
<file path=[Content_Types].xml><?xml version="1.0" encoding="utf-8"?>
<Types xmlns="http://schemas.openxmlformats.org/package/2006/content-types">
  <Override PartName="/_rels/.rels" ContentType="application/vnd.openxmlformats-package.relationshi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notesSlides/_rels/notesSlide54.xml.rels" ContentType="application/vnd.openxmlformats-package.relationships+xml"/>
  <Override PartName="/ppt/notesSlides/_rels/notesSlide53.xml.rels" ContentType="application/vnd.openxmlformats-package.relationships+xml"/>
  <Override PartName="/ppt/notesSlides/_rels/notesSlide52.xml.rels" ContentType="application/vnd.openxmlformats-package.relationships+xml"/>
  <Override PartName="/ppt/notesSlides/_rels/notesSlide40.xml.rels" ContentType="application/vnd.openxmlformats-package.relationships+xml"/>
  <Override PartName="/ppt/notesSlides/_rels/notesSlide48.xml.rels" ContentType="application/vnd.openxmlformats-package.relationships+xml"/>
  <Override PartName="/ppt/notesSlides/_rels/notesSlide39.xml.rels" ContentType="application/vnd.openxmlformats-package.relationships+xml"/>
  <Override PartName="/ppt/notesSlides/_rels/notesSlide37.xml.rels" ContentType="application/vnd.openxmlformats-package.relationships+xml"/>
  <Override PartName="/ppt/notesSlides/_rels/notesSlide43.xml.rels" ContentType="application/vnd.openxmlformats-package.relationships+xml"/>
  <Override PartName="/ppt/notesSlides/_rels/notesSlide36.xml.rels" ContentType="application/vnd.openxmlformats-package.relationships+xml"/>
  <Override PartName="/ppt/notesSlides/_rels/notesSlide42.xml.rels" ContentType="application/vnd.openxmlformats-package.relationships+xml"/>
  <Override PartName="/ppt/notesSlides/_rels/notesSlide7.xml.rels" ContentType="application/vnd.openxmlformats-package.relationships+xml"/>
  <Override PartName="/ppt/notesSlides/_rels/notesSlide29.xml.rels" ContentType="application/vnd.openxmlformats-package.relationships+xml"/>
  <Override PartName="/ppt/notesSlides/_rels/notesSlide41.xml.rels" ContentType="application/vnd.openxmlformats-package.relationships+xml"/>
  <Override PartName="/ppt/notesSlides/_rels/notesSlide49.xml.rels" ContentType="application/vnd.openxmlformats-package.relationships+xml"/>
  <Override PartName="/ppt/notesSlides/_rels/notesSlide51.xml.rels" ContentType="application/vnd.openxmlformats-package.relationships+xml"/>
  <Override PartName="/ppt/notesSlides/_rels/notesSlide45.xml.rels" ContentType="application/vnd.openxmlformats-package.relationships+xml"/>
  <Override PartName="/ppt/notesSlides/_rels/notesSlide46.xml.rels" ContentType="application/vnd.openxmlformats-package.relationships+xml"/>
  <Override PartName="/ppt/notesSlides/_rels/notesSlide47.xml.rels" ContentType="application/vnd.openxmlformats-package.relationships+xml"/>
  <Override PartName="/ppt/notesSlides/_rels/notesSlide44.xml.rels" ContentType="application/vnd.openxmlformats-package.relationships+xml"/>
  <Override PartName="/ppt/notesSlides/_rels/notesSlide50.xml.rels" ContentType="application/vnd.openxmlformats-package.relationships+xml"/>
  <Override PartName="/ppt/notesSlides/notesSlide7.xml" ContentType="application/vnd.openxmlformats-officedocument.presentationml.notesSlide+xml"/>
  <Override PartName="/ppt/notesSlides/notesSlide54.xml" ContentType="application/vnd.openxmlformats-officedocument.presentationml.notesSlide+xml"/>
  <Override PartName="/ppt/notesSlides/notesSlide53.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40.xml" ContentType="application/vnd.openxmlformats-officedocument.presentationml.notesSlide+xml"/>
  <Override PartName="/ppt/notesSlides/notesSlide39.xml" ContentType="application/vnd.openxmlformats-officedocument.presentationml.notesSlide+xml"/>
  <Override PartName="/ppt/notesSlides/notesSlide46.xml" ContentType="application/vnd.openxmlformats-officedocument.presentationml.notesSlide+xml"/>
  <Override PartName="/ppt/notesSlides/notesSlide36.xml" ContentType="application/vnd.openxmlformats-officedocument.presentationml.notesSlide+xml"/>
  <Override PartName="/ppt/notesSlides/notesSlide29.xml" ContentType="application/vnd.openxmlformats-officedocument.presentationml.notesSlide+xml"/>
  <Override PartName="/ppt/notesSlides/notesSlide43.xml" ContentType="application/vnd.openxmlformats-officedocument.presentationml.notesSlide+xml"/>
  <Override PartName="/ppt/notesSlides/notesSlide50.xml" ContentType="application/vnd.openxmlformats-officedocument.presentationml.notesSlide+xml"/>
  <Override PartName="/ppt/notesSlides/notesSlide37.xml" ContentType="application/vnd.openxmlformats-officedocument.presentationml.notesSlide+xml"/>
  <Override PartName="/ppt/notesSlides/notesSlide44.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5.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media/image184.png" ContentType="image/png"/>
  <Override PartName="/ppt/media/image183.wmf" ContentType="image/x-wmf"/>
  <Override PartName="/ppt/media/image182.wmf" ContentType="image/x-wmf"/>
  <Override PartName="/ppt/media/image181.wmf" ContentType="image/x-wmf"/>
  <Override PartName="/ppt/media/image180.wmf" ContentType="image/x-wmf"/>
  <Override PartName="/ppt/media/image174.wmf" ContentType="image/x-wmf"/>
  <Override PartName="/ppt/media/image173.wmf" ContentType="image/x-wmf"/>
  <Override PartName="/ppt/media/image172.wmf" ContentType="image/x-wmf"/>
  <Override PartName="/ppt/media/image171.wmf" ContentType="image/x-wmf"/>
  <Override PartName="/ppt/media/image170.wmf" ContentType="image/x-wmf"/>
  <Override PartName="/ppt/media/image167.wmf" ContentType="image/x-wmf"/>
  <Override PartName="/ppt/media/image74.wmf" ContentType="image/x-wmf"/>
  <Override PartName="/ppt/media/image73.wmf" ContentType="image/x-wmf"/>
  <Override PartName="/ppt/media/image98.png" ContentType="image/png"/>
  <Override PartName="/ppt/media/image72.wmf" ContentType="image/x-wmf"/>
  <Override PartName="/ppt/media/image115.png" ContentType="image/png"/>
  <Override PartName="/ppt/media/image169.wmf" ContentType="image/x-wmf"/>
  <Override PartName="/ppt/media/image71.wmf" ContentType="image/x-wmf"/>
  <Override PartName="/ppt/media/image114.png" ContentType="image/png"/>
  <Override PartName="/ppt/media/image168.wmf" ContentType="image/x-wmf"/>
  <Override PartName="/ppt/media/image70.wmf" ContentType="image/x-wmf"/>
  <Override PartName="/ppt/media/image113.png" ContentType="image/png"/>
  <Override PartName="/ppt/media/image64.wmf" ContentType="image/x-wmf"/>
  <Override PartName="/ppt/media/image63.wmf" ContentType="image/x-wmf"/>
  <Override PartName="/ppt/media/image106.png" ContentType="image/png"/>
  <Override PartName="/ppt/media/image62.wmf" ContentType="image/x-wmf"/>
  <Override PartName="/ppt/media/image105.png" ContentType="image/png"/>
  <Override PartName="/ppt/media/image177.wmf" ContentType="image/x-wmf"/>
  <Override PartName="/ppt/media/image4.png" ContentType="image/png"/>
  <Override PartName="/ppt/media/image103.png" ContentType="image/png"/>
  <Override PartName="/ppt/media/image76.wmf" ContentType="image/x-wmf"/>
  <Override PartName="/ppt/media/image160.wmf" ContentType="image/x-wmf"/>
  <Override PartName="/ppt/media/image75.wmf" ContentType="image/x-wmf"/>
  <Override PartName="/ppt/media/image69.wmf" ContentType="image/x-wmf"/>
  <Override PartName="/ppt/media/image44.wmf" ContentType="image/x-wmf"/>
  <Override PartName="/ppt/media/image153.wmf" ContentType="image/x-wmf"/>
  <Override PartName="/ppt/media/image68.wmf" ContentType="image/x-wmf"/>
  <Override PartName="/ppt/media/image43.wmf" ContentType="image/x-wmf"/>
  <Override PartName="/ppt/media/image67.wmf" ContentType="image/x-wmf"/>
  <Override PartName="/ppt/media/image42.wmf" ContentType="image/x-wmf"/>
  <Override PartName="/ppt/media/image151.wmf" ContentType="image/x-wmf"/>
  <Override PartName="/ppt/media/image66.wmf" ContentType="image/x-wmf"/>
  <Override PartName="/ppt/media/image41.wmf" ContentType="image/x-wmf"/>
  <Override PartName="/ppt/media/image65.wmf" ContentType="image/x-wmf"/>
  <Override PartName="/ppt/media/image16.wmf" ContentType="image/x-wmf"/>
  <Override PartName="/ppt/media/image125.wmf" ContentType="image/x-wmf"/>
  <Override PartName="/ppt/media/image15.wmf" ContentType="image/x-wmf"/>
  <Override PartName="/ppt/media/image124.wmf" ContentType="image/x-wmf"/>
  <Override PartName="/ppt/media/image39.wmf" ContentType="image/x-wmf"/>
  <Override PartName="/ppt/media/image50.wmf" ContentType="image/x-wmf"/>
  <Override PartName="/ppt/media/image148.wmf" ContentType="image/x-wmf"/>
  <Override PartName="/ppt/media/image14.wmf" ContentType="image/x-wmf"/>
  <Override PartName="/ppt/media/image123.wmf" ContentType="image/x-wmf"/>
  <Override PartName="/ppt/media/image38.wmf" ContentType="image/x-wmf"/>
  <Override PartName="/ppt/media/image147.wmf" ContentType="image/x-wmf"/>
  <Override PartName="/ppt/media/image13.wmf" ContentType="image/x-wmf"/>
  <Override PartName="/ppt/media/image37.wmf" ContentType="image/x-wmf"/>
  <Override PartName="/ppt/media/image146.wmf" ContentType="image/x-wmf"/>
  <Override PartName="/ppt/media/image12.wmf" ContentType="image/x-wmf"/>
  <Override PartName="/ppt/media/image17.wmf" ContentType="image/x-wmf"/>
  <Override PartName="/ppt/media/image126.wmf" ContentType="image/x-wmf"/>
  <Override PartName="/ppt/media/image19.wmf" ContentType="image/x-wmf"/>
  <Override PartName="/ppt/media/image45.wmf" ContentType="image/x-wmf"/>
  <Override PartName="/ppt/media/image154.wmf" ContentType="image/x-wmf"/>
  <Override PartName="/ppt/media/image46.wmf" ContentType="image/x-wmf"/>
  <Override PartName="/ppt/media/image155.wmf" ContentType="image/x-wmf"/>
  <Override PartName="/ppt/media/image47.wmf" ContentType="image/x-wmf"/>
  <Override PartName="/ppt/media/image156.wmf" ContentType="image/x-wmf"/>
  <Override PartName="/ppt/media/image22.wmf" ContentType="image/x-wmf"/>
  <Override PartName="/ppt/media/image131.wmf" ContentType="image/x-wmf"/>
  <Override PartName="/ppt/media/image48.wmf" ContentType="image/x-wmf"/>
  <Override PartName="/ppt/media/image157.wmf" ContentType="image/x-wmf"/>
  <Override PartName="/ppt/media/image23.wmf" ContentType="image/x-wmf"/>
  <Override PartName="/ppt/media/image132.wmf" ContentType="image/x-wmf"/>
  <Override PartName="/ppt/media/image49.wmf" ContentType="image/x-wmf"/>
  <Override PartName="/ppt/media/image60.wmf" ContentType="image/x-wmf"/>
  <Override PartName="/ppt/media/image158.wmf" ContentType="image/x-wmf"/>
  <Override PartName="/ppt/media/image24.wmf" ContentType="image/x-wmf"/>
  <Override PartName="/ppt/media/image133.wmf" ContentType="image/x-wmf"/>
  <Override PartName="/ppt/media/image25.wmf" ContentType="image/x-wmf"/>
  <Override PartName="/ppt/media/image27.wmf" ContentType="image/x-wmf"/>
  <Override PartName="/ppt/media/image136.wmf" ContentType="image/x-wmf"/>
  <Override PartName="/ppt/media/image28.wmf" ContentType="image/x-wmf"/>
  <Override PartName="/ppt/media/image29.wmf" ContentType="image/x-wmf"/>
  <Override PartName="/ppt/media/image40.wmf" ContentType="image/x-wmf"/>
  <Override PartName="/ppt/media/image138.wmf" ContentType="image/x-wmf"/>
  <Override PartName="/ppt/media/image35.wmf" ContentType="image/x-wmf"/>
  <Override PartName="/ppt/media/image144.wmf" ContentType="image/x-wmf"/>
  <Override PartName="/ppt/media/image36.wmf" ContentType="image/x-wmf"/>
  <Override PartName="/ppt/media/image145.wmf" ContentType="image/x-wmf"/>
  <Override PartName="/ppt/media/image109.png" ContentType="image/png"/>
  <Override PartName="/ppt/media/image122.wmf" ContentType="image/x-wmf"/>
  <Override PartName="/ppt/media/image11.png" ContentType="image/png"/>
  <Override PartName="/ppt/media/image108.png" ContentType="image/png"/>
  <Override PartName="/ppt/media/image121.wmf" ContentType="image/x-wmf"/>
  <Override PartName="/ppt/media/image10.png" ContentType="image/png"/>
  <Override PartName="/ppt/media/image1.jpeg" ContentType="image/jpeg"/>
  <Override PartName="/ppt/media/image8.png" ContentType="image/png"/>
  <Override PartName="/ppt/media/image83.wmf" ContentType="image/x-wmf"/>
  <Override PartName="/ppt/media/image18.png" ContentType="image/png"/>
  <Override PartName="/ppt/media/image9.png" ContentType="image/png"/>
  <Override PartName="/ppt/media/image84.wmf" ContentType="image/x-wmf"/>
  <Override PartName="/ppt/media/image26.wmf" ContentType="image/x-wmf"/>
  <Override PartName="/ppt/media/image140.png" ContentType="image/png"/>
  <Override PartName="/ppt/media/image59.wmf" ContentType="image/x-wmf"/>
  <Override PartName="/ppt/media/image34.wmf" ContentType="image/x-wmf"/>
  <Override PartName="/ppt/media/image143.wmf" ContentType="image/x-wmf"/>
  <Override PartName="/ppt/media/image57.wmf" ContentType="image/x-wmf"/>
  <Override PartName="/ppt/media/image166.wmf" ContentType="image/x-wmf"/>
  <Override PartName="/ppt/media/image32.wmf" ContentType="image/x-wmf"/>
  <Override PartName="/ppt/media/image141.wmf" ContentType="image/x-wmf"/>
  <Override PartName="/ppt/media/image77.wmf" ContentType="image/x-wmf"/>
  <Override PartName="/ppt/media/image52.wmf" ContentType="image/x-wmf"/>
  <Override PartName="/ppt/media/image161.wmf" ContentType="image/x-wmf"/>
  <Override PartName="/ppt/media/image175.wmf" ContentType="image/x-wmf"/>
  <Override PartName="/ppt/media/image2.png" ContentType="image/png"/>
  <Override PartName="/ppt/media/image101.png" ContentType="image/png"/>
  <Override PartName="/ppt/media/image58.wmf" ContentType="image/x-wmf"/>
  <Override PartName="/ppt/media/image33.wmf" ContentType="image/x-wmf"/>
  <Override PartName="/ppt/media/image56.wmf" ContentType="image/x-wmf"/>
  <Override PartName="/ppt/media/image54.png" ContentType="image/png"/>
  <Override PartName="/ppt/media/image165.wmf" ContentType="image/x-wmf"/>
  <Override PartName="/ppt/media/image78.wmf" ContentType="image/x-wmf"/>
  <Override PartName="/ppt/media/image53.wmf" ContentType="image/x-wmf"/>
  <Override PartName="/ppt/media/image162.wmf" ContentType="image/x-wmf"/>
  <Override PartName="/ppt/media/image176.wmf" ContentType="image/x-wmf"/>
  <Override PartName="/ppt/media/image3.png" ContentType="image/png"/>
  <Override PartName="/ppt/media/image102.png" ContentType="image/png"/>
  <Override PartName="/ppt/media/image55.wmf" ContentType="image/x-wmf"/>
  <Override PartName="/ppt/media/image164.wmf" ContentType="image/x-wmf"/>
  <Override PartName="/ppt/media/image128.wmf" ContentType="image/x-wmf"/>
  <Override PartName="/ppt/media/image30.wmf" ContentType="image/x-wmf"/>
  <Override PartName="/ppt/media/image79.wmf" ContentType="image/x-wmf"/>
  <Override PartName="/ppt/media/image178.wmf" ContentType="image/x-wmf"/>
  <Override PartName="/ppt/media/image5.png" ContentType="image/png"/>
  <Override PartName="/ppt/media/image80.wmf" ContentType="image/x-wmf"/>
  <Override PartName="/ppt/media/image179.wmf" ContentType="image/x-wmf"/>
  <Override PartName="/ppt/media/image6.png" ContentType="image/png"/>
  <Override PartName="/ppt/media/image81.wmf" ContentType="image/x-wmf"/>
  <Override PartName="/ppt/media/image7.png" ContentType="image/png"/>
  <Override PartName="/ppt/media/image82.wmf" ContentType="image/x-wmf"/>
  <Override PartName="/ppt/media/image85.wmf" ContentType="image/x-wmf"/>
  <Override PartName="/ppt/media/image86.wmf" ContentType="image/x-wmf"/>
  <Override PartName="/ppt/media/image104.wmf" ContentType="image/x-wmf"/>
  <Override PartName="/ppt/media/image31.png" ContentType="image/png"/>
  <Override PartName="/ppt/media/image142.wmf" ContentType="image/x-wmf"/>
  <Override PartName="/ppt/media/image129.png" ContentType="image/png"/>
  <Override PartName="/ppt/media/image87.wmf" ContentType="image/x-wmf"/>
  <Override PartName="/ppt/media/image88.wmf" ContentType="image/x-wmf"/>
  <Override PartName="/ppt/media/image89.wmf" ContentType="image/x-wmf"/>
  <Override PartName="/ppt/media/image90.wmf" ContentType="image/x-wmf"/>
  <Override PartName="/ppt/media/image91.wmf" ContentType="image/x-wmf"/>
  <Override PartName="/ppt/media/image134.png" ContentType="image/png"/>
  <Override PartName="/ppt/media/image92.wmf" ContentType="image/x-wmf"/>
  <Override PartName="/ppt/media/image135.png" ContentType="image/png"/>
  <Override PartName="/ppt/media/image93.wmf" ContentType="image/x-wmf"/>
  <Override PartName="/ppt/media/image94.wmf" ContentType="image/x-wmf"/>
  <Override PartName="/ppt/media/image150.wmf" ContentType="image/x-wmf"/>
  <Override PartName="/ppt/media/image137.png" ContentType="image/png"/>
  <Override PartName="/ppt/media/image95.wmf" ContentType="image/x-wmf"/>
  <Override PartName="/ppt/media/image96.wmf" ContentType="image/x-wmf"/>
  <Override PartName="/ppt/media/image152.wmf" ContentType="image/x-wmf"/>
  <Override PartName="/ppt/media/image139.png" ContentType="image/png"/>
  <Override PartName="/ppt/media/image97.wmf" ContentType="image/x-wmf"/>
  <Override PartName="/ppt/media/image100.png" ContentType="image/png"/>
  <Override PartName="/ppt/media/image110.png" ContentType="image/png"/>
  <Override PartName="/ppt/media/image111.png" ContentType="image/png"/>
  <Override PartName="/ppt/media/image112.png" ContentType="image/png"/>
  <Override PartName="/ppt/media/image99.png" ContentType="image/png"/>
  <Override PartName="/ppt/media/image116.wmf" ContentType="image/x-wmf"/>
  <Override PartName="/ppt/media/image117.wmf" ContentType="image/x-wmf"/>
  <Override PartName="/ppt/media/image20.wmf" ContentType="image/x-wmf"/>
  <Override PartName="/ppt/media/image118.wmf" ContentType="image/x-wmf"/>
  <Override PartName="/ppt/media/image21.wmf" ContentType="image/x-wmf"/>
  <Override PartName="/ppt/media/image119.wmf" ContentType="image/x-wmf"/>
  <Override PartName="/ppt/media/image107.png" ContentType="image/png"/>
  <Override PartName="/ppt/media/image120.wmf" ContentType="image/x-wmf"/>
  <Override PartName="/ppt/media/image127.wmf" ContentType="image/x-wmf"/>
  <Override PartName="/ppt/media/image130.png" ContentType="image/png"/>
  <Override PartName="/ppt/media/image51.wmf" ContentType="image/x-wmf"/>
  <Override PartName="/ppt/media/image149.wmf" ContentType="image/x-wmf"/>
  <Override PartName="/ppt/media/image61.wmf" ContentType="image/x-wmf"/>
  <Override PartName="/ppt/media/image159.wmf" ContentType="image/x-wmf"/>
  <Override PartName="/ppt/media/image163.wmf" ContentType="image/x-wmf"/>
  <Override PartName="/ppt/slideMasters/_rels/slideMaster1.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slideMaster3.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presentation.xml" ContentType="application/vnd.openxmlformats-officedocument.presentationml.presentation.main+xml"/>
  <Override PartName="/ppt/theme/theme4.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_rels/slideLayout36.xml.rels" ContentType="application/vnd.openxmlformats-package.relationships+xml"/>
  <Override PartName="/ppt/slideLayouts/_rels/slideLayout35.xml.rels" ContentType="application/vnd.openxmlformats-package.relationships+xml"/>
  <Override PartName="/ppt/slideLayouts/_rels/slideLayout34.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28.xml.rels" ContentType="application/vnd.openxmlformats-package.relationships+xml"/>
  <Override PartName="/ppt/slideLayouts/_rels/slideLayout32.xml.rels" ContentType="application/vnd.openxmlformats-package.relationships+xml"/>
  <Override PartName="/ppt/slideLayouts/_rels/slideLayout27.xml.rels" ContentType="application/vnd.openxmlformats-package.relationships+xml"/>
  <Override PartName="/ppt/slideLayouts/_rels/slideLayout26.xml.rels" ContentType="application/vnd.openxmlformats-package.relationships+xml"/>
  <Override PartName="/ppt/slideLayouts/_rels/slideLayout31.xml.rels" ContentType="application/vnd.openxmlformats-package.relationships+xml"/>
  <Override PartName="/ppt/slideLayouts/_rels/slideLayout25.xml.rels" ContentType="application/vnd.openxmlformats-package.relationships+xml"/>
  <Override PartName="/ppt/slideLayouts/_rels/slideLayout30.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1.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8.xml.rels" ContentType="application/vnd.openxmlformats-package.relationships+xml"/>
  <Override PartName="/ppt/slideLayouts/_rels/slideLayout4.xml.rels" ContentType="application/vnd.openxmlformats-package.relationships+xml"/>
  <Override PartName="/ppt/slideLayouts/_rels/slideLayout12.xml.rels" ContentType="application/vnd.openxmlformats-package.relationships+xml"/>
  <Override PartName="/ppt/slideLayouts/_rels/slideLayout17.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15.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16.xml.rels" ContentType="application/vnd.openxmlformats-package.relationship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10.xml" ContentType="application/vnd.openxmlformats-officedocument.presentationml.slideLayout+xml"/>
  <Override PartName="/ppt/slideLayouts/slideLayout35.xml" ContentType="application/vnd.openxmlformats-officedocument.presentationml.slideLayout+xml"/>
  <Override PartName="/ppt/slideLayouts/slideLayout11.xml" ContentType="application/vnd.openxmlformats-officedocument.presentationml.slideLayout+xml"/>
  <Override PartName="/ppt/slideLayouts/slideLayout36.xml" ContentType="application/vnd.openxmlformats-officedocument.presentationml.slideLayout+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8.xml" ContentType="application/vnd.openxmlformats-officedocument.presentationml.slide+xml"/>
  <Override PartName="/ppt/slides/slide13.xml" ContentType="application/vnd.openxmlformats-officedocument.presentationml.slide+xml"/>
  <Override PartName="/ppt/slides/slide37.xml" ContentType="application/vnd.openxmlformats-officedocument.presentationml.slide+xml"/>
  <Override PartName="/ppt/slides/slide12.xml" ContentType="application/vnd.openxmlformats-officedocument.presentationml.slide+xml"/>
  <Override PartName="/ppt/slides/slide45.xml" ContentType="application/vnd.openxmlformats-officedocument.presentationml.slide+xml"/>
  <Override PartName="/ppt/slides/slide20.xml" ContentType="application/vnd.openxmlformats-officedocument.presentationml.slide+xml"/>
  <Override PartName="/ppt/slides/slide46.xml" ContentType="application/vnd.openxmlformats-officedocument.presentationml.slide+xml"/>
  <Override PartName="/ppt/slides/slide21.xml" ContentType="application/vnd.openxmlformats-officedocument.presentationml.slide+xml"/>
  <Override PartName="/ppt/slides/slide47.xml" ContentType="application/vnd.openxmlformats-officedocument.presentationml.slide+xml"/>
  <Override PartName="/ppt/slides/slide22.xml" ContentType="application/vnd.openxmlformats-officedocument.presentationml.slide+xml"/>
  <Override PartName="/ppt/slides/slide48.xml" ContentType="application/vnd.openxmlformats-officedocument.presentationml.slide+xml"/>
  <Override PartName="/ppt/slides/slide23.xml" ContentType="application/vnd.openxmlformats-officedocument.presentationml.slide+xml"/>
  <Override PartName="/ppt/slides/slide49.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slides/slide30.xml" ContentType="application/vnd.openxmlformats-officedocument.presentationml.slide+xml"/>
  <Override PartName="/ppt/slides/slide56.xml" ContentType="application/vnd.openxmlformats-officedocument.presentationml.slide+xml"/>
  <Override PartName="/ppt/slides/slide31.xml" ContentType="application/vnd.openxmlformats-officedocument.presentationml.slide+xml"/>
  <Override PartName="/ppt/slides/slide57.xml" ContentType="application/vnd.openxmlformats-officedocument.presentationml.slide+xml"/>
  <Override PartName="/ppt/slides/slide32.xml" ContentType="application/vnd.openxmlformats-officedocument.presentationml.slide+xml"/>
  <Override PartName="/ppt/slides/slide58.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10.xml" ContentType="application/vnd.openxmlformats-officedocument.presentationml.slide+xml"/>
  <Override PartName="/ppt/slides/slide35.xml" ContentType="application/vnd.openxmlformats-officedocument.presentationml.slide+xml"/>
  <Override PartName="/ppt/slides/slide11.xml" ContentType="application/vnd.openxmlformats-officedocument.presentationml.slide+xml"/>
  <Override PartName="/ppt/slides/slide36.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9.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_rels/slide57.xml.rels" ContentType="application/vnd.openxmlformats-package.relationships+xml"/>
  <Override PartName="/ppt/slides/_rels/slide56.xml.rels" ContentType="application/vnd.openxmlformats-package.relationships+xml"/>
  <Override PartName="/ppt/slides/_rels/slide55.xml.rels" ContentType="application/vnd.openxmlformats-package.relationships+xml"/>
  <Override PartName="/ppt/slides/_rels/slide54.xml.rels" ContentType="application/vnd.openxmlformats-package.relationships+xml"/>
  <Override PartName="/ppt/slides/_rels/slide53.xml.rels" ContentType="application/vnd.openxmlformats-package.relationships+xml"/>
  <Override PartName="/ppt/slides/_rels/slide52.xml.rels" ContentType="application/vnd.openxmlformats-package.relationships+xml"/>
  <Override PartName="/ppt/slides/_rels/slide51.xml.rels" ContentType="application/vnd.openxmlformats-package.relationships+xml"/>
  <Override PartName="/ppt/slides/_rels/slide50.xml.rels" ContentType="application/vnd.openxmlformats-package.relationships+xml"/>
  <Override PartName="/ppt/slides/_rels/slide49.xml.rels" ContentType="application/vnd.openxmlformats-package.relationships+xml"/>
  <Override PartName="/ppt/slides/_rels/slide48.xml.rels" ContentType="application/vnd.openxmlformats-package.relationships+xml"/>
  <Override PartName="/ppt/slides/_rels/slide44.xml.rels" ContentType="application/vnd.openxmlformats-package.relationships+xml"/>
  <Override PartName="/ppt/slides/_rels/slide43.xml.rels" ContentType="application/vnd.openxmlformats-package.relationships+xml"/>
  <Override PartName="/ppt/slides/_rels/slide42.xml.rels" ContentType="application/vnd.openxmlformats-package.relationships+xml"/>
  <Override PartName="/ppt/slides/_rels/slide41.xml.rels" ContentType="application/vnd.openxmlformats-package.relationships+xml"/>
  <Override PartName="/ppt/slides/_rels/slide40.xml.rels" ContentType="application/vnd.openxmlformats-package.relationships+xml"/>
  <Override PartName="/ppt/slides/_rels/slide39.xml.rels" ContentType="application/vnd.openxmlformats-package.relationships+xml"/>
  <Override PartName="/ppt/slides/_rels/slide38.xml.rels" ContentType="application/vnd.openxmlformats-package.relationships+xml"/>
  <Override PartName="/ppt/slides/_rels/slide37.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58.xml.rels" ContentType="application/vnd.openxmlformats-package.relationships+xml"/>
  <Override PartName="/ppt/slides/_rels/slide11.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2.xml.rels" ContentType="application/vnd.openxmlformats-package.relationships+xml"/>
  <Override PartName="/ppt/slides/_rels/slide34.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33.xml.rels" ContentType="application/vnd.openxmlformats-package.relationships+xml"/>
  <Override PartName="/ppt/slides/_rels/slide3.xml.rels" ContentType="application/vnd.openxmlformats-package.relationships+xml"/>
  <Override PartName="/ppt/slides/_rels/slide45.xml.rels" ContentType="application/vnd.openxmlformats-package.relationships+xml"/>
  <Override PartName="/ppt/slides/_rels/slide4.xml.rels" ContentType="application/vnd.openxmlformats-package.relationships+xml"/>
  <Override PartName="/ppt/slides/_rels/slide35.xml.rels" ContentType="application/vnd.openxmlformats-package.relationships+xml"/>
  <Override PartName="/ppt/slides/_rels/slide5.xml.rels" ContentType="application/vnd.openxmlformats-package.relationships+xml"/>
  <Override PartName="/ppt/slides/_rels/slide36.xml.rels" ContentType="application/vnd.openxmlformats-package.relationships+xml"/>
  <Override PartName="/ppt/slides/_rels/slide6.xml.rels" ContentType="application/vnd.openxmlformats-package.relationships+xml"/>
  <Override PartName="/ppt/slides/_rels/slide17.xml.rels" ContentType="application/vnd.openxmlformats-package.relationships+xml"/>
  <Override PartName="/ppt/slides/_rels/slide46.xml.rels" ContentType="application/vnd.openxmlformats-package.relationships+xml"/>
  <Override PartName="/ppt/slides/_rels/slide18.xml.rels" ContentType="application/vnd.openxmlformats-package.relationships+xml"/>
  <Override PartName="/ppt/slides/_rels/slide47.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30.xml.rels" ContentType="application/vnd.openxmlformats-package.relationships+xml"/>
  <Override PartName="/ppt/slides/_rels/slide25.xml.rels" ContentType="application/vnd.openxmlformats-package.relationships+xml"/>
  <Override PartName="/ppt/slides/_rels/slide31.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32.xml.rels" ContentType="application/vnd.openxmlformats-package.relationships+xml"/>
  <Override PartName="/ppt/slides/_rels/slide28.xml.rels" ContentType="application/vnd.openxmlformats-package.relationships+xml"/>
  <Override PartName="/ppt/slides/_rels/slide10.xml.rels" ContentType="application/vnd.openxmlformats-package.relationships+xml"/>
  <Override PartName="/ppt/slides/_rels/slide29.xml.rels" ContentType="application/vnd.openxmlformats-package.relationships+xml"/>
  <Override PartName="/ppt/slides/slide1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63" Type="http://schemas.openxmlformats.org/officeDocument/2006/relationships/slide" Target="slides/slide58.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type="sldImg"/>
          </p:nvPr>
        </p:nvSpPr>
        <p:spPr>
          <a:xfrm>
            <a:off x="533520" y="764280"/>
            <a:ext cx="6704640" cy="3771360"/>
          </a:xfrm>
          <a:prstGeom prst="rect">
            <a:avLst/>
          </a:prstGeom>
        </p:spPr>
        <p:txBody>
          <a:bodyPr lIns="0" rIns="0" tIns="0" bIns="0" anchor="ctr"/>
          <a:p>
            <a:r>
              <a:rPr b="0" lang="en-US" sz="1800" spc="-1" strike="noStrike">
                <a:solidFill>
                  <a:srgbClr val="000000"/>
                </a:solidFill>
                <a:latin typeface="Calibri"/>
              </a:rPr>
              <a:t>Click to move the slide</a:t>
            </a:r>
            <a:endParaRPr b="0" lang="en-US" sz="1800" spc="-1" strike="noStrike">
              <a:solidFill>
                <a:srgbClr val="000000"/>
              </a:solidFill>
              <a:latin typeface="Calibri"/>
            </a:endParaRPr>
          </a:p>
        </p:txBody>
      </p:sp>
      <p:sp>
        <p:nvSpPr>
          <p:cNvPr id="124" name="PlaceHolder 2"/>
          <p:cNvSpPr>
            <a:spLocks noGrp="1"/>
          </p:cNvSpPr>
          <p:nvPr>
            <p:ph type="body"/>
          </p:nvPr>
        </p:nvSpPr>
        <p:spPr>
          <a:xfrm>
            <a:off x="777240" y="4777560"/>
            <a:ext cx="6217560" cy="452592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125" name="PlaceHolder 3"/>
          <p:cNvSpPr>
            <a:spLocks noGrp="1"/>
          </p:cNvSpPr>
          <p:nvPr>
            <p:ph type="hdr"/>
          </p:nvPr>
        </p:nvSpPr>
        <p:spPr>
          <a:xfrm>
            <a:off x="0" y="0"/>
            <a:ext cx="3372840" cy="502560"/>
          </a:xfrm>
          <a:prstGeom prst="rect">
            <a:avLst/>
          </a:prstGeom>
        </p:spPr>
        <p:txBody>
          <a:bodyPr lIns="0" rIns="0" tIns="0" bIns="0"/>
          <a:p>
            <a:r>
              <a:rPr b="0" lang="en-US" sz="1400" spc="-1" strike="noStrike">
                <a:latin typeface="Times New Roman"/>
              </a:rPr>
              <a:t>&lt;header&gt;</a:t>
            </a:r>
            <a:endParaRPr b="0" lang="en-US" sz="1400" spc="-1" strike="noStrike">
              <a:latin typeface="Times New Roman"/>
            </a:endParaRPr>
          </a:p>
        </p:txBody>
      </p:sp>
      <p:sp>
        <p:nvSpPr>
          <p:cNvPr id="126" name="PlaceHolder 4"/>
          <p:cNvSpPr>
            <a:spLocks noGrp="1"/>
          </p:cNvSpPr>
          <p:nvPr>
            <p:ph type="dt"/>
          </p:nvPr>
        </p:nvSpPr>
        <p:spPr>
          <a:xfrm>
            <a:off x="4399200" y="0"/>
            <a:ext cx="3372840" cy="502560"/>
          </a:xfrm>
          <a:prstGeom prst="rect">
            <a:avLst/>
          </a:prstGeom>
        </p:spPr>
        <p:txBody>
          <a:bodyPr lIns="0" rIns="0" tIns="0" bIns="0"/>
          <a:p>
            <a:pPr algn="r"/>
            <a:r>
              <a:rPr b="0" lang="en-US" sz="1400" spc="-1" strike="noStrike">
                <a:latin typeface="Times New Roman"/>
              </a:rPr>
              <a:t>&lt;date/time&gt;</a:t>
            </a:r>
            <a:endParaRPr b="0" lang="en-US" sz="1400" spc="-1" strike="noStrike">
              <a:latin typeface="Times New Roman"/>
            </a:endParaRPr>
          </a:p>
        </p:txBody>
      </p:sp>
      <p:sp>
        <p:nvSpPr>
          <p:cNvPr id="127" name="PlaceHolder 5"/>
          <p:cNvSpPr>
            <a:spLocks noGrp="1"/>
          </p:cNvSpPr>
          <p:nvPr>
            <p:ph type="ftr"/>
          </p:nvPr>
        </p:nvSpPr>
        <p:spPr>
          <a:xfrm>
            <a:off x="0" y="9555480"/>
            <a:ext cx="3372840" cy="502560"/>
          </a:xfrm>
          <a:prstGeom prst="rect">
            <a:avLst/>
          </a:prstGeom>
        </p:spPr>
        <p:txBody>
          <a:bodyPr lIns="0" rIns="0" tIns="0" bIns="0" anchor="b"/>
          <a:p>
            <a:r>
              <a:rPr b="0" lang="en-US" sz="1400" spc="-1" strike="noStrike">
                <a:latin typeface="Times New Roman"/>
              </a:rPr>
              <a:t>&lt;footer&gt;</a:t>
            </a:r>
            <a:endParaRPr b="0" lang="en-US" sz="1400" spc="-1" strike="noStrike">
              <a:latin typeface="Times New Roman"/>
            </a:endParaRPr>
          </a:p>
        </p:txBody>
      </p:sp>
      <p:sp>
        <p:nvSpPr>
          <p:cNvPr id="128" name="PlaceHolder 6"/>
          <p:cNvSpPr>
            <a:spLocks noGrp="1"/>
          </p:cNvSpPr>
          <p:nvPr>
            <p:ph type="sldNum"/>
          </p:nvPr>
        </p:nvSpPr>
        <p:spPr>
          <a:xfrm>
            <a:off x="4399200" y="9555480"/>
            <a:ext cx="3372840" cy="502560"/>
          </a:xfrm>
          <a:prstGeom prst="rect">
            <a:avLst/>
          </a:prstGeom>
        </p:spPr>
        <p:txBody>
          <a:bodyPr lIns="0" rIns="0" tIns="0" bIns="0" anchor="b"/>
          <a:p>
            <a:pPr algn="r"/>
            <a:fld id="{EDFA25F0-26A4-4F4D-895B-1F1BF34F3952}" type="slidenum">
              <a:rPr b="0" lang="en-US" sz="1400" spc="-1" strike="noStrike">
                <a:latin typeface="Times New Roman"/>
              </a:rPr>
              <a:t>&lt;number&gt;</a:t>
            </a:fld>
            <a:endParaRPr b="0" lang="en-US"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6.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
</Relationships>
</file>

<file path=ppt/notesSlides/_rels/notesSlide37.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
</Relationships>
</file>

<file path=ppt/notesSlides/_rels/notesSlide3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41.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
</Relationships>
</file>

<file path=ppt/notesSlides/_rels/notesSlide42.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
</Relationships>
</file>

<file path=ppt/notesSlides/_rels/notesSlide43.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
</Relationships>
</file>

<file path=ppt/notesSlides/_rels/notesSlide44.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
</Relationships>
</file>

<file path=ppt/notesSlides/_rels/notesSlide45.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
</Relationships>
</file>

<file path=ppt/notesSlides/_rels/notesSlide46.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
</Relationships>
</file>

<file path=ppt/notesSlides/_rels/notesSlide47.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
</Relationships>
</file>

<file path=ppt/notesSlides/_rels/notesSlide48.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
</Relationships>
</file>

<file path=ppt/notesSlides/_rels/notesSlide49.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
</Relationships>
</file>

<file path=ppt/notesSlides/_rels/notesSlide50.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
</Relationships>
</file>

<file path=ppt/notesSlides/_rels/notesSlide51.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
</Relationships>
</file>

<file path=ppt/notesSlides/_rels/notesSlide52.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
</Relationships>
</file>

<file path=ppt/notesSlides/_rels/notesSlide53.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
</Relationships>
</file>

<file path=ppt/notesSlides/_rels/notesSlide54.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77" name="PlaceHolder 1"/>
          <p:cNvSpPr>
            <a:spLocks noGrp="1"/>
          </p:cNvSpPr>
          <p:nvPr>
            <p:ph type="sldImg"/>
          </p:nvPr>
        </p:nvSpPr>
        <p:spPr>
          <a:xfrm>
            <a:off x="1143000" y="685800"/>
            <a:ext cx="4571640" cy="3428640"/>
          </a:xfrm>
          <a:prstGeom prst="rect">
            <a:avLst/>
          </a:prstGeom>
        </p:spPr>
      </p:sp>
      <p:sp>
        <p:nvSpPr>
          <p:cNvPr id="6378"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79" name="TextShape 3"/>
          <p:cNvSpPr txBox="1"/>
          <p:nvPr/>
        </p:nvSpPr>
        <p:spPr>
          <a:xfrm>
            <a:off x="3884760" y="8685360"/>
            <a:ext cx="2971440" cy="456840"/>
          </a:xfrm>
          <a:prstGeom prst="rect">
            <a:avLst/>
          </a:prstGeom>
          <a:noFill/>
          <a:ln>
            <a:noFill/>
          </a:ln>
        </p:spPr>
        <p:txBody>
          <a:bodyPr anchor="b"/>
          <a:p>
            <a:pPr algn="r">
              <a:lnSpc>
                <a:spcPct val="100000"/>
              </a:lnSpc>
            </a:pPr>
            <a:fld id="{9DB81503-0FA0-4D0B-BFCF-4FA77FAB9DE5}"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3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80" name="PlaceHolder 1"/>
          <p:cNvSpPr>
            <a:spLocks noGrp="1"/>
          </p:cNvSpPr>
          <p:nvPr>
            <p:ph type="sldImg"/>
          </p:nvPr>
        </p:nvSpPr>
        <p:spPr>
          <a:xfrm>
            <a:off x="1143000" y="685800"/>
            <a:ext cx="4571640" cy="3428640"/>
          </a:xfrm>
          <a:prstGeom prst="rect">
            <a:avLst/>
          </a:prstGeom>
        </p:spPr>
      </p:sp>
      <p:sp>
        <p:nvSpPr>
          <p:cNvPr id="6381"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82" name="TextShape 3"/>
          <p:cNvSpPr txBox="1"/>
          <p:nvPr/>
        </p:nvSpPr>
        <p:spPr>
          <a:xfrm>
            <a:off x="3884760" y="8685360"/>
            <a:ext cx="2971440" cy="456840"/>
          </a:xfrm>
          <a:prstGeom prst="rect">
            <a:avLst/>
          </a:prstGeom>
          <a:noFill/>
          <a:ln>
            <a:noFill/>
          </a:ln>
        </p:spPr>
        <p:txBody>
          <a:bodyPr anchor="b"/>
          <a:p>
            <a:pPr algn="r">
              <a:lnSpc>
                <a:spcPct val="100000"/>
              </a:lnSpc>
            </a:pPr>
            <a:fld id="{D87BBA4F-CFEA-4EEF-8171-4A23BE24DDAE}"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3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83" name="PlaceHolder 1"/>
          <p:cNvSpPr>
            <a:spLocks noGrp="1"/>
          </p:cNvSpPr>
          <p:nvPr>
            <p:ph type="sldImg"/>
          </p:nvPr>
        </p:nvSpPr>
        <p:spPr>
          <a:xfrm>
            <a:off x="1143000" y="685800"/>
            <a:ext cx="4571640" cy="3428640"/>
          </a:xfrm>
          <a:prstGeom prst="rect">
            <a:avLst/>
          </a:prstGeom>
        </p:spPr>
      </p:sp>
      <p:sp>
        <p:nvSpPr>
          <p:cNvPr id="6384"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85" name="TextShape 3"/>
          <p:cNvSpPr txBox="1"/>
          <p:nvPr/>
        </p:nvSpPr>
        <p:spPr>
          <a:xfrm>
            <a:off x="3884760" y="8685360"/>
            <a:ext cx="2971440" cy="456840"/>
          </a:xfrm>
          <a:prstGeom prst="rect">
            <a:avLst/>
          </a:prstGeom>
          <a:noFill/>
          <a:ln>
            <a:noFill/>
          </a:ln>
        </p:spPr>
        <p:txBody>
          <a:bodyPr anchor="b"/>
          <a:p>
            <a:pPr algn="r">
              <a:lnSpc>
                <a:spcPct val="100000"/>
              </a:lnSpc>
            </a:pPr>
            <a:fld id="{8B4F4528-A7E9-4A87-880B-DDD83C7F1698}"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86" name="PlaceHolder 1"/>
          <p:cNvSpPr>
            <a:spLocks noGrp="1"/>
          </p:cNvSpPr>
          <p:nvPr>
            <p:ph type="sldImg"/>
          </p:nvPr>
        </p:nvSpPr>
        <p:spPr>
          <a:xfrm>
            <a:off x="1143000" y="685800"/>
            <a:ext cx="4571640" cy="3428640"/>
          </a:xfrm>
          <a:prstGeom prst="rect">
            <a:avLst/>
          </a:prstGeom>
        </p:spPr>
      </p:sp>
      <p:sp>
        <p:nvSpPr>
          <p:cNvPr id="6387"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88" name="TextShape 3"/>
          <p:cNvSpPr txBox="1"/>
          <p:nvPr/>
        </p:nvSpPr>
        <p:spPr>
          <a:xfrm>
            <a:off x="3884760" y="8685360"/>
            <a:ext cx="2971440" cy="456840"/>
          </a:xfrm>
          <a:prstGeom prst="rect">
            <a:avLst/>
          </a:prstGeom>
          <a:noFill/>
          <a:ln>
            <a:noFill/>
          </a:ln>
        </p:spPr>
        <p:txBody>
          <a:bodyPr anchor="b"/>
          <a:p>
            <a:pPr algn="r">
              <a:lnSpc>
                <a:spcPct val="100000"/>
              </a:lnSpc>
            </a:pPr>
            <a:fld id="{45BB6FB5-4CFE-40CC-A325-9B08C125DBFF}"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89" name="PlaceHolder 1"/>
          <p:cNvSpPr>
            <a:spLocks noGrp="1"/>
          </p:cNvSpPr>
          <p:nvPr>
            <p:ph type="sldImg"/>
          </p:nvPr>
        </p:nvSpPr>
        <p:spPr>
          <a:xfrm>
            <a:off x="1143000" y="685800"/>
            <a:ext cx="4571640" cy="3428640"/>
          </a:xfrm>
          <a:prstGeom prst="rect">
            <a:avLst/>
          </a:prstGeom>
        </p:spPr>
      </p:sp>
      <p:sp>
        <p:nvSpPr>
          <p:cNvPr id="6390"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91" name="TextShape 3"/>
          <p:cNvSpPr txBox="1"/>
          <p:nvPr/>
        </p:nvSpPr>
        <p:spPr>
          <a:xfrm>
            <a:off x="3884760" y="8685360"/>
            <a:ext cx="2971440" cy="456840"/>
          </a:xfrm>
          <a:prstGeom prst="rect">
            <a:avLst/>
          </a:prstGeom>
          <a:noFill/>
          <a:ln>
            <a:noFill/>
          </a:ln>
        </p:spPr>
        <p:txBody>
          <a:bodyPr anchor="b"/>
          <a:p>
            <a:pPr algn="r">
              <a:lnSpc>
                <a:spcPct val="100000"/>
              </a:lnSpc>
            </a:pPr>
            <a:fld id="{3E07885A-C0DD-4D7E-87A1-ADF91F16B17A}"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92" name="PlaceHolder 1"/>
          <p:cNvSpPr>
            <a:spLocks noGrp="1"/>
          </p:cNvSpPr>
          <p:nvPr>
            <p:ph type="sldImg"/>
          </p:nvPr>
        </p:nvSpPr>
        <p:spPr>
          <a:xfrm>
            <a:off x="1143000" y="685800"/>
            <a:ext cx="4571640" cy="3428640"/>
          </a:xfrm>
          <a:prstGeom prst="rect">
            <a:avLst/>
          </a:prstGeom>
        </p:spPr>
      </p:sp>
      <p:sp>
        <p:nvSpPr>
          <p:cNvPr id="6393"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94" name="TextShape 3"/>
          <p:cNvSpPr txBox="1"/>
          <p:nvPr/>
        </p:nvSpPr>
        <p:spPr>
          <a:xfrm>
            <a:off x="3884760" y="8685360"/>
            <a:ext cx="2971440" cy="456840"/>
          </a:xfrm>
          <a:prstGeom prst="rect">
            <a:avLst/>
          </a:prstGeom>
          <a:noFill/>
          <a:ln>
            <a:noFill/>
          </a:ln>
        </p:spPr>
        <p:txBody>
          <a:bodyPr anchor="b"/>
          <a:p>
            <a:pPr algn="r">
              <a:lnSpc>
                <a:spcPct val="100000"/>
              </a:lnSpc>
            </a:pPr>
            <a:fld id="{EA09B616-BF6F-418F-9C09-1B7BDAB071F9}"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95" name="PlaceHolder 1"/>
          <p:cNvSpPr>
            <a:spLocks noGrp="1"/>
          </p:cNvSpPr>
          <p:nvPr>
            <p:ph type="sldImg"/>
          </p:nvPr>
        </p:nvSpPr>
        <p:spPr>
          <a:xfrm>
            <a:off x="1143000" y="685800"/>
            <a:ext cx="4571640" cy="3428640"/>
          </a:xfrm>
          <a:prstGeom prst="rect">
            <a:avLst/>
          </a:prstGeom>
        </p:spPr>
      </p:sp>
      <p:sp>
        <p:nvSpPr>
          <p:cNvPr id="6396"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97" name="TextShape 3"/>
          <p:cNvSpPr txBox="1"/>
          <p:nvPr/>
        </p:nvSpPr>
        <p:spPr>
          <a:xfrm>
            <a:off x="3884760" y="8685360"/>
            <a:ext cx="2971440" cy="456840"/>
          </a:xfrm>
          <a:prstGeom prst="rect">
            <a:avLst/>
          </a:prstGeom>
          <a:noFill/>
          <a:ln>
            <a:noFill/>
          </a:ln>
        </p:spPr>
        <p:txBody>
          <a:bodyPr anchor="b"/>
          <a:p>
            <a:pPr algn="r">
              <a:lnSpc>
                <a:spcPct val="100000"/>
              </a:lnSpc>
            </a:pPr>
            <a:fld id="{8D3AF375-6FA2-4F94-BB5C-648633812E46}"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98" name="PlaceHolder 1"/>
          <p:cNvSpPr>
            <a:spLocks noGrp="1"/>
          </p:cNvSpPr>
          <p:nvPr>
            <p:ph type="sldImg"/>
          </p:nvPr>
        </p:nvSpPr>
        <p:spPr>
          <a:xfrm>
            <a:off x="1143000" y="685800"/>
            <a:ext cx="4571640" cy="3428640"/>
          </a:xfrm>
          <a:prstGeom prst="rect">
            <a:avLst/>
          </a:prstGeom>
        </p:spPr>
      </p:sp>
      <p:sp>
        <p:nvSpPr>
          <p:cNvPr id="6399"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00" name="TextShape 3"/>
          <p:cNvSpPr txBox="1"/>
          <p:nvPr/>
        </p:nvSpPr>
        <p:spPr>
          <a:xfrm>
            <a:off x="3884760" y="8685360"/>
            <a:ext cx="2971440" cy="456840"/>
          </a:xfrm>
          <a:prstGeom prst="rect">
            <a:avLst/>
          </a:prstGeom>
          <a:noFill/>
          <a:ln>
            <a:noFill/>
          </a:ln>
        </p:spPr>
        <p:txBody>
          <a:bodyPr anchor="b"/>
          <a:p>
            <a:pPr algn="r">
              <a:lnSpc>
                <a:spcPct val="100000"/>
              </a:lnSpc>
            </a:pPr>
            <a:fld id="{D0B6C439-B8C5-49EE-A081-2E20DF5556A0}"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01" name="PlaceHolder 1"/>
          <p:cNvSpPr>
            <a:spLocks noGrp="1"/>
          </p:cNvSpPr>
          <p:nvPr>
            <p:ph type="sldImg"/>
          </p:nvPr>
        </p:nvSpPr>
        <p:spPr>
          <a:xfrm>
            <a:off x="1143000" y="685800"/>
            <a:ext cx="4571640" cy="3428640"/>
          </a:xfrm>
          <a:prstGeom prst="rect">
            <a:avLst/>
          </a:prstGeom>
        </p:spPr>
      </p:sp>
      <p:sp>
        <p:nvSpPr>
          <p:cNvPr id="6402"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03" name="TextShape 3"/>
          <p:cNvSpPr txBox="1"/>
          <p:nvPr/>
        </p:nvSpPr>
        <p:spPr>
          <a:xfrm>
            <a:off x="3884760" y="8685360"/>
            <a:ext cx="2971440" cy="456840"/>
          </a:xfrm>
          <a:prstGeom prst="rect">
            <a:avLst/>
          </a:prstGeom>
          <a:noFill/>
          <a:ln>
            <a:noFill/>
          </a:ln>
        </p:spPr>
        <p:txBody>
          <a:bodyPr anchor="b"/>
          <a:p>
            <a:pPr algn="r">
              <a:lnSpc>
                <a:spcPct val="100000"/>
              </a:lnSpc>
            </a:pPr>
            <a:fld id="{B7C25D33-DB90-4F65-B153-17C11F1EBF79}"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04" name="PlaceHolder 1"/>
          <p:cNvSpPr>
            <a:spLocks noGrp="1"/>
          </p:cNvSpPr>
          <p:nvPr>
            <p:ph type="sldImg"/>
          </p:nvPr>
        </p:nvSpPr>
        <p:spPr>
          <a:xfrm>
            <a:off x="1143000" y="685800"/>
            <a:ext cx="4571640" cy="3428640"/>
          </a:xfrm>
          <a:prstGeom prst="rect">
            <a:avLst/>
          </a:prstGeom>
        </p:spPr>
      </p:sp>
      <p:sp>
        <p:nvSpPr>
          <p:cNvPr id="6405"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06" name="TextShape 3"/>
          <p:cNvSpPr txBox="1"/>
          <p:nvPr/>
        </p:nvSpPr>
        <p:spPr>
          <a:xfrm>
            <a:off x="3884760" y="8685360"/>
            <a:ext cx="2971440" cy="456840"/>
          </a:xfrm>
          <a:prstGeom prst="rect">
            <a:avLst/>
          </a:prstGeom>
          <a:noFill/>
          <a:ln>
            <a:noFill/>
          </a:ln>
        </p:spPr>
        <p:txBody>
          <a:bodyPr anchor="b"/>
          <a:p>
            <a:pPr algn="r">
              <a:lnSpc>
                <a:spcPct val="100000"/>
              </a:lnSpc>
            </a:pPr>
            <a:fld id="{CD6DE7AD-7372-4F96-AD86-F3B17D1C7D9E}"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07" name="PlaceHolder 1"/>
          <p:cNvSpPr>
            <a:spLocks noGrp="1"/>
          </p:cNvSpPr>
          <p:nvPr>
            <p:ph type="sldImg"/>
          </p:nvPr>
        </p:nvSpPr>
        <p:spPr>
          <a:xfrm>
            <a:off x="1143000" y="685800"/>
            <a:ext cx="4571640" cy="3428640"/>
          </a:xfrm>
          <a:prstGeom prst="rect">
            <a:avLst/>
          </a:prstGeom>
        </p:spPr>
      </p:sp>
      <p:sp>
        <p:nvSpPr>
          <p:cNvPr id="6408"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09" name="TextShape 3"/>
          <p:cNvSpPr txBox="1"/>
          <p:nvPr/>
        </p:nvSpPr>
        <p:spPr>
          <a:xfrm>
            <a:off x="3884760" y="8685360"/>
            <a:ext cx="2971440" cy="456840"/>
          </a:xfrm>
          <a:prstGeom prst="rect">
            <a:avLst/>
          </a:prstGeom>
          <a:noFill/>
          <a:ln>
            <a:noFill/>
          </a:ln>
        </p:spPr>
        <p:txBody>
          <a:bodyPr anchor="b"/>
          <a:p>
            <a:pPr algn="r">
              <a:lnSpc>
                <a:spcPct val="100000"/>
              </a:lnSpc>
            </a:pPr>
            <a:fld id="{814CF5A1-D9C7-47B5-866D-FA7DB085BB20}"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10" name="PlaceHolder 1"/>
          <p:cNvSpPr>
            <a:spLocks noGrp="1"/>
          </p:cNvSpPr>
          <p:nvPr>
            <p:ph type="sldImg"/>
          </p:nvPr>
        </p:nvSpPr>
        <p:spPr>
          <a:xfrm>
            <a:off x="1143000" y="685800"/>
            <a:ext cx="4571640" cy="3428640"/>
          </a:xfrm>
          <a:prstGeom prst="rect">
            <a:avLst/>
          </a:prstGeom>
        </p:spPr>
      </p:sp>
      <p:sp>
        <p:nvSpPr>
          <p:cNvPr id="6411"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12" name="TextShape 3"/>
          <p:cNvSpPr txBox="1"/>
          <p:nvPr/>
        </p:nvSpPr>
        <p:spPr>
          <a:xfrm>
            <a:off x="3884760" y="8685360"/>
            <a:ext cx="2971440" cy="456840"/>
          </a:xfrm>
          <a:prstGeom prst="rect">
            <a:avLst/>
          </a:prstGeom>
          <a:noFill/>
          <a:ln>
            <a:noFill/>
          </a:ln>
        </p:spPr>
        <p:txBody>
          <a:bodyPr anchor="b"/>
          <a:p>
            <a:pPr algn="r">
              <a:lnSpc>
                <a:spcPct val="100000"/>
              </a:lnSpc>
            </a:pPr>
            <a:fld id="{FD90083B-8C85-489D-85B5-62286E89C691}"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13" name="PlaceHolder 1"/>
          <p:cNvSpPr>
            <a:spLocks noGrp="1"/>
          </p:cNvSpPr>
          <p:nvPr>
            <p:ph type="sldImg"/>
          </p:nvPr>
        </p:nvSpPr>
        <p:spPr>
          <a:xfrm>
            <a:off x="1143000" y="685800"/>
            <a:ext cx="4571640" cy="3428640"/>
          </a:xfrm>
          <a:prstGeom prst="rect">
            <a:avLst/>
          </a:prstGeom>
        </p:spPr>
      </p:sp>
      <p:sp>
        <p:nvSpPr>
          <p:cNvPr id="6414"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15" name="TextShape 3"/>
          <p:cNvSpPr txBox="1"/>
          <p:nvPr/>
        </p:nvSpPr>
        <p:spPr>
          <a:xfrm>
            <a:off x="3884760" y="8685360"/>
            <a:ext cx="2971440" cy="456840"/>
          </a:xfrm>
          <a:prstGeom prst="rect">
            <a:avLst/>
          </a:prstGeom>
          <a:noFill/>
          <a:ln>
            <a:noFill/>
          </a:ln>
        </p:spPr>
        <p:txBody>
          <a:bodyPr anchor="b"/>
          <a:p>
            <a:pPr algn="r">
              <a:lnSpc>
                <a:spcPct val="100000"/>
              </a:lnSpc>
            </a:pPr>
            <a:fld id="{6976E165-CD0A-487C-80DE-265B59DC4BA8}"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16" name="PlaceHolder 1"/>
          <p:cNvSpPr>
            <a:spLocks noGrp="1"/>
          </p:cNvSpPr>
          <p:nvPr>
            <p:ph type="sldImg"/>
          </p:nvPr>
        </p:nvSpPr>
        <p:spPr>
          <a:xfrm>
            <a:off x="1143000" y="685800"/>
            <a:ext cx="4571640" cy="3428640"/>
          </a:xfrm>
          <a:prstGeom prst="rect">
            <a:avLst/>
          </a:prstGeom>
        </p:spPr>
      </p:sp>
      <p:sp>
        <p:nvSpPr>
          <p:cNvPr id="6417"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18" name="TextShape 3"/>
          <p:cNvSpPr txBox="1"/>
          <p:nvPr/>
        </p:nvSpPr>
        <p:spPr>
          <a:xfrm>
            <a:off x="3884760" y="8685360"/>
            <a:ext cx="2971440" cy="456840"/>
          </a:xfrm>
          <a:prstGeom prst="rect">
            <a:avLst/>
          </a:prstGeom>
          <a:noFill/>
          <a:ln>
            <a:noFill/>
          </a:ln>
        </p:spPr>
        <p:txBody>
          <a:bodyPr anchor="b"/>
          <a:p>
            <a:pPr algn="r">
              <a:lnSpc>
                <a:spcPct val="100000"/>
              </a:lnSpc>
            </a:pPr>
            <a:fld id="{FE206912-2C2F-4A1A-B60A-DBEBF770B3BC}"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5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19" name="PlaceHolder 1"/>
          <p:cNvSpPr>
            <a:spLocks noGrp="1"/>
          </p:cNvSpPr>
          <p:nvPr>
            <p:ph type="sldImg"/>
          </p:nvPr>
        </p:nvSpPr>
        <p:spPr>
          <a:xfrm>
            <a:off x="1143000" y="685800"/>
            <a:ext cx="4571640" cy="3428640"/>
          </a:xfrm>
          <a:prstGeom prst="rect">
            <a:avLst/>
          </a:prstGeom>
        </p:spPr>
      </p:sp>
      <p:sp>
        <p:nvSpPr>
          <p:cNvPr id="6420"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21" name="TextShape 3"/>
          <p:cNvSpPr txBox="1"/>
          <p:nvPr/>
        </p:nvSpPr>
        <p:spPr>
          <a:xfrm>
            <a:off x="3884760" y="8685360"/>
            <a:ext cx="2971440" cy="456840"/>
          </a:xfrm>
          <a:prstGeom prst="rect">
            <a:avLst/>
          </a:prstGeom>
          <a:noFill/>
          <a:ln>
            <a:noFill/>
          </a:ln>
        </p:spPr>
        <p:txBody>
          <a:bodyPr anchor="b"/>
          <a:p>
            <a:pPr algn="r">
              <a:lnSpc>
                <a:spcPct val="100000"/>
              </a:lnSpc>
            </a:pPr>
            <a:fld id="{AFF21F37-8083-4775-8BD5-EA8249441409}"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5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22" name="PlaceHolder 1"/>
          <p:cNvSpPr>
            <a:spLocks noGrp="1"/>
          </p:cNvSpPr>
          <p:nvPr>
            <p:ph type="sldImg"/>
          </p:nvPr>
        </p:nvSpPr>
        <p:spPr>
          <a:xfrm>
            <a:off x="1143000" y="685800"/>
            <a:ext cx="4571640" cy="3428640"/>
          </a:xfrm>
          <a:prstGeom prst="rect">
            <a:avLst/>
          </a:prstGeom>
        </p:spPr>
      </p:sp>
      <p:sp>
        <p:nvSpPr>
          <p:cNvPr id="6423"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24" name="TextShape 3"/>
          <p:cNvSpPr txBox="1"/>
          <p:nvPr/>
        </p:nvSpPr>
        <p:spPr>
          <a:xfrm>
            <a:off x="3884760" y="8685360"/>
            <a:ext cx="2971440" cy="456840"/>
          </a:xfrm>
          <a:prstGeom prst="rect">
            <a:avLst/>
          </a:prstGeom>
          <a:noFill/>
          <a:ln>
            <a:noFill/>
          </a:ln>
        </p:spPr>
        <p:txBody>
          <a:bodyPr anchor="b"/>
          <a:p>
            <a:pPr algn="r">
              <a:lnSpc>
                <a:spcPct val="100000"/>
              </a:lnSpc>
            </a:pPr>
            <a:fld id="{05DBFD95-80DA-4930-9D92-91DF8A025210}"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5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25" name="PlaceHolder 1"/>
          <p:cNvSpPr>
            <a:spLocks noGrp="1"/>
          </p:cNvSpPr>
          <p:nvPr>
            <p:ph type="sldImg"/>
          </p:nvPr>
        </p:nvSpPr>
        <p:spPr>
          <a:xfrm>
            <a:off x="1143000" y="685800"/>
            <a:ext cx="4571640" cy="3428640"/>
          </a:xfrm>
          <a:prstGeom prst="rect">
            <a:avLst/>
          </a:prstGeom>
        </p:spPr>
      </p:sp>
      <p:sp>
        <p:nvSpPr>
          <p:cNvPr id="6426"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27" name="TextShape 3"/>
          <p:cNvSpPr txBox="1"/>
          <p:nvPr/>
        </p:nvSpPr>
        <p:spPr>
          <a:xfrm>
            <a:off x="3884760" y="8685360"/>
            <a:ext cx="2971440" cy="456840"/>
          </a:xfrm>
          <a:prstGeom prst="rect">
            <a:avLst/>
          </a:prstGeom>
          <a:noFill/>
          <a:ln>
            <a:noFill/>
          </a:ln>
        </p:spPr>
        <p:txBody>
          <a:bodyPr anchor="b"/>
          <a:p>
            <a:pPr algn="r">
              <a:lnSpc>
                <a:spcPct val="100000"/>
              </a:lnSpc>
            </a:pPr>
            <a:fld id="{36CC0BFB-1171-422E-A3A3-9DF2CE7E440C}"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28" name="PlaceHolder 1"/>
          <p:cNvSpPr>
            <a:spLocks noGrp="1"/>
          </p:cNvSpPr>
          <p:nvPr>
            <p:ph type="sldImg"/>
          </p:nvPr>
        </p:nvSpPr>
        <p:spPr>
          <a:xfrm>
            <a:off x="1143000" y="685800"/>
            <a:ext cx="4571640" cy="3428640"/>
          </a:xfrm>
          <a:prstGeom prst="rect">
            <a:avLst/>
          </a:prstGeom>
        </p:spPr>
      </p:sp>
      <p:sp>
        <p:nvSpPr>
          <p:cNvPr id="6429"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30" name="TextShape 3"/>
          <p:cNvSpPr txBox="1"/>
          <p:nvPr/>
        </p:nvSpPr>
        <p:spPr>
          <a:xfrm>
            <a:off x="3884760" y="8685360"/>
            <a:ext cx="2971440" cy="456840"/>
          </a:xfrm>
          <a:prstGeom prst="rect">
            <a:avLst/>
          </a:prstGeom>
          <a:noFill/>
          <a:ln>
            <a:noFill/>
          </a:ln>
        </p:spPr>
        <p:txBody>
          <a:bodyPr anchor="b"/>
          <a:p>
            <a:pPr algn="r">
              <a:lnSpc>
                <a:spcPct val="100000"/>
              </a:lnSpc>
            </a:pPr>
            <a:fld id="{7BBA91A5-8DC5-45E7-93BC-356C6B738641}"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31" name="PlaceHolder 1"/>
          <p:cNvSpPr>
            <a:spLocks noGrp="1"/>
          </p:cNvSpPr>
          <p:nvPr>
            <p:ph type="sldImg"/>
          </p:nvPr>
        </p:nvSpPr>
        <p:spPr>
          <a:xfrm>
            <a:off x="1143000" y="685800"/>
            <a:ext cx="4571640" cy="3428640"/>
          </a:xfrm>
          <a:prstGeom prst="rect">
            <a:avLst/>
          </a:prstGeom>
        </p:spPr>
      </p:sp>
      <p:sp>
        <p:nvSpPr>
          <p:cNvPr id="6432"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433" name="TextShape 3"/>
          <p:cNvSpPr txBox="1"/>
          <p:nvPr/>
        </p:nvSpPr>
        <p:spPr>
          <a:xfrm>
            <a:off x="3884760" y="8685360"/>
            <a:ext cx="2971440" cy="456840"/>
          </a:xfrm>
          <a:prstGeom prst="rect">
            <a:avLst/>
          </a:prstGeom>
          <a:noFill/>
          <a:ln>
            <a:noFill/>
          </a:ln>
        </p:spPr>
        <p:txBody>
          <a:bodyPr anchor="b"/>
          <a:p>
            <a:pPr algn="r">
              <a:lnSpc>
                <a:spcPct val="100000"/>
              </a:lnSpc>
            </a:pPr>
            <a:fld id="{DE8E4B30-88A2-4E93-A44C-1DB22B0B2534}"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74" name="PlaceHolder 1"/>
          <p:cNvSpPr>
            <a:spLocks noGrp="1"/>
          </p:cNvSpPr>
          <p:nvPr>
            <p:ph type="sldImg"/>
          </p:nvPr>
        </p:nvSpPr>
        <p:spPr>
          <a:xfrm>
            <a:off x="1143000" y="685800"/>
            <a:ext cx="4571640" cy="3428640"/>
          </a:xfrm>
          <a:prstGeom prst="rect">
            <a:avLst/>
          </a:prstGeom>
        </p:spPr>
      </p:sp>
      <p:sp>
        <p:nvSpPr>
          <p:cNvPr id="6375" name="PlaceHolder 2"/>
          <p:cNvSpPr>
            <a:spLocks noGrp="1"/>
          </p:cNvSpPr>
          <p:nvPr>
            <p:ph type="body"/>
          </p:nvPr>
        </p:nvSpPr>
        <p:spPr>
          <a:xfrm>
            <a:off x="685800" y="4343400"/>
            <a:ext cx="5486040" cy="4114440"/>
          </a:xfrm>
          <a:prstGeom prst="rect">
            <a:avLst/>
          </a:prstGeom>
        </p:spPr>
        <p:txBody>
          <a:bodyPr/>
          <a:p>
            <a:endParaRPr b="0" lang="en-US" sz="2000" spc="-1" strike="noStrike">
              <a:latin typeface="Arial"/>
            </a:endParaRPr>
          </a:p>
        </p:txBody>
      </p:sp>
      <p:sp>
        <p:nvSpPr>
          <p:cNvPr id="6376" name="TextShape 3"/>
          <p:cNvSpPr txBox="1"/>
          <p:nvPr/>
        </p:nvSpPr>
        <p:spPr>
          <a:xfrm>
            <a:off x="3884760" y="8685360"/>
            <a:ext cx="2971440" cy="456840"/>
          </a:xfrm>
          <a:prstGeom prst="rect">
            <a:avLst/>
          </a:prstGeom>
          <a:noFill/>
          <a:ln>
            <a:noFill/>
          </a:ln>
        </p:spPr>
        <p:txBody>
          <a:bodyPr anchor="b"/>
          <a:p>
            <a:pPr algn="r">
              <a:lnSpc>
                <a:spcPct val="100000"/>
              </a:lnSpc>
            </a:pPr>
            <a:fld id="{3C8DDBD2-B4D5-4256-989D-8A7F6707A601}" type="slidenum">
              <a:rPr b="0" lang="en-US" sz="1200" spc="-1" strike="noStrike">
                <a:solidFill>
                  <a:srgbClr val="000000"/>
                </a:solidFill>
                <a:latin typeface="+mn-lt"/>
                <a:ea typeface="+mn-ea"/>
              </a:rPr>
              <a:t>&lt;number&gt;</a:t>
            </a:fld>
            <a:endParaRPr b="0" lang="en-US"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27" name="PlaceHolder 2"/>
          <p:cNvSpPr>
            <a:spLocks noGrp="1"/>
          </p:cNvSpPr>
          <p:nvPr>
            <p:ph type="body"/>
          </p:nvPr>
        </p:nvSpPr>
        <p:spPr>
          <a:xfrm>
            <a:off x="628560" y="182556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28" name="PlaceHolder 3"/>
          <p:cNvSpPr>
            <a:spLocks noGrp="1"/>
          </p:cNvSpPr>
          <p:nvPr>
            <p:ph type="body"/>
          </p:nvPr>
        </p:nvSpPr>
        <p:spPr>
          <a:xfrm>
            <a:off x="628560" y="409824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30"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1"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2" name="PlaceHolder 4"/>
          <p:cNvSpPr>
            <a:spLocks noGrp="1"/>
          </p:cNvSpPr>
          <p:nvPr>
            <p:ph type="body"/>
          </p:nvPr>
        </p:nvSpPr>
        <p:spPr>
          <a:xfrm>
            <a:off x="62856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3" name="PlaceHolder 5"/>
          <p:cNvSpPr>
            <a:spLocks noGrp="1"/>
          </p:cNvSpPr>
          <p:nvPr>
            <p:ph type="body"/>
          </p:nvPr>
        </p:nvSpPr>
        <p:spPr>
          <a:xfrm>
            <a:off x="466992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35" name="PlaceHolder 2"/>
          <p:cNvSpPr>
            <a:spLocks noGrp="1"/>
          </p:cNvSpPr>
          <p:nvPr>
            <p:ph type="body"/>
          </p:nvPr>
        </p:nvSpPr>
        <p:spPr>
          <a:xfrm>
            <a:off x="62856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6" name="PlaceHolder 3"/>
          <p:cNvSpPr>
            <a:spLocks noGrp="1"/>
          </p:cNvSpPr>
          <p:nvPr>
            <p:ph type="body"/>
          </p:nvPr>
        </p:nvSpPr>
        <p:spPr>
          <a:xfrm>
            <a:off x="329508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7" name="PlaceHolder 4"/>
          <p:cNvSpPr>
            <a:spLocks noGrp="1"/>
          </p:cNvSpPr>
          <p:nvPr>
            <p:ph type="body"/>
          </p:nvPr>
        </p:nvSpPr>
        <p:spPr>
          <a:xfrm>
            <a:off x="596124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8" name="PlaceHolder 5"/>
          <p:cNvSpPr>
            <a:spLocks noGrp="1"/>
          </p:cNvSpPr>
          <p:nvPr>
            <p:ph type="body"/>
          </p:nvPr>
        </p:nvSpPr>
        <p:spPr>
          <a:xfrm>
            <a:off x="62856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39" name="PlaceHolder 6"/>
          <p:cNvSpPr>
            <a:spLocks noGrp="1"/>
          </p:cNvSpPr>
          <p:nvPr>
            <p:ph type="body"/>
          </p:nvPr>
        </p:nvSpPr>
        <p:spPr>
          <a:xfrm>
            <a:off x="329508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40" name="PlaceHolder 7"/>
          <p:cNvSpPr>
            <a:spLocks noGrp="1"/>
          </p:cNvSpPr>
          <p:nvPr>
            <p:ph type="body"/>
          </p:nvPr>
        </p:nvSpPr>
        <p:spPr>
          <a:xfrm>
            <a:off x="596124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47" name="PlaceHolder 2"/>
          <p:cNvSpPr>
            <a:spLocks noGrp="1"/>
          </p:cNvSpPr>
          <p:nvPr>
            <p:ph type="subTitle"/>
          </p:nvPr>
        </p:nvSpPr>
        <p:spPr>
          <a:xfrm>
            <a:off x="628560" y="1825560"/>
            <a:ext cx="7886520" cy="435096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49" name="PlaceHolder 2"/>
          <p:cNvSpPr>
            <a:spLocks noGrp="1"/>
          </p:cNvSpPr>
          <p:nvPr>
            <p:ph type="body"/>
          </p:nvPr>
        </p:nvSpPr>
        <p:spPr>
          <a:xfrm>
            <a:off x="628560" y="1825560"/>
            <a:ext cx="7886520" cy="435096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51" name="PlaceHolder 2"/>
          <p:cNvSpPr>
            <a:spLocks noGrp="1"/>
          </p:cNvSpPr>
          <p:nvPr>
            <p:ph type="body"/>
          </p:nvPr>
        </p:nvSpPr>
        <p:spPr>
          <a:xfrm>
            <a:off x="62856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52" name="PlaceHolder 3"/>
          <p:cNvSpPr>
            <a:spLocks noGrp="1"/>
          </p:cNvSpPr>
          <p:nvPr>
            <p:ph type="body"/>
          </p:nvPr>
        </p:nvSpPr>
        <p:spPr>
          <a:xfrm>
            <a:off x="466992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28560" y="365040"/>
            <a:ext cx="7886520" cy="614412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56"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57" name="PlaceHolder 3"/>
          <p:cNvSpPr>
            <a:spLocks noGrp="1"/>
          </p:cNvSpPr>
          <p:nvPr>
            <p:ph type="body"/>
          </p:nvPr>
        </p:nvSpPr>
        <p:spPr>
          <a:xfrm>
            <a:off x="466992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58" name="PlaceHolder 4"/>
          <p:cNvSpPr>
            <a:spLocks noGrp="1"/>
          </p:cNvSpPr>
          <p:nvPr>
            <p:ph type="body"/>
          </p:nvPr>
        </p:nvSpPr>
        <p:spPr>
          <a:xfrm>
            <a:off x="62856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6" name="PlaceHolder 2"/>
          <p:cNvSpPr>
            <a:spLocks noGrp="1"/>
          </p:cNvSpPr>
          <p:nvPr>
            <p:ph type="subTitle"/>
          </p:nvPr>
        </p:nvSpPr>
        <p:spPr>
          <a:xfrm>
            <a:off x="628560" y="1825560"/>
            <a:ext cx="7886520" cy="435096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60" name="PlaceHolder 2"/>
          <p:cNvSpPr>
            <a:spLocks noGrp="1"/>
          </p:cNvSpPr>
          <p:nvPr>
            <p:ph type="body"/>
          </p:nvPr>
        </p:nvSpPr>
        <p:spPr>
          <a:xfrm>
            <a:off x="62856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61"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62" name="PlaceHolder 4"/>
          <p:cNvSpPr>
            <a:spLocks noGrp="1"/>
          </p:cNvSpPr>
          <p:nvPr>
            <p:ph type="body"/>
          </p:nvPr>
        </p:nvSpPr>
        <p:spPr>
          <a:xfrm>
            <a:off x="466992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64"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65"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66" name="PlaceHolder 4"/>
          <p:cNvSpPr>
            <a:spLocks noGrp="1"/>
          </p:cNvSpPr>
          <p:nvPr>
            <p:ph type="body"/>
          </p:nvPr>
        </p:nvSpPr>
        <p:spPr>
          <a:xfrm>
            <a:off x="628560" y="409824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68" name="PlaceHolder 2"/>
          <p:cNvSpPr>
            <a:spLocks noGrp="1"/>
          </p:cNvSpPr>
          <p:nvPr>
            <p:ph type="body"/>
          </p:nvPr>
        </p:nvSpPr>
        <p:spPr>
          <a:xfrm>
            <a:off x="628560" y="182556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69" name="PlaceHolder 3"/>
          <p:cNvSpPr>
            <a:spLocks noGrp="1"/>
          </p:cNvSpPr>
          <p:nvPr>
            <p:ph type="body"/>
          </p:nvPr>
        </p:nvSpPr>
        <p:spPr>
          <a:xfrm>
            <a:off x="628560" y="409824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71"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72"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73" name="PlaceHolder 4"/>
          <p:cNvSpPr>
            <a:spLocks noGrp="1"/>
          </p:cNvSpPr>
          <p:nvPr>
            <p:ph type="body"/>
          </p:nvPr>
        </p:nvSpPr>
        <p:spPr>
          <a:xfrm>
            <a:off x="62856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74" name="PlaceHolder 5"/>
          <p:cNvSpPr>
            <a:spLocks noGrp="1"/>
          </p:cNvSpPr>
          <p:nvPr>
            <p:ph type="body"/>
          </p:nvPr>
        </p:nvSpPr>
        <p:spPr>
          <a:xfrm>
            <a:off x="466992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76" name="PlaceHolder 2"/>
          <p:cNvSpPr>
            <a:spLocks noGrp="1"/>
          </p:cNvSpPr>
          <p:nvPr>
            <p:ph type="body"/>
          </p:nvPr>
        </p:nvSpPr>
        <p:spPr>
          <a:xfrm>
            <a:off x="62856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77" name="PlaceHolder 3"/>
          <p:cNvSpPr>
            <a:spLocks noGrp="1"/>
          </p:cNvSpPr>
          <p:nvPr>
            <p:ph type="body"/>
          </p:nvPr>
        </p:nvSpPr>
        <p:spPr>
          <a:xfrm>
            <a:off x="329508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78" name="PlaceHolder 4"/>
          <p:cNvSpPr>
            <a:spLocks noGrp="1"/>
          </p:cNvSpPr>
          <p:nvPr>
            <p:ph type="body"/>
          </p:nvPr>
        </p:nvSpPr>
        <p:spPr>
          <a:xfrm>
            <a:off x="596124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79" name="PlaceHolder 5"/>
          <p:cNvSpPr>
            <a:spLocks noGrp="1"/>
          </p:cNvSpPr>
          <p:nvPr>
            <p:ph type="body"/>
          </p:nvPr>
        </p:nvSpPr>
        <p:spPr>
          <a:xfrm>
            <a:off x="62856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80" name="PlaceHolder 6"/>
          <p:cNvSpPr>
            <a:spLocks noGrp="1"/>
          </p:cNvSpPr>
          <p:nvPr>
            <p:ph type="body"/>
          </p:nvPr>
        </p:nvSpPr>
        <p:spPr>
          <a:xfrm>
            <a:off x="329508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81" name="PlaceHolder 7"/>
          <p:cNvSpPr>
            <a:spLocks noGrp="1"/>
          </p:cNvSpPr>
          <p:nvPr>
            <p:ph type="body"/>
          </p:nvPr>
        </p:nvSpPr>
        <p:spPr>
          <a:xfrm>
            <a:off x="596124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88" name="PlaceHolder 2"/>
          <p:cNvSpPr>
            <a:spLocks noGrp="1"/>
          </p:cNvSpPr>
          <p:nvPr>
            <p:ph type="subTitle"/>
          </p:nvPr>
        </p:nvSpPr>
        <p:spPr>
          <a:xfrm>
            <a:off x="628560" y="1825560"/>
            <a:ext cx="7886520" cy="435096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90" name="PlaceHolder 2"/>
          <p:cNvSpPr>
            <a:spLocks noGrp="1"/>
          </p:cNvSpPr>
          <p:nvPr>
            <p:ph type="body"/>
          </p:nvPr>
        </p:nvSpPr>
        <p:spPr>
          <a:xfrm>
            <a:off x="628560" y="1825560"/>
            <a:ext cx="7886520" cy="435096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92" name="PlaceHolder 2"/>
          <p:cNvSpPr>
            <a:spLocks noGrp="1"/>
          </p:cNvSpPr>
          <p:nvPr>
            <p:ph type="body"/>
          </p:nvPr>
        </p:nvSpPr>
        <p:spPr>
          <a:xfrm>
            <a:off x="62856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93" name="PlaceHolder 3"/>
          <p:cNvSpPr>
            <a:spLocks noGrp="1"/>
          </p:cNvSpPr>
          <p:nvPr>
            <p:ph type="body"/>
          </p:nvPr>
        </p:nvSpPr>
        <p:spPr>
          <a:xfrm>
            <a:off x="466992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8" name="PlaceHolder 2"/>
          <p:cNvSpPr>
            <a:spLocks noGrp="1"/>
          </p:cNvSpPr>
          <p:nvPr>
            <p:ph type="body"/>
          </p:nvPr>
        </p:nvSpPr>
        <p:spPr>
          <a:xfrm>
            <a:off x="628560" y="1825560"/>
            <a:ext cx="7886520" cy="435096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628560" y="365040"/>
            <a:ext cx="7886520" cy="614412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97"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98" name="PlaceHolder 3"/>
          <p:cNvSpPr>
            <a:spLocks noGrp="1"/>
          </p:cNvSpPr>
          <p:nvPr>
            <p:ph type="body"/>
          </p:nvPr>
        </p:nvSpPr>
        <p:spPr>
          <a:xfrm>
            <a:off x="466992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99" name="PlaceHolder 4"/>
          <p:cNvSpPr>
            <a:spLocks noGrp="1"/>
          </p:cNvSpPr>
          <p:nvPr>
            <p:ph type="body"/>
          </p:nvPr>
        </p:nvSpPr>
        <p:spPr>
          <a:xfrm>
            <a:off x="62856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01" name="PlaceHolder 2"/>
          <p:cNvSpPr>
            <a:spLocks noGrp="1"/>
          </p:cNvSpPr>
          <p:nvPr>
            <p:ph type="body"/>
          </p:nvPr>
        </p:nvSpPr>
        <p:spPr>
          <a:xfrm>
            <a:off x="62856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102"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03" name="PlaceHolder 4"/>
          <p:cNvSpPr>
            <a:spLocks noGrp="1"/>
          </p:cNvSpPr>
          <p:nvPr>
            <p:ph type="body"/>
          </p:nvPr>
        </p:nvSpPr>
        <p:spPr>
          <a:xfrm>
            <a:off x="466992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05"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06"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07" name="PlaceHolder 4"/>
          <p:cNvSpPr>
            <a:spLocks noGrp="1"/>
          </p:cNvSpPr>
          <p:nvPr>
            <p:ph type="body"/>
          </p:nvPr>
        </p:nvSpPr>
        <p:spPr>
          <a:xfrm>
            <a:off x="628560" y="409824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09" name="PlaceHolder 2"/>
          <p:cNvSpPr>
            <a:spLocks noGrp="1"/>
          </p:cNvSpPr>
          <p:nvPr>
            <p:ph type="body"/>
          </p:nvPr>
        </p:nvSpPr>
        <p:spPr>
          <a:xfrm>
            <a:off x="628560" y="182556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10" name="PlaceHolder 3"/>
          <p:cNvSpPr>
            <a:spLocks noGrp="1"/>
          </p:cNvSpPr>
          <p:nvPr>
            <p:ph type="body"/>
          </p:nvPr>
        </p:nvSpPr>
        <p:spPr>
          <a:xfrm>
            <a:off x="628560" y="409824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12"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13"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14" name="PlaceHolder 4"/>
          <p:cNvSpPr>
            <a:spLocks noGrp="1"/>
          </p:cNvSpPr>
          <p:nvPr>
            <p:ph type="body"/>
          </p:nvPr>
        </p:nvSpPr>
        <p:spPr>
          <a:xfrm>
            <a:off x="62856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15" name="PlaceHolder 5"/>
          <p:cNvSpPr>
            <a:spLocks noGrp="1"/>
          </p:cNvSpPr>
          <p:nvPr>
            <p:ph type="body"/>
          </p:nvPr>
        </p:nvSpPr>
        <p:spPr>
          <a:xfrm>
            <a:off x="466992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17" name="PlaceHolder 2"/>
          <p:cNvSpPr>
            <a:spLocks noGrp="1"/>
          </p:cNvSpPr>
          <p:nvPr>
            <p:ph type="body"/>
          </p:nvPr>
        </p:nvSpPr>
        <p:spPr>
          <a:xfrm>
            <a:off x="62856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18" name="PlaceHolder 3"/>
          <p:cNvSpPr>
            <a:spLocks noGrp="1"/>
          </p:cNvSpPr>
          <p:nvPr>
            <p:ph type="body"/>
          </p:nvPr>
        </p:nvSpPr>
        <p:spPr>
          <a:xfrm>
            <a:off x="329508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19" name="PlaceHolder 4"/>
          <p:cNvSpPr>
            <a:spLocks noGrp="1"/>
          </p:cNvSpPr>
          <p:nvPr>
            <p:ph type="body"/>
          </p:nvPr>
        </p:nvSpPr>
        <p:spPr>
          <a:xfrm>
            <a:off x="5961240" y="182556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20" name="PlaceHolder 5"/>
          <p:cNvSpPr>
            <a:spLocks noGrp="1"/>
          </p:cNvSpPr>
          <p:nvPr>
            <p:ph type="body"/>
          </p:nvPr>
        </p:nvSpPr>
        <p:spPr>
          <a:xfrm>
            <a:off x="62856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21" name="PlaceHolder 6"/>
          <p:cNvSpPr>
            <a:spLocks noGrp="1"/>
          </p:cNvSpPr>
          <p:nvPr>
            <p:ph type="body"/>
          </p:nvPr>
        </p:nvSpPr>
        <p:spPr>
          <a:xfrm>
            <a:off x="329508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22" name="PlaceHolder 7"/>
          <p:cNvSpPr>
            <a:spLocks noGrp="1"/>
          </p:cNvSpPr>
          <p:nvPr>
            <p:ph type="body"/>
          </p:nvPr>
        </p:nvSpPr>
        <p:spPr>
          <a:xfrm>
            <a:off x="5961240" y="4098240"/>
            <a:ext cx="253908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0" name="PlaceHolder 2"/>
          <p:cNvSpPr>
            <a:spLocks noGrp="1"/>
          </p:cNvSpPr>
          <p:nvPr>
            <p:ph type="body"/>
          </p:nvPr>
        </p:nvSpPr>
        <p:spPr>
          <a:xfrm>
            <a:off x="62856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11" name="PlaceHolder 3"/>
          <p:cNvSpPr>
            <a:spLocks noGrp="1"/>
          </p:cNvSpPr>
          <p:nvPr>
            <p:ph type="body"/>
          </p:nvPr>
        </p:nvSpPr>
        <p:spPr>
          <a:xfrm>
            <a:off x="466992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28560" y="365040"/>
            <a:ext cx="7886520" cy="614412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5"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16" name="PlaceHolder 3"/>
          <p:cNvSpPr>
            <a:spLocks noGrp="1"/>
          </p:cNvSpPr>
          <p:nvPr>
            <p:ph type="body"/>
          </p:nvPr>
        </p:nvSpPr>
        <p:spPr>
          <a:xfrm>
            <a:off x="466992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17" name="PlaceHolder 4"/>
          <p:cNvSpPr>
            <a:spLocks noGrp="1"/>
          </p:cNvSpPr>
          <p:nvPr>
            <p:ph type="body"/>
          </p:nvPr>
        </p:nvSpPr>
        <p:spPr>
          <a:xfrm>
            <a:off x="62856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19" name="PlaceHolder 2"/>
          <p:cNvSpPr>
            <a:spLocks noGrp="1"/>
          </p:cNvSpPr>
          <p:nvPr>
            <p:ph type="body"/>
          </p:nvPr>
        </p:nvSpPr>
        <p:spPr>
          <a:xfrm>
            <a:off x="628560" y="1825560"/>
            <a:ext cx="3848400" cy="4350960"/>
          </a:xfrm>
          <a:prstGeom prst="rect">
            <a:avLst/>
          </a:prstGeom>
        </p:spPr>
        <p:txBody>
          <a:bodyPr lIns="0" rIns="0" tIns="0" bIns="0">
            <a:normAutofit/>
          </a:bodyPr>
          <a:p>
            <a:endParaRPr b="0" lang="en-US" sz="2100" spc="-1" strike="noStrike">
              <a:solidFill>
                <a:srgbClr val="000000"/>
              </a:solidFill>
              <a:latin typeface="Calibri"/>
            </a:endParaRPr>
          </a:p>
        </p:txBody>
      </p:sp>
      <p:sp>
        <p:nvSpPr>
          <p:cNvPr id="20"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21" name="PlaceHolder 4"/>
          <p:cNvSpPr>
            <a:spLocks noGrp="1"/>
          </p:cNvSpPr>
          <p:nvPr>
            <p:ph type="body"/>
          </p:nvPr>
        </p:nvSpPr>
        <p:spPr>
          <a:xfrm>
            <a:off x="4669920" y="409824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28560" y="365040"/>
            <a:ext cx="7886520" cy="1325160"/>
          </a:xfrm>
          <a:prstGeom prst="rect">
            <a:avLst/>
          </a:prstGeom>
        </p:spPr>
        <p:txBody>
          <a:bodyPr lIns="0" rIns="0" tIns="0" bIns="0" anchor="ctr"/>
          <a:p>
            <a:endParaRPr b="0" lang="en-US" sz="1800" spc="-1" strike="noStrike">
              <a:solidFill>
                <a:srgbClr val="000000"/>
              </a:solidFill>
              <a:latin typeface="Calibri"/>
            </a:endParaRPr>
          </a:p>
        </p:txBody>
      </p:sp>
      <p:sp>
        <p:nvSpPr>
          <p:cNvPr id="23" name="PlaceHolder 2"/>
          <p:cNvSpPr>
            <a:spLocks noGrp="1"/>
          </p:cNvSpPr>
          <p:nvPr>
            <p:ph type="body"/>
          </p:nvPr>
        </p:nvSpPr>
        <p:spPr>
          <a:xfrm>
            <a:off x="62856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24" name="PlaceHolder 3"/>
          <p:cNvSpPr>
            <a:spLocks noGrp="1"/>
          </p:cNvSpPr>
          <p:nvPr>
            <p:ph type="body"/>
          </p:nvPr>
        </p:nvSpPr>
        <p:spPr>
          <a:xfrm>
            <a:off x="4669920" y="1825560"/>
            <a:ext cx="3848400" cy="2075040"/>
          </a:xfrm>
          <a:prstGeom prst="rect">
            <a:avLst/>
          </a:prstGeom>
        </p:spPr>
        <p:txBody>
          <a:bodyPr lIns="0" rIns="0" tIns="0" bIns="0">
            <a:normAutofit/>
          </a:bodyPr>
          <a:p>
            <a:endParaRPr b="0" lang="en-US" sz="2100" spc="-1" strike="noStrike">
              <a:solidFill>
                <a:srgbClr val="000000"/>
              </a:solidFill>
              <a:latin typeface="Calibri"/>
            </a:endParaRPr>
          </a:p>
        </p:txBody>
      </p:sp>
      <p:sp>
        <p:nvSpPr>
          <p:cNvPr id="25" name="PlaceHolder 4"/>
          <p:cNvSpPr>
            <a:spLocks noGrp="1"/>
          </p:cNvSpPr>
          <p:nvPr>
            <p:ph type="body"/>
          </p:nvPr>
        </p:nvSpPr>
        <p:spPr>
          <a:xfrm>
            <a:off x="628560" y="4098240"/>
            <a:ext cx="7886520" cy="2075040"/>
          </a:xfrm>
          <a:prstGeom prst="rect">
            <a:avLst/>
          </a:prstGeom>
        </p:spPr>
        <p:txBody>
          <a:bodyPr lIns="0" rIns="0" tIns="0" bIns="0">
            <a:normAutofit/>
          </a:bodyPr>
          <a:p>
            <a:endParaRPr b="0" lang="en-US" sz="21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28560" y="365040"/>
            <a:ext cx="7886520" cy="1325160"/>
          </a:xfrm>
          <a:prstGeom prst="rect">
            <a:avLst/>
          </a:prstGeom>
        </p:spPr>
        <p:txBody>
          <a:bodyPr anchor="ctr"/>
          <a:p>
            <a:pPr>
              <a:lnSpc>
                <a:spcPct val="90000"/>
              </a:lnSpc>
            </a:pPr>
            <a:r>
              <a:rPr b="0" lang="en-US" sz="3300" spc="-1" strike="noStrike">
                <a:solidFill>
                  <a:srgbClr val="000000"/>
                </a:solidFill>
                <a:latin typeface="Calibri Light"/>
              </a:rPr>
              <a:t>Modifiez le style du titre</a:t>
            </a:r>
            <a:endParaRPr b="0" lang="en-US" sz="3300" spc="-1" strike="noStrike">
              <a:solidFill>
                <a:srgbClr val="000000"/>
              </a:solidFill>
              <a:latin typeface="Calibri"/>
            </a:endParaRPr>
          </a:p>
        </p:txBody>
      </p:sp>
      <p:sp>
        <p:nvSpPr>
          <p:cNvPr id="1" name="PlaceHolder 2"/>
          <p:cNvSpPr>
            <a:spLocks noGrp="1"/>
          </p:cNvSpPr>
          <p:nvPr>
            <p:ph type="body"/>
          </p:nvPr>
        </p:nvSpPr>
        <p:spPr>
          <a:xfrm>
            <a:off x="628560" y="1825560"/>
            <a:ext cx="7886520" cy="4350960"/>
          </a:xfrm>
          <a:prstGeom prst="rect">
            <a:avLst/>
          </a:prstGeom>
        </p:spPr>
        <p:txBody>
          <a:bodyPr/>
          <a:p>
            <a:pPr marL="171360" indent="-171000">
              <a:lnSpc>
                <a:spcPct val="90000"/>
              </a:lnSpc>
              <a:spcBef>
                <a:spcPts val="751"/>
              </a:spcBef>
              <a:buClr>
                <a:srgbClr val="000000"/>
              </a:buClr>
              <a:buFont typeface="Arial"/>
              <a:buChar char="•"/>
            </a:pPr>
            <a:r>
              <a:rPr b="0" lang="en-US" sz="2100" spc="-1" strike="noStrike">
                <a:solidFill>
                  <a:srgbClr val="000000"/>
                </a:solidFill>
                <a:latin typeface="Calibri"/>
              </a:rPr>
              <a:t>Modifiez les styles du texte du masque</a:t>
            </a:r>
            <a:endParaRPr b="0" lang="en-US" sz="2100" spc="-1" strike="noStrike">
              <a:solidFill>
                <a:srgbClr val="000000"/>
              </a:solidFill>
              <a:latin typeface="Calibri"/>
            </a:endParaRPr>
          </a:p>
          <a:p>
            <a:pPr lvl="1" marL="514440" indent="-171000">
              <a:lnSpc>
                <a:spcPct val="90000"/>
              </a:lnSpc>
              <a:spcBef>
                <a:spcPts val="374"/>
              </a:spcBef>
              <a:buClr>
                <a:srgbClr val="000000"/>
              </a:buClr>
              <a:buFont typeface="Arial"/>
              <a:buChar char="•"/>
            </a:pPr>
            <a:r>
              <a:rPr b="0" lang="en-US" sz="1800" spc="-1" strike="noStrike">
                <a:solidFill>
                  <a:srgbClr val="000000"/>
                </a:solidFill>
                <a:latin typeface="Calibri"/>
              </a:rPr>
              <a:t>Deuxième niveau</a:t>
            </a:r>
            <a:endParaRPr b="0" lang="en-US" sz="1800" spc="-1" strike="noStrike">
              <a:solidFill>
                <a:srgbClr val="000000"/>
              </a:solidFill>
              <a:latin typeface="Calibri"/>
            </a:endParaRPr>
          </a:p>
          <a:p>
            <a:pPr lvl="2" marL="857160" indent="-171000">
              <a:lnSpc>
                <a:spcPct val="90000"/>
              </a:lnSpc>
              <a:spcBef>
                <a:spcPts val="374"/>
              </a:spcBef>
              <a:buClr>
                <a:srgbClr val="000000"/>
              </a:buClr>
              <a:buFont typeface="Arial"/>
              <a:buChar char="•"/>
            </a:pPr>
            <a:r>
              <a:rPr b="0" lang="en-US" sz="1500" spc="-1" strike="noStrike">
                <a:solidFill>
                  <a:srgbClr val="000000"/>
                </a:solidFill>
                <a:latin typeface="Calibri"/>
              </a:rPr>
              <a:t>Troisième niveau</a:t>
            </a:r>
            <a:endParaRPr b="0" lang="en-US" sz="1500" spc="-1" strike="noStrike">
              <a:solidFill>
                <a:srgbClr val="000000"/>
              </a:solidFill>
              <a:latin typeface="Calibri"/>
            </a:endParaRPr>
          </a:p>
          <a:p>
            <a:pPr lvl="3" marL="1200240" indent="-171000">
              <a:lnSpc>
                <a:spcPct val="90000"/>
              </a:lnSpc>
              <a:spcBef>
                <a:spcPts val="374"/>
              </a:spcBef>
              <a:buClr>
                <a:srgbClr val="000000"/>
              </a:buClr>
              <a:buFont typeface="Arial"/>
              <a:buChar char="•"/>
            </a:pPr>
            <a:r>
              <a:rPr b="0" lang="en-US" sz="1350" spc="-1" strike="noStrike">
                <a:solidFill>
                  <a:srgbClr val="000000"/>
                </a:solidFill>
                <a:latin typeface="Calibri"/>
              </a:rPr>
              <a:t>Quatrième niveau</a:t>
            </a:r>
            <a:endParaRPr b="0" lang="en-US" sz="1350" spc="-1" strike="noStrike">
              <a:solidFill>
                <a:srgbClr val="000000"/>
              </a:solidFill>
              <a:latin typeface="Calibri"/>
            </a:endParaRPr>
          </a:p>
          <a:p>
            <a:pPr lvl="4" marL="1542960" indent="-171000">
              <a:lnSpc>
                <a:spcPct val="90000"/>
              </a:lnSpc>
              <a:spcBef>
                <a:spcPts val="374"/>
              </a:spcBef>
              <a:buClr>
                <a:srgbClr val="000000"/>
              </a:buClr>
              <a:buFont typeface="Arial"/>
              <a:buChar char="•"/>
            </a:pPr>
            <a:r>
              <a:rPr b="0" lang="en-US" sz="1350" spc="-1" strike="noStrike">
                <a:solidFill>
                  <a:srgbClr val="000000"/>
                </a:solidFill>
                <a:latin typeface="Calibri"/>
              </a:rPr>
              <a:t>Cinquième niveau</a:t>
            </a:r>
            <a:endParaRPr b="0" lang="en-US" sz="1350" spc="-1" strike="noStrike">
              <a:solidFill>
                <a:srgbClr val="000000"/>
              </a:solidFill>
              <a:latin typeface="Calibri"/>
            </a:endParaRPr>
          </a:p>
        </p:txBody>
      </p:sp>
      <p:sp>
        <p:nvSpPr>
          <p:cNvPr id="2" name="PlaceHolder 3"/>
          <p:cNvSpPr>
            <a:spLocks noGrp="1"/>
          </p:cNvSpPr>
          <p:nvPr>
            <p:ph type="dt"/>
          </p:nvPr>
        </p:nvSpPr>
        <p:spPr>
          <a:xfrm>
            <a:off x="628560" y="6356520"/>
            <a:ext cx="2057040" cy="364680"/>
          </a:xfrm>
          <a:prstGeom prst="rect">
            <a:avLst/>
          </a:prstGeom>
        </p:spPr>
        <p:txBody>
          <a:bodyPr anchor="ctr"/>
          <a:p>
            <a:pPr>
              <a:lnSpc>
                <a:spcPct val="100000"/>
              </a:lnSpc>
            </a:pPr>
            <a:fld id="{5403EF71-034A-42C4-A857-C6F8564CFE24}" type="datetime1">
              <a:rPr b="0" lang="en-US" sz="900" spc="-1" strike="noStrike">
                <a:solidFill>
                  <a:srgbClr val="8b8b8b"/>
                </a:solidFill>
                <a:latin typeface="Calibri"/>
              </a:rPr>
              <a:t>03/09/2021</a:t>
            </a:fld>
            <a:endParaRPr b="0" lang="en-US" sz="900" spc="-1" strike="noStrike">
              <a:latin typeface="Times New Roman"/>
            </a:endParaRPr>
          </a:p>
        </p:txBody>
      </p:sp>
      <p:sp>
        <p:nvSpPr>
          <p:cNvPr id="3" name="PlaceHolder 4"/>
          <p:cNvSpPr>
            <a:spLocks noGrp="1"/>
          </p:cNvSpPr>
          <p:nvPr>
            <p:ph type="ftr"/>
          </p:nvPr>
        </p:nvSpPr>
        <p:spPr>
          <a:xfrm>
            <a:off x="3029040" y="6356520"/>
            <a:ext cx="3085920" cy="364680"/>
          </a:xfrm>
          <a:prstGeom prst="rect">
            <a:avLst/>
          </a:prstGeom>
        </p:spPr>
        <p:txBody>
          <a:bodyPr anchor="ctr"/>
          <a:p>
            <a:endParaRPr b="0" lang="en-US" sz="2400" spc="-1" strike="noStrike">
              <a:latin typeface="Times New Roman"/>
            </a:endParaRPr>
          </a:p>
        </p:txBody>
      </p:sp>
      <p:sp>
        <p:nvSpPr>
          <p:cNvPr id="4" name="PlaceHolder 5"/>
          <p:cNvSpPr>
            <a:spLocks noGrp="1"/>
          </p:cNvSpPr>
          <p:nvPr>
            <p:ph type="sldNum"/>
          </p:nvPr>
        </p:nvSpPr>
        <p:spPr>
          <a:xfrm>
            <a:off x="6458040" y="6356520"/>
            <a:ext cx="2057040" cy="364680"/>
          </a:xfrm>
          <a:prstGeom prst="rect">
            <a:avLst/>
          </a:prstGeom>
        </p:spPr>
        <p:txBody>
          <a:bodyPr anchor="ctr"/>
          <a:p>
            <a:pPr algn="r">
              <a:lnSpc>
                <a:spcPct val="100000"/>
              </a:lnSpc>
            </a:pPr>
            <a:fld id="{4C36D2D7-BE93-4724-A6F1-A77318A6652F}" type="slidenum">
              <a:rPr b="0" lang="en-US" sz="900" spc="-1" strike="noStrike">
                <a:solidFill>
                  <a:srgbClr val="8b8b8b"/>
                </a:solidFill>
                <a:latin typeface="Calibri"/>
              </a:rPr>
              <a:t>&lt;number&gt;</a:t>
            </a:fld>
            <a:endParaRPr b="0" lang="en-US" sz="9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1143000" y="1122480"/>
            <a:ext cx="6857640" cy="2387160"/>
          </a:xfrm>
          <a:prstGeom prst="rect">
            <a:avLst/>
          </a:prstGeom>
        </p:spPr>
        <p:txBody>
          <a:bodyPr anchor="b"/>
          <a:p>
            <a:pPr algn="ctr">
              <a:lnSpc>
                <a:spcPct val="90000"/>
              </a:lnSpc>
            </a:pPr>
            <a:r>
              <a:rPr b="0" lang="en-US" sz="4500" spc="-1" strike="noStrike">
                <a:solidFill>
                  <a:srgbClr val="000000"/>
                </a:solidFill>
                <a:latin typeface="Calibri Light"/>
              </a:rPr>
              <a:t>Modifiez le style du titre</a:t>
            </a:r>
            <a:endParaRPr b="0" lang="en-US" sz="4500" spc="-1" strike="noStrike">
              <a:solidFill>
                <a:srgbClr val="000000"/>
              </a:solidFill>
              <a:latin typeface="Calibri"/>
            </a:endParaRPr>
          </a:p>
        </p:txBody>
      </p:sp>
      <p:sp>
        <p:nvSpPr>
          <p:cNvPr id="42" name="PlaceHolder 2"/>
          <p:cNvSpPr>
            <a:spLocks noGrp="1"/>
          </p:cNvSpPr>
          <p:nvPr>
            <p:ph type="dt"/>
          </p:nvPr>
        </p:nvSpPr>
        <p:spPr>
          <a:xfrm>
            <a:off x="628560" y="6356520"/>
            <a:ext cx="2057040" cy="364680"/>
          </a:xfrm>
          <a:prstGeom prst="rect">
            <a:avLst/>
          </a:prstGeom>
        </p:spPr>
        <p:txBody>
          <a:bodyPr anchor="ctr"/>
          <a:p>
            <a:pPr>
              <a:lnSpc>
                <a:spcPct val="100000"/>
              </a:lnSpc>
            </a:pPr>
            <a:fld id="{FF0C92EB-6966-4731-A5FD-B39B225087DA}" type="datetime1">
              <a:rPr b="0" lang="en-US" sz="900" spc="-1" strike="noStrike">
                <a:solidFill>
                  <a:srgbClr val="8b8b8b"/>
                </a:solidFill>
                <a:latin typeface="Calibri"/>
              </a:rPr>
              <a:t>03/09/2021</a:t>
            </a:fld>
            <a:endParaRPr b="0" lang="en-US" sz="900" spc="-1" strike="noStrike">
              <a:latin typeface="Times New Roman"/>
            </a:endParaRPr>
          </a:p>
        </p:txBody>
      </p:sp>
      <p:sp>
        <p:nvSpPr>
          <p:cNvPr id="43" name="PlaceHolder 3"/>
          <p:cNvSpPr>
            <a:spLocks noGrp="1"/>
          </p:cNvSpPr>
          <p:nvPr>
            <p:ph type="ftr"/>
          </p:nvPr>
        </p:nvSpPr>
        <p:spPr>
          <a:xfrm>
            <a:off x="3029040" y="6356520"/>
            <a:ext cx="3085920" cy="364680"/>
          </a:xfrm>
          <a:prstGeom prst="rect">
            <a:avLst/>
          </a:prstGeom>
        </p:spPr>
        <p:txBody>
          <a:bodyPr anchor="ctr"/>
          <a:p>
            <a:endParaRPr b="0" lang="en-US" sz="2400" spc="-1" strike="noStrike">
              <a:latin typeface="Times New Roman"/>
            </a:endParaRPr>
          </a:p>
        </p:txBody>
      </p:sp>
      <p:sp>
        <p:nvSpPr>
          <p:cNvPr id="44" name="PlaceHolder 4"/>
          <p:cNvSpPr>
            <a:spLocks noGrp="1"/>
          </p:cNvSpPr>
          <p:nvPr>
            <p:ph type="sldNum"/>
          </p:nvPr>
        </p:nvSpPr>
        <p:spPr>
          <a:xfrm>
            <a:off x="6458040" y="6356520"/>
            <a:ext cx="2057040" cy="364680"/>
          </a:xfrm>
          <a:prstGeom prst="rect">
            <a:avLst/>
          </a:prstGeom>
        </p:spPr>
        <p:txBody>
          <a:bodyPr anchor="ctr"/>
          <a:p>
            <a:pPr algn="r">
              <a:lnSpc>
                <a:spcPct val="100000"/>
              </a:lnSpc>
            </a:pPr>
            <a:fld id="{07B3F8CB-82B6-4F00-93DB-32A7D71E743C}" type="slidenum">
              <a:rPr b="0" lang="en-US" sz="900" spc="-1" strike="noStrike">
                <a:solidFill>
                  <a:srgbClr val="8b8b8b"/>
                </a:solidFill>
                <a:latin typeface="Calibri"/>
              </a:rPr>
              <a:t>&lt;number&gt;</a:t>
            </a:fld>
            <a:endParaRPr b="0" lang="en-US" sz="900" spc="-1" strike="noStrike">
              <a:latin typeface="Times New Roman"/>
            </a:endParaRPr>
          </a:p>
        </p:txBody>
      </p:sp>
      <p:sp>
        <p:nvSpPr>
          <p:cNvPr id="45"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100" spc="-1" strike="noStrike">
                <a:solidFill>
                  <a:srgbClr val="000000"/>
                </a:solidFill>
                <a:latin typeface="Calibri"/>
              </a:rPr>
              <a:t>Click to edit the outline text format</a:t>
            </a:r>
            <a:endParaRPr b="0" lang="en-US" sz="21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500" spc="-1" strike="noStrike">
                <a:solidFill>
                  <a:srgbClr val="000000"/>
                </a:solidFill>
                <a:latin typeface="Calibri"/>
              </a:rPr>
              <a:t>Second Outline Level</a:t>
            </a:r>
            <a:endParaRPr b="0" lang="en-US" sz="15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350" spc="-1" strike="noStrike">
                <a:solidFill>
                  <a:srgbClr val="000000"/>
                </a:solidFill>
                <a:latin typeface="Calibri"/>
              </a:rPr>
              <a:t>Third Outline Level</a:t>
            </a:r>
            <a:endParaRPr b="0" lang="en-US" sz="135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350" spc="-1" strike="noStrike">
                <a:solidFill>
                  <a:srgbClr val="000000"/>
                </a:solidFill>
                <a:latin typeface="Calibri"/>
              </a:rPr>
              <a:t>Fourth Outline Level</a:t>
            </a:r>
            <a:endParaRPr b="0" lang="en-US" sz="135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2" name="PlaceHolder 1"/>
          <p:cNvSpPr>
            <a:spLocks noGrp="1"/>
          </p:cNvSpPr>
          <p:nvPr>
            <p:ph type="dt"/>
          </p:nvPr>
        </p:nvSpPr>
        <p:spPr>
          <a:xfrm>
            <a:off x="628560" y="6356520"/>
            <a:ext cx="2057040" cy="364680"/>
          </a:xfrm>
          <a:prstGeom prst="rect">
            <a:avLst/>
          </a:prstGeom>
        </p:spPr>
        <p:txBody>
          <a:bodyPr anchor="ctr"/>
          <a:p>
            <a:pPr>
              <a:lnSpc>
                <a:spcPct val="100000"/>
              </a:lnSpc>
            </a:pPr>
            <a:fld id="{1A04A7F0-DF04-439E-A3CB-B1F5C77369EB}" type="datetime1">
              <a:rPr b="0" lang="en-US" sz="900" spc="-1" strike="noStrike">
                <a:solidFill>
                  <a:srgbClr val="8b8b8b"/>
                </a:solidFill>
                <a:latin typeface="Calibri"/>
              </a:rPr>
              <a:t>03/09/2021</a:t>
            </a:fld>
            <a:endParaRPr b="0" lang="en-US" sz="900" spc="-1" strike="noStrike">
              <a:latin typeface="Times New Roman"/>
            </a:endParaRPr>
          </a:p>
        </p:txBody>
      </p:sp>
      <p:sp>
        <p:nvSpPr>
          <p:cNvPr id="83" name="PlaceHolder 2"/>
          <p:cNvSpPr>
            <a:spLocks noGrp="1"/>
          </p:cNvSpPr>
          <p:nvPr>
            <p:ph type="ftr"/>
          </p:nvPr>
        </p:nvSpPr>
        <p:spPr>
          <a:xfrm>
            <a:off x="3029040" y="6356520"/>
            <a:ext cx="3085920" cy="364680"/>
          </a:xfrm>
          <a:prstGeom prst="rect">
            <a:avLst/>
          </a:prstGeom>
        </p:spPr>
        <p:txBody>
          <a:bodyPr anchor="ctr"/>
          <a:p>
            <a:endParaRPr b="0" lang="en-US" sz="2400" spc="-1" strike="noStrike">
              <a:latin typeface="Times New Roman"/>
            </a:endParaRPr>
          </a:p>
        </p:txBody>
      </p:sp>
      <p:sp>
        <p:nvSpPr>
          <p:cNvPr id="84" name="PlaceHolder 3"/>
          <p:cNvSpPr>
            <a:spLocks noGrp="1"/>
          </p:cNvSpPr>
          <p:nvPr>
            <p:ph type="sldNum"/>
          </p:nvPr>
        </p:nvSpPr>
        <p:spPr>
          <a:xfrm>
            <a:off x="6458040" y="6356520"/>
            <a:ext cx="2057040" cy="364680"/>
          </a:xfrm>
          <a:prstGeom prst="rect">
            <a:avLst/>
          </a:prstGeom>
        </p:spPr>
        <p:txBody>
          <a:bodyPr anchor="ctr"/>
          <a:p>
            <a:pPr algn="r">
              <a:lnSpc>
                <a:spcPct val="100000"/>
              </a:lnSpc>
            </a:pPr>
            <a:fld id="{829318EC-349D-4700-AAC9-4C7B77BD418B}" type="slidenum">
              <a:rPr b="0" lang="en-US" sz="900" spc="-1" strike="noStrike">
                <a:solidFill>
                  <a:srgbClr val="8b8b8b"/>
                </a:solidFill>
                <a:latin typeface="Calibri"/>
              </a:rPr>
              <a:t>&lt;number&gt;</a:t>
            </a:fld>
            <a:endParaRPr b="0" lang="en-US" sz="900" spc="-1" strike="noStrike">
              <a:latin typeface="Times New Roman"/>
            </a:endParaRPr>
          </a:p>
        </p:txBody>
      </p:sp>
      <p:sp>
        <p:nvSpPr>
          <p:cNvPr id="85" name="PlaceHolder 4"/>
          <p:cNvSpPr>
            <a:spLocks noGrp="1"/>
          </p:cNvSpPr>
          <p:nvPr>
            <p:ph type="title"/>
          </p:nvPr>
        </p:nvSpPr>
        <p:spPr>
          <a:xfrm>
            <a:off x="457200" y="273600"/>
            <a:ext cx="8229240" cy="1144800"/>
          </a:xfrm>
          <a:prstGeom prst="rect">
            <a:avLst/>
          </a:prstGeom>
        </p:spPr>
        <p:txBody>
          <a:bodyPr lIns="0" rIns="0" tIns="0" bIns="0" anchor="ctr"/>
          <a:p>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86"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100" spc="-1" strike="noStrike">
                <a:solidFill>
                  <a:srgbClr val="000000"/>
                </a:solidFill>
                <a:latin typeface="Calibri"/>
              </a:rPr>
              <a:t>Click to edit the outline text format</a:t>
            </a:r>
            <a:endParaRPr b="0" lang="en-US" sz="21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1500" spc="-1" strike="noStrike">
                <a:solidFill>
                  <a:srgbClr val="000000"/>
                </a:solidFill>
                <a:latin typeface="Calibri"/>
              </a:rPr>
              <a:t>Second Outline Level</a:t>
            </a:r>
            <a:endParaRPr b="0" lang="en-US" sz="15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350" spc="-1" strike="noStrike">
                <a:solidFill>
                  <a:srgbClr val="000000"/>
                </a:solidFill>
                <a:latin typeface="Calibri"/>
              </a:rPr>
              <a:t>Third Outline Level</a:t>
            </a:r>
            <a:endParaRPr b="0" lang="en-US" sz="135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350" spc="-1" strike="noStrike">
                <a:solidFill>
                  <a:srgbClr val="000000"/>
                </a:solidFill>
                <a:latin typeface="Calibri"/>
              </a:rPr>
              <a:t>Fourth Outline Level</a:t>
            </a:r>
            <a:endParaRPr b="0" lang="en-US" sz="135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image" Target="../media/image12.wmf"/><Relationship Id="rId3" Type="http://schemas.openxmlformats.org/officeDocument/2006/relationships/image" Target="../media/image13.wmf"/><Relationship Id="rId4" Type="http://schemas.openxmlformats.org/officeDocument/2006/relationships/image" Target="../media/image14.wmf"/><Relationship Id="rId5" Type="http://schemas.openxmlformats.org/officeDocument/2006/relationships/image" Target="../media/image15.wmf"/><Relationship Id="rId6" Type="http://schemas.openxmlformats.org/officeDocument/2006/relationships/image" Target="../media/image16.wmf"/><Relationship Id="rId7" Type="http://schemas.openxmlformats.org/officeDocument/2006/relationships/image" Target="../media/image17.wmf"/><Relationship Id="rId8" Type="http://schemas.openxmlformats.org/officeDocument/2006/relationships/slideLayout" Target="../slideLayouts/slideLayout14.xml"/>
</Relationships>
</file>

<file path=ppt/slides/_rels/slide14.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image" Target="../media/image19.wmf"/><Relationship Id="rId3" Type="http://schemas.openxmlformats.org/officeDocument/2006/relationships/image" Target="../media/image20.wmf"/><Relationship Id="rId4" Type="http://schemas.openxmlformats.org/officeDocument/2006/relationships/image" Target="../media/image21.wmf"/><Relationship Id="rId5" Type="http://schemas.openxmlformats.org/officeDocument/2006/relationships/image" Target="../media/image22.wmf"/><Relationship Id="rId6" Type="http://schemas.openxmlformats.org/officeDocument/2006/relationships/image" Target="../media/image23.wmf"/><Relationship Id="rId7" Type="http://schemas.openxmlformats.org/officeDocument/2006/relationships/image" Target="../media/image24.wmf"/><Relationship Id="rId8" Type="http://schemas.openxmlformats.org/officeDocument/2006/relationships/slideLayout" Target="../slideLayouts/slideLayout1.xml"/>
</Relationships>
</file>

<file path=ppt/slides/_rels/slide15.xml.rels><?xml version="1.0" encoding="UTF-8"?>
<Relationships xmlns="http://schemas.openxmlformats.org/package/2006/relationships"><Relationship Id="rId1" Type="http://schemas.openxmlformats.org/officeDocument/2006/relationships/image" Target="../media/image25.wmf"/><Relationship Id="rId2" Type="http://schemas.openxmlformats.org/officeDocument/2006/relationships/image" Target="../media/image26.wmf"/><Relationship Id="rId3" Type="http://schemas.openxmlformats.org/officeDocument/2006/relationships/image" Target="../media/image27.wmf"/><Relationship Id="rId4" Type="http://schemas.openxmlformats.org/officeDocument/2006/relationships/slideLayout" Target="../slideLayouts/slideLayout1.xml"/>
</Relationships>
</file>

<file path=ppt/slides/_rels/slide16.xml.rels><?xml version="1.0" encoding="UTF-8"?>
<Relationships xmlns="http://schemas.openxmlformats.org/package/2006/relationships"><Relationship Id="rId1" Type="http://schemas.openxmlformats.org/officeDocument/2006/relationships/image" Target="../media/image28.wmf"/><Relationship Id="rId2" Type="http://schemas.openxmlformats.org/officeDocument/2006/relationships/slideLayout" Target="../slideLayouts/slideLayout1.xml"/>
</Relationships>
</file>

<file path=ppt/slides/_rels/slide17.xml.rels><?xml version="1.0" encoding="UTF-8"?>
<Relationships xmlns="http://schemas.openxmlformats.org/package/2006/relationships"><Relationship Id="rId1" Type="http://schemas.openxmlformats.org/officeDocument/2006/relationships/image" Target="../media/image29.wmf"/><Relationship Id="rId2" Type="http://schemas.openxmlformats.org/officeDocument/2006/relationships/image" Target="../media/image30.wmf"/><Relationship Id="rId3" Type="http://schemas.openxmlformats.org/officeDocument/2006/relationships/slideLayout" Target="../slideLayouts/slideLayout1.xml"/>
</Relationships>
</file>

<file path=ppt/slides/_rels/slide18.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wmf"/><Relationship Id="rId3" Type="http://schemas.openxmlformats.org/officeDocument/2006/relationships/image" Target="../media/image33.wmf"/><Relationship Id="rId4" Type="http://schemas.openxmlformats.org/officeDocument/2006/relationships/image" Target="../media/image34.wmf"/><Relationship Id="rId5" Type="http://schemas.openxmlformats.org/officeDocument/2006/relationships/image" Target="../media/image35.wmf"/><Relationship Id="rId6" Type="http://schemas.openxmlformats.org/officeDocument/2006/relationships/image" Target="../media/image36.wmf"/><Relationship Id="rId7" Type="http://schemas.openxmlformats.org/officeDocument/2006/relationships/slideLayout" Target="../slideLayouts/slideLayout1.xml"/>
</Relationships>
</file>

<file path=ppt/slides/_rels/slide19.xml.rels><?xml version="1.0" encoding="UTF-8"?>
<Relationships xmlns="http://schemas.openxmlformats.org/package/2006/relationships"><Relationship Id="rId1" Type="http://schemas.openxmlformats.org/officeDocument/2006/relationships/image" Target="../media/image37.wmf"/><Relationship Id="rId2" Type="http://schemas.openxmlformats.org/officeDocument/2006/relationships/image" Target="../media/image38.wmf"/><Relationship Id="rId3" Type="http://schemas.openxmlformats.org/officeDocument/2006/relationships/image" Target="../media/image39.wmf"/><Relationship Id="rId4"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0.xml.rels><?xml version="1.0" encoding="UTF-8"?>
<Relationships xmlns="http://schemas.openxmlformats.org/package/2006/relationships"><Relationship Id="rId1" Type="http://schemas.openxmlformats.org/officeDocument/2006/relationships/image" Target="../media/image40.wmf"/><Relationship Id="rId2" Type="http://schemas.openxmlformats.org/officeDocument/2006/relationships/image" Target="../media/image41.wmf"/><Relationship Id="rId3" Type="http://schemas.openxmlformats.org/officeDocument/2006/relationships/image" Target="../media/image42.wmf"/><Relationship Id="rId4" Type="http://schemas.openxmlformats.org/officeDocument/2006/relationships/slideLayout" Target="../slideLayouts/slideLayout1.xml"/>
</Relationships>
</file>

<file path=ppt/slides/_rels/slide21.xml.rels><?xml version="1.0" encoding="UTF-8"?>
<Relationships xmlns="http://schemas.openxmlformats.org/package/2006/relationships"><Relationship Id="rId1" Type="http://schemas.openxmlformats.org/officeDocument/2006/relationships/image" Target="../media/image43.wmf"/><Relationship Id="rId2" Type="http://schemas.openxmlformats.org/officeDocument/2006/relationships/image" Target="../media/image44.wmf"/><Relationship Id="rId3" Type="http://schemas.openxmlformats.org/officeDocument/2006/relationships/image" Target="../media/image45.wmf"/><Relationship Id="rId4" Type="http://schemas.openxmlformats.org/officeDocument/2006/relationships/image" Target="../media/image46.wmf"/><Relationship Id="rId5" Type="http://schemas.openxmlformats.org/officeDocument/2006/relationships/slideLayout" Target="../slideLayouts/slideLayout1.xml"/>
</Relationships>
</file>

<file path=ppt/slides/_rels/slide22.xml.rels><?xml version="1.0" encoding="UTF-8"?>
<Relationships xmlns="http://schemas.openxmlformats.org/package/2006/relationships"><Relationship Id="rId1" Type="http://schemas.openxmlformats.org/officeDocument/2006/relationships/image" Target="../media/image47.wmf"/><Relationship Id="rId2" Type="http://schemas.openxmlformats.org/officeDocument/2006/relationships/image" Target="../media/image48.wmf"/><Relationship Id="rId3" Type="http://schemas.openxmlformats.org/officeDocument/2006/relationships/image" Target="../media/image49.wmf"/><Relationship Id="rId4" Type="http://schemas.openxmlformats.org/officeDocument/2006/relationships/image" Target="../media/image50.wmf"/><Relationship Id="rId5" Type="http://schemas.openxmlformats.org/officeDocument/2006/relationships/image" Target="../media/image51.wmf"/><Relationship Id="rId6" Type="http://schemas.openxmlformats.org/officeDocument/2006/relationships/image" Target="../media/image52.wmf"/><Relationship Id="rId7" Type="http://schemas.openxmlformats.org/officeDocument/2006/relationships/image" Target="../media/image53.wmf"/><Relationship Id="rId8" Type="http://schemas.openxmlformats.org/officeDocument/2006/relationships/slideLayout" Target="../slideLayouts/slideLayout1.xml"/>
</Relationships>
</file>

<file path=ppt/slides/_rels/slide23.xml.rels><?xml version="1.0" encoding="UTF-8"?>
<Relationships xmlns="http://schemas.openxmlformats.org/package/2006/relationships"><Relationship Id="rId1" Type="http://schemas.openxmlformats.org/officeDocument/2006/relationships/image" Target="../media/image54.png"/><Relationship Id="rId2" Type="http://schemas.openxmlformats.org/officeDocument/2006/relationships/image" Target="../media/image55.wmf"/><Relationship Id="rId3" Type="http://schemas.openxmlformats.org/officeDocument/2006/relationships/image" Target="../media/image56.wmf"/><Relationship Id="rId4" Type="http://schemas.openxmlformats.org/officeDocument/2006/relationships/image" Target="../media/image57.wmf"/><Relationship Id="rId5" Type="http://schemas.openxmlformats.org/officeDocument/2006/relationships/slideLayout" Target="../slideLayouts/slideLayout1.xml"/>
</Relationships>
</file>

<file path=ppt/slides/_rels/slide24.xml.rels><?xml version="1.0" encoding="UTF-8"?>
<Relationships xmlns="http://schemas.openxmlformats.org/package/2006/relationships"><Relationship Id="rId1" Type="http://schemas.openxmlformats.org/officeDocument/2006/relationships/image" Target="../media/image58.wmf"/><Relationship Id="rId2" Type="http://schemas.openxmlformats.org/officeDocument/2006/relationships/image" Target="../media/image59.wmf"/><Relationship Id="rId3" Type="http://schemas.openxmlformats.org/officeDocument/2006/relationships/image" Target="../media/image60.wmf"/><Relationship Id="rId4" Type="http://schemas.openxmlformats.org/officeDocument/2006/relationships/image" Target="../media/image61.wmf"/><Relationship Id="rId5" Type="http://schemas.openxmlformats.org/officeDocument/2006/relationships/image" Target="../media/image62.wmf"/><Relationship Id="rId6" Type="http://schemas.openxmlformats.org/officeDocument/2006/relationships/image" Target="../media/image63.wmf"/><Relationship Id="rId7" Type="http://schemas.openxmlformats.org/officeDocument/2006/relationships/image" Target="../media/image64.wmf"/><Relationship Id="rId8" Type="http://schemas.openxmlformats.org/officeDocument/2006/relationships/image" Target="../media/image65.wmf"/><Relationship Id="rId9" Type="http://schemas.openxmlformats.org/officeDocument/2006/relationships/image" Target="../media/image66.wmf"/><Relationship Id="rId10" Type="http://schemas.openxmlformats.org/officeDocument/2006/relationships/image" Target="../media/image67.wmf"/><Relationship Id="rId11" Type="http://schemas.openxmlformats.org/officeDocument/2006/relationships/image" Target="../media/image68.wmf"/><Relationship Id="rId12" Type="http://schemas.openxmlformats.org/officeDocument/2006/relationships/image" Target="../media/image69.wmf"/><Relationship Id="rId13" Type="http://schemas.openxmlformats.org/officeDocument/2006/relationships/slideLayout" Target="../slideLayouts/slideLayout1.xml"/>
</Relationships>
</file>

<file path=ppt/slides/_rels/slide25.xml.rels><?xml version="1.0" encoding="UTF-8"?>
<Relationships xmlns="http://schemas.openxmlformats.org/package/2006/relationships"><Relationship Id="rId1" Type="http://schemas.openxmlformats.org/officeDocument/2006/relationships/image" Target="../media/image70.wmf"/><Relationship Id="rId2" Type="http://schemas.openxmlformats.org/officeDocument/2006/relationships/image" Target="../media/image71.wmf"/><Relationship Id="rId3" Type="http://schemas.openxmlformats.org/officeDocument/2006/relationships/image" Target="../media/image72.wmf"/><Relationship Id="rId4" Type="http://schemas.openxmlformats.org/officeDocument/2006/relationships/image" Target="../media/image73.wmf"/><Relationship Id="rId5" Type="http://schemas.openxmlformats.org/officeDocument/2006/relationships/image" Target="../media/image74.wmf"/><Relationship Id="rId6" Type="http://schemas.openxmlformats.org/officeDocument/2006/relationships/image" Target="../media/image75.wmf"/><Relationship Id="rId7" Type="http://schemas.openxmlformats.org/officeDocument/2006/relationships/image" Target="../media/image76.wmf"/><Relationship Id="rId8" Type="http://schemas.openxmlformats.org/officeDocument/2006/relationships/image" Target="../media/image77.wmf"/><Relationship Id="rId9" Type="http://schemas.openxmlformats.org/officeDocument/2006/relationships/slideLayout" Target="../slideLayouts/slideLayout1.xml"/>
</Relationships>
</file>

<file path=ppt/slides/_rels/slide26.xml.rels><?xml version="1.0" encoding="UTF-8"?>
<Relationships xmlns="http://schemas.openxmlformats.org/package/2006/relationships"><Relationship Id="rId1" Type="http://schemas.openxmlformats.org/officeDocument/2006/relationships/image" Target="../media/image78.wmf"/><Relationship Id="rId2" Type="http://schemas.openxmlformats.org/officeDocument/2006/relationships/image" Target="../media/image79.wmf"/><Relationship Id="rId3" Type="http://schemas.openxmlformats.org/officeDocument/2006/relationships/image" Target="../media/image80.wmf"/><Relationship Id="rId4" Type="http://schemas.openxmlformats.org/officeDocument/2006/relationships/slideLayout" Target="../slideLayouts/slideLayout1.xml"/>
</Relationships>
</file>

<file path=ppt/slides/_rels/slide27.xml.rels><?xml version="1.0" encoding="UTF-8"?>
<Relationships xmlns="http://schemas.openxmlformats.org/package/2006/relationships"><Relationship Id="rId1" Type="http://schemas.openxmlformats.org/officeDocument/2006/relationships/image" Target="../media/image81.wmf"/><Relationship Id="rId2" Type="http://schemas.openxmlformats.org/officeDocument/2006/relationships/image" Target="../media/image82.wmf"/><Relationship Id="rId3" Type="http://schemas.openxmlformats.org/officeDocument/2006/relationships/image" Target="../media/image83.wmf"/><Relationship Id="rId4" Type="http://schemas.openxmlformats.org/officeDocument/2006/relationships/slideLayout" Target="../slideLayouts/slideLayout1.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9.xml.rels><?xml version="1.0" encoding="UTF-8"?>
<Relationships xmlns="http://schemas.openxmlformats.org/package/2006/relationships"><Relationship Id="rId1" Type="http://schemas.openxmlformats.org/officeDocument/2006/relationships/image" Target="../media/image84.wmf"/><Relationship Id="rId2" Type="http://schemas.openxmlformats.org/officeDocument/2006/relationships/image" Target="../media/image85.wmf"/><Relationship Id="rId3" Type="http://schemas.openxmlformats.org/officeDocument/2006/relationships/image" Target="../media/image86.wmf"/><Relationship Id="rId4" Type="http://schemas.openxmlformats.org/officeDocument/2006/relationships/slideLayout" Target="../slideLayouts/slideLayout1.xml"/><Relationship Id="rId5"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0.xml.rels><?xml version="1.0" encoding="UTF-8"?>
<Relationships xmlns="http://schemas.openxmlformats.org/package/2006/relationships"><Relationship Id="rId1" Type="http://schemas.openxmlformats.org/officeDocument/2006/relationships/image" Target="../media/image87.wmf"/><Relationship Id="rId2" Type="http://schemas.openxmlformats.org/officeDocument/2006/relationships/image" Target="../media/image88.wmf"/><Relationship Id="rId3" Type="http://schemas.openxmlformats.org/officeDocument/2006/relationships/image" Target="../media/image89.wmf"/><Relationship Id="rId4" Type="http://schemas.openxmlformats.org/officeDocument/2006/relationships/image" Target="../media/image90.wmf"/><Relationship Id="rId5" Type="http://schemas.openxmlformats.org/officeDocument/2006/relationships/image" Target="../media/image91.wmf"/><Relationship Id="rId6" Type="http://schemas.openxmlformats.org/officeDocument/2006/relationships/image" Target="../media/image92.wmf"/><Relationship Id="rId7" Type="http://schemas.openxmlformats.org/officeDocument/2006/relationships/slideLayout" Target="../slideLayouts/slideLayout1.xml"/>
</Relationships>
</file>

<file path=ppt/slides/_rels/slide31.xml.rels><?xml version="1.0" encoding="UTF-8"?>
<Relationships xmlns="http://schemas.openxmlformats.org/package/2006/relationships"><Relationship Id="rId1" Type="http://schemas.openxmlformats.org/officeDocument/2006/relationships/image" Target="../media/image93.wmf"/><Relationship Id="rId2" Type="http://schemas.openxmlformats.org/officeDocument/2006/relationships/image" Target="../media/image94.wmf"/><Relationship Id="rId3" Type="http://schemas.openxmlformats.org/officeDocument/2006/relationships/image" Target="../media/image95.wmf"/><Relationship Id="rId4" Type="http://schemas.openxmlformats.org/officeDocument/2006/relationships/slideLayout" Target="../slideLayouts/slideLayout1.xml"/>
</Relationships>
</file>

<file path=ppt/slides/_rels/slide32.xml.rels><?xml version="1.0" encoding="UTF-8"?>
<Relationships xmlns="http://schemas.openxmlformats.org/package/2006/relationships"><Relationship Id="rId1" Type="http://schemas.openxmlformats.org/officeDocument/2006/relationships/image" Target="../media/image96.wmf"/><Relationship Id="rId2" Type="http://schemas.openxmlformats.org/officeDocument/2006/relationships/image" Target="../media/image97.wmf"/><Relationship Id="rId3" Type="http://schemas.openxmlformats.org/officeDocument/2006/relationships/slideLayout" Target="../slideLayouts/slideLayout1.xml"/>
</Relationships>
</file>

<file path=ppt/slides/_rels/slide33.xml.rels><?xml version="1.0" encoding="UTF-8"?>
<Relationships xmlns="http://schemas.openxmlformats.org/package/2006/relationships"><Relationship Id="rId1" Type="http://schemas.openxmlformats.org/officeDocument/2006/relationships/image" Target="../media/image98.png"/><Relationship Id="rId2" Type="http://schemas.openxmlformats.org/officeDocument/2006/relationships/image" Target="../media/image99.png"/><Relationship Id="rId3" Type="http://schemas.openxmlformats.org/officeDocument/2006/relationships/image" Target="../media/image100.png"/><Relationship Id="rId4" Type="http://schemas.openxmlformats.org/officeDocument/2006/relationships/image" Target="../media/image101.png"/><Relationship Id="rId5" Type="http://schemas.openxmlformats.org/officeDocument/2006/relationships/image" Target="../media/image102.png"/><Relationship Id="rId6" Type="http://schemas.openxmlformats.org/officeDocument/2006/relationships/image" Target="../media/image103.png"/><Relationship Id="rId7" Type="http://schemas.openxmlformats.org/officeDocument/2006/relationships/image" Target="../media/image104.wmf"/><Relationship Id="rId8" Type="http://schemas.openxmlformats.org/officeDocument/2006/relationships/slideLayout" Target="../slideLayouts/slideLayout1.xml"/>
</Relationships>
</file>

<file path=ppt/slides/_rels/slide34.xml.rels><?xml version="1.0" encoding="UTF-8"?>
<Relationships xmlns="http://schemas.openxmlformats.org/package/2006/relationships"><Relationship Id="rId1" Type="http://schemas.openxmlformats.org/officeDocument/2006/relationships/image" Target="../media/image105.png"/><Relationship Id="rId2" Type="http://schemas.openxmlformats.org/officeDocument/2006/relationships/image" Target="../media/image106.png"/><Relationship Id="rId3" Type="http://schemas.openxmlformats.org/officeDocument/2006/relationships/image" Target="../media/image107.png"/><Relationship Id="rId4" Type="http://schemas.openxmlformats.org/officeDocument/2006/relationships/image" Target="../media/image108.png"/><Relationship Id="rId5" Type="http://schemas.openxmlformats.org/officeDocument/2006/relationships/image" Target="../media/image109.png"/><Relationship Id="rId6" Type="http://schemas.openxmlformats.org/officeDocument/2006/relationships/slideLayout" Target="../slideLayouts/slideLayout1.xml"/>
</Relationships>
</file>

<file path=ppt/slides/_rels/slide35.xml.rels><?xml version="1.0" encoding="UTF-8"?>
<Relationships xmlns="http://schemas.openxmlformats.org/package/2006/relationships"><Relationship Id="rId1" Type="http://schemas.openxmlformats.org/officeDocument/2006/relationships/image" Target="../media/image110.png"/><Relationship Id="rId2" Type="http://schemas.openxmlformats.org/officeDocument/2006/relationships/image" Target="../media/image111.png"/><Relationship Id="rId3" Type="http://schemas.openxmlformats.org/officeDocument/2006/relationships/image" Target="../media/image112.png"/><Relationship Id="rId4" Type="http://schemas.openxmlformats.org/officeDocument/2006/relationships/image" Target="../media/image113.png"/><Relationship Id="rId5" Type="http://schemas.openxmlformats.org/officeDocument/2006/relationships/image" Target="../media/image114.png"/><Relationship Id="rId6" Type="http://schemas.openxmlformats.org/officeDocument/2006/relationships/image" Target="../media/image115.png"/><Relationship Id="rId7" Type="http://schemas.openxmlformats.org/officeDocument/2006/relationships/slideLayout" Target="../slideLayouts/slideLayout1.xml"/>
</Relationships>
</file>

<file path=ppt/slides/_rels/slide36.xml.rels><?xml version="1.0" encoding="UTF-8"?>
<Relationships xmlns="http://schemas.openxmlformats.org/package/2006/relationships"><Relationship Id="rId1" Type="http://schemas.openxmlformats.org/officeDocument/2006/relationships/image" Target="../media/image116.wmf"/><Relationship Id="rId2" Type="http://schemas.openxmlformats.org/officeDocument/2006/relationships/image" Target="../media/image117.wmf"/><Relationship Id="rId3" Type="http://schemas.openxmlformats.org/officeDocument/2006/relationships/image" Target="../media/image118.wmf"/><Relationship Id="rId4" Type="http://schemas.openxmlformats.org/officeDocument/2006/relationships/image" Target="../media/image119.wmf"/><Relationship Id="rId5" Type="http://schemas.openxmlformats.org/officeDocument/2006/relationships/image" Target="../media/image120.wmf"/><Relationship Id="rId6" Type="http://schemas.openxmlformats.org/officeDocument/2006/relationships/image" Target="../media/image121.wmf"/><Relationship Id="rId7" Type="http://schemas.openxmlformats.org/officeDocument/2006/relationships/slideLayout" Target="../slideLayouts/slideLayout1.xml"/><Relationship Id="rId8" Type="http://schemas.openxmlformats.org/officeDocument/2006/relationships/notesSlide" Target="../notesSlides/notesSlide36.xml"/>
</Relationships>
</file>

<file path=ppt/slides/_rels/slide37.xml.rels><?xml version="1.0" encoding="UTF-8"?>
<Relationships xmlns="http://schemas.openxmlformats.org/package/2006/relationships"><Relationship Id="rId1" Type="http://schemas.openxmlformats.org/officeDocument/2006/relationships/image" Target="../media/image122.wmf"/><Relationship Id="rId2" Type="http://schemas.openxmlformats.org/officeDocument/2006/relationships/image" Target="../media/image123.wmf"/><Relationship Id="rId3" Type="http://schemas.openxmlformats.org/officeDocument/2006/relationships/image" Target="../media/image124.wmf"/><Relationship Id="rId4" Type="http://schemas.openxmlformats.org/officeDocument/2006/relationships/image" Target="../media/image125.wmf"/><Relationship Id="rId5" Type="http://schemas.openxmlformats.org/officeDocument/2006/relationships/image" Target="../media/image126.wmf"/><Relationship Id="rId6" Type="http://schemas.openxmlformats.org/officeDocument/2006/relationships/image" Target="../media/image127.wmf"/><Relationship Id="rId7" Type="http://schemas.openxmlformats.org/officeDocument/2006/relationships/image" Target="../media/image128.wmf"/><Relationship Id="rId8" Type="http://schemas.openxmlformats.org/officeDocument/2006/relationships/slideLayout" Target="../slideLayouts/slideLayout1.xml"/><Relationship Id="rId9" Type="http://schemas.openxmlformats.org/officeDocument/2006/relationships/notesSlide" Target="../notesSlides/notesSlide37.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9.xml.rels><?xml version="1.0" encoding="UTF-8"?>
<Relationships xmlns="http://schemas.openxmlformats.org/package/2006/relationships"><Relationship Id="rId1" Type="http://schemas.openxmlformats.org/officeDocument/2006/relationships/image" Target="../media/image129.png"/><Relationship Id="rId2" Type="http://schemas.openxmlformats.org/officeDocument/2006/relationships/image" Target="../media/image130.png"/><Relationship Id="rId3" Type="http://schemas.openxmlformats.org/officeDocument/2006/relationships/image" Target="../media/image131.wmf"/><Relationship Id="rId4" Type="http://schemas.openxmlformats.org/officeDocument/2006/relationships/image" Target="../media/image132.wmf"/><Relationship Id="rId5" Type="http://schemas.openxmlformats.org/officeDocument/2006/relationships/image" Target="../media/image133.wmf"/><Relationship Id="rId6" Type="http://schemas.openxmlformats.org/officeDocument/2006/relationships/slideLayout" Target="../slideLayouts/slideLayout1.xml"/><Relationship Id="rId7" Type="http://schemas.openxmlformats.org/officeDocument/2006/relationships/notesSlide" Target="../notesSlides/notesSlide3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40.xml.rels><?xml version="1.0" encoding="UTF-8"?>
<Relationships xmlns="http://schemas.openxmlformats.org/package/2006/relationships"><Relationship Id="rId1" Type="http://schemas.openxmlformats.org/officeDocument/2006/relationships/image" Target="../media/image134.png"/><Relationship Id="rId2" Type="http://schemas.openxmlformats.org/officeDocument/2006/relationships/image" Target="../media/image135.png"/><Relationship Id="rId3" Type="http://schemas.openxmlformats.org/officeDocument/2006/relationships/image" Target="../media/image136.wmf"/><Relationship Id="rId4" Type="http://schemas.openxmlformats.org/officeDocument/2006/relationships/slideLayout" Target="../slideLayouts/slideLayout1.xml"/><Relationship Id="rId5"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image" Target="../media/image137.png"/><Relationship Id="rId2" Type="http://schemas.openxmlformats.org/officeDocument/2006/relationships/image" Target="../media/image138.wmf"/><Relationship Id="rId3" Type="http://schemas.openxmlformats.org/officeDocument/2006/relationships/slideLayout" Target="../slideLayouts/slideLayout1.xml"/><Relationship Id="rId4" Type="http://schemas.openxmlformats.org/officeDocument/2006/relationships/notesSlide" Target="../notesSlides/notesSlide41.xml"/>
</Relationships>
</file>

<file path=ppt/slides/_rels/slide42.xml.rels><?xml version="1.0" encoding="UTF-8"?>
<Relationships xmlns="http://schemas.openxmlformats.org/package/2006/relationships"><Relationship Id="rId1" Type="http://schemas.openxmlformats.org/officeDocument/2006/relationships/image" Target="../media/image139.png"/><Relationship Id="rId2" Type="http://schemas.openxmlformats.org/officeDocument/2006/relationships/image" Target="../media/image140.png"/><Relationship Id="rId3" Type="http://schemas.openxmlformats.org/officeDocument/2006/relationships/slideLayout" Target="../slideLayouts/slideLayout1.xml"/><Relationship Id="rId4" Type="http://schemas.openxmlformats.org/officeDocument/2006/relationships/notesSlide" Target="../notesSlides/notesSlide42.xml"/>
</Relationships>
</file>

<file path=ppt/slides/_rels/slide43.xml.rels><?xml version="1.0" encoding="UTF-8"?>
<Relationships xmlns="http://schemas.openxmlformats.org/package/2006/relationships"><Relationship Id="rId1" Type="http://schemas.openxmlformats.org/officeDocument/2006/relationships/image" Target="../media/image141.wmf"/><Relationship Id="rId2" Type="http://schemas.openxmlformats.org/officeDocument/2006/relationships/image" Target="../media/image142.wmf"/><Relationship Id="rId3" Type="http://schemas.openxmlformats.org/officeDocument/2006/relationships/image" Target="../media/image143.wmf"/><Relationship Id="rId4" Type="http://schemas.openxmlformats.org/officeDocument/2006/relationships/image" Target="../media/image144.wmf"/><Relationship Id="rId5" Type="http://schemas.openxmlformats.org/officeDocument/2006/relationships/slideLayout" Target="../slideLayouts/slideLayout1.xml"/><Relationship Id="rId6" Type="http://schemas.openxmlformats.org/officeDocument/2006/relationships/notesSlide" Target="../notesSlides/notesSlide43.xml"/>
</Relationships>
</file>

<file path=ppt/slides/_rels/slide44.xml.rels><?xml version="1.0" encoding="UTF-8"?>
<Relationships xmlns="http://schemas.openxmlformats.org/package/2006/relationships"><Relationship Id="rId1" Type="http://schemas.openxmlformats.org/officeDocument/2006/relationships/image" Target="../media/image145.wmf"/><Relationship Id="rId2" Type="http://schemas.openxmlformats.org/officeDocument/2006/relationships/image" Target="../media/image146.wmf"/><Relationship Id="rId3" Type="http://schemas.openxmlformats.org/officeDocument/2006/relationships/image" Target="../media/image147.wmf"/><Relationship Id="rId4" Type="http://schemas.openxmlformats.org/officeDocument/2006/relationships/image" Target="../media/image148.wmf"/><Relationship Id="rId5" Type="http://schemas.openxmlformats.org/officeDocument/2006/relationships/image" Target="../media/image149.wmf"/><Relationship Id="rId6" Type="http://schemas.openxmlformats.org/officeDocument/2006/relationships/slideLayout" Target="../slideLayouts/slideLayout1.xml"/><Relationship Id="rId7" Type="http://schemas.openxmlformats.org/officeDocument/2006/relationships/notesSlide" Target="../notesSlides/notesSlide44.xml"/>
</Relationships>
</file>

<file path=ppt/slides/_rels/slide45.xml.rels><?xml version="1.0" encoding="UTF-8"?>
<Relationships xmlns="http://schemas.openxmlformats.org/package/2006/relationships"><Relationship Id="rId1" Type="http://schemas.openxmlformats.org/officeDocument/2006/relationships/image" Target="../media/image150.wmf"/><Relationship Id="rId2" Type="http://schemas.openxmlformats.org/officeDocument/2006/relationships/image" Target="../media/image151.wmf"/><Relationship Id="rId3" Type="http://schemas.openxmlformats.org/officeDocument/2006/relationships/slideLayout" Target="../slideLayouts/slideLayout1.xml"/><Relationship Id="rId4" Type="http://schemas.openxmlformats.org/officeDocument/2006/relationships/notesSlide" Target="../notesSlides/notesSlide45.xml"/>
</Relationships>
</file>

<file path=ppt/slides/_rels/slide46.xml.rels><?xml version="1.0" encoding="UTF-8"?>
<Relationships xmlns="http://schemas.openxmlformats.org/package/2006/relationships"><Relationship Id="rId1" Type="http://schemas.openxmlformats.org/officeDocument/2006/relationships/image" Target="../media/image152.wmf"/><Relationship Id="rId2" Type="http://schemas.openxmlformats.org/officeDocument/2006/relationships/image" Target="../media/image153.wmf"/><Relationship Id="rId3" Type="http://schemas.openxmlformats.org/officeDocument/2006/relationships/image" Target="../media/image154.wmf"/><Relationship Id="rId4" Type="http://schemas.openxmlformats.org/officeDocument/2006/relationships/image" Target="../media/image155.wmf"/><Relationship Id="rId5" Type="http://schemas.openxmlformats.org/officeDocument/2006/relationships/image" Target="../media/image156.wmf"/><Relationship Id="rId6" Type="http://schemas.openxmlformats.org/officeDocument/2006/relationships/slideLayout" Target="../slideLayouts/slideLayout1.xml"/><Relationship Id="rId7" Type="http://schemas.openxmlformats.org/officeDocument/2006/relationships/notesSlide" Target="../notesSlides/notesSlide46.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
</Relationships>
</file>

<file path=ppt/slides/_rels/slide48.xml.rels><?xml version="1.0" encoding="UTF-8"?>
<Relationships xmlns="http://schemas.openxmlformats.org/package/2006/relationships"><Relationship Id="rId1" Type="http://schemas.openxmlformats.org/officeDocument/2006/relationships/image" Target="../media/image157.wmf"/><Relationship Id="rId2" Type="http://schemas.openxmlformats.org/officeDocument/2006/relationships/image" Target="../media/image158.wmf"/><Relationship Id="rId3" Type="http://schemas.openxmlformats.org/officeDocument/2006/relationships/image" Target="../media/image159.wmf"/><Relationship Id="rId4" Type="http://schemas.openxmlformats.org/officeDocument/2006/relationships/image" Target="../media/image160.wmf"/><Relationship Id="rId5" Type="http://schemas.openxmlformats.org/officeDocument/2006/relationships/image" Target="../media/image161.wmf"/><Relationship Id="rId6" Type="http://schemas.openxmlformats.org/officeDocument/2006/relationships/slideLayout" Target="../slideLayouts/slideLayout1.xml"/><Relationship Id="rId7" Type="http://schemas.openxmlformats.org/officeDocument/2006/relationships/notesSlide" Target="../notesSlides/notesSlide48.xml"/>
</Relationships>
</file>

<file path=ppt/slides/_rels/slide49.xml.rels><?xml version="1.0" encoding="UTF-8"?>
<Relationships xmlns="http://schemas.openxmlformats.org/package/2006/relationships"><Relationship Id="rId1" Type="http://schemas.openxmlformats.org/officeDocument/2006/relationships/image" Target="../media/image162.wmf"/><Relationship Id="rId2" Type="http://schemas.openxmlformats.org/officeDocument/2006/relationships/image" Target="../media/image163.wmf"/><Relationship Id="rId3" Type="http://schemas.openxmlformats.org/officeDocument/2006/relationships/image" Target="../media/image164.wmf"/><Relationship Id="rId4" Type="http://schemas.openxmlformats.org/officeDocument/2006/relationships/slideLayout" Target="../slideLayouts/slideLayout1.xml"/><Relationship Id="rId5" Type="http://schemas.openxmlformats.org/officeDocument/2006/relationships/notesSlide" Target="../notesSlides/notesSlide49.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0.xml.rels><?xml version="1.0" encoding="UTF-8"?>
<Relationships xmlns="http://schemas.openxmlformats.org/package/2006/relationships"><Relationship Id="rId1" Type="http://schemas.openxmlformats.org/officeDocument/2006/relationships/image" Target="../media/image165.wmf"/><Relationship Id="rId2" Type="http://schemas.openxmlformats.org/officeDocument/2006/relationships/image" Target="../media/image166.wmf"/><Relationship Id="rId3" Type="http://schemas.openxmlformats.org/officeDocument/2006/relationships/image" Target="../media/image167.wmf"/><Relationship Id="rId4" Type="http://schemas.openxmlformats.org/officeDocument/2006/relationships/image" Target="../media/image168.wmf"/><Relationship Id="rId5" Type="http://schemas.openxmlformats.org/officeDocument/2006/relationships/slideLayout" Target="../slideLayouts/slideLayout1.xml"/><Relationship Id="rId6" Type="http://schemas.openxmlformats.org/officeDocument/2006/relationships/notesSlide" Target="../notesSlides/notesSlide50.xml"/>
</Relationships>
</file>

<file path=ppt/slides/_rels/slide5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
</Relationships>
</file>

<file path=ppt/slides/_rels/slide52.xml.rels><?xml version="1.0" encoding="UTF-8"?>
<Relationships xmlns="http://schemas.openxmlformats.org/package/2006/relationships"><Relationship Id="rId1" Type="http://schemas.openxmlformats.org/officeDocument/2006/relationships/image" Target="../media/image169.wmf"/><Relationship Id="rId2" Type="http://schemas.openxmlformats.org/officeDocument/2006/relationships/image" Target="../media/image170.wmf"/><Relationship Id="rId3" Type="http://schemas.openxmlformats.org/officeDocument/2006/relationships/image" Target="../media/image171.wmf"/><Relationship Id="rId4" Type="http://schemas.openxmlformats.org/officeDocument/2006/relationships/image" Target="../media/image172.wmf"/><Relationship Id="rId5" Type="http://schemas.openxmlformats.org/officeDocument/2006/relationships/image" Target="../media/image173.wmf"/><Relationship Id="rId6" Type="http://schemas.openxmlformats.org/officeDocument/2006/relationships/slideLayout" Target="../slideLayouts/slideLayout1.xml"/><Relationship Id="rId7" Type="http://schemas.openxmlformats.org/officeDocument/2006/relationships/notesSlide" Target="../notesSlides/notesSlide52.xml"/>
</Relationships>
</file>

<file path=ppt/slides/_rels/slide53.xml.rels><?xml version="1.0" encoding="UTF-8"?>
<Relationships xmlns="http://schemas.openxmlformats.org/package/2006/relationships"><Relationship Id="rId1" Type="http://schemas.openxmlformats.org/officeDocument/2006/relationships/image" Target="../media/image174.wmf"/><Relationship Id="rId2" Type="http://schemas.openxmlformats.org/officeDocument/2006/relationships/image" Target="../media/image175.wmf"/><Relationship Id="rId3" Type="http://schemas.openxmlformats.org/officeDocument/2006/relationships/image" Target="../media/image176.wmf"/><Relationship Id="rId4" Type="http://schemas.openxmlformats.org/officeDocument/2006/relationships/image" Target="../media/image177.wmf"/><Relationship Id="rId5" Type="http://schemas.openxmlformats.org/officeDocument/2006/relationships/image" Target="../media/image178.wmf"/><Relationship Id="rId6" Type="http://schemas.openxmlformats.org/officeDocument/2006/relationships/image" Target="../media/image179.wmf"/><Relationship Id="rId7" Type="http://schemas.openxmlformats.org/officeDocument/2006/relationships/image" Target="../media/image180.wmf"/><Relationship Id="rId8" Type="http://schemas.openxmlformats.org/officeDocument/2006/relationships/slideLayout" Target="../slideLayouts/slideLayout1.xml"/><Relationship Id="rId9" Type="http://schemas.openxmlformats.org/officeDocument/2006/relationships/notesSlide" Target="../notesSlides/notesSlide53.xml"/>
</Relationships>
</file>

<file path=ppt/slides/_rels/slide54.xml.rels><?xml version="1.0" encoding="UTF-8"?>
<Relationships xmlns="http://schemas.openxmlformats.org/package/2006/relationships"><Relationship Id="rId1" Type="http://schemas.openxmlformats.org/officeDocument/2006/relationships/image" Target="../media/image181.wmf"/><Relationship Id="rId2" Type="http://schemas.openxmlformats.org/officeDocument/2006/relationships/image" Target="../media/image182.wmf"/><Relationship Id="rId3" Type="http://schemas.openxmlformats.org/officeDocument/2006/relationships/image" Target="../media/image183.wmf"/><Relationship Id="rId4" Type="http://schemas.openxmlformats.org/officeDocument/2006/relationships/slideLayout" Target="../slideLayouts/slideLayout1.xml"/><Relationship Id="rId5" Type="http://schemas.openxmlformats.org/officeDocument/2006/relationships/notesSlide" Target="../notesSlides/notesSlide54.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8.xml.rels><?xml version="1.0" encoding="UTF-8"?>
<Relationships xmlns="http://schemas.openxmlformats.org/package/2006/relationships"><Relationship Id="rId1" Type="http://schemas.openxmlformats.org/officeDocument/2006/relationships/image" Target="../media/image184.png"/><Relationship Id="rId2"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CustomShape 1"/>
          <p:cNvSpPr/>
          <p:nvPr/>
        </p:nvSpPr>
        <p:spPr>
          <a:xfrm>
            <a:off x="928800" y="0"/>
            <a:ext cx="2356920" cy="369000"/>
          </a:xfrm>
          <a:prstGeom prst="rect">
            <a:avLst/>
          </a:prstGeom>
          <a:noFill/>
          <a:ln>
            <a:noFill/>
          </a:ln>
        </p:spPr>
        <p:style>
          <a:lnRef idx="0"/>
          <a:fillRef idx="0"/>
          <a:effectRef idx="0"/>
          <a:fontRef idx="minor"/>
        </p:style>
      </p:sp>
      <p:sp>
        <p:nvSpPr>
          <p:cNvPr id="130" name="CustomShape 2"/>
          <p:cNvSpPr/>
          <p:nvPr/>
        </p:nvSpPr>
        <p:spPr>
          <a:xfrm>
            <a:off x="2771640" y="0"/>
            <a:ext cx="6127200" cy="913320"/>
          </a:xfrm>
          <a:prstGeom prst="rect">
            <a:avLst/>
          </a:prstGeom>
          <a:noFill/>
          <a:ln>
            <a:noFill/>
          </a:ln>
        </p:spPr>
        <p:style>
          <a:lnRef idx="0"/>
          <a:fillRef idx="0"/>
          <a:effectRef idx="0"/>
          <a:fontRef idx="minor"/>
        </p:style>
        <p:txBody>
          <a:bodyPr lIns="90000" rIns="90000" tIns="45000" bIns="45000"/>
          <a:p>
            <a:pPr algn="ctr">
              <a:lnSpc>
                <a:spcPct val="150000"/>
              </a:lnSpc>
            </a:pPr>
            <a:r>
              <a:rPr b="0" lang="en-US" sz="1800" spc="-1" strike="noStrike">
                <a:solidFill>
                  <a:srgbClr val="0000ff"/>
                </a:solidFill>
                <a:latin typeface="Arial Black"/>
              </a:rPr>
              <a:t>THE ONLINE LECTURE SEMINAR OR COLLOQUIUM TO SUPPLEMENT THE ASP TERM SCHOOLS.</a:t>
            </a:r>
            <a:endParaRPr b="0" lang="en-US" sz="1800" spc="-1" strike="noStrike">
              <a:latin typeface="Arial"/>
            </a:endParaRPr>
          </a:p>
        </p:txBody>
      </p:sp>
      <p:sp>
        <p:nvSpPr>
          <p:cNvPr id="131" name="CustomShape 3"/>
          <p:cNvSpPr/>
          <p:nvPr/>
        </p:nvSpPr>
        <p:spPr>
          <a:xfrm>
            <a:off x="2107440" y="5215320"/>
            <a:ext cx="5508360" cy="1310040"/>
          </a:xfrm>
          <a:prstGeom prst="rect">
            <a:avLst/>
          </a:prstGeom>
          <a:noFill/>
          <a:ln>
            <a:noFill/>
          </a:ln>
        </p:spPr>
        <p:style>
          <a:lnRef idx="0"/>
          <a:fillRef idx="0"/>
          <a:effectRef idx="0"/>
          <a:fontRef idx="minor"/>
        </p:style>
        <p:txBody>
          <a:bodyPr lIns="90000" rIns="90000" tIns="45000" bIns="45000"/>
          <a:p>
            <a:pPr>
              <a:lnSpc>
                <a:spcPct val="100000"/>
              </a:lnSpc>
            </a:pPr>
            <a:r>
              <a:rPr b="1" lang="en-US" sz="2000" spc="-1" strike="noStrike">
                <a:solidFill>
                  <a:srgbClr val="000000"/>
                </a:solidFill>
                <a:latin typeface="Times New Roman"/>
                <a:ea typeface="Times New Roman"/>
              </a:rPr>
              <a:t>FOBASSO MBOGNOU Florette Corinne, PhD</a:t>
            </a:r>
            <a:endParaRPr b="0" lang="en-US" sz="2000" spc="-1" strike="noStrike">
              <a:latin typeface="Arial"/>
            </a:endParaRPr>
          </a:p>
          <a:p>
            <a:pPr>
              <a:lnSpc>
                <a:spcPct val="100000"/>
              </a:lnSpc>
            </a:pPr>
            <a:r>
              <a:rPr b="1" lang="en-US" sz="2000" spc="-1" strike="noStrike">
                <a:solidFill>
                  <a:srgbClr val="000000"/>
                </a:solidFill>
                <a:latin typeface="Times New Roman"/>
                <a:ea typeface="Times New Roman"/>
              </a:rPr>
              <a:t>Faculty of Sciences, University of Dschang</a:t>
            </a:r>
            <a:endParaRPr b="0" lang="en-US" sz="2000" spc="-1" strike="noStrike">
              <a:latin typeface="Arial"/>
            </a:endParaRPr>
          </a:p>
          <a:p>
            <a:pPr>
              <a:lnSpc>
                <a:spcPct val="100000"/>
              </a:lnSpc>
            </a:pPr>
            <a:r>
              <a:rPr b="1" lang="en-US" sz="2000" spc="-1" strike="noStrike">
                <a:solidFill>
                  <a:srgbClr val="000000"/>
                </a:solidFill>
                <a:latin typeface="Times New Roman"/>
                <a:ea typeface="Times New Roman"/>
              </a:rPr>
              <a:t>Condensed Matter  Physics and Nanomaterials</a:t>
            </a:r>
            <a:endParaRPr b="0" lang="en-US" sz="2000" spc="-1" strike="noStrike">
              <a:latin typeface="Arial"/>
            </a:endParaRPr>
          </a:p>
          <a:p>
            <a:pPr>
              <a:lnSpc>
                <a:spcPct val="100000"/>
              </a:lnSpc>
            </a:pPr>
            <a:r>
              <a:rPr b="1" lang="en-US" sz="2000" spc="-1" strike="noStrike">
                <a:solidFill>
                  <a:srgbClr val="000000"/>
                </a:solidFill>
                <a:latin typeface="Calibri"/>
                <a:ea typeface="Times New Roman"/>
              </a:rPr>
              <a:t>E-mail: </a:t>
            </a:r>
            <a:r>
              <a:rPr b="0" lang="en-US" sz="2000" spc="-1" strike="noStrike">
                <a:solidFill>
                  <a:srgbClr val="0000ff"/>
                </a:solidFill>
                <a:latin typeface="Calibri"/>
                <a:ea typeface="Times New Roman"/>
              </a:rPr>
              <a:t>florettefobasso@yahoo.fr</a:t>
            </a:r>
            <a:endParaRPr b="0" lang="en-US" sz="2000" spc="-1" strike="noStrike">
              <a:latin typeface="Arial"/>
            </a:endParaRPr>
          </a:p>
        </p:txBody>
      </p:sp>
      <p:sp>
        <p:nvSpPr>
          <p:cNvPr id="132" name="TextShape 4"/>
          <p:cNvSpPr txBox="1"/>
          <p:nvPr/>
        </p:nvSpPr>
        <p:spPr>
          <a:xfrm>
            <a:off x="6458040" y="6356520"/>
            <a:ext cx="2057040" cy="364680"/>
          </a:xfrm>
          <a:prstGeom prst="rect">
            <a:avLst/>
          </a:prstGeom>
          <a:noFill/>
          <a:ln>
            <a:noFill/>
          </a:ln>
        </p:spPr>
        <p:txBody>
          <a:bodyPr anchor="ctr"/>
          <a:p>
            <a:pPr algn="r">
              <a:lnSpc>
                <a:spcPct val="100000"/>
              </a:lnSpc>
            </a:pPr>
            <a:fld id="{8D69A234-FD02-4550-8551-0F4A6CD0D102}"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133" name="CustomShape 5"/>
          <p:cNvSpPr/>
          <p:nvPr/>
        </p:nvSpPr>
        <p:spPr>
          <a:xfrm>
            <a:off x="918360" y="2781360"/>
            <a:ext cx="7560360" cy="13701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800" spc="-1" strike="noStrike">
                <a:solidFill>
                  <a:srgbClr val="000000"/>
                </a:solidFill>
                <a:latin typeface="Arial Black"/>
              </a:rPr>
              <a:t>BIPOLARON, MAGNETOBIPOLARON AND EXCITON CHARACTERISTICS IN NANOSTRUCTURES</a:t>
            </a:r>
            <a:endParaRPr b="0" lang="en-US" sz="2800" spc="-1" strike="noStrike">
              <a:latin typeface="Arial"/>
            </a:endParaRPr>
          </a:p>
        </p:txBody>
      </p:sp>
      <p:pic>
        <p:nvPicPr>
          <p:cNvPr id="134" name="Image 6" descr=""/>
          <p:cNvPicPr/>
          <p:nvPr/>
        </p:nvPicPr>
        <p:blipFill>
          <a:blip r:embed="rId1"/>
          <a:stretch/>
        </p:blipFill>
        <p:spPr>
          <a:xfrm>
            <a:off x="391320" y="46080"/>
            <a:ext cx="1367640" cy="1527120"/>
          </a:xfrm>
          <a:prstGeom prst="rect">
            <a:avLst/>
          </a:prstGeom>
          <a:ln>
            <a:noFill/>
          </a:ln>
        </p:spPr>
      </p:pic>
      <p:sp>
        <p:nvSpPr>
          <p:cNvPr id="135" name="CustomShape 6"/>
          <p:cNvSpPr/>
          <p:nvPr/>
        </p:nvSpPr>
        <p:spPr>
          <a:xfrm>
            <a:off x="0" y="1477080"/>
            <a:ext cx="2428560" cy="6390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0000"/>
                </a:solidFill>
                <a:latin typeface="Calibri"/>
              </a:rPr>
              <a:t>University of Dschang, Cameroon</a:t>
            </a:r>
            <a:endParaRPr b="0" lang="en-US" sz="1800" spc="-1" strike="noStrike">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80" name="CustomShape 1"/>
          <p:cNvSpPr/>
          <p:nvPr/>
        </p:nvSpPr>
        <p:spPr>
          <a:xfrm>
            <a:off x="467640" y="1631160"/>
            <a:ext cx="7992000" cy="853200"/>
          </a:xfrm>
          <a:prstGeom prst="rect">
            <a:avLst/>
          </a:prstGeom>
          <a:noFill/>
          <a:ln w="9360">
            <a:noFill/>
          </a:ln>
        </p:spPr>
        <p:style>
          <a:lnRef idx="0"/>
          <a:fillRef idx="0"/>
          <a:effectRef idx="0"/>
          <a:fontRef idx="minor"/>
        </p:style>
        <p:txBody>
          <a:bodyPr anchor="ctr"/>
          <a:p>
            <a:pPr>
              <a:lnSpc>
                <a:spcPct val="100000"/>
              </a:lnSpc>
            </a:pPr>
            <a:r>
              <a:rPr b="1" lang="en-US" sz="1600" spc="-1" strike="noStrike">
                <a:solidFill>
                  <a:srgbClr val="000000"/>
                </a:solidFill>
                <a:latin typeface="Arial"/>
                <a:ea typeface="Calibri"/>
              </a:rPr>
              <a:t>THE PURPOSE OF THIS TALK IS TO USE LEE LOW PINES AND HUYBRECHTS METHODS TO DERIVE THE </a:t>
            </a:r>
            <a:r>
              <a:rPr b="1" lang="en-US" sz="1600" spc="-1" strike="noStrike">
                <a:solidFill>
                  <a:srgbClr val="0000ff"/>
                </a:solidFill>
                <a:latin typeface="Arial Black"/>
                <a:ea typeface="Calibri"/>
              </a:rPr>
              <a:t>PROPERTIES OF  POLARON </a:t>
            </a:r>
            <a:r>
              <a:rPr b="1" lang="en-US" sz="1600" spc="-1" strike="noStrike">
                <a:solidFill>
                  <a:srgbClr val="000000"/>
                </a:solidFill>
                <a:latin typeface="Arial"/>
                <a:ea typeface="Calibri"/>
              </a:rPr>
              <a:t>IN NANOSTRUCRES</a:t>
            </a:r>
            <a:endParaRPr b="0" lang="en-US" sz="1600" spc="-1" strike="noStrike">
              <a:latin typeface="Arial"/>
            </a:endParaRPr>
          </a:p>
          <a:p>
            <a:pPr>
              <a:lnSpc>
                <a:spcPct val="100000"/>
              </a:lnSpc>
            </a:pPr>
            <a:endParaRPr b="0" lang="en-US" sz="1600" spc="-1" strike="noStrike">
              <a:latin typeface="Arial"/>
            </a:endParaRPr>
          </a:p>
        </p:txBody>
      </p:sp>
      <p:sp>
        <p:nvSpPr>
          <p:cNvPr id="5781" name="CustomShape 2"/>
          <p:cNvSpPr/>
          <p:nvPr/>
        </p:nvSpPr>
        <p:spPr>
          <a:xfrm>
            <a:off x="2071800" y="508680"/>
            <a:ext cx="4554360" cy="395280"/>
          </a:xfrm>
          <a:prstGeom prst="rect">
            <a:avLst/>
          </a:prstGeom>
          <a:solidFill>
            <a:schemeClr val="accent5">
              <a:lumMod val="60000"/>
              <a:lumOff val="40000"/>
            </a:schemeClr>
          </a:solidFill>
          <a:ln>
            <a:noFill/>
          </a:ln>
          <a:effectLst>
            <a:innerShdw blurRad="63500" dir="10800000" dist="50800">
              <a:srgbClr val="000000">
                <a:alpha val="50000"/>
              </a:srgbClr>
            </a:innerShdw>
          </a:effectLst>
          <a:scene3d>
            <a:camera prst="orthographicFront"/>
            <a:lightRig dir="t" rig="threePt"/>
          </a:scene3d>
          <a:sp3d>
            <a:bevelT prst="coolSlant" w="165100"/>
          </a:sp3d>
        </p:spPr>
        <p:style>
          <a:lnRef idx="0"/>
          <a:fillRef idx="0"/>
          <a:effectRef idx="0"/>
          <a:fontRef idx="minor"/>
        </p:style>
        <p:txBody>
          <a:bodyPr lIns="90000" rIns="90000" tIns="45000" bIns="45000"/>
          <a:p>
            <a:pPr algn="ctr">
              <a:lnSpc>
                <a:spcPct val="100000"/>
              </a:lnSpc>
            </a:pPr>
            <a:r>
              <a:rPr b="1" lang="en-US" sz="2000" spc="-1" strike="noStrike">
                <a:solidFill>
                  <a:srgbClr val="ffffff"/>
                </a:solidFill>
                <a:latin typeface="Arial Black"/>
              </a:rPr>
              <a:t>What are we looking for?</a:t>
            </a:r>
            <a:endParaRPr b="0" lang="en-US" sz="2000" spc="-1" strike="noStrike">
              <a:latin typeface="Arial"/>
            </a:endParaRPr>
          </a:p>
        </p:txBody>
      </p:sp>
      <p:sp>
        <p:nvSpPr>
          <p:cNvPr id="5782" name="CustomShape 3"/>
          <p:cNvSpPr/>
          <p:nvPr/>
        </p:nvSpPr>
        <p:spPr>
          <a:xfrm>
            <a:off x="4583880" y="2493000"/>
            <a:ext cx="360" cy="4032000"/>
          </a:xfrm>
          <a:custGeom>
            <a:avLst/>
            <a:gdLst/>
            <a:ahLst/>
            <a:rect l="l" t="t" r="r" b="b"/>
            <a:pathLst>
              <a:path w="21600" h="21600">
                <a:moveTo>
                  <a:pt x="0" y="0"/>
                </a:moveTo>
                <a:lnTo>
                  <a:pt x="21600" y="21600"/>
                </a:lnTo>
              </a:path>
            </a:pathLst>
          </a:custGeom>
          <a:noFill/>
          <a:ln w="76320">
            <a:tailEnd len="med" type="triangle" w="med"/>
          </a:ln>
        </p:spPr>
        <p:style>
          <a:lnRef idx="1">
            <a:schemeClr val="accent1"/>
          </a:lnRef>
          <a:fillRef idx="0">
            <a:schemeClr val="accent1"/>
          </a:fillRef>
          <a:effectRef idx="0">
            <a:schemeClr val="accent1"/>
          </a:effectRef>
          <a:fontRef idx="minor"/>
        </p:style>
      </p:sp>
      <p:sp>
        <p:nvSpPr>
          <p:cNvPr id="5783" name="TextShape 4"/>
          <p:cNvSpPr txBox="1"/>
          <p:nvPr/>
        </p:nvSpPr>
        <p:spPr>
          <a:xfrm>
            <a:off x="6458040" y="6356520"/>
            <a:ext cx="2057040" cy="364680"/>
          </a:xfrm>
          <a:prstGeom prst="rect">
            <a:avLst/>
          </a:prstGeom>
          <a:noFill/>
          <a:ln>
            <a:noFill/>
          </a:ln>
        </p:spPr>
        <p:txBody>
          <a:bodyPr anchor="ctr"/>
          <a:p>
            <a:pPr algn="r">
              <a:lnSpc>
                <a:spcPct val="100000"/>
              </a:lnSpc>
            </a:pPr>
            <a:fld id="{E4CF3736-7310-4E02-99D9-3A7F2EFFD595}"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84" name="CustomShape 1"/>
          <p:cNvSpPr/>
          <p:nvPr/>
        </p:nvSpPr>
        <p:spPr>
          <a:xfrm>
            <a:off x="2988000" y="25560"/>
            <a:ext cx="3357360" cy="5169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800" spc="-1" strike="noStrike">
                <a:solidFill>
                  <a:srgbClr val="000000"/>
                </a:solidFill>
                <a:latin typeface="Arial Black"/>
              </a:rPr>
              <a:t>OUTLINE</a:t>
            </a:r>
            <a:endParaRPr b="0" lang="en-US" sz="2800" spc="-1" strike="noStrike">
              <a:latin typeface="Arial"/>
            </a:endParaRPr>
          </a:p>
        </p:txBody>
      </p:sp>
      <p:sp>
        <p:nvSpPr>
          <p:cNvPr id="5785" name="CustomShape 2"/>
          <p:cNvSpPr/>
          <p:nvPr/>
        </p:nvSpPr>
        <p:spPr>
          <a:xfrm>
            <a:off x="590760" y="3411360"/>
            <a:ext cx="293760" cy="3690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5786" name="CustomShape 3"/>
          <p:cNvSpPr/>
          <p:nvPr/>
        </p:nvSpPr>
        <p:spPr>
          <a:xfrm>
            <a:off x="1143000" y="4581000"/>
            <a:ext cx="488520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Black"/>
              </a:rPr>
              <a:t>4. CONCLUSION</a:t>
            </a:r>
            <a:endParaRPr b="0" lang="en-US" sz="1800" spc="-1" strike="noStrike">
              <a:latin typeface="Arial"/>
            </a:endParaRPr>
          </a:p>
        </p:txBody>
      </p:sp>
      <p:sp>
        <p:nvSpPr>
          <p:cNvPr id="5787" name="CustomShape 4"/>
          <p:cNvSpPr/>
          <p:nvPr/>
        </p:nvSpPr>
        <p:spPr>
          <a:xfrm>
            <a:off x="437040" y="4581000"/>
            <a:ext cx="428400" cy="3690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5788" name="CustomShape 5"/>
          <p:cNvSpPr/>
          <p:nvPr/>
        </p:nvSpPr>
        <p:spPr>
          <a:xfrm>
            <a:off x="1143000" y="3407040"/>
            <a:ext cx="750060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Black"/>
              </a:rPr>
              <a:t>3. APPLICATIONS</a:t>
            </a:r>
            <a:endParaRPr b="0" lang="en-US" sz="1800" spc="-1" strike="noStrike">
              <a:latin typeface="Arial"/>
            </a:endParaRPr>
          </a:p>
        </p:txBody>
      </p:sp>
      <p:sp>
        <p:nvSpPr>
          <p:cNvPr id="5789" name="CustomShape 6"/>
          <p:cNvSpPr/>
          <p:nvPr/>
        </p:nvSpPr>
        <p:spPr>
          <a:xfrm>
            <a:off x="651240" y="1440720"/>
            <a:ext cx="293760" cy="3690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5790" name="CustomShape 7"/>
          <p:cNvSpPr/>
          <p:nvPr/>
        </p:nvSpPr>
        <p:spPr>
          <a:xfrm>
            <a:off x="1151640" y="1440720"/>
            <a:ext cx="750060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Black"/>
              </a:rPr>
              <a:t>1. LEE LOW AND PINES METHOD</a:t>
            </a:r>
            <a:endParaRPr b="0" lang="en-US" sz="1800" spc="-1" strike="noStrike">
              <a:latin typeface="Arial"/>
            </a:endParaRPr>
          </a:p>
        </p:txBody>
      </p:sp>
      <p:sp>
        <p:nvSpPr>
          <p:cNvPr id="5791" name="CustomShape 8"/>
          <p:cNvSpPr/>
          <p:nvPr/>
        </p:nvSpPr>
        <p:spPr>
          <a:xfrm>
            <a:off x="1151640" y="2380320"/>
            <a:ext cx="475596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Black"/>
              </a:rPr>
              <a:t>2. HUYBRECHTS METHOD </a:t>
            </a:r>
            <a:endParaRPr b="0" lang="en-US" sz="1800" spc="-1" strike="noStrike">
              <a:latin typeface="Arial"/>
            </a:endParaRPr>
          </a:p>
        </p:txBody>
      </p:sp>
      <p:sp>
        <p:nvSpPr>
          <p:cNvPr id="5792" name="CustomShape 9"/>
          <p:cNvSpPr/>
          <p:nvPr/>
        </p:nvSpPr>
        <p:spPr>
          <a:xfrm>
            <a:off x="643680" y="2426040"/>
            <a:ext cx="293760" cy="369000"/>
          </a:xfrm>
          <a:prstGeom prst="rightArrow">
            <a:avLst>
              <a:gd name="adj1" fmla="val 50000"/>
              <a:gd name="adj2" fmla="val 50000"/>
            </a:avLst>
          </a:prstGeom>
          <a:ln/>
        </p:spPr>
        <p:style>
          <a:lnRef idx="2">
            <a:schemeClr val="accent1">
              <a:shade val="50000"/>
            </a:schemeClr>
          </a:lnRef>
          <a:fillRef idx="1">
            <a:schemeClr val="accent1"/>
          </a:fillRef>
          <a:effectRef idx="0">
            <a:schemeClr val="accent1"/>
          </a:effectRef>
          <a:fontRef idx="minor"/>
        </p:style>
      </p:sp>
      <p:sp>
        <p:nvSpPr>
          <p:cNvPr id="5793" name="TextShape 10"/>
          <p:cNvSpPr txBox="1"/>
          <p:nvPr/>
        </p:nvSpPr>
        <p:spPr>
          <a:xfrm>
            <a:off x="6458040" y="6356520"/>
            <a:ext cx="2057040" cy="364680"/>
          </a:xfrm>
          <a:prstGeom prst="rect">
            <a:avLst/>
          </a:prstGeom>
          <a:noFill/>
          <a:ln>
            <a:noFill/>
          </a:ln>
        </p:spPr>
        <p:txBody>
          <a:bodyPr anchor="ctr"/>
          <a:p>
            <a:pPr algn="r">
              <a:lnSpc>
                <a:spcPct val="100000"/>
              </a:lnSpc>
            </a:pPr>
            <a:fld id="{A18F779C-C684-45F5-9599-B3F26FD70426}" type="slidenum">
              <a:rPr b="0" lang="en-US" sz="2400" spc="-1" strike="noStrike">
                <a:solidFill>
                  <a:srgbClr val="000000"/>
                </a:solidFill>
                <a:latin typeface="Arial Black"/>
              </a:rPr>
              <a:t>&lt;number&gt;</a:t>
            </a:fld>
            <a:endParaRPr b="0" lang="en-US" sz="2400" spc="-1" strike="noStrike">
              <a:latin typeface="Times New Roman"/>
            </a:endParaRPr>
          </a:p>
        </p:txBody>
      </p:sp>
    </p:spTree>
  </p:cSld>
  <p:timing>
    <p:tnLst>
      <p:par>
        <p:cTn id="692" dur="indefinite" restart="never" nodeType="tmRoot">
          <p:childTnLst>
            <p:seq>
              <p:cTn id="693" dur="indefinite" nodeType="mainSeq">
                <p:childTnLst>
                  <p:par>
                    <p:cTn id="694" fill="hold">
                      <p:stCondLst>
                        <p:cond delay="0"/>
                      </p:stCondLst>
                      <p:childTnLst>
                        <p:par>
                          <p:cTn id="695" fill="hold">
                            <p:stCondLst>
                              <p:cond delay="0"/>
                            </p:stCondLst>
                            <p:childTnLst>
                              <p:par>
                                <p:cTn id="696" nodeType="withEffect" fill="hold" presetClass="entr" presetID="42">
                                  <p:stCondLst>
                                    <p:cond delay="0"/>
                                  </p:stCondLst>
                                  <p:childTnLst>
                                    <p:set>
                                      <p:cBhvr>
                                        <p:cTn id="697" dur="1" fill="hold">
                                          <p:stCondLst>
                                            <p:cond delay="0"/>
                                          </p:stCondLst>
                                        </p:cTn>
                                        <p:tgtEl>
                                          <p:spTgt spid="5785"/>
                                        </p:tgtEl>
                                        <p:attrNameLst>
                                          <p:attrName>style.visibility</p:attrName>
                                        </p:attrNameLst>
                                      </p:cBhvr>
                                      <p:to>
                                        <p:strVal val="visible"/>
                                      </p:to>
                                    </p:set>
                                    <p:animEffect filter="fade" transition="in">
                                      <p:cBhvr additive="repl">
                                        <p:cTn id="698" dur="750"/>
                                        <p:tgtEl>
                                          <p:spTgt spid="5785"/>
                                        </p:tgtEl>
                                      </p:cBhvr>
                                    </p:animEffect>
                                    <p:anim calcmode="lin" valueType="num">
                                      <p:cBhvr additive="repl">
                                        <p:cTn id="699" dur="750" fill="hold"/>
                                        <p:tgtEl>
                                          <p:spTgt spid="5785"/>
                                        </p:tgtEl>
                                        <p:attrNameLst>
                                          <p:attrName>ppt_x</p:attrName>
                                        </p:attrNameLst>
                                      </p:cBhvr>
                                      <p:tavLst>
                                        <p:tav tm="0">
                                          <p:val>
                                            <p:strVal val="#ppt_x"/>
                                          </p:val>
                                        </p:tav>
                                        <p:tav tm="100000">
                                          <p:val>
                                            <p:strVal val="#ppt_x"/>
                                          </p:val>
                                        </p:tav>
                                      </p:tavLst>
                                    </p:anim>
                                    <p:anim calcmode="lin" valueType="num">
                                      <p:cBhvr additive="repl">
                                        <p:cTn id="700" dur="750" fill="hold"/>
                                        <p:tgtEl>
                                          <p:spTgt spid="5785"/>
                                        </p:tgtEl>
                                        <p:attrNameLst>
                                          <p:attrName>ppt_y</p:attrName>
                                        </p:attrNameLst>
                                      </p:cBhvr>
                                      <p:tavLst>
                                        <p:tav tm="0">
                                          <p:val>
                                            <p:strVal val="#ppt_y+.1"/>
                                          </p:val>
                                        </p:tav>
                                        <p:tav tm="100000">
                                          <p:val>
                                            <p:strVal val="#ppt_y"/>
                                          </p:val>
                                        </p:tav>
                                      </p:tavLst>
                                    </p:anim>
                                  </p:childTnLst>
                                </p:cTn>
                              </p:par>
                              <p:par>
                                <p:cTn id="701" nodeType="withEffect" fill="hold" presetClass="entr" presetID="42">
                                  <p:stCondLst>
                                    <p:cond delay="0"/>
                                  </p:stCondLst>
                                  <p:childTnLst>
                                    <p:set>
                                      <p:cBhvr>
                                        <p:cTn id="702" dur="1" fill="hold">
                                          <p:stCondLst>
                                            <p:cond delay="0"/>
                                          </p:stCondLst>
                                        </p:cTn>
                                        <p:tgtEl>
                                          <p:spTgt spid="5786"/>
                                        </p:tgtEl>
                                        <p:attrNameLst>
                                          <p:attrName>style.visibility</p:attrName>
                                        </p:attrNameLst>
                                      </p:cBhvr>
                                      <p:to>
                                        <p:strVal val="visible"/>
                                      </p:to>
                                    </p:set>
                                    <p:animEffect filter="fade" transition="in">
                                      <p:cBhvr additive="repl">
                                        <p:cTn id="703" dur="750"/>
                                        <p:tgtEl>
                                          <p:spTgt spid="5786"/>
                                        </p:tgtEl>
                                      </p:cBhvr>
                                    </p:animEffect>
                                    <p:anim calcmode="lin" valueType="num">
                                      <p:cBhvr additive="repl">
                                        <p:cTn id="704" dur="750" fill="hold"/>
                                        <p:tgtEl>
                                          <p:spTgt spid="5786"/>
                                        </p:tgtEl>
                                        <p:attrNameLst>
                                          <p:attrName>ppt_x</p:attrName>
                                        </p:attrNameLst>
                                      </p:cBhvr>
                                      <p:tavLst>
                                        <p:tav tm="0">
                                          <p:val>
                                            <p:strVal val="#ppt_x"/>
                                          </p:val>
                                        </p:tav>
                                        <p:tav tm="100000">
                                          <p:val>
                                            <p:strVal val="#ppt_x"/>
                                          </p:val>
                                        </p:tav>
                                      </p:tavLst>
                                    </p:anim>
                                    <p:anim calcmode="lin" valueType="num">
                                      <p:cBhvr additive="repl">
                                        <p:cTn id="705" dur="750" fill="hold"/>
                                        <p:tgtEl>
                                          <p:spTgt spid="5786"/>
                                        </p:tgtEl>
                                        <p:attrNameLst>
                                          <p:attrName>ppt_y</p:attrName>
                                        </p:attrNameLst>
                                      </p:cBhvr>
                                      <p:tavLst>
                                        <p:tav tm="0">
                                          <p:val>
                                            <p:strVal val="#ppt_y+.1"/>
                                          </p:val>
                                        </p:tav>
                                        <p:tav tm="100000">
                                          <p:val>
                                            <p:strVal val="#ppt_y"/>
                                          </p:val>
                                        </p:tav>
                                      </p:tavLst>
                                    </p:anim>
                                  </p:childTnLst>
                                </p:cTn>
                              </p:par>
                              <p:par>
                                <p:cTn id="706" nodeType="withEffect" fill="hold" presetClass="entr" presetID="42">
                                  <p:stCondLst>
                                    <p:cond delay="0"/>
                                  </p:stCondLst>
                                  <p:childTnLst>
                                    <p:set>
                                      <p:cBhvr>
                                        <p:cTn id="707" dur="1" fill="hold">
                                          <p:stCondLst>
                                            <p:cond delay="0"/>
                                          </p:stCondLst>
                                        </p:cTn>
                                        <p:tgtEl>
                                          <p:spTgt spid="5787"/>
                                        </p:tgtEl>
                                        <p:attrNameLst>
                                          <p:attrName>style.visibility</p:attrName>
                                        </p:attrNameLst>
                                      </p:cBhvr>
                                      <p:to>
                                        <p:strVal val="visible"/>
                                      </p:to>
                                    </p:set>
                                    <p:animEffect filter="fade" transition="in">
                                      <p:cBhvr additive="repl">
                                        <p:cTn id="708" dur="750"/>
                                        <p:tgtEl>
                                          <p:spTgt spid="5787"/>
                                        </p:tgtEl>
                                      </p:cBhvr>
                                    </p:animEffect>
                                    <p:anim calcmode="lin" valueType="num">
                                      <p:cBhvr additive="repl">
                                        <p:cTn id="709" dur="750" fill="hold"/>
                                        <p:tgtEl>
                                          <p:spTgt spid="5787"/>
                                        </p:tgtEl>
                                        <p:attrNameLst>
                                          <p:attrName>ppt_x</p:attrName>
                                        </p:attrNameLst>
                                      </p:cBhvr>
                                      <p:tavLst>
                                        <p:tav tm="0">
                                          <p:val>
                                            <p:strVal val="#ppt_x"/>
                                          </p:val>
                                        </p:tav>
                                        <p:tav tm="100000">
                                          <p:val>
                                            <p:strVal val="#ppt_x"/>
                                          </p:val>
                                        </p:tav>
                                      </p:tavLst>
                                    </p:anim>
                                    <p:anim calcmode="lin" valueType="num">
                                      <p:cBhvr additive="repl">
                                        <p:cTn id="710" dur="750" fill="hold"/>
                                        <p:tgtEl>
                                          <p:spTgt spid="5787"/>
                                        </p:tgtEl>
                                        <p:attrNameLst>
                                          <p:attrName>ppt_y</p:attrName>
                                        </p:attrNameLst>
                                      </p:cBhvr>
                                      <p:tavLst>
                                        <p:tav tm="0">
                                          <p:val>
                                            <p:strVal val="#ppt_y+.1"/>
                                          </p:val>
                                        </p:tav>
                                        <p:tav tm="100000">
                                          <p:val>
                                            <p:strVal val="#ppt_y"/>
                                          </p:val>
                                        </p:tav>
                                      </p:tavLst>
                                    </p:anim>
                                  </p:childTnLst>
                                </p:cTn>
                              </p:par>
                              <p:par>
                                <p:cTn id="711" nodeType="withEffect" fill="hold" presetClass="entr" presetID="42">
                                  <p:stCondLst>
                                    <p:cond delay="0"/>
                                  </p:stCondLst>
                                  <p:childTnLst>
                                    <p:set>
                                      <p:cBhvr>
                                        <p:cTn id="712" dur="1" fill="hold">
                                          <p:stCondLst>
                                            <p:cond delay="0"/>
                                          </p:stCondLst>
                                        </p:cTn>
                                        <p:tgtEl>
                                          <p:spTgt spid="5789"/>
                                        </p:tgtEl>
                                        <p:attrNameLst>
                                          <p:attrName>style.visibility</p:attrName>
                                        </p:attrNameLst>
                                      </p:cBhvr>
                                      <p:to>
                                        <p:strVal val="visible"/>
                                      </p:to>
                                    </p:set>
                                    <p:animEffect filter="fade" transition="in">
                                      <p:cBhvr additive="repl">
                                        <p:cTn id="713" dur="750"/>
                                        <p:tgtEl>
                                          <p:spTgt spid="5789"/>
                                        </p:tgtEl>
                                      </p:cBhvr>
                                    </p:animEffect>
                                    <p:anim calcmode="lin" valueType="num">
                                      <p:cBhvr additive="repl">
                                        <p:cTn id="714" dur="750" fill="hold"/>
                                        <p:tgtEl>
                                          <p:spTgt spid="5789"/>
                                        </p:tgtEl>
                                        <p:attrNameLst>
                                          <p:attrName>ppt_x</p:attrName>
                                        </p:attrNameLst>
                                      </p:cBhvr>
                                      <p:tavLst>
                                        <p:tav tm="0">
                                          <p:val>
                                            <p:strVal val="#ppt_x"/>
                                          </p:val>
                                        </p:tav>
                                        <p:tav tm="100000">
                                          <p:val>
                                            <p:strVal val="#ppt_x"/>
                                          </p:val>
                                        </p:tav>
                                      </p:tavLst>
                                    </p:anim>
                                    <p:anim calcmode="lin" valueType="num">
                                      <p:cBhvr additive="repl">
                                        <p:cTn id="715" dur="750" fill="hold"/>
                                        <p:tgtEl>
                                          <p:spTgt spid="5789"/>
                                        </p:tgtEl>
                                        <p:attrNameLst>
                                          <p:attrName>ppt_y</p:attrName>
                                        </p:attrNameLst>
                                      </p:cBhvr>
                                      <p:tavLst>
                                        <p:tav tm="0">
                                          <p:val>
                                            <p:strVal val="#ppt_y+.1"/>
                                          </p:val>
                                        </p:tav>
                                        <p:tav tm="100000">
                                          <p:val>
                                            <p:strVal val="#ppt_y"/>
                                          </p:val>
                                        </p:tav>
                                      </p:tavLst>
                                    </p:anim>
                                  </p:childTnLst>
                                </p:cTn>
                              </p:par>
                              <p:par>
                                <p:cTn id="716" nodeType="withEffect" fill="hold" presetClass="entr" presetID="42">
                                  <p:stCondLst>
                                    <p:cond delay="0"/>
                                  </p:stCondLst>
                                  <p:childTnLst>
                                    <p:set>
                                      <p:cBhvr>
                                        <p:cTn id="717" dur="1" fill="hold">
                                          <p:stCondLst>
                                            <p:cond delay="0"/>
                                          </p:stCondLst>
                                        </p:cTn>
                                        <p:tgtEl>
                                          <p:spTgt spid="5792"/>
                                        </p:tgtEl>
                                        <p:attrNameLst>
                                          <p:attrName>style.visibility</p:attrName>
                                        </p:attrNameLst>
                                      </p:cBhvr>
                                      <p:to>
                                        <p:strVal val="visible"/>
                                      </p:to>
                                    </p:set>
                                    <p:animEffect filter="fade" transition="in">
                                      <p:cBhvr additive="repl">
                                        <p:cTn id="718" dur="750"/>
                                        <p:tgtEl>
                                          <p:spTgt spid="5792"/>
                                        </p:tgtEl>
                                      </p:cBhvr>
                                    </p:animEffect>
                                    <p:anim calcmode="lin" valueType="num">
                                      <p:cBhvr additive="repl">
                                        <p:cTn id="719" dur="750" fill="hold"/>
                                        <p:tgtEl>
                                          <p:spTgt spid="5792"/>
                                        </p:tgtEl>
                                        <p:attrNameLst>
                                          <p:attrName>ppt_x</p:attrName>
                                        </p:attrNameLst>
                                      </p:cBhvr>
                                      <p:tavLst>
                                        <p:tav tm="0">
                                          <p:val>
                                            <p:strVal val="#ppt_x"/>
                                          </p:val>
                                        </p:tav>
                                        <p:tav tm="100000">
                                          <p:val>
                                            <p:strVal val="#ppt_x"/>
                                          </p:val>
                                        </p:tav>
                                      </p:tavLst>
                                    </p:anim>
                                    <p:anim calcmode="lin" valueType="num">
                                      <p:cBhvr additive="repl">
                                        <p:cTn id="720" dur="750" fill="hold"/>
                                        <p:tgtEl>
                                          <p:spTgt spid="5792"/>
                                        </p:tgtEl>
                                        <p:attrNameLst>
                                          <p:attrName>ppt_y</p:attrName>
                                        </p:attrNameLst>
                                      </p:cBhvr>
                                      <p:tavLst>
                                        <p:tav tm="0">
                                          <p:val>
                                            <p:strVal val="#ppt_y+.1"/>
                                          </p:val>
                                        </p:tav>
                                        <p:tav tm="100000">
                                          <p:val>
                                            <p:strVal val="#ppt_y"/>
                                          </p:val>
                                        </p:tav>
                                      </p:tavLst>
                                    </p:anim>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94" name="CustomShape 1"/>
          <p:cNvSpPr/>
          <p:nvPr/>
        </p:nvSpPr>
        <p:spPr>
          <a:xfrm>
            <a:off x="1043640" y="2839680"/>
            <a:ext cx="7500600" cy="6390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0000"/>
                </a:solidFill>
                <a:latin typeface="Arial Black"/>
              </a:rPr>
              <a:t>1. </a:t>
            </a:r>
            <a:endParaRPr b="0" lang="en-US" sz="1800" spc="-1" strike="noStrike">
              <a:latin typeface="Arial"/>
            </a:endParaRPr>
          </a:p>
          <a:p>
            <a:pPr algn="ctr">
              <a:lnSpc>
                <a:spcPct val="100000"/>
              </a:lnSpc>
            </a:pPr>
            <a:r>
              <a:rPr b="1" lang="en-US" sz="1800" spc="-1" strike="noStrike">
                <a:solidFill>
                  <a:srgbClr val="000000"/>
                </a:solidFill>
                <a:latin typeface="Arial Black"/>
              </a:rPr>
              <a:t>LEE LOW AND PINES METHOD</a:t>
            </a:r>
            <a:endParaRPr b="0" lang="en-US" sz="1800" spc="-1" strike="noStrike">
              <a:latin typeface="Arial"/>
            </a:endParaRPr>
          </a:p>
        </p:txBody>
      </p:sp>
      <p:sp>
        <p:nvSpPr>
          <p:cNvPr id="5795" name="TextShape 2"/>
          <p:cNvSpPr txBox="1"/>
          <p:nvPr/>
        </p:nvSpPr>
        <p:spPr>
          <a:xfrm>
            <a:off x="6458040" y="6356520"/>
            <a:ext cx="2057040" cy="364680"/>
          </a:xfrm>
          <a:prstGeom prst="rect">
            <a:avLst/>
          </a:prstGeom>
          <a:noFill/>
          <a:ln>
            <a:noFill/>
          </a:ln>
        </p:spPr>
        <p:txBody>
          <a:bodyPr anchor="ctr"/>
          <a:p>
            <a:pPr algn="r">
              <a:lnSpc>
                <a:spcPct val="100000"/>
              </a:lnSpc>
            </a:pPr>
            <a:fld id="{EF6DF2F1-9B5E-4C20-B2CB-EE8CBA4DCF19}"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96" name="CustomShape 1"/>
          <p:cNvSpPr/>
          <p:nvPr/>
        </p:nvSpPr>
        <p:spPr>
          <a:xfrm>
            <a:off x="0" y="0"/>
            <a:ext cx="9143640" cy="360"/>
          </a:xfrm>
          <a:prstGeom prst="rect">
            <a:avLst/>
          </a:prstGeom>
          <a:noFill/>
          <a:ln>
            <a:noFill/>
          </a:ln>
        </p:spPr>
        <p:style>
          <a:lnRef idx="0"/>
          <a:fillRef idx="0"/>
          <a:effectRef idx="0"/>
          <a:fontRef idx="minor"/>
        </p:style>
      </p:sp>
      <p:sp>
        <p:nvSpPr>
          <p:cNvPr id="5797" name="CustomShape 2"/>
          <p:cNvSpPr/>
          <p:nvPr/>
        </p:nvSpPr>
        <p:spPr>
          <a:xfrm>
            <a:off x="0" y="247680"/>
            <a:ext cx="9143640" cy="360"/>
          </a:xfrm>
          <a:prstGeom prst="rect">
            <a:avLst/>
          </a:prstGeom>
          <a:noFill/>
          <a:ln>
            <a:noFill/>
          </a:ln>
        </p:spPr>
        <p:style>
          <a:lnRef idx="0"/>
          <a:fillRef idx="0"/>
          <a:effectRef idx="0"/>
          <a:fontRef idx="minor"/>
        </p:style>
      </p:sp>
      <p:sp>
        <p:nvSpPr>
          <p:cNvPr id="5798" name="CustomShape 3"/>
          <p:cNvSpPr/>
          <p:nvPr/>
        </p:nvSpPr>
        <p:spPr>
          <a:xfrm>
            <a:off x="1835640" y="259560"/>
            <a:ext cx="51843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The total Hamiltonian of the system is described by</a:t>
            </a:r>
            <a:endParaRPr b="0" lang="en-US" sz="1800" spc="-1" strike="noStrike">
              <a:latin typeface="Arial"/>
            </a:endParaRPr>
          </a:p>
        </p:txBody>
      </p:sp>
      <p:sp>
        <p:nvSpPr>
          <p:cNvPr id="5799" name="CustomShape 4"/>
          <p:cNvSpPr/>
          <p:nvPr/>
        </p:nvSpPr>
        <p:spPr>
          <a:xfrm>
            <a:off x="0" y="0"/>
            <a:ext cx="9143640" cy="360"/>
          </a:xfrm>
          <a:prstGeom prst="rect">
            <a:avLst/>
          </a:prstGeom>
          <a:noFill/>
          <a:ln>
            <a:noFill/>
          </a:ln>
        </p:spPr>
        <p:style>
          <a:lnRef idx="0"/>
          <a:fillRef idx="0"/>
          <a:effectRef idx="0"/>
          <a:fontRef idx="minor"/>
        </p:style>
      </p:sp>
      <p:sp>
        <p:nvSpPr>
          <p:cNvPr id="5800" name="CustomShape 5"/>
          <p:cNvSpPr/>
          <p:nvPr/>
        </p:nvSpPr>
        <p:spPr>
          <a:xfrm>
            <a:off x="0" y="0"/>
            <a:ext cx="9143640" cy="360"/>
          </a:xfrm>
          <a:prstGeom prst="rect">
            <a:avLst/>
          </a:prstGeom>
          <a:noFill/>
          <a:ln>
            <a:noFill/>
          </a:ln>
        </p:spPr>
        <p:style>
          <a:lnRef idx="0"/>
          <a:fillRef idx="0"/>
          <a:effectRef idx="0"/>
          <a:fontRef idx="minor"/>
        </p:style>
      </p:sp>
      <p:sp>
        <p:nvSpPr>
          <p:cNvPr id="5801" name="CustomShape 6"/>
          <p:cNvSpPr/>
          <p:nvPr/>
        </p:nvSpPr>
        <p:spPr>
          <a:xfrm>
            <a:off x="0" y="0"/>
            <a:ext cx="9143640" cy="360"/>
          </a:xfrm>
          <a:prstGeom prst="rect">
            <a:avLst/>
          </a:prstGeom>
          <a:noFill/>
          <a:ln>
            <a:noFill/>
          </a:ln>
        </p:spPr>
        <p:style>
          <a:lnRef idx="0"/>
          <a:fillRef idx="0"/>
          <a:effectRef idx="0"/>
          <a:fontRef idx="minor"/>
        </p:style>
      </p:sp>
      <p:sp>
        <p:nvSpPr>
          <p:cNvPr id="5802" name="CustomShape 7"/>
          <p:cNvSpPr/>
          <p:nvPr/>
        </p:nvSpPr>
        <p:spPr>
          <a:xfrm>
            <a:off x="365040" y="4644000"/>
            <a:ext cx="77349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energy of interaction of the charge e  with the field is defined by</a:t>
            </a:r>
            <a:r>
              <a:rPr b="0" i="1" lang="en-US" sz="1800" spc="-1" strike="noStrike">
                <a:solidFill>
                  <a:srgbClr val="000000"/>
                </a:solidFill>
                <a:latin typeface="Comic Sans MS"/>
              </a:rPr>
              <a:t> </a:t>
            </a:r>
            <a:endParaRPr b="0" lang="en-US" sz="1800" spc="-1" strike="noStrike">
              <a:latin typeface="Arial"/>
            </a:endParaRPr>
          </a:p>
        </p:txBody>
      </p:sp>
      <p:sp>
        <p:nvSpPr>
          <p:cNvPr id="5803" name="CustomShape 8"/>
          <p:cNvSpPr/>
          <p:nvPr/>
        </p:nvSpPr>
        <p:spPr>
          <a:xfrm>
            <a:off x="251640" y="2967480"/>
            <a:ext cx="81367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phonon energy evolves from the evolution of the lattice polarization vector </a:t>
            </a:r>
            <a:endParaRPr b="0" lang="en-US" sz="1800" spc="-1" strike="noStrike">
              <a:latin typeface="Arial"/>
            </a:endParaRPr>
          </a:p>
        </p:txBody>
      </p:sp>
      <p:sp>
        <p:nvSpPr>
          <p:cNvPr id="5804" name="CustomShape 9"/>
          <p:cNvSpPr/>
          <p:nvPr/>
        </p:nvSpPr>
        <p:spPr>
          <a:xfrm>
            <a:off x="0" y="0"/>
            <a:ext cx="9143640" cy="360"/>
          </a:xfrm>
          <a:prstGeom prst="rect">
            <a:avLst/>
          </a:prstGeom>
          <a:noFill/>
          <a:ln>
            <a:noFill/>
          </a:ln>
        </p:spPr>
        <p:style>
          <a:lnRef idx="0"/>
          <a:fillRef idx="0"/>
          <a:effectRef idx="0"/>
          <a:fontRef idx="minor"/>
        </p:style>
      </p:sp>
      <p:sp>
        <p:nvSpPr>
          <p:cNvPr id="5805" name="CustomShape 10"/>
          <p:cNvSpPr/>
          <p:nvPr/>
        </p:nvSpPr>
        <p:spPr>
          <a:xfrm>
            <a:off x="0" y="0"/>
            <a:ext cx="9143640" cy="360"/>
          </a:xfrm>
          <a:prstGeom prst="rect">
            <a:avLst/>
          </a:prstGeom>
          <a:noFill/>
          <a:ln>
            <a:noFill/>
          </a:ln>
        </p:spPr>
        <p:style>
          <a:lnRef idx="0"/>
          <a:fillRef idx="0"/>
          <a:effectRef idx="0"/>
          <a:fontRef idx="minor"/>
        </p:style>
      </p:sp>
      <p:sp>
        <p:nvSpPr>
          <p:cNvPr id="5806" name="CustomShape 11"/>
          <p:cNvSpPr/>
          <p:nvPr/>
        </p:nvSpPr>
        <p:spPr>
          <a:xfrm>
            <a:off x="0" y="0"/>
            <a:ext cx="9143640" cy="360"/>
          </a:xfrm>
          <a:prstGeom prst="rect">
            <a:avLst/>
          </a:prstGeom>
          <a:noFill/>
          <a:ln>
            <a:noFill/>
          </a:ln>
        </p:spPr>
        <p:style>
          <a:lnRef idx="0"/>
          <a:fillRef idx="0"/>
          <a:effectRef idx="0"/>
          <a:fontRef idx="minor"/>
        </p:style>
      </p:sp>
      <p:sp>
        <p:nvSpPr>
          <p:cNvPr id="5807" name="CustomShape 12"/>
          <p:cNvSpPr/>
          <p:nvPr/>
        </p:nvSpPr>
        <p:spPr>
          <a:xfrm>
            <a:off x="395640" y="5940000"/>
            <a:ext cx="79923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electron potential in the crystal field is described by the equation  </a:t>
            </a:r>
            <a:r>
              <a:rPr b="0" i="1" lang="en-US" sz="1800" spc="-1" strike="noStrike">
                <a:solidFill>
                  <a:srgbClr val="000000"/>
                </a:solidFill>
                <a:latin typeface="Comic Sans MS"/>
              </a:rPr>
              <a:t> </a:t>
            </a:r>
            <a:endParaRPr b="0" lang="en-US" sz="1800" spc="-1" strike="noStrike">
              <a:latin typeface="Arial"/>
            </a:endParaRPr>
          </a:p>
        </p:txBody>
      </p:sp>
      <p:sp>
        <p:nvSpPr>
          <p:cNvPr id="5808" name="CustomShape 13"/>
          <p:cNvSpPr/>
          <p:nvPr/>
        </p:nvSpPr>
        <p:spPr>
          <a:xfrm>
            <a:off x="503640" y="1484640"/>
            <a:ext cx="81367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kinetic energy of the electron is given by  </a:t>
            </a:r>
            <a:endParaRPr b="0" lang="en-US" sz="1800" spc="-1" strike="noStrike">
              <a:latin typeface="Arial"/>
            </a:endParaRPr>
          </a:p>
        </p:txBody>
      </p:sp>
      <p:sp>
        <p:nvSpPr>
          <p:cNvPr id="5809" name="CustomShape 14"/>
          <p:cNvSpPr/>
          <p:nvPr/>
        </p:nvSpPr>
        <p:spPr>
          <a:xfrm>
            <a:off x="7596360" y="908640"/>
            <a:ext cx="50364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Arial"/>
              </a:rPr>
              <a:t>(1)</a:t>
            </a:r>
            <a:endParaRPr b="0" lang="en-US" sz="1800" spc="-1" strike="noStrike">
              <a:latin typeface="Arial"/>
            </a:endParaRPr>
          </a:p>
        </p:txBody>
      </p:sp>
      <p:sp>
        <p:nvSpPr>
          <p:cNvPr id="5810" name="CustomShape 15"/>
          <p:cNvSpPr/>
          <p:nvPr/>
        </p:nvSpPr>
        <p:spPr>
          <a:xfrm>
            <a:off x="7596360" y="2205000"/>
            <a:ext cx="503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(2)</a:t>
            </a:r>
            <a:endParaRPr b="0" lang="en-US" sz="1800" spc="-1" strike="noStrike">
              <a:latin typeface="Arial"/>
            </a:endParaRPr>
          </a:p>
        </p:txBody>
      </p:sp>
      <p:sp>
        <p:nvSpPr>
          <p:cNvPr id="5811" name="CustomShape 16"/>
          <p:cNvSpPr/>
          <p:nvPr/>
        </p:nvSpPr>
        <p:spPr>
          <a:xfrm>
            <a:off x="7668360" y="5301360"/>
            <a:ext cx="6271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(4)</a:t>
            </a:r>
            <a:endParaRPr b="0" lang="en-US" sz="1800" spc="-1" strike="noStrike">
              <a:latin typeface="Arial"/>
            </a:endParaRPr>
          </a:p>
        </p:txBody>
      </p:sp>
      <p:sp>
        <p:nvSpPr>
          <p:cNvPr id="5812" name="CustomShape 17"/>
          <p:cNvSpPr/>
          <p:nvPr/>
        </p:nvSpPr>
        <p:spPr>
          <a:xfrm>
            <a:off x="7596360" y="3933000"/>
            <a:ext cx="503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(3)</a:t>
            </a:r>
            <a:endParaRPr b="0" lang="en-US" sz="1800" spc="-1" strike="noStrike">
              <a:latin typeface="Arial"/>
            </a:endParaRPr>
          </a:p>
        </p:txBody>
      </p:sp>
      <p:pic>
        <p:nvPicPr>
          <p:cNvPr id="5813" name="Picture 75" descr=""/>
          <p:cNvPicPr/>
          <p:nvPr/>
        </p:nvPicPr>
        <p:blipFill>
          <a:blip r:embed="rId1"/>
          <a:stretch/>
        </p:blipFill>
        <p:spPr>
          <a:xfrm>
            <a:off x="251640" y="353160"/>
            <a:ext cx="2304000" cy="1138320"/>
          </a:xfrm>
          <a:prstGeom prst="rect">
            <a:avLst/>
          </a:prstGeom>
          <a:ln>
            <a:noFill/>
          </a:ln>
        </p:spPr>
      </p:pic>
      <p:sp>
        <p:nvSpPr>
          <p:cNvPr id="5814" name="TextShape 18"/>
          <p:cNvSpPr txBox="1"/>
          <p:nvPr/>
        </p:nvSpPr>
        <p:spPr>
          <a:xfrm>
            <a:off x="6458040" y="6356520"/>
            <a:ext cx="2057040" cy="364680"/>
          </a:xfrm>
          <a:prstGeom prst="rect">
            <a:avLst/>
          </a:prstGeom>
          <a:noFill/>
          <a:ln>
            <a:noFill/>
          </a:ln>
        </p:spPr>
        <p:txBody>
          <a:bodyPr anchor="ctr"/>
          <a:p>
            <a:pPr algn="r">
              <a:lnSpc>
                <a:spcPct val="100000"/>
              </a:lnSpc>
            </a:pPr>
            <a:fld id="{5B61D12C-F9D0-43CB-9030-3B49D1A65D9C}"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15" name="" descr=""/>
          <p:cNvPicPr/>
          <p:nvPr/>
        </p:nvPicPr>
        <p:blipFill>
          <a:blip r:embed="rId2"/>
          <a:stretch/>
        </p:blipFill>
        <p:spPr>
          <a:xfrm>
            <a:off x="2870280" y="825480"/>
            <a:ext cx="3378240" cy="558720"/>
          </a:xfrm>
          <a:prstGeom prst="rect">
            <a:avLst/>
          </a:prstGeom>
          <a:ln>
            <a:noFill/>
          </a:ln>
        </p:spPr>
      </p:pic>
      <p:pic>
        <p:nvPicPr>
          <p:cNvPr id="5816" name="" descr=""/>
          <p:cNvPicPr/>
          <p:nvPr/>
        </p:nvPicPr>
        <p:blipFill>
          <a:blip r:embed="rId3"/>
          <a:stretch/>
        </p:blipFill>
        <p:spPr>
          <a:xfrm>
            <a:off x="3949560" y="1905120"/>
            <a:ext cx="1231920" cy="851040"/>
          </a:xfrm>
          <a:prstGeom prst="rect">
            <a:avLst/>
          </a:prstGeom>
          <a:ln>
            <a:noFill/>
          </a:ln>
        </p:spPr>
      </p:pic>
      <p:pic>
        <p:nvPicPr>
          <p:cNvPr id="5817" name="" descr=""/>
          <p:cNvPicPr/>
          <p:nvPr/>
        </p:nvPicPr>
        <p:blipFill>
          <a:blip r:embed="rId4"/>
          <a:stretch/>
        </p:blipFill>
        <p:spPr>
          <a:xfrm>
            <a:off x="3441600" y="5295960"/>
            <a:ext cx="1943280" cy="495360"/>
          </a:xfrm>
          <a:prstGeom prst="rect">
            <a:avLst/>
          </a:prstGeom>
          <a:ln>
            <a:noFill/>
          </a:ln>
        </p:spPr>
      </p:pic>
      <p:pic>
        <p:nvPicPr>
          <p:cNvPr id="5818" name="" descr=""/>
          <p:cNvPicPr/>
          <p:nvPr/>
        </p:nvPicPr>
        <p:blipFill>
          <a:blip r:embed="rId5"/>
          <a:stretch/>
        </p:blipFill>
        <p:spPr>
          <a:xfrm>
            <a:off x="3060720" y="3784680"/>
            <a:ext cx="3543480" cy="711360"/>
          </a:xfrm>
          <a:prstGeom prst="rect">
            <a:avLst/>
          </a:prstGeom>
          <a:ln>
            <a:noFill/>
          </a:ln>
        </p:spPr>
      </p:pic>
      <p:pic>
        <p:nvPicPr>
          <p:cNvPr id="5819" name="" descr=""/>
          <p:cNvPicPr/>
          <p:nvPr/>
        </p:nvPicPr>
        <p:blipFill>
          <a:blip r:embed="rId6"/>
          <a:stretch/>
        </p:blipFill>
        <p:spPr>
          <a:xfrm>
            <a:off x="1206360" y="3314880"/>
            <a:ext cx="190440" cy="254160"/>
          </a:xfrm>
          <a:prstGeom prst="rect">
            <a:avLst/>
          </a:prstGeom>
          <a:ln>
            <a:noFill/>
          </a:ln>
        </p:spPr>
      </p:pic>
      <p:pic>
        <p:nvPicPr>
          <p:cNvPr id="5820" name="" descr=""/>
          <p:cNvPicPr/>
          <p:nvPr/>
        </p:nvPicPr>
        <p:blipFill>
          <a:blip r:embed="rId7"/>
          <a:stretch/>
        </p:blipFill>
        <p:spPr>
          <a:xfrm>
            <a:off x="8166240" y="5994360"/>
            <a:ext cx="495360" cy="304920"/>
          </a:xfrm>
          <a:prstGeom prst="rect">
            <a:avLst/>
          </a:prstGeom>
          <a:ln>
            <a:noFill/>
          </a:ln>
        </p:spPr>
      </p:pic>
    </p:spTree>
  </p:cSld>
  <p:timing>
    <p:tnLst>
      <p:par>
        <p:cTn id="721" dur="indefinite" restart="never" nodeType="tmRoot">
          <p:childTnLst>
            <p:seq>
              <p:cTn id="722" dur="indefinite" nodeType="mainSeq">
                <p:childTnLst>
                  <p:par>
                    <p:cTn id="723" fill="hold">
                      <p:stCondLst>
                        <p:cond delay="indefinite"/>
                      </p:stCondLst>
                      <p:childTnLst>
                        <p:par>
                          <p:cTn id="724" fill="hold">
                            <p:stCondLst>
                              <p:cond delay="0"/>
                            </p:stCondLst>
                            <p:childTnLst>
                              <p:par>
                                <p:cTn id="725" nodeType="clickEffect" fill="hold" presetClass="entr" presetID="1">
                                  <p:stCondLst>
                                    <p:cond delay="0"/>
                                  </p:stCondLst>
                                  <p:childTnLst>
                                    <p:set>
                                      <p:cBhvr>
                                        <p:cTn id="726" dur="1" fill="hold">
                                          <p:stCondLst>
                                            <p:cond delay="0"/>
                                          </p:stCondLst>
                                        </p:cTn>
                                        <p:tgtEl>
                                          <p:spTgt spid="5813"/>
                                        </p:tgtEl>
                                        <p:attrNameLst>
                                          <p:attrName>style.visibility</p:attrName>
                                        </p:attrNameLst>
                                      </p:cBhvr>
                                      <p:to>
                                        <p:strVal val="visible"/>
                                      </p:to>
                                    </p:set>
                                  </p:childTnLst>
                                </p:cTn>
                              </p:par>
                            </p:childTnLst>
                          </p:cTn>
                        </p:par>
                      </p:childTnLst>
                    </p:cTn>
                  </p:par>
                  <p:par>
                    <p:cTn id="727" fill="hold">
                      <p:stCondLst>
                        <p:cond delay="indefinite"/>
                      </p:stCondLst>
                      <p:childTnLst>
                        <p:par>
                          <p:cTn id="728" fill="hold">
                            <p:stCondLst>
                              <p:cond delay="0"/>
                            </p:stCondLst>
                            <p:childTnLst>
                              <p:par>
                                <p:cTn id="729" nodeType="clickEffect" fill="hold" presetClass="exit" presetID="1">
                                  <p:stCondLst>
                                    <p:cond delay="0"/>
                                  </p:stCondLst>
                                  <p:childTnLst>
                                    <p:set>
                                      <p:cBhvr>
                                        <p:cTn id="730" dur="1" fill="hold">
                                          <p:stCondLst>
                                            <p:cond delay="0"/>
                                          </p:stCondLst>
                                        </p:cTn>
                                        <p:tgtEl>
                                          <p:spTgt spid="5813"/>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821" name="Picture 7" descr=""/>
          <p:cNvPicPr/>
          <p:nvPr/>
        </p:nvPicPr>
        <p:blipFill>
          <a:blip r:embed="rId1"/>
          <a:stretch/>
        </p:blipFill>
        <p:spPr>
          <a:xfrm>
            <a:off x="2123640" y="298440"/>
            <a:ext cx="2016000" cy="544320"/>
          </a:xfrm>
          <a:prstGeom prst="rect">
            <a:avLst/>
          </a:prstGeom>
          <a:ln>
            <a:noFill/>
          </a:ln>
        </p:spPr>
      </p:pic>
      <p:sp>
        <p:nvSpPr>
          <p:cNvPr id="5822" name="CustomShape 1"/>
          <p:cNvSpPr/>
          <p:nvPr/>
        </p:nvSpPr>
        <p:spPr>
          <a:xfrm>
            <a:off x="0" y="0"/>
            <a:ext cx="9143640" cy="360"/>
          </a:xfrm>
          <a:prstGeom prst="rect">
            <a:avLst/>
          </a:prstGeom>
          <a:noFill/>
          <a:ln>
            <a:noFill/>
          </a:ln>
        </p:spPr>
        <p:style>
          <a:lnRef idx="0"/>
          <a:fillRef idx="0"/>
          <a:effectRef idx="0"/>
          <a:fontRef idx="minor"/>
        </p:style>
      </p:sp>
      <p:sp>
        <p:nvSpPr>
          <p:cNvPr id="5823" name="CustomShape 2"/>
          <p:cNvSpPr/>
          <p:nvPr/>
        </p:nvSpPr>
        <p:spPr>
          <a:xfrm>
            <a:off x="0" y="0"/>
            <a:ext cx="9143640" cy="360"/>
          </a:xfrm>
          <a:prstGeom prst="rect">
            <a:avLst/>
          </a:prstGeom>
          <a:noFill/>
          <a:ln>
            <a:noFill/>
          </a:ln>
        </p:spPr>
        <p:style>
          <a:lnRef idx="0"/>
          <a:fillRef idx="0"/>
          <a:effectRef idx="0"/>
          <a:fontRef idx="minor"/>
        </p:style>
      </p:sp>
      <p:sp>
        <p:nvSpPr>
          <p:cNvPr id="5824" name="CustomShape 3"/>
          <p:cNvSpPr/>
          <p:nvPr/>
        </p:nvSpPr>
        <p:spPr>
          <a:xfrm>
            <a:off x="1043640" y="2665800"/>
            <a:ext cx="63363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Where          is the electric field displacement vector  </a:t>
            </a:r>
            <a:endParaRPr b="0" lang="en-US" sz="1800" spc="-1" strike="noStrike">
              <a:latin typeface="Arial"/>
            </a:endParaRPr>
          </a:p>
        </p:txBody>
      </p:sp>
      <p:sp>
        <p:nvSpPr>
          <p:cNvPr id="5825" name="CustomShape 4"/>
          <p:cNvSpPr/>
          <p:nvPr/>
        </p:nvSpPr>
        <p:spPr>
          <a:xfrm>
            <a:off x="0" y="0"/>
            <a:ext cx="9143640" cy="360"/>
          </a:xfrm>
          <a:prstGeom prst="rect">
            <a:avLst/>
          </a:prstGeom>
          <a:noFill/>
          <a:ln>
            <a:noFill/>
          </a:ln>
        </p:spPr>
        <p:style>
          <a:lnRef idx="0"/>
          <a:fillRef idx="0"/>
          <a:effectRef idx="0"/>
          <a:fontRef idx="minor"/>
        </p:style>
      </p:sp>
      <p:sp>
        <p:nvSpPr>
          <p:cNvPr id="5826" name="CustomShape 5"/>
          <p:cNvSpPr/>
          <p:nvPr/>
        </p:nvSpPr>
        <p:spPr>
          <a:xfrm>
            <a:off x="1043640" y="3357000"/>
            <a:ext cx="5112360" cy="91332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       </a:t>
            </a:r>
            <a:r>
              <a:rPr b="0" lang="en-US" sz="1800" spc="-1" strike="noStrike">
                <a:solidFill>
                  <a:srgbClr val="000000"/>
                </a:solidFill>
                <a:latin typeface="Comic Sans MS"/>
              </a:rPr>
              <a:t>is  the static dielectric constant</a:t>
            </a:r>
            <a:endParaRPr b="0" lang="en-US" sz="1800" spc="-1" strike="noStrike">
              <a:latin typeface="Arial"/>
            </a:endParaRPr>
          </a:p>
          <a:p>
            <a:pPr>
              <a:lnSpc>
                <a:spcPct val="100000"/>
              </a:lnSpc>
            </a:pPr>
            <a:r>
              <a:rPr b="0" lang="en-US" sz="1800" spc="-1" strike="noStrike">
                <a:solidFill>
                  <a:srgbClr val="000000"/>
                </a:solidFill>
                <a:latin typeface="Calibri"/>
              </a:rPr>
              <a:t>        </a:t>
            </a:r>
            <a:endParaRPr b="0" lang="en-US" sz="1800" spc="-1" strike="noStrike">
              <a:latin typeface="Arial"/>
            </a:endParaRPr>
          </a:p>
          <a:p>
            <a:pPr>
              <a:lnSpc>
                <a:spcPct val="100000"/>
              </a:lnSpc>
            </a:pPr>
            <a:r>
              <a:rPr b="0" lang="en-US" sz="1800" spc="-1" strike="noStrike">
                <a:solidFill>
                  <a:srgbClr val="000000"/>
                </a:solidFill>
                <a:latin typeface="Comic Sans MS"/>
              </a:rPr>
              <a:t>          </a:t>
            </a:r>
            <a:r>
              <a:rPr b="0" lang="en-US" sz="1800" spc="-1" strike="noStrike">
                <a:solidFill>
                  <a:srgbClr val="000000"/>
                </a:solidFill>
                <a:latin typeface="Comic Sans MS"/>
              </a:rPr>
              <a:t>the optical dielectric constant</a:t>
            </a:r>
            <a:endParaRPr b="0" lang="en-US" sz="1800" spc="-1" strike="noStrike">
              <a:latin typeface="Arial"/>
            </a:endParaRPr>
          </a:p>
        </p:txBody>
      </p:sp>
      <p:sp>
        <p:nvSpPr>
          <p:cNvPr id="5827" name="CustomShape 6"/>
          <p:cNvSpPr/>
          <p:nvPr/>
        </p:nvSpPr>
        <p:spPr>
          <a:xfrm>
            <a:off x="0" y="0"/>
            <a:ext cx="9143640" cy="360"/>
          </a:xfrm>
          <a:prstGeom prst="rect">
            <a:avLst/>
          </a:prstGeom>
          <a:noFill/>
          <a:ln>
            <a:noFill/>
          </a:ln>
        </p:spPr>
        <p:style>
          <a:lnRef idx="0"/>
          <a:fillRef idx="0"/>
          <a:effectRef idx="0"/>
          <a:fontRef idx="minor"/>
        </p:style>
      </p:sp>
      <p:sp>
        <p:nvSpPr>
          <p:cNvPr id="5828" name="CustomShape 7"/>
          <p:cNvSpPr/>
          <p:nvPr/>
        </p:nvSpPr>
        <p:spPr>
          <a:xfrm>
            <a:off x="538560" y="4491000"/>
            <a:ext cx="814788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deformation potential energy of the ionic polarization of the crystal is given as follows </a:t>
            </a:r>
            <a:endParaRPr b="0" lang="en-US" sz="1800" spc="-1" strike="noStrike">
              <a:latin typeface="Arial"/>
            </a:endParaRPr>
          </a:p>
        </p:txBody>
      </p:sp>
      <p:sp>
        <p:nvSpPr>
          <p:cNvPr id="5829" name="CustomShape 8"/>
          <p:cNvSpPr/>
          <p:nvPr/>
        </p:nvSpPr>
        <p:spPr>
          <a:xfrm>
            <a:off x="7961760" y="530136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(7)</a:t>
            </a:r>
            <a:endParaRPr b="0" lang="en-US" sz="1800" spc="-1" strike="noStrike">
              <a:latin typeface="Arial"/>
            </a:endParaRPr>
          </a:p>
        </p:txBody>
      </p:sp>
      <p:sp>
        <p:nvSpPr>
          <p:cNvPr id="5830" name="CustomShape 9"/>
          <p:cNvSpPr/>
          <p:nvPr/>
        </p:nvSpPr>
        <p:spPr>
          <a:xfrm>
            <a:off x="7956360" y="451440"/>
            <a:ext cx="503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(5)</a:t>
            </a:r>
            <a:endParaRPr b="0" lang="en-US" sz="1800" spc="-1" strike="noStrike">
              <a:latin typeface="Arial"/>
            </a:endParaRPr>
          </a:p>
        </p:txBody>
      </p:sp>
      <p:sp>
        <p:nvSpPr>
          <p:cNvPr id="5831" name="CustomShape 10"/>
          <p:cNvSpPr/>
          <p:nvPr/>
        </p:nvSpPr>
        <p:spPr>
          <a:xfrm>
            <a:off x="7986960" y="1628640"/>
            <a:ext cx="503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(6)</a:t>
            </a:r>
            <a:endParaRPr b="0" lang="en-US" sz="1800" spc="-1" strike="noStrike">
              <a:latin typeface="Arial"/>
            </a:endParaRPr>
          </a:p>
        </p:txBody>
      </p:sp>
      <p:sp>
        <p:nvSpPr>
          <p:cNvPr id="5832" name="TextShape 11"/>
          <p:cNvSpPr txBox="1"/>
          <p:nvPr/>
        </p:nvSpPr>
        <p:spPr>
          <a:xfrm>
            <a:off x="6458040" y="6356520"/>
            <a:ext cx="2057040" cy="364680"/>
          </a:xfrm>
          <a:prstGeom prst="rect">
            <a:avLst/>
          </a:prstGeom>
          <a:noFill/>
          <a:ln>
            <a:noFill/>
          </a:ln>
        </p:spPr>
        <p:txBody>
          <a:bodyPr anchor="ctr"/>
          <a:p>
            <a:pPr algn="r">
              <a:lnSpc>
                <a:spcPct val="100000"/>
              </a:lnSpc>
            </a:pPr>
            <a:fld id="{D84EEDE3-48E0-4787-8C13-40995B752CC1}"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33" name="" descr=""/>
          <p:cNvPicPr/>
          <p:nvPr/>
        </p:nvPicPr>
        <p:blipFill>
          <a:blip r:embed="rId2"/>
          <a:stretch/>
        </p:blipFill>
        <p:spPr>
          <a:xfrm>
            <a:off x="2286000" y="1244520"/>
            <a:ext cx="1359000" cy="762120"/>
          </a:xfrm>
          <a:prstGeom prst="rect">
            <a:avLst/>
          </a:prstGeom>
          <a:ln>
            <a:noFill/>
          </a:ln>
        </p:spPr>
      </p:pic>
      <p:pic>
        <p:nvPicPr>
          <p:cNvPr id="5834" name="" descr=""/>
          <p:cNvPicPr/>
          <p:nvPr/>
        </p:nvPicPr>
        <p:blipFill>
          <a:blip r:embed="rId3"/>
          <a:stretch/>
        </p:blipFill>
        <p:spPr>
          <a:xfrm>
            <a:off x="2044800" y="2654280"/>
            <a:ext cx="241200" cy="291960"/>
          </a:xfrm>
          <a:prstGeom prst="rect">
            <a:avLst/>
          </a:prstGeom>
          <a:ln>
            <a:noFill/>
          </a:ln>
        </p:spPr>
      </p:pic>
      <p:pic>
        <p:nvPicPr>
          <p:cNvPr id="5835" name="" descr=""/>
          <p:cNvPicPr/>
          <p:nvPr/>
        </p:nvPicPr>
        <p:blipFill>
          <a:blip r:embed="rId4"/>
          <a:stretch/>
        </p:blipFill>
        <p:spPr>
          <a:xfrm>
            <a:off x="5905440" y="1473120"/>
            <a:ext cx="1295280" cy="647640"/>
          </a:xfrm>
          <a:prstGeom prst="rect">
            <a:avLst/>
          </a:prstGeom>
          <a:ln>
            <a:noFill/>
          </a:ln>
        </p:spPr>
      </p:pic>
      <p:pic>
        <p:nvPicPr>
          <p:cNvPr id="5836" name="" descr=""/>
          <p:cNvPicPr/>
          <p:nvPr/>
        </p:nvPicPr>
        <p:blipFill>
          <a:blip r:embed="rId5"/>
          <a:stretch/>
        </p:blipFill>
        <p:spPr>
          <a:xfrm>
            <a:off x="1104840" y="3352680"/>
            <a:ext cx="291960" cy="406440"/>
          </a:xfrm>
          <a:prstGeom prst="rect">
            <a:avLst/>
          </a:prstGeom>
          <a:ln>
            <a:noFill/>
          </a:ln>
        </p:spPr>
      </p:pic>
      <p:pic>
        <p:nvPicPr>
          <p:cNvPr id="5837" name="" descr=""/>
          <p:cNvPicPr/>
          <p:nvPr/>
        </p:nvPicPr>
        <p:blipFill>
          <a:blip r:embed="rId6"/>
          <a:stretch/>
        </p:blipFill>
        <p:spPr>
          <a:xfrm>
            <a:off x="1092240" y="3886200"/>
            <a:ext cx="304920" cy="343080"/>
          </a:xfrm>
          <a:prstGeom prst="rect">
            <a:avLst/>
          </a:prstGeom>
          <a:ln>
            <a:noFill/>
          </a:ln>
        </p:spPr>
      </p:pic>
      <p:pic>
        <p:nvPicPr>
          <p:cNvPr id="5838" name="" descr=""/>
          <p:cNvPicPr/>
          <p:nvPr/>
        </p:nvPicPr>
        <p:blipFill>
          <a:blip r:embed="rId7"/>
          <a:stretch/>
        </p:blipFill>
        <p:spPr>
          <a:xfrm>
            <a:off x="2692440" y="5079960"/>
            <a:ext cx="2654280" cy="1460520"/>
          </a:xfrm>
          <a:prstGeom prst="rect">
            <a:avLst/>
          </a:prstGeom>
          <a:ln>
            <a:noFill/>
          </a:ln>
        </p:spPr>
      </p:pic>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39" name="CustomShape 1"/>
          <p:cNvSpPr/>
          <p:nvPr/>
        </p:nvSpPr>
        <p:spPr>
          <a:xfrm>
            <a:off x="1337040" y="404640"/>
            <a:ext cx="36482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Then from equations (3 ) and (5) we obtain </a:t>
            </a:r>
            <a:endParaRPr b="0" lang="en-US" sz="1800" spc="-1" strike="noStrike">
              <a:latin typeface="Arial"/>
            </a:endParaRPr>
          </a:p>
        </p:txBody>
      </p:sp>
      <p:sp>
        <p:nvSpPr>
          <p:cNvPr id="5840" name="CustomShape 2"/>
          <p:cNvSpPr/>
          <p:nvPr/>
        </p:nvSpPr>
        <p:spPr>
          <a:xfrm>
            <a:off x="0" y="0"/>
            <a:ext cx="9143640" cy="360"/>
          </a:xfrm>
          <a:prstGeom prst="rect">
            <a:avLst/>
          </a:prstGeom>
          <a:noFill/>
          <a:ln>
            <a:noFill/>
          </a:ln>
        </p:spPr>
        <p:style>
          <a:lnRef idx="0"/>
          <a:fillRef idx="0"/>
          <a:effectRef idx="0"/>
          <a:fontRef idx="minor"/>
        </p:style>
      </p:sp>
      <p:sp>
        <p:nvSpPr>
          <p:cNvPr id="5841" name="CustomShape 3"/>
          <p:cNvSpPr/>
          <p:nvPr/>
        </p:nvSpPr>
        <p:spPr>
          <a:xfrm>
            <a:off x="0" y="0"/>
            <a:ext cx="9143640" cy="360"/>
          </a:xfrm>
          <a:prstGeom prst="rect">
            <a:avLst/>
          </a:prstGeom>
          <a:noFill/>
          <a:ln>
            <a:noFill/>
          </a:ln>
        </p:spPr>
        <p:style>
          <a:lnRef idx="0"/>
          <a:fillRef idx="0"/>
          <a:effectRef idx="0"/>
          <a:fontRef idx="minor"/>
        </p:style>
      </p:sp>
      <p:sp>
        <p:nvSpPr>
          <p:cNvPr id="5842" name="CustomShape 4"/>
          <p:cNvSpPr/>
          <p:nvPr/>
        </p:nvSpPr>
        <p:spPr>
          <a:xfrm>
            <a:off x="1388520" y="3227760"/>
            <a:ext cx="27763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Then the phonon energy becomes</a:t>
            </a:r>
            <a:endParaRPr b="0" lang="en-US" sz="1800" spc="-1" strike="noStrike">
              <a:latin typeface="Arial"/>
            </a:endParaRPr>
          </a:p>
        </p:txBody>
      </p:sp>
      <p:sp>
        <p:nvSpPr>
          <p:cNvPr id="5843" name="CustomShape 5"/>
          <p:cNvSpPr/>
          <p:nvPr/>
        </p:nvSpPr>
        <p:spPr>
          <a:xfrm>
            <a:off x="0" y="0"/>
            <a:ext cx="9143640" cy="360"/>
          </a:xfrm>
          <a:prstGeom prst="rect">
            <a:avLst/>
          </a:prstGeom>
          <a:noFill/>
          <a:ln>
            <a:noFill/>
          </a:ln>
        </p:spPr>
        <p:style>
          <a:lnRef idx="0"/>
          <a:fillRef idx="0"/>
          <a:effectRef idx="0"/>
          <a:fontRef idx="minor"/>
        </p:style>
      </p:sp>
      <p:sp>
        <p:nvSpPr>
          <p:cNvPr id="5844" name="CustomShape 6"/>
          <p:cNvSpPr/>
          <p:nvPr/>
        </p:nvSpPr>
        <p:spPr>
          <a:xfrm>
            <a:off x="7740360" y="126864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(8)</a:t>
            </a:r>
            <a:endParaRPr b="0" lang="en-US" sz="1800" spc="-1" strike="noStrike">
              <a:latin typeface="Arial"/>
            </a:endParaRPr>
          </a:p>
        </p:txBody>
      </p:sp>
      <p:sp>
        <p:nvSpPr>
          <p:cNvPr id="5845" name="CustomShape 7"/>
          <p:cNvSpPr/>
          <p:nvPr/>
        </p:nvSpPr>
        <p:spPr>
          <a:xfrm>
            <a:off x="7740360" y="227700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(9)</a:t>
            </a:r>
            <a:endParaRPr b="0" lang="en-US" sz="1800" spc="-1" strike="noStrike">
              <a:latin typeface="Arial"/>
            </a:endParaRPr>
          </a:p>
        </p:txBody>
      </p:sp>
      <p:sp>
        <p:nvSpPr>
          <p:cNvPr id="5846" name="CustomShape 8"/>
          <p:cNvSpPr/>
          <p:nvPr/>
        </p:nvSpPr>
        <p:spPr>
          <a:xfrm>
            <a:off x="7659360" y="479700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(10)</a:t>
            </a:r>
            <a:endParaRPr b="0" lang="en-US" sz="1800" spc="-1" strike="noStrike">
              <a:latin typeface="Arial"/>
            </a:endParaRPr>
          </a:p>
        </p:txBody>
      </p:sp>
      <p:sp>
        <p:nvSpPr>
          <p:cNvPr id="5847" name="TextShape 9"/>
          <p:cNvSpPr txBox="1"/>
          <p:nvPr/>
        </p:nvSpPr>
        <p:spPr>
          <a:xfrm>
            <a:off x="6458040" y="6356520"/>
            <a:ext cx="2057040" cy="364680"/>
          </a:xfrm>
          <a:prstGeom prst="rect">
            <a:avLst/>
          </a:prstGeom>
          <a:noFill/>
          <a:ln>
            <a:noFill/>
          </a:ln>
        </p:spPr>
        <p:txBody>
          <a:bodyPr anchor="ctr"/>
          <a:p>
            <a:pPr algn="r">
              <a:lnSpc>
                <a:spcPct val="100000"/>
              </a:lnSpc>
            </a:pPr>
            <a:fld id="{4CC2B523-BB1B-4904-9EFE-0317558F75B3}"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48" name="" descr=""/>
          <p:cNvPicPr/>
          <p:nvPr/>
        </p:nvPicPr>
        <p:blipFill>
          <a:blip r:embed="rId1"/>
          <a:stretch/>
        </p:blipFill>
        <p:spPr>
          <a:xfrm>
            <a:off x="4203720" y="1193760"/>
            <a:ext cx="1359000" cy="380880"/>
          </a:xfrm>
          <a:prstGeom prst="rect">
            <a:avLst/>
          </a:prstGeom>
          <a:ln>
            <a:noFill/>
          </a:ln>
        </p:spPr>
      </p:pic>
      <p:pic>
        <p:nvPicPr>
          <p:cNvPr id="5849" name="" descr=""/>
          <p:cNvPicPr/>
          <p:nvPr/>
        </p:nvPicPr>
        <p:blipFill>
          <a:blip r:embed="rId2"/>
          <a:stretch/>
        </p:blipFill>
        <p:spPr>
          <a:xfrm>
            <a:off x="2362320" y="2095560"/>
            <a:ext cx="3987720" cy="673200"/>
          </a:xfrm>
          <a:prstGeom prst="rect">
            <a:avLst/>
          </a:prstGeom>
          <a:ln>
            <a:noFill/>
          </a:ln>
        </p:spPr>
      </p:pic>
      <p:pic>
        <p:nvPicPr>
          <p:cNvPr id="5850" name="" descr=""/>
          <p:cNvPicPr/>
          <p:nvPr/>
        </p:nvPicPr>
        <p:blipFill>
          <a:blip r:embed="rId3"/>
          <a:stretch/>
        </p:blipFill>
        <p:spPr>
          <a:xfrm>
            <a:off x="1397160" y="4356000"/>
            <a:ext cx="4317840" cy="851040"/>
          </a:xfrm>
          <a:prstGeom prst="rect">
            <a:avLst/>
          </a:prstGeom>
          <a:ln>
            <a:noFill/>
          </a:ln>
        </p:spPr>
      </p:pic>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51" name="CustomShape 1"/>
          <p:cNvSpPr/>
          <p:nvPr/>
        </p:nvSpPr>
        <p:spPr>
          <a:xfrm>
            <a:off x="0" y="0"/>
            <a:ext cx="9143640" cy="360"/>
          </a:xfrm>
          <a:prstGeom prst="rect">
            <a:avLst/>
          </a:prstGeom>
          <a:noFill/>
          <a:ln>
            <a:noFill/>
          </a:ln>
        </p:spPr>
        <p:style>
          <a:lnRef idx="0"/>
          <a:fillRef idx="0"/>
          <a:effectRef idx="0"/>
          <a:fontRef idx="minor"/>
        </p:style>
      </p:sp>
      <p:sp>
        <p:nvSpPr>
          <p:cNvPr id="5852" name="CustomShape 2"/>
          <p:cNvSpPr/>
          <p:nvPr/>
        </p:nvSpPr>
        <p:spPr>
          <a:xfrm>
            <a:off x="0" y="3009960"/>
            <a:ext cx="9143640" cy="360"/>
          </a:xfrm>
          <a:prstGeom prst="rect">
            <a:avLst/>
          </a:prstGeom>
          <a:noFill/>
          <a:ln>
            <a:noFill/>
          </a:ln>
        </p:spPr>
        <p:style>
          <a:lnRef idx="0"/>
          <a:fillRef idx="0"/>
          <a:effectRef idx="0"/>
          <a:fontRef idx="minor"/>
        </p:style>
      </p:sp>
      <p:sp>
        <p:nvSpPr>
          <p:cNvPr id="5853" name="CustomShape 3"/>
          <p:cNvSpPr/>
          <p:nvPr/>
        </p:nvSpPr>
        <p:spPr>
          <a:xfrm>
            <a:off x="8457840" y="282528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(11)</a:t>
            </a:r>
            <a:endParaRPr b="0" lang="en-US" sz="1800" spc="-1" strike="noStrike">
              <a:latin typeface="Arial"/>
            </a:endParaRPr>
          </a:p>
        </p:txBody>
      </p:sp>
      <p:sp>
        <p:nvSpPr>
          <p:cNvPr id="5854" name="TextShape 4"/>
          <p:cNvSpPr txBox="1"/>
          <p:nvPr/>
        </p:nvSpPr>
        <p:spPr>
          <a:xfrm>
            <a:off x="6458040" y="6356520"/>
            <a:ext cx="2057040" cy="364680"/>
          </a:xfrm>
          <a:prstGeom prst="rect">
            <a:avLst/>
          </a:prstGeom>
          <a:noFill/>
          <a:ln>
            <a:noFill/>
          </a:ln>
        </p:spPr>
        <p:txBody>
          <a:bodyPr anchor="ctr"/>
          <a:p>
            <a:pPr algn="r">
              <a:lnSpc>
                <a:spcPct val="100000"/>
              </a:lnSpc>
            </a:pPr>
            <a:fld id="{4C45ED16-B61F-493D-A055-B0596BFECE56}"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55" name="" descr=""/>
          <p:cNvPicPr/>
          <p:nvPr/>
        </p:nvPicPr>
        <p:blipFill>
          <a:blip r:embed="rId1"/>
          <a:stretch/>
        </p:blipFill>
        <p:spPr>
          <a:xfrm>
            <a:off x="546120" y="825480"/>
            <a:ext cx="7937640" cy="4889520"/>
          </a:xfrm>
          <a:prstGeom prst="rect">
            <a:avLst/>
          </a:prstGeom>
          <a:ln>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56" name="CustomShape 1"/>
          <p:cNvSpPr/>
          <p:nvPr/>
        </p:nvSpPr>
        <p:spPr>
          <a:xfrm>
            <a:off x="0" y="0"/>
            <a:ext cx="9143640" cy="360"/>
          </a:xfrm>
          <a:prstGeom prst="rect">
            <a:avLst/>
          </a:prstGeom>
          <a:noFill/>
          <a:ln>
            <a:noFill/>
          </a:ln>
        </p:spPr>
        <p:style>
          <a:lnRef idx="0"/>
          <a:fillRef idx="0"/>
          <a:effectRef idx="0"/>
          <a:fontRef idx="minor"/>
        </p:style>
      </p:sp>
      <p:sp>
        <p:nvSpPr>
          <p:cNvPr id="5857" name="CustomShape 2"/>
          <p:cNvSpPr/>
          <p:nvPr/>
        </p:nvSpPr>
        <p:spPr>
          <a:xfrm>
            <a:off x="0" y="0"/>
            <a:ext cx="9143640" cy="360"/>
          </a:xfrm>
          <a:prstGeom prst="rect">
            <a:avLst/>
          </a:prstGeom>
          <a:noFill/>
          <a:ln>
            <a:noFill/>
          </a:ln>
        </p:spPr>
        <p:style>
          <a:lnRef idx="0"/>
          <a:fillRef idx="0"/>
          <a:effectRef idx="0"/>
          <a:fontRef idx="minor"/>
        </p:style>
      </p:sp>
      <p:sp>
        <p:nvSpPr>
          <p:cNvPr id="5858" name="CustomShape 3"/>
          <p:cNvSpPr/>
          <p:nvPr/>
        </p:nvSpPr>
        <p:spPr>
          <a:xfrm>
            <a:off x="4356000" y="1526040"/>
            <a:ext cx="647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with</a:t>
            </a:r>
            <a:endParaRPr b="0" lang="en-US" sz="1800" spc="-1" strike="noStrike">
              <a:latin typeface="Arial"/>
            </a:endParaRPr>
          </a:p>
        </p:txBody>
      </p:sp>
      <p:sp>
        <p:nvSpPr>
          <p:cNvPr id="5859" name="CustomShape 4"/>
          <p:cNvSpPr/>
          <p:nvPr/>
        </p:nvSpPr>
        <p:spPr>
          <a:xfrm>
            <a:off x="1007640" y="4217040"/>
            <a:ext cx="65523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are respectively annihilation and creation bosonic operators </a:t>
            </a:r>
            <a:endParaRPr b="0" lang="en-US" sz="1800" spc="-1" strike="noStrike">
              <a:latin typeface="Arial"/>
            </a:endParaRPr>
          </a:p>
        </p:txBody>
      </p:sp>
      <p:sp>
        <p:nvSpPr>
          <p:cNvPr id="5860" name="CustomShape 5"/>
          <p:cNvSpPr/>
          <p:nvPr/>
        </p:nvSpPr>
        <p:spPr>
          <a:xfrm>
            <a:off x="533160" y="338040"/>
            <a:ext cx="374400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Hamiltonian of the Phonon in the second quantification</a:t>
            </a:r>
            <a:endParaRPr b="0" lang="en-US" sz="1800" spc="-1" strike="noStrike">
              <a:latin typeface="Arial"/>
            </a:endParaRPr>
          </a:p>
        </p:txBody>
      </p:sp>
      <p:sp>
        <p:nvSpPr>
          <p:cNvPr id="5861" name="CustomShape 6"/>
          <p:cNvSpPr/>
          <p:nvPr/>
        </p:nvSpPr>
        <p:spPr>
          <a:xfrm>
            <a:off x="863640" y="5185440"/>
            <a:ext cx="763236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Let find now the the electron-phonon interaction Hamiltonian in the second quantization from equation (4)</a:t>
            </a:r>
            <a:endParaRPr b="0" lang="en-US" sz="1800" spc="-1" strike="noStrike">
              <a:latin typeface="Arial"/>
            </a:endParaRPr>
          </a:p>
        </p:txBody>
      </p:sp>
      <p:sp>
        <p:nvSpPr>
          <p:cNvPr id="5862" name="CustomShape 7"/>
          <p:cNvSpPr/>
          <p:nvPr/>
        </p:nvSpPr>
        <p:spPr>
          <a:xfrm>
            <a:off x="7668360" y="47664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(12)</a:t>
            </a:r>
            <a:endParaRPr b="0" lang="en-US" sz="1800" spc="-1" strike="noStrike">
              <a:latin typeface="Arial"/>
            </a:endParaRPr>
          </a:p>
        </p:txBody>
      </p:sp>
      <p:sp>
        <p:nvSpPr>
          <p:cNvPr id="5863" name="TextShape 8"/>
          <p:cNvSpPr txBox="1"/>
          <p:nvPr/>
        </p:nvSpPr>
        <p:spPr>
          <a:xfrm>
            <a:off x="6458040" y="6356520"/>
            <a:ext cx="2057040" cy="364680"/>
          </a:xfrm>
          <a:prstGeom prst="rect">
            <a:avLst/>
          </a:prstGeom>
          <a:noFill/>
          <a:ln>
            <a:noFill/>
          </a:ln>
        </p:spPr>
        <p:txBody>
          <a:bodyPr anchor="ctr"/>
          <a:p>
            <a:pPr algn="r">
              <a:lnSpc>
                <a:spcPct val="100000"/>
              </a:lnSpc>
            </a:pPr>
            <a:fld id="{04725988-D11E-425D-A21B-BCB557E58152}"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64" name="" descr=""/>
          <p:cNvPicPr/>
          <p:nvPr/>
        </p:nvPicPr>
        <p:blipFill>
          <a:blip r:embed="rId1"/>
          <a:stretch/>
        </p:blipFill>
        <p:spPr>
          <a:xfrm>
            <a:off x="4280040" y="330120"/>
            <a:ext cx="2590920" cy="838080"/>
          </a:xfrm>
          <a:prstGeom prst="rect">
            <a:avLst/>
          </a:prstGeom>
          <a:ln>
            <a:noFill/>
          </a:ln>
        </p:spPr>
      </p:pic>
      <p:pic>
        <p:nvPicPr>
          <p:cNvPr id="5865" name="" descr=""/>
          <p:cNvPicPr/>
          <p:nvPr/>
        </p:nvPicPr>
        <p:blipFill>
          <a:blip r:embed="rId2"/>
          <a:stretch/>
        </p:blipFill>
        <p:spPr>
          <a:xfrm>
            <a:off x="3695760" y="1981080"/>
            <a:ext cx="3670200" cy="1739880"/>
          </a:xfrm>
          <a:prstGeom prst="rect">
            <a:avLst/>
          </a:prstGeom>
          <a:ln>
            <a:noFill/>
          </a:ln>
        </p:spPr>
      </p:pic>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66" name="CustomShape 1"/>
          <p:cNvSpPr/>
          <p:nvPr/>
        </p:nvSpPr>
        <p:spPr>
          <a:xfrm>
            <a:off x="460440" y="332640"/>
            <a:ext cx="821556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We find from equation (5) that is conveniently solvable if we expand our function in a Fourier series</a:t>
            </a:r>
            <a:endParaRPr b="0" lang="en-US" sz="1800" spc="-1" strike="noStrike">
              <a:latin typeface="Arial"/>
            </a:endParaRPr>
          </a:p>
        </p:txBody>
      </p:sp>
      <p:sp>
        <p:nvSpPr>
          <p:cNvPr id="5867" name="CustomShape 2"/>
          <p:cNvSpPr/>
          <p:nvPr/>
        </p:nvSpPr>
        <p:spPr>
          <a:xfrm>
            <a:off x="0" y="0"/>
            <a:ext cx="9143640" cy="360"/>
          </a:xfrm>
          <a:prstGeom prst="rect">
            <a:avLst/>
          </a:prstGeom>
          <a:noFill/>
          <a:ln>
            <a:noFill/>
          </a:ln>
        </p:spPr>
        <p:style>
          <a:lnRef idx="0"/>
          <a:fillRef idx="0"/>
          <a:effectRef idx="0"/>
          <a:fontRef idx="minor"/>
        </p:style>
      </p:sp>
      <p:sp>
        <p:nvSpPr>
          <p:cNvPr id="5868" name="CustomShape 3"/>
          <p:cNvSpPr/>
          <p:nvPr/>
        </p:nvSpPr>
        <p:spPr>
          <a:xfrm>
            <a:off x="951480" y="2650320"/>
            <a:ext cx="209520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This permits us to have </a:t>
            </a:r>
            <a:endParaRPr b="0" lang="en-US" sz="1800" spc="-1" strike="noStrike">
              <a:latin typeface="Arial"/>
            </a:endParaRPr>
          </a:p>
        </p:txBody>
      </p:sp>
      <p:sp>
        <p:nvSpPr>
          <p:cNvPr id="5869" name="CustomShape 4"/>
          <p:cNvSpPr/>
          <p:nvPr/>
        </p:nvSpPr>
        <p:spPr>
          <a:xfrm>
            <a:off x="0" y="0"/>
            <a:ext cx="9143640" cy="360"/>
          </a:xfrm>
          <a:prstGeom prst="rect">
            <a:avLst/>
          </a:prstGeom>
          <a:noFill/>
          <a:ln>
            <a:noFill/>
          </a:ln>
        </p:spPr>
        <p:style>
          <a:lnRef idx="0"/>
          <a:fillRef idx="0"/>
          <a:effectRef idx="0"/>
          <a:fontRef idx="minor"/>
        </p:style>
      </p:sp>
      <p:sp>
        <p:nvSpPr>
          <p:cNvPr id="5870" name="CustomShape 5"/>
          <p:cNvSpPr/>
          <p:nvPr/>
        </p:nvSpPr>
        <p:spPr>
          <a:xfrm>
            <a:off x="7596360" y="177264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Calibri"/>
              </a:rPr>
              <a:t>(13)</a:t>
            </a:r>
            <a:endParaRPr b="0" lang="en-US" sz="1800" spc="-1" strike="noStrike">
              <a:latin typeface="Arial"/>
            </a:endParaRPr>
          </a:p>
        </p:txBody>
      </p:sp>
      <p:sp>
        <p:nvSpPr>
          <p:cNvPr id="5871" name="CustomShape 6"/>
          <p:cNvSpPr/>
          <p:nvPr/>
        </p:nvSpPr>
        <p:spPr>
          <a:xfrm>
            <a:off x="7541280" y="334980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Calibri"/>
              </a:rPr>
              <a:t>(14)</a:t>
            </a:r>
            <a:endParaRPr b="0" lang="en-US" sz="1800" spc="-1" strike="noStrike">
              <a:latin typeface="Arial"/>
            </a:endParaRPr>
          </a:p>
        </p:txBody>
      </p:sp>
      <p:sp>
        <p:nvSpPr>
          <p:cNvPr id="5872" name="CustomShape 7"/>
          <p:cNvSpPr/>
          <p:nvPr/>
        </p:nvSpPr>
        <p:spPr>
          <a:xfrm>
            <a:off x="0" y="0"/>
            <a:ext cx="9143640" cy="360"/>
          </a:xfrm>
          <a:prstGeom prst="rect">
            <a:avLst/>
          </a:prstGeom>
          <a:noFill/>
          <a:ln>
            <a:noFill/>
          </a:ln>
        </p:spPr>
        <p:style>
          <a:lnRef idx="0"/>
          <a:fillRef idx="0"/>
          <a:effectRef idx="0"/>
          <a:fontRef idx="minor"/>
        </p:style>
      </p:sp>
      <p:sp>
        <p:nvSpPr>
          <p:cNvPr id="5873" name="CustomShape 8"/>
          <p:cNvSpPr/>
          <p:nvPr/>
        </p:nvSpPr>
        <p:spPr>
          <a:xfrm>
            <a:off x="0" y="0"/>
            <a:ext cx="9143640" cy="360"/>
          </a:xfrm>
          <a:prstGeom prst="rect">
            <a:avLst/>
          </a:prstGeom>
          <a:noFill/>
          <a:ln>
            <a:noFill/>
          </a:ln>
        </p:spPr>
        <p:style>
          <a:lnRef idx="0"/>
          <a:fillRef idx="0"/>
          <a:effectRef idx="0"/>
          <a:fontRef idx="minor"/>
        </p:style>
      </p:sp>
      <p:sp>
        <p:nvSpPr>
          <p:cNvPr id="5874" name="CustomShape 9"/>
          <p:cNvSpPr/>
          <p:nvPr/>
        </p:nvSpPr>
        <p:spPr>
          <a:xfrm>
            <a:off x="754560" y="4024800"/>
            <a:ext cx="76788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Finally</a:t>
            </a:r>
            <a:endParaRPr b="0" lang="en-US" sz="1800" spc="-1" strike="noStrike">
              <a:latin typeface="Arial"/>
            </a:endParaRPr>
          </a:p>
        </p:txBody>
      </p:sp>
      <p:sp>
        <p:nvSpPr>
          <p:cNvPr id="5875" name="CustomShape 10"/>
          <p:cNvSpPr/>
          <p:nvPr/>
        </p:nvSpPr>
        <p:spPr>
          <a:xfrm>
            <a:off x="0" y="0"/>
            <a:ext cx="9143640" cy="360"/>
          </a:xfrm>
          <a:prstGeom prst="rect">
            <a:avLst/>
          </a:prstGeom>
          <a:noFill/>
          <a:ln>
            <a:noFill/>
          </a:ln>
        </p:spPr>
        <p:style>
          <a:lnRef idx="0"/>
          <a:fillRef idx="0"/>
          <a:effectRef idx="0"/>
          <a:fontRef idx="minor"/>
        </p:style>
      </p:sp>
      <p:sp>
        <p:nvSpPr>
          <p:cNvPr id="5876" name="CustomShape 11"/>
          <p:cNvSpPr/>
          <p:nvPr/>
        </p:nvSpPr>
        <p:spPr>
          <a:xfrm>
            <a:off x="473760" y="6062040"/>
            <a:ext cx="2110320" cy="364680"/>
          </a:xfrm>
          <a:prstGeom prst="rect">
            <a:avLst/>
          </a:prstGeom>
          <a:solidFill>
            <a:schemeClr val="accent2"/>
          </a:solid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alibri"/>
              </a:rPr>
              <a:t>Fröhlich Hamiltonian</a:t>
            </a:r>
            <a:endParaRPr b="0" lang="en-US" sz="1800" spc="-1" strike="noStrike">
              <a:latin typeface="Arial"/>
            </a:endParaRPr>
          </a:p>
        </p:txBody>
      </p:sp>
      <p:sp>
        <p:nvSpPr>
          <p:cNvPr id="5877" name="CustomShape 12"/>
          <p:cNvSpPr/>
          <p:nvPr/>
        </p:nvSpPr>
        <p:spPr>
          <a:xfrm>
            <a:off x="7596360" y="461196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(15)</a:t>
            </a:r>
            <a:endParaRPr b="0" lang="en-US" sz="1800" spc="-1" strike="noStrike">
              <a:latin typeface="Arial"/>
            </a:endParaRPr>
          </a:p>
        </p:txBody>
      </p:sp>
      <p:sp>
        <p:nvSpPr>
          <p:cNvPr id="5878" name="CustomShape 13"/>
          <p:cNvSpPr/>
          <p:nvPr/>
        </p:nvSpPr>
        <p:spPr>
          <a:xfrm>
            <a:off x="251640" y="5420160"/>
            <a:ext cx="86407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field Hamiltonian describing this interaction was described by Fröhlich as </a:t>
            </a:r>
            <a:endParaRPr b="0" lang="en-US" sz="1800" spc="-1" strike="noStrike">
              <a:latin typeface="Arial"/>
            </a:endParaRPr>
          </a:p>
        </p:txBody>
      </p:sp>
      <p:pic>
        <p:nvPicPr>
          <p:cNvPr id="5879" name="Picture 46" descr=""/>
          <p:cNvPicPr/>
          <p:nvPr/>
        </p:nvPicPr>
        <p:blipFill>
          <a:blip r:embed="rId1"/>
          <a:stretch/>
        </p:blipFill>
        <p:spPr>
          <a:xfrm>
            <a:off x="1261080" y="978840"/>
            <a:ext cx="6339960" cy="615600"/>
          </a:xfrm>
          <a:prstGeom prst="rect">
            <a:avLst/>
          </a:prstGeom>
          <a:ln>
            <a:noFill/>
          </a:ln>
        </p:spPr>
      </p:pic>
      <p:sp>
        <p:nvSpPr>
          <p:cNvPr id="5880" name="CustomShape 14"/>
          <p:cNvSpPr/>
          <p:nvPr/>
        </p:nvSpPr>
        <p:spPr>
          <a:xfrm>
            <a:off x="6835680" y="3825000"/>
            <a:ext cx="318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4</a:t>
            </a:r>
            <a:endParaRPr b="0" lang="en-US" sz="1800" spc="-1" strike="noStrike">
              <a:latin typeface="Arial"/>
            </a:endParaRPr>
          </a:p>
        </p:txBody>
      </p:sp>
      <p:sp>
        <p:nvSpPr>
          <p:cNvPr id="5881" name="TextShape 15"/>
          <p:cNvSpPr txBox="1"/>
          <p:nvPr/>
        </p:nvSpPr>
        <p:spPr>
          <a:xfrm>
            <a:off x="6458040" y="6356520"/>
            <a:ext cx="2057040" cy="364680"/>
          </a:xfrm>
          <a:prstGeom prst="rect">
            <a:avLst/>
          </a:prstGeom>
          <a:noFill/>
          <a:ln>
            <a:noFill/>
          </a:ln>
        </p:spPr>
        <p:txBody>
          <a:bodyPr anchor="ctr"/>
          <a:p>
            <a:pPr algn="r">
              <a:lnSpc>
                <a:spcPct val="100000"/>
              </a:lnSpc>
            </a:pPr>
            <a:fld id="{26E1C9CD-8511-42B2-90CE-88D14E5F591E}"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82" name="" descr=""/>
          <p:cNvPicPr/>
          <p:nvPr/>
        </p:nvPicPr>
        <p:blipFill>
          <a:blip r:embed="rId2"/>
          <a:stretch/>
        </p:blipFill>
        <p:spPr>
          <a:xfrm>
            <a:off x="2552760" y="1549440"/>
            <a:ext cx="3378240" cy="698400"/>
          </a:xfrm>
          <a:prstGeom prst="rect">
            <a:avLst/>
          </a:prstGeom>
          <a:ln>
            <a:noFill/>
          </a:ln>
        </p:spPr>
      </p:pic>
      <p:pic>
        <p:nvPicPr>
          <p:cNvPr id="5883" name="" descr=""/>
          <p:cNvPicPr/>
          <p:nvPr/>
        </p:nvPicPr>
        <p:blipFill>
          <a:blip r:embed="rId3"/>
          <a:stretch/>
        </p:blipFill>
        <p:spPr>
          <a:xfrm>
            <a:off x="3987720" y="3301920"/>
            <a:ext cx="1143000" cy="393840"/>
          </a:xfrm>
          <a:prstGeom prst="rect">
            <a:avLst/>
          </a:prstGeom>
          <a:ln>
            <a:noFill/>
          </a:ln>
        </p:spPr>
      </p:pic>
      <p:pic>
        <p:nvPicPr>
          <p:cNvPr id="5884" name="" descr=""/>
          <p:cNvPicPr/>
          <p:nvPr/>
        </p:nvPicPr>
        <p:blipFill>
          <a:blip r:embed="rId4"/>
          <a:stretch/>
        </p:blipFill>
        <p:spPr>
          <a:xfrm>
            <a:off x="3124080" y="4444920"/>
            <a:ext cx="3174840" cy="787320"/>
          </a:xfrm>
          <a:prstGeom prst="rect">
            <a:avLst/>
          </a:prstGeom>
          <a:ln>
            <a:noFill/>
          </a:ln>
        </p:spPr>
      </p:pic>
      <p:pic>
        <p:nvPicPr>
          <p:cNvPr id="5885" name="" descr=""/>
          <p:cNvPicPr/>
          <p:nvPr/>
        </p:nvPicPr>
        <p:blipFill>
          <a:blip r:embed="rId5"/>
          <a:stretch/>
        </p:blipFill>
        <p:spPr>
          <a:xfrm>
            <a:off x="3022560" y="5905440"/>
            <a:ext cx="3225960" cy="660240"/>
          </a:xfrm>
          <a:prstGeom prst="rect">
            <a:avLst/>
          </a:prstGeom>
          <a:ln>
            <a:noFill/>
          </a:ln>
        </p:spPr>
      </p:pic>
      <p:pic>
        <p:nvPicPr>
          <p:cNvPr id="5886" name="" descr=""/>
          <p:cNvPicPr/>
          <p:nvPr/>
        </p:nvPicPr>
        <p:blipFill>
          <a:blip r:embed="rId6"/>
          <a:stretch/>
        </p:blipFill>
        <p:spPr>
          <a:xfrm>
            <a:off x="2616120" y="3822840"/>
            <a:ext cx="1943280" cy="495360"/>
          </a:xfrm>
          <a:prstGeom prst="rect">
            <a:avLst/>
          </a:prstGeom>
          <a:ln>
            <a:noFill/>
          </a:ln>
        </p:spPr>
      </p:pic>
    </p:spTree>
  </p:cSld>
  <p:timing>
    <p:tnLst>
      <p:par>
        <p:cTn id="731" dur="indefinite" restart="never" nodeType="tmRoot">
          <p:childTnLst>
            <p:seq>
              <p:cTn id="732" dur="indefinite" nodeType="mainSeq">
                <p:childTnLst>
                  <p:par>
                    <p:cTn id="733" fill="hold">
                      <p:stCondLst>
                        <p:cond delay="indefinite"/>
                      </p:stCondLst>
                      <p:childTnLst>
                        <p:par>
                          <p:cTn id="734" fill="hold">
                            <p:stCondLst>
                              <p:cond delay="0"/>
                            </p:stCondLst>
                            <p:childTnLst>
                              <p:par>
                                <p:cTn id="735" nodeType="clickEffect" fill="hold" presetClass="entr" presetID="1">
                                  <p:stCondLst>
                                    <p:cond delay="0"/>
                                  </p:stCondLst>
                                  <p:childTnLst>
                                    <p:set>
                                      <p:cBhvr>
                                        <p:cTn id="736" dur="1" fill="hold">
                                          <p:stCondLst>
                                            <p:cond delay="0"/>
                                          </p:stCondLst>
                                        </p:cTn>
                                        <p:tgtEl>
                                          <p:spTgt spid="5879"/>
                                        </p:tgtEl>
                                        <p:attrNameLst>
                                          <p:attrName>style.visibility</p:attrName>
                                        </p:attrNameLst>
                                      </p:cBhvr>
                                      <p:to>
                                        <p:strVal val="visible"/>
                                      </p:to>
                                    </p:set>
                                  </p:childTnLst>
                                </p:cTn>
                              </p:par>
                            </p:childTnLst>
                          </p:cTn>
                        </p:par>
                      </p:childTnLst>
                    </p:cTn>
                  </p:par>
                  <p:par>
                    <p:cTn id="737" fill="hold">
                      <p:stCondLst>
                        <p:cond delay="indefinite"/>
                      </p:stCondLst>
                      <p:childTnLst>
                        <p:par>
                          <p:cTn id="738" fill="hold">
                            <p:stCondLst>
                              <p:cond delay="0"/>
                            </p:stCondLst>
                            <p:childTnLst>
                              <p:par>
                                <p:cTn id="739" nodeType="clickEffect" fill="hold" presetClass="exit" presetID="1">
                                  <p:stCondLst>
                                    <p:cond delay="0"/>
                                  </p:stCondLst>
                                  <p:childTnLst>
                                    <p:set>
                                      <p:cBhvr>
                                        <p:cTn id="740" dur="1" fill="hold">
                                          <p:stCondLst>
                                            <p:cond delay="0"/>
                                          </p:stCondLst>
                                        </p:cTn>
                                        <p:tgtEl>
                                          <p:spTgt spid="5879"/>
                                        </p:tgtEl>
                                        <p:attrNameLst>
                                          <p:attrName>style.visibility</p:attrName>
                                        </p:attrNameLst>
                                      </p:cBhvr>
                                      <p:to>
                                        <p:strVal val="hidden"/>
                                      </p:to>
                                    </p:set>
                                  </p:childTnLst>
                                </p:cTn>
                              </p:par>
                            </p:childTnLst>
                          </p:cTn>
                        </p:par>
                      </p:childTnLst>
                    </p:cTn>
                  </p:par>
                  <p:par>
                    <p:cTn id="741" fill="hold">
                      <p:stCondLst>
                        <p:cond delay="indefinite"/>
                      </p:stCondLst>
                      <p:childTnLst>
                        <p:par>
                          <p:cTn id="742" fill="hold">
                            <p:stCondLst>
                              <p:cond delay="0"/>
                            </p:stCondLst>
                            <p:childTnLst>
                              <p:par>
                                <p:cTn id="743" nodeType="clickEffect" fill="hold" presetClass="entr" presetID="1">
                                  <p:stCondLst>
                                    <p:cond delay="0"/>
                                  </p:stCondLst>
                                  <p:childTnLst>
                                    <p:set>
                                      <p:cBhvr>
                                        <p:cTn id="744" dur="1" fill="hold">
                                          <p:stCondLst>
                                            <p:cond delay="0"/>
                                          </p:stCondLst>
                                        </p:cTn>
                                        <p:tgtEl>
                                          <p:spTgt spid="-1"/>
                                        </p:tgtEl>
                                        <p:attrNameLst>
                                          <p:attrName>style.visibility</p:attrName>
                                        </p:attrNameLst>
                                      </p:cBhvr>
                                      <p:to>
                                        <p:strVal val="visible"/>
                                      </p:to>
                                    </p:set>
                                  </p:childTnLst>
                                </p:cTn>
                              </p:par>
                              <p:par>
                                <p:cTn id="745" nodeType="withEffect" fill="hold" presetClass="entr" presetID="1">
                                  <p:stCondLst>
                                    <p:cond delay="0"/>
                                  </p:stCondLst>
                                  <p:childTnLst>
                                    <p:set>
                                      <p:cBhvr>
                                        <p:cTn id="746" dur="1" fill="hold">
                                          <p:stCondLst>
                                            <p:cond delay="0"/>
                                          </p:stCondLst>
                                        </p:cTn>
                                        <p:tgtEl>
                                          <p:spTgt spid="5880"/>
                                        </p:tgtEl>
                                        <p:attrNameLst>
                                          <p:attrName>style.visibility</p:attrName>
                                        </p:attrNameLst>
                                      </p:cBhvr>
                                      <p:to>
                                        <p:strVal val="visible"/>
                                      </p:to>
                                    </p:set>
                                  </p:childTnLst>
                                </p:cTn>
                              </p:par>
                            </p:childTnLst>
                          </p:cTn>
                        </p:par>
                      </p:childTnLst>
                    </p:cTn>
                  </p:par>
                  <p:par>
                    <p:cTn id="747" fill="hold">
                      <p:stCondLst>
                        <p:cond delay="indefinite"/>
                      </p:stCondLst>
                      <p:childTnLst>
                        <p:par>
                          <p:cTn id="748" fill="hold">
                            <p:stCondLst>
                              <p:cond delay="0"/>
                            </p:stCondLst>
                            <p:childTnLst>
                              <p:par>
                                <p:cTn id="749" nodeType="clickEffect" fill="hold" presetClass="exit" presetID="1">
                                  <p:stCondLst>
                                    <p:cond delay="0"/>
                                  </p:stCondLst>
                                  <p:childTnLst>
                                    <p:set>
                                      <p:cBhvr>
                                        <p:cTn id="750" dur="1" fill="hold">
                                          <p:stCondLst>
                                            <p:cond delay="0"/>
                                          </p:stCondLst>
                                        </p:cTn>
                                        <p:tgtEl>
                                          <p:spTgt spid="-1"/>
                                        </p:tgtEl>
                                        <p:attrNameLst>
                                          <p:attrName>style.visibility</p:attrName>
                                        </p:attrNameLst>
                                      </p:cBhvr>
                                      <p:to>
                                        <p:strVal val="hidden"/>
                                      </p:to>
                                    </p:set>
                                  </p:childTnLst>
                                </p:cTn>
                              </p:par>
                              <p:par>
                                <p:cTn id="751" nodeType="withEffect" fill="hold" presetClass="exit" presetID="1">
                                  <p:stCondLst>
                                    <p:cond delay="0"/>
                                  </p:stCondLst>
                                  <p:childTnLst>
                                    <p:set>
                                      <p:cBhvr>
                                        <p:cTn id="752" dur="1" fill="hold">
                                          <p:stCondLst>
                                            <p:cond delay="0"/>
                                          </p:stCondLst>
                                        </p:cTn>
                                        <p:tgtEl>
                                          <p:spTgt spid="5880"/>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87" name="CustomShape 1"/>
          <p:cNvSpPr/>
          <p:nvPr/>
        </p:nvSpPr>
        <p:spPr>
          <a:xfrm>
            <a:off x="0" y="0"/>
            <a:ext cx="9143640" cy="360"/>
          </a:xfrm>
          <a:prstGeom prst="rect">
            <a:avLst/>
          </a:prstGeom>
          <a:noFill/>
          <a:ln>
            <a:noFill/>
          </a:ln>
        </p:spPr>
        <p:style>
          <a:lnRef idx="0"/>
          <a:fillRef idx="0"/>
          <a:effectRef idx="0"/>
          <a:fontRef idx="minor"/>
        </p:style>
      </p:sp>
      <p:sp>
        <p:nvSpPr>
          <p:cNvPr id="5888" name="CustomShape 2"/>
          <p:cNvSpPr/>
          <p:nvPr/>
        </p:nvSpPr>
        <p:spPr>
          <a:xfrm>
            <a:off x="0" y="0"/>
            <a:ext cx="9143640" cy="360"/>
          </a:xfrm>
          <a:prstGeom prst="rect">
            <a:avLst/>
          </a:prstGeom>
          <a:noFill/>
          <a:ln>
            <a:noFill/>
          </a:ln>
        </p:spPr>
        <p:style>
          <a:lnRef idx="0"/>
          <a:fillRef idx="0"/>
          <a:effectRef idx="0"/>
          <a:fontRef idx="minor"/>
        </p:style>
      </p:sp>
      <p:sp>
        <p:nvSpPr>
          <p:cNvPr id="5889" name="CustomShape 3"/>
          <p:cNvSpPr/>
          <p:nvPr/>
        </p:nvSpPr>
        <p:spPr>
          <a:xfrm>
            <a:off x="0" y="0"/>
            <a:ext cx="9143640" cy="360"/>
          </a:xfrm>
          <a:prstGeom prst="rect">
            <a:avLst/>
          </a:prstGeom>
          <a:noFill/>
          <a:ln>
            <a:noFill/>
          </a:ln>
        </p:spPr>
        <p:style>
          <a:lnRef idx="0"/>
          <a:fillRef idx="0"/>
          <a:effectRef idx="0"/>
          <a:fontRef idx="minor"/>
        </p:style>
      </p:sp>
      <p:sp>
        <p:nvSpPr>
          <p:cNvPr id="5890" name="CustomShape 4"/>
          <p:cNvSpPr/>
          <p:nvPr/>
        </p:nvSpPr>
        <p:spPr>
          <a:xfrm>
            <a:off x="7546680" y="375624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(17)</a:t>
            </a:r>
            <a:endParaRPr b="0" lang="en-US" sz="1800" spc="-1" strike="noStrike">
              <a:latin typeface="Arial"/>
            </a:endParaRPr>
          </a:p>
        </p:txBody>
      </p:sp>
      <p:sp>
        <p:nvSpPr>
          <p:cNvPr id="5891" name="CustomShape 5"/>
          <p:cNvSpPr/>
          <p:nvPr/>
        </p:nvSpPr>
        <p:spPr>
          <a:xfrm>
            <a:off x="611640" y="4975200"/>
            <a:ext cx="280800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By identification</a:t>
            </a:r>
            <a:endParaRPr b="0" lang="en-US" sz="1800" spc="-1" strike="noStrike">
              <a:latin typeface="Arial"/>
            </a:endParaRPr>
          </a:p>
        </p:txBody>
      </p:sp>
      <p:sp>
        <p:nvSpPr>
          <p:cNvPr id="5892" name="CustomShape 6"/>
          <p:cNvSpPr/>
          <p:nvPr/>
        </p:nvSpPr>
        <p:spPr>
          <a:xfrm>
            <a:off x="0" y="0"/>
            <a:ext cx="9143640" cy="360"/>
          </a:xfrm>
          <a:prstGeom prst="rect">
            <a:avLst/>
          </a:prstGeom>
          <a:noFill/>
          <a:ln>
            <a:noFill/>
          </a:ln>
        </p:spPr>
        <p:style>
          <a:lnRef idx="0"/>
          <a:fillRef idx="0"/>
          <a:effectRef idx="0"/>
          <a:fontRef idx="minor"/>
        </p:style>
      </p:sp>
      <p:sp>
        <p:nvSpPr>
          <p:cNvPr id="5893" name="CustomShape 7"/>
          <p:cNvSpPr/>
          <p:nvPr/>
        </p:nvSpPr>
        <p:spPr>
          <a:xfrm>
            <a:off x="7574760" y="123516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(16)</a:t>
            </a:r>
            <a:endParaRPr b="0" lang="en-US" sz="1800" spc="-1" strike="noStrike">
              <a:latin typeface="Arial"/>
            </a:endParaRPr>
          </a:p>
        </p:txBody>
      </p:sp>
      <p:sp>
        <p:nvSpPr>
          <p:cNvPr id="5894" name="TextShape 8"/>
          <p:cNvSpPr txBox="1"/>
          <p:nvPr/>
        </p:nvSpPr>
        <p:spPr>
          <a:xfrm>
            <a:off x="6458040" y="6356520"/>
            <a:ext cx="2057040" cy="364680"/>
          </a:xfrm>
          <a:prstGeom prst="rect">
            <a:avLst/>
          </a:prstGeom>
          <a:noFill/>
          <a:ln>
            <a:noFill/>
          </a:ln>
        </p:spPr>
        <p:txBody>
          <a:bodyPr anchor="ctr"/>
          <a:p>
            <a:pPr algn="r">
              <a:lnSpc>
                <a:spcPct val="100000"/>
              </a:lnSpc>
            </a:pPr>
            <a:fld id="{4E7B24A7-EA27-4833-A12C-21BA7519A211}"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895" name="" descr=""/>
          <p:cNvPicPr/>
          <p:nvPr/>
        </p:nvPicPr>
        <p:blipFill>
          <a:blip r:embed="rId1"/>
          <a:stretch/>
        </p:blipFill>
        <p:spPr>
          <a:xfrm>
            <a:off x="2552760" y="546120"/>
            <a:ext cx="3848040" cy="2273400"/>
          </a:xfrm>
          <a:prstGeom prst="rect">
            <a:avLst/>
          </a:prstGeom>
          <a:ln>
            <a:noFill/>
          </a:ln>
        </p:spPr>
      </p:pic>
      <p:pic>
        <p:nvPicPr>
          <p:cNvPr id="5896" name="" descr=""/>
          <p:cNvPicPr/>
          <p:nvPr/>
        </p:nvPicPr>
        <p:blipFill>
          <a:blip r:embed="rId2"/>
          <a:stretch/>
        </p:blipFill>
        <p:spPr>
          <a:xfrm>
            <a:off x="2476440" y="3200400"/>
            <a:ext cx="4775040" cy="1384200"/>
          </a:xfrm>
          <a:prstGeom prst="rect">
            <a:avLst/>
          </a:prstGeom>
          <a:ln>
            <a:noFill/>
          </a:ln>
        </p:spPr>
      </p:pic>
      <p:pic>
        <p:nvPicPr>
          <p:cNvPr id="5897" name="" descr=""/>
          <p:cNvPicPr/>
          <p:nvPr/>
        </p:nvPicPr>
        <p:blipFill>
          <a:blip r:embed="rId3"/>
          <a:stretch/>
        </p:blipFill>
        <p:spPr>
          <a:xfrm>
            <a:off x="3200400" y="5435640"/>
            <a:ext cx="3086280" cy="965160"/>
          </a:xfrm>
          <a:prstGeom prst="rect">
            <a:avLst/>
          </a:prstGeom>
          <a:ln>
            <a:noFill/>
          </a:ln>
        </p:spPr>
      </p:pic>
    </p:spTree>
  </p:cSld>
  <p:timing>
    <p:tnLst>
      <p:par>
        <p:cTn id="753" dur="indefinite" restart="never" nodeType="tmRoot">
          <p:childTnLst>
            <p:seq>
              <p:cTn id="754" dur="indefinite" nodeType="mainSeq">
                <p:childTnLst>
                  <p:par>
                    <p:cTn id="755" fill="hold">
                      <p:stCondLst>
                        <p:cond delay="indefinite"/>
                      </p:stCondLst>
                      <p:childTnLst>
                        <p:par>
                          <p:cTn id="756" fill="hold">
                            <p:stCondLst>
                              <p:cond delay="0"/>
                            </p:stCondLst>
                            <p:childTnLst>
                              <p:par>
                                <p:cTn id="757" nodeType="clickEffect" fill="hold" presetClass="entr" presetID="1">
                                  <p:stCondLst>
                                    <p:cond delay="0"/>
                                  </p:stCondLst>
                                  <p:childTnLst>
                                    <p:set>
                                      <p:cBhvr>
                                        <p:cTn id="758" dur="1" fill="hold">
                                          <p:stCondLst>
                                            <p:cond delay="0"/>
                                          </p:stCondLst>
                                        </p:cTn>
                                        <p:tgtEl>
                                          <p:spTgt spid="-1"/>
                                        </p:tgtEl>
                                        <p:attrNameLst>
                                          <p:attrName>style.visibility</p:attrName>
                                        </p:attrNameLst>
                                      </p:cBhvr>
                                      <p:to>
                                        <p:strVal val="visible"/>
                                      </p:to>
                                    </p:set>
                                  </p:childTnLst>
                                </p:cTn>
                              </p:par>
                              <p:par>
                                <p:cTn id="759" nodeType="withEffect" fill="hold" presetClass="entr" presetID="1">
                                  <p:stCondLst>
                                    <p:cond delay="0"/>
                                  </p:stCondLst>
                                  <p:childTnLst>
                                    <p:set>
                                      <p:cBhvr>
                                        <p:cTn id="760" dur="1" fill="hold">
                                          <p:stCondLst>
                                            <p:cond delay="0"/>
                                          </p:stCondLst>
                                        </p:cTn>
                                        <p:tgtEl>
                                          <p:spTgt spid="5893"/>
                                        </p:tgtEl>
                                        <p:attrNameLst>
                                          <p:attrName>style.visibility</p:attrName>
                                        </p:attrNameLst>
                                      </p:cBhvr>
                                      <p:to>
                                        <p:strVal val="visible"/>
                                      </p:to>
                                    </p:set>
                                  </p:childTnLst>
                                </p:cTn>
                              </p:par>
                            </p:childTnLst>
                          </p:cTn>
                        </p:par>
                      </p:childTnLst>
                    </p:cTn>
                  </p:par>
                  <p:par>
                    <p:cTn id="761" fill="hold">
                      <p:stCondLst>
                        <p:cond delay="indefinite"/>
                      </p:stCondLst>
                      <p:childTnLst>
                        <p:par>
                          <p:cTn id="762" fill="hold">
                            <p:stCondLst>
                              <p:cond delay="0"/>
                            </p:stCondLst>
                            <p:childTnLst>
                              <p:par>
                                <p:cTn id="763" nodeType="clickEffect" fill="hold" presetClass="entr" presetID="1">
                                  <p:stCondLst>
                                    <p:cond delay="0"/>
                                  </p:stCondLst>
                                  <p:childTnLst>
                                    <p:set>
                                      <p:cBhvr>
                                        <p:cTn id="764" dur="1" fill="hold">
                                          <p:stCondLst>
                                            <p:cond delay="0"/>
                                          </p:stCondLst>
                                        </p:cTn>
                                        <p:tgtEl>
                                          <p:spTgt spid="-1"/>
                                        </p:tgtEl>
                                        <p:attrNameLst>
                                          <p:attrName>style.visibility</p:attrName>
                                        </p:attrNameLst>
                                      </p:cBhvr>
                                      <p:to>
                                        <p:strVal val="visible"/>
                                      </p:to>
                                    </p:set>
                                  </p:childTnLst>
                                </p:cTn>
                              </p:par>
                              <p:par>
                                <p:cTn id="765" nodeType="withEffect" fill="hold" presetClass="entr" presetID="1">
                                  <p:stCondLst>
                                    <p:cond delay="0"/>
                                  </p:stCondLst>
                                  <p:childTnLst>
                                    <p:set>
                                      <p:cBhvr>
                                        <p:cTn id="766" dur="1" fill="hold">
                                          <p:stCondLst>
                                            <p:cond delay="0"/>
                                          </p:stCondLst>
                                        </p:cTn>
                                        <p:tgtEl>
                                          <p:spTgt spid="5890"/>
                                        </p:tgtEl>
                                        <p:attrNameLst>
                                          <p:attrName>style.visibility</p:attrName>
                                        </p:attrNameLst>
                                      </p:cBhvr>
                                      <p:to>
                                        <p:strVal val="visible"/>
                                      </p:to>
                                    </p:set>
                                  </p:childTnLst>
                                </p:cTn>
                              </p:par>
                            </p:childTnLst>
                          </p:cTn>
                        </p:par>
                      </p:childTnLst>
                    </p:cTn>
                  </p:par>
                  <p:par>
                    <p:cTn id="767" fill="hold">
                      <p:stCondLst>
                        <p:cond delay="indefinite"/>
                      </p:stCondLst>
                      <p:childTnLst>
                        <p:par>
                          <p:cTn id="768" fill="hold">
                            <p:stCondLst>
                              <p:cond delay="0"/>
                            </p:stCondLst>
                            <p:childTnLst>
                              <p:par>
                                <p:cTn id="769" nodeType="clickEffect" fill="hold" presetClass="entr" presetID="1">
                                  <p:stCondLst>
                                    <p:cond delay="0"/>
                                  </p:stCondLst>
                                  <p:childTnLst>
                                    <p:set>
                                      <p:cBhvr>
                                        <p:cTn id="770" dur="1" fill="hold">
                                          <p:stCondLst>
                                            <p:cond delay="0"/>
                                          </p:stCondLst>
                                        </p:cTn>
                                        <p:tgtEl>
                                          <p:spTgt spid="5891"/>
                                        </p:tgtEl>
                                        <p:attrNameLst>
                                          <p:attrName>style.visibility</p:attrName>
                                        </p:attrNameLst>
                                      </p:cBhvr>
                                      <p:to>
                                        <p:strVal val="visible"/>
                                      </p:to>
                                    </p:set>
                                  </p:childTnLst>
                                </p:cTn>
                              </p:par>
                              <p:par>
                                <p:cTn id="771" nodeType="withEffect" fill="hold" presetClass="entr" presetID="1">
                                  <p:stCondLst>
                                    <p:cond delay="0"/>
                                  </p:stCondLst>
                                  <p:childTnLst>
                                    <p:set>
                                      <p:cBhvr>
                                        <p:cTn id="772" dur="1" fill="hold">
                                          <p:stCondLst>
                                            <p:cond delay="0"/>
                                          </p:stCondLst>
                                        </p:cTn>
                                        <p:tgtEl>
                                          <p:spTgt spid="-1"/>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TextShape 1"/>
          <p:cNvSpPr txBox="1"/>
          <p:nvPr/>
        </p:nvSpPr>
        <p:spPr>
          <a:xfrm>
            <a:off x="6458040" y="6356520"/>
            <a:ext cx="2057040" cy="364680"/>
          </a:xfrm>
          <a:prstGeom prst="rect">
            <a:avLst/>
          </a:prstGeom>
          <a:noFill/>
          <a:ln>
            <a:noFill/>
          </a:ln>
        </p:spPr>
        <p:txBody>
          <a:bodyPr anchor="ctr"/>
          <a:p>
            <a:pPr algn="r">
              <a:lnSpc>
                <a:spcPct val="100000"/>
              </a:lnSpc>
            </a:pPr>
            <a:fld id="{E49E69D3-A290-44D6-B9B5-7121AB5DBEE3}"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137" name="CustomShape 2"/>
          <p:cNvSpPr/>
          <p:nvPr/>
        </p:nvSpPr>
        <p:spPr>
          <a:xfrm>
            <a:off x="1674720" y="2781000"/>
            <a:ext cx="6432840" cy="1156680"/>
          </a:xfrm>
          <a:prstGeom prst="rect">
            <a:avLst/>
          </a:prstGeom>
          <a:noFill/>
          <a:ln>
            <a:noFill/>
          </a:ln>
        </p:spPr>
        <p:style>
          <a:lnRef idx="0"/>
          <a:fillRef idx="0"/>
          <a:effectRef idx="0"/>
          <a:fontRef idx="minor"/>
        </p:style>
        <p:txBody>
          <a:bodyPr wrap="none" lIns="90000" rIns="90000" tIns="45000" bIns="45000"/>
          <a:p>
            <a:pPr marL="343080" indent="-342720">
              <a:lnSpc>
                <a:spcPct val="250000"/>
              </a:lnSpc>
              <a:buClr>
                <a:srgbClr val="0000ff"/>
              </a:buClr>
              <a:buFont typeface="Wingdings" charset="2"/>
              <a:buChar char=""/>
            </a:pPr>
            <a:r>
              <a:rPr b="1" lang="en-US" sz="2800" spc="-1" strike="noStrike">
                <a:solidFill>
                  <a:srgbClr val="0000ff"/>
                </a:solidFill>
                <a:latin typeface="Times New Roman"/>
              </a:rPr>
              <a:t>PRESENTATION OF THE SPEAKER</a:t>
            </a:r>
            <a:endParaRPr b="0" lang="en-US" sz="2800" spc="-1" strike="noStrike">
              <a:latin typeface="Arial"/>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98" name="CustomShape 1"/>
          <p:cNvSpPr/>
          <p:nvPr/>
        </p:nvSpPr>
        <p:spPr>
          <a:xfrm>
            <a:off x="0" y="0"/>
            <a:ext cx="9143640" cy="360"/>
          </a:xfrm>
          <a:prstGeom prst="rect">
            <a:avLst/>
          </a:prstGeom>
          <a:noFill/>
          <a:ln>
            <a:noFill/>
          </a:ln>
        </p:spPr>
        <p:style>
          <a:lnRef idx="0"/>
          <a:fillRef idx="0"/>
          <a:effectRef idx="0"/>
          <a:fontRef idx="minor"/>
        </p:style>
      </p:sp>
      <p:sp>
        <p:nvSpPr>
          <p:cNvPr id="5899" name="CustomShape 2"/>
          <p:cNvSpPr/>
          <p:nvPr/>
        </p:nvSpPr>
        <p:spPr>
          <a:xfrm>
            <a:off x="0" y="0"/>
            <a:ext cx="9143640" cy="360"/>
          </a:xfrm>
          <a:prstGeom prst="rect">
            <a:avLst/>
          </a:prstGeom>
          <a:noFill/>
          <a:ln>
            <a:noFill/>
          </a:ln>
        </p:spPr>
        <p:style>
          <a:lnRef idx="0"/>
          <a:fillRef idx="0"/>
          <a:effectRef idx="0"/>
          <a:fontRef idx="minor"/>
        </p:style>
      </p:sp>
      <p:sp>
        <p:nvSpPr>
          <p:cNvPr id="5900" name="CustomShape 3"/>
          <p:cNvSpPr/>
          <p:nvPr/>
        </p:nvSpPr>
        <p:spPr>
          <a:xfrm>
            <a:off x="1043640" y="3933000"/>
            <a:ext cx="1079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since</a:t>
            </a:r>
            <a:endParaRPr b="0" lang="en-US" sz="1800" spc="-1" strike="noStrike">
              <a:latin typeface="Arial"/>
            </a:endParaRPr>
          </a:p>
        </p:txBody>
      </p:sp>
      <p:sp>
        <p:nvSpPr>
          <p:cNvPr id="5901" name="CustomShape 4"/>
          <p:cNvSpPr/>
          <p:nvPr/>
        </p:nvSpPr>
        <p:spPr>
          <a:xfrm>
            <a:off x="0" y="0"/>
            <a:ext cx="9143640" cy="360"/>
          </a:xfrm>
          <a:prstGeom prst="rect">
            <a:avLst/>
          </a:prstGeom>
          <a:noFill/>
          <a:ln>
            <a:noFill/>
          </a:ln>
        </p:spPr>
        <p:style>
          <a:lnRef idx="0"/>
          <a:fillRef idx="0"/>
          <a:effectRef idx="0"/>
          <a:fontRef idx="minor"/>
        </p:style>
      </p:sp>
      <p:sp>
        <p:nvSpPr>
          <p:cNvPr id="5902" name="CustomShape 5"/>
          <p:cNvSpPr/>
          <p:nvPr/>
        </p:nvSpPr>
        <p:spPr>
          <a:xfrm>
            <a:off x="0" y="0"/>
            <a:ext cx="9143640" cy="360"/>
          </a:xfrm>
          <a:prstGeom prst="rect">
            <a:avLst/>
          </a:prstGeom>
          <a:noFill/>
          <a:ln>
            <a:noFill/>
          </a:ln>
        </p:spPr>
        <p:style>
          <a:lnRef idx="0"/>
          <a:fillRef idx="0"/>
          <a:effectRef idx="0"/>
          <a:fontRef idx="minor"/>
        </p:style>
      </p:sp>
      <p:sp>
        <p:nvSpPr>
          <p:cNvPr id="5903" name="CustomShape 6"/>
          <p:cNvSpPr/>
          <p:nvPr/>
        </p:nvSpPr>
        <p:spPr>
          <a:xfrm>
            <a:off x="2526480" y="6166440"/>
            <a:ext cx="358740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is the electron-phonon coupling amplitude </a:t>
            </a:r>
            <a:endParaRPr b="0" lang="en-US" sz="1800" spc="-1" strike="noStrike">
              <a:latin typeface="Arial"/>
            </a:endParaRPr>
          </a:p>
        </p:txBody>
      </p:sp>
      <p:sp>
        <p:nvSpPr>
          <p:cNvPr id="5904" name="TextShape 7"/>
          <p:cNvSpPr txBox="1"/>
          <p:nvPr/>
        </p:nvSpPr>
        <p:spPr>
          <a:xfrm>
            <a:off x="6458040" y="6356520"/>
            <a:ext cx="2057040" cy="364680"/>
          </a:xfrm>
          <a:prstGeom prst="rect">
            <a:avLst/>
          </a:prstGeom>
          <a:noFill/>
          <a:ln>
            <a:noFill/>
          </a:ln>
        </p:spPr>
        <p:txBody>
          <a:bodyPr anchor="ctr"/>
          <a:p>
            <a:pPr algn="r">
              <a:lnSpc>
                <a:spcPct val="100000"/>
              </a:lnSpc>
            </a:pPr>
            <a:fld id="{C238CA81-1F47-4A29-9F15-94CB9D4BD905}"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905" name="" descr=""/>
          <p:cNvPicPr/>
          <p:nvPr/>
        </p:nvPicPr>
        <p:blipFill>
          <a:blip r:embed="rId1"/>
          <a:stretch/>
        </p:blipFill>
        <p:spPr>
          <a:xfrm>
            <a:off x="1397160" y="546120"/>
            <a:ext cx="6324480" cy="3251160"/>
          </a:xfrm>
          <a:prstGeom prst="rect">
            <a:avLst/>
          </a:prstGeom>
          <a:ln>
            <a:noFill/>
          </a:ln>
        </p:spPr>
      </p:pic>
      <p:pic>
        <p:nvPicPr>
          <p:cNvPr id="5906" name="" descr=""/>
          <p:cNvPicPr/>
          <p:nvPr/>
        </p:nvPicPr>
        <p:blipFill>
          <a:blip r:embed="rId2"/>
          <a:stretch/>
        </p:blipFill>
        <p:spPr>
          <a:xfrm>
            <a:off x="3263760" y="3949560"/>
            <a:ext cx="2006640" cy="1015920"/>
          </a:xfrm>
          <a:prstGeom prst="rect">
            <a:avLst/>
          </a:prstGeom>
          <a:ln>
            <a:noFill/>
          </a:ln>
        </p:spPr>
      </p:pic>
      <p:pic>
        <p:nvPicPr>
          <p:cNvPr id="5907" name="" descr=""/>
          <p:cNvPicPr/>
          <p:nvPr/>
        </p:nvPicPr>
        <p:blipFill>
          <a:blip r:embed="rId3"/>
          <a:stretch/>
        </p:blipFill>
        <p:spPr>
          <a:xfrm>
            <a:off x="2768760" y="5067360"/>
            <a:ext cx="3594240" cy="1015920"/>
          </a:xfrm>
          <a:prstGeom prst="rect">
            <a:avLst/>
          </a:prstGeom>
          <a:ln>
            <a:noFill/>
          </a:ln>
        </p:spPr>
      </p:pic>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08" name="CustomShape 1"/>
          <p:cNvSpPr/>
          <p:nvPr/>
        </p:nvSpPr>
        <p:spPr>
          <a:xfrm>
            <a:off x="0" y="0"/>
            <a:ext cx="9143640" cy="360"/>
          </a:xfrm>
          <a:prstGeom prst="rect">
            <a:avLst/>
          </a:prstGeom>
          <a:noFill/>
          <a:ln>
            <a:noFill/>
          </a:ln>
        </p:spPr>
        <p:style>
          <a:lnRef idx="0"/>
          <a:fillRef idx="0"/>
          <a:effectRef idx="0"/>
          <a:fontRef idx="minor"/>
        </p:style>
      </p:sp>
      <p:sp>
        <p:nvSpPr>
          <p:cNvPr id="5909" name="CustomShape 2"/>
          <p:cNvSpPr/>
          <p:nvPr/>
        </p:nvSpPr>
        <p:spPr>
          <a:xfrm>
            <a:off x="622080" y="232920"/>
            <a:ext cx="80643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Thus the complete Hamiltonian including the quantized deformation energy has the form </a:t>
            </a:r>
            <a:endParaRPr b="0" lang="en-US" sz="1800" spc="-1" strike="noStrike">
              <a:latin typeface="Arial"/>
            </a:endParaRPr>
          </a:p>
        </p:txBody>
      </p:sp>
      <p:sp>
        <p:nvSpPr>
          <p:cNvPr id="5910" name="CustomShape 3"/>
          <p:cNvSpPr/>
          <p:nvPr/>
        </p:nvSpPr>
        <p:spPr>
          <a:xfrm>
            <a:off x="4311360" y="5292720"/>
            <a:ext cx="27536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Lee-Low-Pines transformations</a:t>
            </a:r>
            <a:endParaRPr b="0" lang="en-US" sz="1800" spc="-1" strike="noStrike">
              <a:latin typeface="Arial"/>
            </a:endParaRPr>
          </a:p>
        </p:txBody>
      </p:sp>
      <p:sp>
        <p:nvSpPr>
          <p:cNvPr id="5911" name="CustomShape 4"/>
          <p:cNvSpPr/>
          <p:nvPr/>
        </p:nvSpPr>
        <p:spPr>
          <a:xfrm>
            <a:off x="2365200" y="5313960"/>
            <a:ext cx="53316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and </a:t>
            </a:r>
            <a:endParaRPr b="0" lang="en-US" sz="1800" spc="-1" strike="noStrike">
              <a:latin typeface="Arial"/>
            </a:endParaRPr>
          </a:p>
        </p:txBody>
      </p:sp>
      <p:sp>
        <p:nvSpPr>
          <p:cNvPr id="5912" name="CustomShape 5"/>
          <p:cNvSpPr/>
          <p:nvPr/>
        </p:nvSpPr>
        <p:spPr>
          <a:xfrm>
            <a:off x="3449160" y="5280480"/>
            <a:ext cx="4784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are</a:t>
            </a:r>
            <a:r>
              <a:rPr b="0" lang="en-US" sz="1800" spc="-1" strike="noStrike">
                <a:solidFill>
                  <a:srgbClr val="000000"/>
                </a:solidFill>
                <a:latin typeface="Times New Roman"/>
              </a:rPr>
              <a:t> </a:t>
            </a:r>
            <a:endParaRPr b="0" lang="en-US" sz="1800" spc="-1" strike="noStrike">
              <a:latin typeface="Arial"/>
            </a:endParaRPr>
          </a:p>
        </p:txBody>
      </p:sp>
      <p:sp>
        <p:nvSpPr>
          <p:cNvPr id="5913" name="CustomShape 6"/>
          <p:cNvSpPr/>
          <p:nvPr/>
        </p:nvSpPr>
        <p:spPr>
          <a:xfrm>
            <a:off x="8028360" y="399348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(19)</a:t>
            </a:r>
            <a:endParaRPr b="0" lang="en-US" sz="1800" spc="-1" strike="noStrike">
              <a:latin typeface="Arial"/>
            </a:endParaRPr>
          </a:p>
        </p:txBody>
      </p:sp>
      <p:sp>
        <p:nvSpPr>
          <p:cNvPr id="5914" name="CustomShape 7"/>
          <p:cNvSpPr/>
          <p:nvPr/>
        </p:nvSpPr>
        <p:spPr>
          <a:xfrm>
            <a:off x="8013600" y="299448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(18)</a:t>
            </a:r>
            <a:endParaRPr b="0" lang="en-US" sz="1800" spc="-1" strike="noStrike">
              <a:latin typeface="Arial"/>
            </a:endParaRPr>
          </a:p>
        </p:txBody>
      </p:sp>
      <p:sp>
        <p:nvSpPr>
          <p:cNvPr id="5915" name="TextShape 8"/>
          <p:cNvSpPr txBox="1"/>
          <p:nvPr/>
        </p:nvSpPr>
        <p:spPr>
          <a:xfrm>
            <a:off x="6458040" y="6356520"/>
            <a:ext cx="2057040" cy="364680"/>
          </a:xfrm>
          <a:prstGeom prst="rect">
            <a:avLst/>
          </a:prstGeom>
          <a:noFill/>
          <a:ln>
            <a:noFill/>
          </a:ln>
        </p:spPr>
        <p:txBody>
          <a:bodyPr anchor="ctr"/>
          <a:p>
            <a:pPr algn="r">
              <a:lnSpc>
                <a:spcPct val="100000"/>
              </a:lnSpc>
            </a:pPr>
            <a:fld id="{F69143A1-0532-4892-B266-16BEB21A2886}"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916" name="" descr=""/>
          <p:cNvPicPr/>
          <p:nvPr/>
        </p:nvPicPr>
        <p:blipFill>
          <a:blip r:embed="rId1"/>
          <a:stretch/>
        </p:blipFill>
        <p:spPr>
          <a:xfrm>
            <a:off x="749160" y="2057400"/>
            <a:ext cx="7264440" cy="1143000"/>
          </a:xfrm>
          <a:prstGeom prst="rect">
            <a:avLst/>
          </a:prstGeom>
          <a:ln>
            <a:noFill/>
          </a:ln>
        </p:spPr>
      </p:pic>
      <p:pic>
        <p:nvPicPr>
          <p:cNvPr id="5917" name="" descr=""/>
          <p:cNvPicPr/>
          <p:nvPr/>
        </p:nvPicPr>
        <p:blipFill>
          <a:blip r:embed="rId2"/>
          <a:stretch/>
        </p:blipFill>
        <p:spPr>
          <a:xfrm>
            <a:off x="2844720" y="3784680"/>
            <a:ext cx="3429000" cy="660240"/>
          </a:xfrm>
          <a:prstGeom prst="rect">
            <a:avLst/>
          </a:prstGeom>
          <a:ln>
            <a:noFill/>
          </a:ln>
        </p:spPr>
      </p:pic>
      <p:pic>
        <p:nvPicPr>
          <p:cNvPr id="5918" name="" descr=""/>
          <p:cNvPicPr/>
          <p:nvPr/>
        </p:nvPicPr>
        <p:blipFill>
          <a:blip r:embed="rId3"/>
          <a:stretch/>
        </p:blipFill>
        <p:spPr>
          <a:xfrm>
            <a:off x="1968480" y="5270400"/>
            <a:ext cx="330120" cy="419040"/>
          </a:xfrm>
          <a:prstGeom prst="rect">
            <a:avLst/>
          </a:prstGeom>
          <a:ln>
            <a:noFill/>
          </a:ln>
        </p:spPr>
      </p:pic>
      <p:pic>
        <p:nvPicPr>
          <p:cNvPr id="5919" name="" descr=""/>
          <p:cNvPicPr/>
          <p:nvPr/>
        </p:nvPicPr>
        <p:blipFill>
          <a:blip r:embed="rId4"/>
          <a:stretch/>
        </p:blipFill>
        <p:spPr>
          <a:xfrm>
            <a:off x="2946240" y="5270400"/>
            <a:ext cx="330120" cy="419040"/>
          </a:xfrm>
          <a:prstGeom prst="rect">
            <a:avLst/>
          </a:prstGeom>
          <a:ln>
            <a:noFill/>
          </a:ln>
        </p:spPr>
      </p:pic>
    </p:spTree>
  </p:cSld>
  <p:timing>
    <p:tnLst>
      <p:par>
        <p:cTn id="773" dur="indefinite" restart="never" nodeType="tmRoot">
          <p:childTnLst>
            <p:seq>
              <p:cTn id="774" dur="indefinite" nodeType="mainSeq">
                <p:childTnLst>
                  <p:par>
                    <p:cTn id="775" fill="hold">
                      <p:stCondLst>
                        <p:cond delay="0"/>
                      </p:stCondLst>
                      <p:childTnLst>
                        <p:par>
                          <p:cTn id="776" fill="hold">
                            <p:stCondLst>
                              <p:cond delay="0"/>
                            </p:stCondLst>
                            <p:childTnLst>
                              <p:par>
                                <p:cTn id="777" nodeType="withEffect" fill="hold" presetClass="entr" presetID="1">
                                  <p:stCondLst>
                                    <p:cond delay="0"/>
                                  </p:stCondLst>
                                  <p:childTnLst>
                                    <p:set>
                                      <p:cBhvr>
                                        <p:cTn id="778" dur="1" fill="hold">
                                          <p:stCondLst>
                                            <p:cond delay="0"/>
                                          </p:stCondLst>
                                        </p:cTn>
                                        <p:tgtEl>
                                          <p:spTgt spid="5913"/>
                                        </p:tgtEl>
                                        <p:attrNameLst>
                                          <p:attrName>style.visibility</p:attrName>
                                        </p:attrNameLst>
                                      </p:cBhvr>
                                      <p:to>
                                        <p:strVal val="visible"/>
                                      </p:to>
                                    </p:set>
                                  </p:childTnLst>
                                </p:cTn>
                              </p:par>
                              <p:par>
                                <p:cTn id="779" nodeType="withEffect" fill="hold" presetClass="entr" presetID="1">
                                  <p:stCondLst>
                                    <p:cond delay="0"/>
                                  </p:stCondLst>
                                  <p:childTnLst>
                                    <p:set>
                                      <p:cBhvr>
                                        <p:cTn id="780" dur="1" fill="hold">
                                          <p:stCondLst>
                                            <p:cond delay="0"/>
                                          </p:stCondLst>
                                        </p:cTn>
                                        <p:tgtEl>
                                          <p:spTgt spid="5914"/>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20" name="CustomShape 1"/>
          <p:cNvSpPr/>
          <p:nvPr/>
        </p:nvSpPr>
        <p:spPr>
          <a:xfrm>
            <a:off x="0" y="0"/>
            <a:ext cx="9143640" cy="360"/>
          </a:xfrm>
          <a:prstGeom prst="rect">
            <a:avLst/>
          </a:prstGeom>
          <a:noFill/>
          <a:ln>
            <a:noFill/>
          </a:ln>
        </p:spPr>
        <p:style>
          <a:lnRef idx="0"/>
          <a:fillRef idx="0"/>
          <a:effectRef idx="0"/>
          <a:fontRef idx="minor"/>
        </p:style>
      </p:sp>
      <p:sp>
        <p:nvSpPr>
          <p:cNvPr id="5921" name="CustomShape 2"/>
          <p:cNvSpPr/>
          <p:nvPr/>
        </p:nvSpPr>
        <p:spPr>
          <a:xfrm>
            <a:off x="3794040" y="91080"/>
            <a:ext cx="1555560" cy="274680"/>
          </a:xfrm>
          <a:prstGeom prst="rect">
            <a:avLst/>
          </a:prstGeom>
          <a:noFill/>
          <a:ln>
            <a:noFill/>
          </a:ln>
        </p:spPr>
        <p:style>
          <a:lnRef idx="0"/>
          <a:fillRef idx="0"/>
          <a:effectRef idx="0"/>
          <a:fontRef idx="minor"/>
        </p:style>
        <p:txBody>
          <a:bodyPr wrap="none" anchor="ctr"/>
          <a:p>
            <a:pPr algn="just">
              <a:lnSpc>
                <a:spcPct val="100000"/>
              </a:lnSpc>
            </a:pPr>
            <a:r>
              <a:rPr b="0" lang="en-US" sz="1200" spc="-1" strike="noStrike">
                <a:solidFill>
                  <a:srgbClr val="000000"/>
                </a:solidFill>
                <a:latin typeface="Times New Roman"/>
                <a:ea typeface="Calibri"/>
              </a:rPr>
              <a:t>                                    </a:t>
            </a:r>
            <a:endParaRPr b="0" lang="en-US" sz="1200" spc="-1" strike="noStrike">
              <a:latin typeface="Arial"/>
            </a:endParaRPr>
          </a:p>
        </p:txBody>
      </p:sp>
      <p:sp>
        <p:nvSpPr>
          <p:cNvPr id="5922" name="CustomShape 3"/>
          <p:cNvSpPr/>
          <p:nvPr/>
        </p:nvSpPr>
        <p:spPr>
          <a:xfrm>
            <a:off x="0" y="0"/>
            <a:ext cx="9143640" cy="360"/>
          </a:xfrm>
          <a:prstGeom prst="rect">
            <a:avLst/>
          </a:prstGeom>
          <a:noFill/>
          <a:ln>
            <a:noFill/>
          </a:ln>
        </p:spPr>
        <p:style>
          <a:lnRef idx="0"/>
          <a:fillRef idx="0"/>
          <a:effectRef idx="0"/>
          <a:fontRef idx="minor"/>
        </p:style>
      </p:sp>
      <p:sp>
        <p:nvSpPr>
          <p:cNvPr id="5923" name="CustomShape 4"/>
          <p:cNvSpPr/>
          <p:nvPr/>
        </p:nvSpPr>
        <p:spPr>
          <a:xfrm>
            <a:off x="0" y="0"/>
            <a:ext cx="9143640" cy="360"/>
          </a:xfrm>
          <a:prstGeom prst="rect">
            <a:avLst/>
          </a:prstGeom>
          <a:noFill/>
          <a:ln>
            <a:noFill/>
          </a:ln>
        </p:spPr>
        <p:style>
          <a:lnRef idx="0"/>
          <a:fillRef idx="0"/>
          <a:effectRef idx="0"/>
          <a:fontRef idx="minor"/>
        </p:style>
      </p:sp>
      <p:sp>
        <p:nvSpPr>
          <p:cNvPr id="5924" name="CustomShape 5"/>
          <p:cNvSpPr/>
          <p:nvPr/>
        </p:nvSpPr>
        <p:spPr>
          <a:xfrm>
            <a:off x="0" y="0"/>
            <a:ext cx="9143640" cy="360"/>
          </a:xfrm>
          <a:prstGeom prst="rect">
            <a:avLst/>
          </a:prstGeom>
          <a:noFill/>
          <a:ln>
            <a:noFill/>
          </a:ln>
        </p:spPr>
        <p:style>
          <a:lnRef idx="0"/>
          <a:fillRef idx="0"/>
          <a:effectRef idx="0"/>
          <a:fontRef idx="minor"/>
        </p:style>
      </p:sp>
      <p:sp>
        <p:nvSpPr>
          <p:cNvPr id="5925" name="CustomShape 6"/>
          <p:cNvSpPr/>
          <p:nvPr/>
        </p:nvSpPr>
        <p:spPr>
          <a:xfrm>
            <a:off x="0" y="0"/>
            <a:ext cx="9143640" cy="360"/>
          </a:xfrm>
          <a:prstGeom prst="rect">
            <a:avLst/>
          </a:prstGeom>
          <a:noFill/>
          <a:ln>
            <a:noFill/>
          </a:ln>
        </p:spPr>
        <p:style>
          <a:lnRef idx="0"/>
          <a:fillRef idx="0"/>
          <a:effectRef idx="0"/>
          <a:fontRef idx="minor"/>
        </p:style>
      </p:sp>
      <p:sp>
        <p:nvSpPr>
          <p:cNvPr id="5926" name="CustomShape 7"/>
          <p:cNvSpPr/>
          <p:nvPr/>
        </p:nvSpPr>
        <p:spPr>
          <a:xfrm>
            <a:off x="0" y="352440"/>
            <a:ext cx="9143640" cy="360"/>
          </a:xfrm>
          <a:prstGeom prst="rect">
            <a:avLst/>
          </a:prstGeom>
          <a:noFill/>
          <a:ln>
            <a:noFill/>
          </a:ln>
        </p:spPr>
        <p:style>
          <a:lnRef idx="0"/>
          <a:fillRef idx="0"/>
          <a:effectRef idx="0"/>
          <a:fontRef idx="minor"/>
        </p:style>
      </p:sp>
      <p:sp>
        <p:nvSpPr>
          <p:cNvPr id="5927" name="CustomShape 8"/>
          <p:cNvSpPr/>
          <p:nvPr/>
        </p:nvSpPr>
        <p:spPr>
          <a:xfrm>
            <a:off x="0" y="0"/>
            <a:ext cx="9143640" cy="360"/>
          </a:xfrm>
          <a:prstGeom prst="rect">
            <a:avLst/>
          </a:prstGeom>
          <a:noFill/>
          <a:ln>
            <a:noFill/>
          </a:ln>
        </p:spPr>
        <p:style>
          <a:lnRef idx="0"/>
          <a:fillRef idx="0"/>
          <a:effectRef idx="0"/>
          <a:fontRef idx="minor"/>
        </p:style>
      </p:sp>
      <p:sp>
        <p:nvSpPr>
          <p:cNvPr id="5928" name="CustomShape 9"/>
          <p:cNvSpPr/>
          <p:nvPr/>
        </p:nvSpPr>
        <p:spPr>
          <a:xfrm>
            <a:off x="755640" y="2349000"/>
            <a:ext cx="74163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Where         is the vacuum state.</a:t>
            </a:r>
            <a:r>
              <a:rPr b="0" lang="en-US" sz="1400" spc="-1" strike="noStrike">
                <a:solidFill>
                  <a:srgbClr val="000000"/>
                </a:solidFill>
                <a:latin typeface="Comic Sans MS"/>
              </a:rPr>
              <a:t> </a:t>
            </a:r>
            <a:endParaRPr b="0" lang="en-US" sz="1400" spc="-1" strike="noStrike">
              <a:latin typeface="Arial"/>
            </a:endParaRPr>
          </a:p>
        </p:txBody>
      </p:sp>
      <p:sp>
        <p:nvSpPr>
          <p:cNvPr id="5929" name="CustomShape 10"/>
          <p:cNvSpPr/>
          <p:nvPr/>
        </p:nvSpPr>
        <p:spPr>
          <a:xfrm>
            <a:off x="3103920" y="365760"/>
            <a:ext cx="232380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canonical transformations </a:t>
            </a:r>
            <a:endParaRPr b="0" lang="en-US" sz="1800" spc="-1" strike="noStrike">
              <a:latin typeface="Arial"/>
            </a:endParaRPr>
          </a:p>
        </p:txBody>
      </p:sp>
      <p:sp>
        <p:nvSpPr>
          <p:cNvPr id="5930" name="CustomShape 11"/>
          <p:cNvSpPr/>
          <p:nvPr/>
        </p:nvSpPr>
        <p:spPr>
          <a:xfrm>
            <a:off x="7784280" y="142200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(20)</a:t>
            </a:r>
            <a:endParaRPr b="0" lang="en-US" sz="1800" spc="-1" strike="noStrike">
              <a:latin typeface="Arial"/>
            </a:endParaRPr>
          </a:p>
        </p:txBody>
      </p:sp>
      <p:sp>
        <p:nvSpPr>
          <p:cNvPr id="5931" name="CustomShape 12"/>
          <p:cNvSpPr/>
          <p:nvPr/>
        </p:nvSpPr>
        <p:spPr>
          <a:xfrm>
            <a:off x="2931840" y="1418760"/>
            <a:ext cx="48276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and</a:t>
            </a:r>
            <a:endParaRPr b="0" lang="en-US" sz="1800" spc="-1" strike="noStrike">
              <a:latin typeface="Arial"/>
            </a:endParaRPr>
          </a:p>
        </p:txBody>
      </p:sp>
      <p:sp>
        <p:nvSpPr>
          <p:cNvPr id="5932" name="CustomShape 13"/>
          <p:cNvSpPr/>
          <p:nvPr/>
        </p:nvSpPr>
        <p:spPr>
          <a:xfrm>
            <a:off x="7784280" y="5733360"/>
            <a:ext cx="5702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(21)</a:t>
            </a:r>
            <a:endParaRPr b="0" lang="en-US" sz="1800" spc="-1" strike="noStrike">
              <a:latin typeface="Arial"/>
            </a:endParaRPr>
          </a:p>
        </p:txBody>
      </p:sp>
      <p:sp>
        <p:nvSpPr>
          <p:cNvPr id="5933" name="TextShape 14"/>
          <p:cNvSpPr txBox="1"/>
          <p:nvPr/>
        </p:nvSpPr>
        <p:spPr>
          <a:xfrm>
            <a:off x="6458040" y="6356520"/>
            <a:ext cx="2057040" cy="364680"/>
          </a:xfrm>
          <a:prstGeom prst="rect">
            <a:avLst/>
          </a:prstGeom>
          <a:noFill/>
          <a:ln>
            <a:noFill/>
          </a:ln>
        </p:spPr>
        <p:txBody>
          <a:bodyPr anchor="ctr"/>
          <a:p>
            <a:pPr algn="r">
              <a:lnSpc>
                <a:spcPct val="100000"/>
              </a:lnSpc>
            </a:pPr>
            <a:fld id="{22F774F3-A582-488E-8D2E-9E0C0FD85C05}"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5934" name="" descr=""/>
          <p:cNvPicPr/>
          <p:nvPr/>
        </p:nvPicPr>
        <p:blipFill>
          <a:blip r:embed="rId1"/>
          <a:stretch/>
        </p:blipFill>
        <p:spPr>
          <a:xfrm>
            <a:off x="609480" y="1117440"/>
            <a:ext cx="2158920" cy="888840"/>
          </a:xfrm>
          <a:prstGeom prst="rect">
            <a:avLst/>
          </a:prstGeom>
          <a:ln>
            <a:noFill/>
          </a:ln>
        </p:spPr>
      </p:pic>
      <p:pic>
        <p:nvPicPr>
          <p:cNvPr id="5935" name="" descr=""/>
          <p:cNvPicPr/>
          <p:nvPr/>
        </p:nvPicPr>
        <p:blipFill>
          <a:blip r:embed="rId2"/>
          <a:stretch/>
        </p:blipFill>
        <p:spPr>
          <a:xfrm>
            <a:off x="3479760" y="1193760"/>
            <a:ext cx="3568680" cy="914400"/>
          </a:xfrm>
          <a:prstGeom prst="rect">
            <a:avLst/>
          </a:prstGeom>
          <a:ln>
            <a:noFill/>
          </a:ln>
        </p:spPr>
      </p:pic>
      <p:pic>
        <p:nvPicPr>
          <p:cNvPr id="5936" name="" descr=""/>
          <p:cNvPicPr/>
          <p:nvPr/>
        </p:nvPicPr>
        <p:blipFill>
          <a:blip r:embed="rId3"/>
          <a:stretch/>
        </p:blipFill>
        <p:spPr>
          <a:xfrm>
            <a:off x="3632040" y="2959200"/>
            <a:ext cx="1866960" cy="660240"/>
          </a:xfrm>
          <a:prstGeom prst="rect">
            <a:avLst/>
          </a:prstGeom>
          <a:ln>
            <a:noFill/>
          </a:ln>
        </p:spPr>
      </p:pic>
      <p:pic>
        <p:nvPicPr>
          <p:cNvPr id="5937" name="" descr=""/>
          <p:cNvPicPr/>
          <p:nvPr/>
        </p:nvPicPr>
        <p:blipFill>
          <a:blip r:embed="rId4"/>
          <a:stretch/>
        </p:blipFill>
        <p:spPr>
          <a:xfrm>
            <a:off x="3632040" y="5727600"/>
            <a:ext cx="2286000" cy="787320"/>
          </a:xfrm>
          <a:prstGeom prst="rect">
            <a:avLst/>
          </a:prstGeom>
          <a:ln>
            <a:noFill/>
          </a:ln>
        </p:spPr>
      </p:pic>
      <p:pic>
        <p:nvPicPr>
          <p:cNvPr id="5938" name="" descr=""/>
          <p:cNvPicPr/>
          <p:nvPr/>
        </p:nvPicPr>
        <p:blipFill>
          <a:blip r:embed="rId5"/>
          <a:stretch/>
        </p:blipFill>
        <p:spPr>
          <a:xfrm>
            <a:off x="3632040" y="4863960"/>
            <a:ext cx="2222640" cy="736560"/>
          </a:xfrm>
          <a:prstGeom prst="rect">
            <a:avLst/>
          </a:prstGeom>
          <a:ln>
            <a:noFill/>
          </a:ln>
        </p:spPr>
      </p:pic>
      <p:pic>
        <p:nvPicPr>
          <p:cNvPr id="5939" name="" descr=""/>
          <p:cNvPicPr/>
          <p:nvPr/>
        </p:nvPicPr>
        <p:blipFill>
          <a:blip r:embed="rId6"/>
          <a:stretch/>
        </p:blipFill>
        <p:spPr>
          <a:xfrm>
            <a:off x="3645000" y="3924360"/>
            <a:ext cx="1828800" cy="660240"/>
          </a:xfrm>
          <a:prstGeom prst="rect">
            <a:avLst/>
          </a:prstGeom>
          <a:ln>
            <a:noFill/>
          </a:ln>
        </p:spPr>
      </p:pic>
      <p:pic>
        <p:nvPicPr>
          <p:cNvPr id="5940" name="" descr=""/>
          <p:cNvPicPr/>
          <p:nvPr/>
        </p:nvPicPr>
        <p:blipFill>
          <a:blip r:embed="rId7"/>
          <a:stretch/>
        </p:blipFill>
        <p:spPr>
          <a:xfrm>
            <a:off x="1689120" y="2336760"/>
            <a:ext cx="317520" cy="393840"/>
          </a:xfrm>
          <a:prstGeom prst="rect">
            <a:avLst/>
          </a:prstGeom>
          <a:ln>
            <a:noFill/>
          </a:ln>
        </p:spPr>
      </p:pic>
    </p:spTree>
  </p:cSld>
  <p:timing>
    <p:tnLst>
      <p:par>
        <p:cTn id="781" dur="indefinite" restart="never" nodeType="tmRoot">
          <p:childTnLst>
            <p:seq>
              <p:cTn id="782" dur="indefinite" nodeType="mainSeq">
                <p:childTnLst>
                  <p:par>
                    <p:cTn id="783" fill="hold">
                      <p:stCondLst>
                        <p:cond delay="0"/>
                      </p:stCondLst>
                      <p:childTnLst>
                        <p:par>
                          <p:cTn id="784" fill="hold">
                            <p:stCondLst>
                              <p:cond delay="0"/>
                            </p:stCondLst>
                            <p:childTnLst>
                              <p:par>
                                <p:cTn id="785" nodeType="withEffect" fill="hold" presetClass="entr" presetID="1">
                                  <p:stCondLst>
                                    <p:cond delay="0"/>
                                  </p:stCondLst>
                                  <p:childTnLst>
                                    <p:set>
                                      <p:cBhvr>
                                        <p:cTn id="786" dur="1" fill="hold">
                                          <p:stCondLst>
                                            <p:cond delay="0"/>
                                          </p:stCondLst>
                                        </p:cTn>
                                        <p:tgtEl>
                                          <p:spTgt spid="5930"/>
                                        </p:tgtEl>
                                        <p:attrNameLst>
                                          <p:attrName>style.visibility</p:attrName>
                                        </p:attrNameLst>
                                      </p:cBhvr>
                                      <p:to>
                                        <p:strVal val="visible"/>
                                      </p:to>
                                    </p:set>
                                  </p:childTnLst>
                                </p:cTn>
                              </p:par>
                              <p:par>
                                <p:cTn id="787" nodeType="withEffect" fill="hold" presetClass="entr" presetID="1">
                                  <p:stCondLst>
                                    <p:cond delay="0"/>
                                  </p:stCondLst>
                                  <p:childTnLst>
                                    <p:set>
                                      <p:cBhvr>
                                        <p:cTn id="788" dur="1" fill="hold">
                                          <p:stCondLst>
                                            <p:cond delay="0"/>
                                          </p:stCondLst>
                                        </p:cTn>
                                        <p:tgtEl>
                                          <p:spTgt spid="5932"/>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941" name="Picture 3" descr=""/>
          <p:cNvPicPr/>
          <p:nvPr/>
        </p:nvPicPr>
        <p:blipFill>
          <a:blip r:embed="rId1"/>
          <a:stretch/>
        </p:blipFill>
        <p:spPr>
          <a:xfrm>
            <a:off x="354240" y="536040"/>
            <a:ext cx="8529840" cy="326160"/>
          </a:xfrm>
          <a:prstGeom prst="rect">
            <a:avLst/>
          </a:prstGeom>
          <a:ln>
            <a:noFill/>
          </a:ln>
        </p:spPr>
      </p:pic>
      <p:sp>
        <p:nvSpPr>
          <p:cNvPr id="5942" name="CustomShape 1"/>
          <p:cNvSpPr/>
          <p:nvPr/>
        </p:nvSpPr>
        <p:spPr>
          <a:xfrm>
            <a:off x="331920" y="2383920"/>
            <a:ext cx="8283600" cy="63900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omic Sans MS"/>
              </a:rPr>
              <a:t>one can remove the essential part of the interaction term from the Hamiltonian by the displacement canonical transformation</a:t>
            </a:r>
            <a:endParaRPr b="0" lang="en-US" sz="1800" spc="-1" strike="noStrike">
              <a:latin typeface="Arial"/>
            </a:endParaRPr>
          </a:p>
        </p:txBody>
      </p:sp>
      <p:sp>
        <p:nvSpPr>
          <p:cNvPr id="5943" name="TextShape 2"/>
          <p:cNvSpPr txBox="1"/>
          <p:nvPr/>
        </p:nvSpPr>
        <p:spPr>
          <a:xfrm>
            <a:off x="6944760" y="6456960"/>
            <a:ext cx="2133360" cy="364680"/>
          </a:xfrm>
          <a:prstGeom prst="rect">
            <a:avLst/>
          </a:prstGeom>
          <a:noFill/>
          <a:ln>
            <a:noFill/>
          </a:ln>
        </p:spPr>
        <p:txBody>
          <a:bodyPr anchor="ctr"/>
          <a:p>
            <a:pPr algn="r">
              <a:lnSpc>
                <a:spcPct val="100000"/>
              </a:lnSpc>
            </a:pPr>
            <a:fld id="{79DF298A-6614-4001-8800-D3D37D5C8CA9}"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5944" name="CustomShape 3"/>
          <p:cNvSpPr/>
          <p:nvPr/>
        </p:nvSpPr>
        <p:spPr>
          <a:xfrm>
            <a:off x="8012160" y="17445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22</a:t>
            </a:r>
            <a:endParaRPr b="0" lang="en-US" sz="1800" spc="-1" strike="noStrike">
              <a:latin typeface="Arial"/>
            </a:endParaRPr>
          </a:p>
        </p:txBody>
      </p:sp>
      <p:sp>
        <p:nvSpPr>
          <p:cNvPr id="5945" name="CustomShape 4"/>
          <p:cNvSpPr/>
          <p:nvPr/>
        </p:nvSpPr>
        <p:spPr>
          <a:xfrm>
            <a:off x="8011440" y="34358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23</a:t>
            </a:r>
            <a:endParaRPr b="0" lang="en-US" sz="1800" spc="-1" strike="noStrike">
              <a:latin typeface="Arial"/>
            </a:endParaRPr>
          </a:p>
        </p:txBody>
      </p:sp>
      <p:sp>
        <p:nvSpPr>
          <p:cNvPr id="5946" name="CustomShape 5"/>
          <p:cNvSpPr/>
          <p:nvPr/>
        </p:nvSpPr>
        <p:spPr>
          <a:xfrm>
            <a:off x="1690560" y="4437000"/>
            <a:ext cx="6107760" cy="639000"/>
          </a:xfrm>
          <a:prstGeom prst="rect">
            <a:avLst/>
          </a:prstGeom>
          <a:noFill/>
          <a:ln>
            <a:noFill/>
          </a:ln>
        </p:spPr>
        <p:style>
          <a:lnRef idx="0"/>
          <a:fillRef idx="0"/>
          <a:effectRef idx="0"/>
          <a:fontRef idx="minor"/>
        </p:style>
        <p:txBody>
          <a:bodyPr wrap="none" lIns="90000" rIns="90000" tIns="45000" bIns="45000"/>
          <a:p>
            <a:pPr algn="just">
              <a:lnSpc>
                <a:spcPct val="100000"/>
              </a:lnSpc>
            </a:pPr>
            <a:r>
              <a:rPr b="1" lang="en-US" sz="1800" spc="-1" strike="noStrike">
                <a:solidFill>
                  <a:srgbClr val="000000"/>
                </a:solidFill>
                <a:latin typeface="Comic Sans MS"/>
              </a:rPr>
              <a:t>Here         is a variational function to be determined by minimizing of the </a:t>
            </a:r>
            <a:endParaRPr b="0" lang="en-US" sz="1800" spc="-1" strike="noStrike">
              <a:latin typeface="Arial"/>
            </a:endParaRPr>
          </a:p>
          <a:p>
            <a:pPr algn="just">
              <a:lnSpc>
                <a:spcPct val="100000"/>
              </a:lnSpc>
            </a:pPr>
            <a:r>
              <a:rPr b="1" lang="en-US" sz="1800" spc="-1" strike="noStrike">
                <a:solidFill>
                  <a:srgbClr val="000000"/>
                </a:solidFill>
                <a:latin typeface="Comic Sans MS"/>
              </a:rPr>
              <a:t>ground state energy i.e by solving the equations</a:t>
            </a:r>
            <a:endParaRPr b="0" lang="en-US" sz="1800" spc="-1" strike="noStrike">
              <a:latin typeface="Arial"/>
            </a:endParaRPr>
          </a:p>
        </p:txBody>
      </p:sp>
      <p:pic>
        <p:nvPicPr>
          <p:cNvPr id="5947" name="" descr=""/>
          <p:cNvPicPr/>
          <p:nvPr/>
        </p:nvPicPr>
        <p:blipFill>
          <a:blip r:embed="rId2"/>
          <a:stretch/>
        </p:blipFill>
        <p:spPr>
          <a:xfrm>
            <a:off x="2273400" y="3289320"/>
            <a:ext cx="3975120" cy="1015920"/>
          </a:xfrm>
          <a:prstGeom prst="rect">
            <a:avLst/>
          </a:prstGeom>
          <a:ln>
            <a:noFill/>
          </a:ln>
        </p:spPr>
      </p:pic>
      <p:pic>
        <p:nvPicPr>
          <p:cNvPr id="5948" name="" descr=""/>
          <p:cNvPicPr/>
          <p:nvPr/>
        </p:nvPicPr>
        <p:blipFill>
          <a:blip r:embed="rId3"/>
          <a:stretch/>
        </p:blipFill>
        <p:spPr>
          <a:xfrm>
            <a:off x="2629080" y="1257480"/>
            <a:ext cx="3238560" cy="952560"/>
          </a:xfrm>
          <a:prstGeom prst="rect">
            <a:avLst/>
          </a:prstGeom>
          <a:ln>
            <a:noFill/>
          </a:ln>
        </p:spPr>
      </p:pic>
      <p:pic>
        <p:nvPicPr>
          <p:cNvPr id="5949" name="" descr=""/>
          <p:cNvPicPr/>
          <p:nvPr/>
        </p:nvPicPr>
        <p:blipFill>
          <a:blip r:embed="rId4"/>
          <a:stretch/>
        </p:blipFill>
        <p:spPr>
          <a:xfrm>
            <a:off x="1181160" y="4432320"/>
            <a:ext cx="507960" cy="304920"/>
          </a:xfrm>
          <a:prstGeom prst="rect">
            <a:avLst/>
          </a:prstGeom>
          <a:ln>
            <a:noFill/>
          </a:ln>
        </p:spPr>
      </p:pic>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50" name="CustomShape 1"/>
          <p:cNvSpPr/>
          <p:nvPr/>
        </p:nvSpPr>
        <p:spPr>
          <a:xfrm>
            <a:off x="0" y="0"/>
            <a:ext cx="9143640" cy="360"/>
          </a:xfrm>
          <a:prstGeom prst="rect">
            <a:avLst/>
          </a:prstGeom>
          <a:noFill/>
          <a:ln>
            <a:noFill/>
          </a:ln>
        </p:spPr>
        <p:style>
          <a:lnRef idx="0"/>
          <a:fillRef idx="0"/>
          <a:effectRef idx="0"/>
          <a:fontRef idx="minor"/>
        </p:style>
      </p:sp>
      <p:sp>
        <p:nvSpPr>
          <p:cNvPr id="5951" name="CustomShape 2"/>
          <p:cNvSpPr/>
          <p:nvPr/>
        </p:nvSpPr>
        <p:spPr>
          <a:xfrm>
            <a:off x="395640" y="260640"/>
            <a:ext cx="250776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Let us consider this</a:t>
            </a:r>
            <a:endParaRPr b="0" lang="en-US" sz="1800" spc="-1" strike="noStrike">
              <a:latin typeface="Arial"/>
            </a:endParaRPr>
          </a:p>
        </p:txBody>
      </p:sp>
      <p:sp>
        <p:nvSpPr>
          <p:cNvPr id="5952" name="CustomShape 3"/>
          <p:cNvSpPr/>
          <p:nvPr/>
        </p:nvSpPr>
        <p:spPr>
          <a:xfrm>
            <a:off x="0" y="0"/>
            <a:ext cx="9143640" cy="360"/>
          </a:xfrm>
          <a:prstGeom prst="rect">
            <a:avLst/>
          </a:prstGeom>
          <a:noFill/>
          <a:ln>
            <a:noFill/>
          </a:ln>
        </p:spPr>
        <p:style>
          <a:lnRef idx="0"/>
          <a:fillRef idx="0"/>
          <a:effectRef idx="0"/>
          <a:fontRef idx="minor"/>
        </p:style>
      </p:sp>
      <p:sp>
        <p:nvSpPr>
          <p:cNvPr id="5953" name="CustomShape 4"/>
          <p:cNvSpPr/>
          <p:nvPr/>
        </p:nvSpPr>
        <p:spPr>
          <a:xfrm>
            <a:off x="395640" y="1340640"/>
            <a:ext cx="223200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We may write</a:t>
            </a:r>
            <a:endParaRPr b="0" lang="en-US" sz="1800" spc="-1" strike="noStrike">
              <a:latin typeface="Arial"/>
            </a:endParaRPr>
          </a:p>
        </p:txBody>
      </p:sp>
      <p:sp>
        <p:nvSpPr>
          <p:cNvPr id="5954" name="CustomShape 5"/>
          <p:cNvSpPr/>
          <p:nvPr/>
        </p:nvSpPr>
        <p:spPr>
          <a:xfrm>
            <a:off x="0" y="0"/>
            <a:ext cx="9143640" cy="360"/>
          </a:xfrm>
          <a:prstGeom prst="rect">
            <a:avLst/>
          </a:prstGeom>
          <a:noFill/>
          <a:ln>
            <a:noFill/>
          </a:ln>
        </p:spPr>
        <p:style>
          <a:lnRef idx="0"/>
          <a:fillRef idx="0"/>
          <a:effectRef idx="0"/>
          <a:fontRef idx="minor"/>
        </p:style>
      </p:sp>
      <p:sp>
        <p:nvSpPr>
          <p:cNvPr id="5955" name="CustomShape 6"/>
          <p:cNvSpPr/>
          <p:nvPr/>
        </p:nvSpPr>
        <p:spPr>
          <a:xfrm>
            <a:off x="0" y="0"/>
            <a:ext cx="9143640" cy="360"/>
          </a:xfrm>
          <a:prstGeom prst="rect">
            <a:avLst/>
          </a:prstGeom>
          <a:noFill/>
          <a:ln>
            <a:noFill/>
          </a:ln>
        </p:spPr>
        <p:style>
          <a:lnRef idx="0"/>
          <a:fillRef idx="0"/>
          <a:effectRef idx="0"/>
          <a:fontRef idx="minor"/>
        </p:style>
      </p:sp>
      <p:sp>
        <p:nvSpPr>
          <p:cNvPr id="5956" name="CustomShape 7"/>
          <p:cNvSpPr/>
          <p:nvPr/>
        </p:nvSpPr>
        <p:spPr>
          <a:xfrm>
            <a:off x="0" y="266760"/>
            <a:ext cx="9143640" cy="360"/>
          </a:xfrm>
          <a:prstGeom prst="rect">
            <a:avLst/>
          </a:prstGeom>
          <a:noFill/>
          <a:ln>
            <a:noFill/>
          </a:ln>
        </p:spPr>
        <p:style>
          <a:lnRef idx="0"/>
          <a:fillRef idx="0"/>
          <a:effectRef idx="0"/>
          <a:fontRef idx="minor"/>
        </p:style>
      </p:sp>
      <p:sp>
        <p:nvSpPr>
          <p:cNvPr id="5957" name="CustomShape 8"/>
          <p:cNvSpPr/>
          <p:nvPr/>
        </p:nvSpPr>
        <p:spPr>
          <a:xfrm>
            <a:off x="0" y="0"/>
            <a:ext cx="9143640" cy="360"/>
          </a:xfrm>
          <a:prstGeom prst="rect">
            <a:avLst/>
          </a:prstGeom>
          <a:noFill/>
          <a:ln>
            <a:noFill/>
          </a:ln>
        </p:spPr>
        <p:style>
          <a:lnRef idx="0"/>
          <a:fillRef idx="0"/>
          <a:effectRef idx="0"/>
          <a:fontRef idx="minor"/>
        </p:style>
      </p:sp>
      <p:sp>
        <p:nvSpPr>
          <p:cNvPr id="5958" name="CustomShape 9"/>
          <p:cNvSpPr/>
          <p:nvPr/>
        </p:nvSpPr>
        <p:spPr>
          <a:xfrm>
            <a:off x="0" y="0"/>
            <a:ext cx="9143640" cy="360"/>
          </a:xfrm>
          <a:prstGeom prst="rect">
            <a:avLst/>
          </a:prstGeom>
          <a:noFill/>
          <a:ln>
            <a:noFill/>
          </a:ln>
        </p:spPr>
        <p:style>
          <a:lnRef idx="0"/>
          <a:fillRef idx="0"/>
          <a:effectRef idx="0"/>
          <a:fontRef idx="minor"/>
        </p:style>
      </p:sp>
      <p:sp>
        <p:nvSpPr>
          <p:cNvPr id="5959" name="CustomShape 10"/>
          <p:cNvSpPr/>
          <p:nvPr/>
        </p:nvSpPr>
        <p:spPr>
          <a:xfrm>
            <a:off x="0" y="0"/>
            <a:ext cx="9143640" cy="360"/>
          </a:xfrm>
          <a:prstGeom prst="rect">
            <a:avLst/>
          </a:prstGeom>
          <a:noFill/>
          <a:ln>
            <a:noFill/>
          </a:ln>
        </p:spPr>
        <p:style>
          <a:lnRef idx="0"/>
          <a:fillRef idx="0"/>
          <a:effectRef idx="0"/>
          <a:fontRef idx="minor"/>
        </p:style>
      </p:sp>
      <p:sp>
        <p:nvSpPr>
          <p:cNvPr id="5960" name="CustomShape 11"/>
          <p:cNvSpPr/>
          <p:nvPr/>
        </p:nvSpPr>
        <p:spPr>
          <a:xfrm>
            <a:off x="0" y="0"/>
            <a:ext cx="9143640" cy="360"/>
          </a:xfrm>
          <a:prstGeom prst="rect">
            <a:avLst/>
          </a:prstGeom>
          <a:noFill/>
          <a:ln>
            <a:noFill/>
          </a:ln>
        </p:spPr>
        <p:style>
          <a:lnRef idx="0"/>
          <a:fillRef idx="0"/>
          <a:effectRef idx="0"/>
          <a:fontRef idx="minor"/>
        </p:style>
      </p:sp>
      <p:sp>
        <p:nvSpPr>
          <p:cNvPr id="5961" name="CustomShape 12"/>
          <p:cNvSpPr/>
          <p:nvPr/>
        </p:nvSpPr>
        <p:spPr>
          <a:xfrm>
            <a:off x="0" y="0"/>
            <a:ext cx="9143640" cy="360"/>
          </a:xfrm>
          <a:prstGeom prst="rect">
            <a:avLst/>
          </a:prstGeom>
          <a:noFill/>
          <a:ln>
            <a:noFill/>
          </a:ln>
        </p:spPr>
        <p:style>
          <a:lnRef idx="0"/>
          <a:fillRef idx="0"/>
          <a:effectRef idx="0"/>
          <a:fontRef idx="minor"/>
        </p:style>
      </p:sp>
      <p:sp>
        <p:nvSpPr>
          <p:cNvPr id="5962" name="CustomShape 13"/>
          <p:cNvSpPr/>
          <p:nvPr/>
        </p:nvSpPr>
        <p:spPr>
          <a:xfrm>
            <a:off x="0" y="0"/>
            <a:ext cx="9143640" cy="360"/>
          </a:xfrm>
          <a:prstGeom prst="rect">
            <a:avLst/>
          </a:prstGeom>
          <a:noFill/>
          <a:ln>
            <a:noFill/>
          </a:ln>
        </p:spPr>
        <p:style>
          <a:lnRef idx="0"/>
          <a:fillRef idx="0"/>
          <a:effectRef idx="0"/>
          <a:fontRef idx="minor"/>
        </p:style>
      </p:sp>
      <p:sp>
        <p:nvSpPr>
          <p:cNvPr id="5963" name="CustomShape 14"/>
          <p:cNvSpPr/>
          <p:nvPr/>
        </p:nvSpPr>
        <p:spPr>
          <a:xfrm>
            <a:off x="6948360" y="266760"/>
            <a:ext cx="1007640" cy="713520"/>
          </a:xfrm>
          <a:prstGeom prst="ellipse">
            <a:avLst/>
          </a:prstGeom>
          <a:noFill/>
          <a:ln/>
        </p:spPr>
        <p:style>
          <a:lnRef idx="2">
            <a:schemeClr val="accent1">
              <a:shade val="50000"/>
            </a:schemeClr>
          </a:lnRef>
          <a:fillRef idx="1">
            <a:schemeClr val="accent1"/>
          </a:fillRef>
          <a:effectRef idx="0">
            <a:schemeClr val="accent1"/>
          </a:effectRef>
          <a:fontRef idx="minor"/>
        </p:style>
      </p:sp>
      <p:sp>
        <p:nvSpPr>
          <p:cNvPr id="5964" name="CustomShape 15"/>
          <p:cNvSpPr/>
          <p:nvPr/>
        </p:nvSpPr>
        <p:spPr>
          <a:xfrm>
            <a:off x="8011440" y="980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Arial"/>
              </a:rPr>
              <a:t>(24)</a:t>
            </a:r>
            <a:endParaRPr b="0" lang="en-US" sz="1800" spc="-1" strike="noStrike">
              <a:latin typeface="Arial"/>
            </a:endParaRPr>
          </a:p>
        </p:txBody>
      </p:sp>
      <p:sp>
        <p:nvSpPr>
          <p:cNvPr id="5965" name="TextShape 16"/>
          <p:cNvSpPr txBox="1"/>
          <p:nvPr/>
        </p:nvSpPr>
        <p:spPr>
          <a:xfrm>
            <a:off x="6936840" y="6492960"/>
            <a:ext cx="2133360" cy="364680"/>
          </a:xfrm>
          <a:prstGeom prst="rect">
            <a:avLst/>
          </a:prstGeom>
          <a:noFill/>
          <a:ln>
            <a:noFill/>
          </a:ln>
        </p:spPr>
        <p:txBody>
          <a:bodyPr anchor="ctr"/>
          <a:p>
            <a:pPr algn="r">
              <a:lnSpc>
                <a:spcPct val="100000"/>
              </a:lnSpc>
            </a:pPr>
            <a:fld id="{26BD6B05-ED1D-4C8D-87BD-51EFA6FE5F1F}"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5966" name="CustomShape 17"/>
          <p:cNvSpPr/>
          <p:nvPr/>
        </p:nvSpPr>
        <p:spPr>
          <a:xfrm>
            <a:off x="8106840" y="40402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Arial"/>
              </a:rPr>
              <a:t>(25)</a:t>
            </a:r>
            <a:endParaRPr b="0" lang="en-US" sz="1800" spc="-1" strike="noStrike">
              <a:latin typeface="Arial"/>
            </a:endParaRPr>
          </a:p>
        </p:txBody>
      </p:sp>
      <p:pic>
        <p:nvPicPr>
          <p:cNvPr id="5967" name="" descr=""/>
          <p:cNvPicPr/>
          <p:nvPr/>
        </p:nvPicPr>
        <p:blipFill>
          <a:blip r:embed="rId1"/>
          <a:stretch/>
        </p:blipFill>
        <p:spPr>
          <a:xfrm>
            <a:off x="3416400" y="762120"/>
            <a:ext cx="1917720" cy="609480"/>
          </a:xfrm>
          <a:prstGeom prst="rect">
            <a:avLst/>
          </a:prstGeom>
          <a:ln>
            <a:noFill/>
          </a:ln>
        </p:spPr>
      </p:pic>
      <p:pic>
        <p:nvPicPr>
          <p:cNvPr id="5968" name="" descr=""/>
          <p:cNvPicPr/>
          <p:nvPr/>
        </p:nvPicPr>
        <p:blipFill>
          <a:blip r:embed="rId2"/>
          <a:stretch/>
        </p:blipFill>
        <p:spPr>
          <a:xfrm>
            <a:off x="2082960" y="1701720"/>
            <a:ext cx="6058080" cy="990720"/>
          </a:xfrm>
          <a:prstGeom prst="rect">
            <a:avLst/>
          </a:prstGeom>
          <a:ln>
            <a:noFill/>
          </a:ln>
        </p:spPr>
      </p:pic>
      <p:pic>
        <p:nvPicPr>
          <p:cNvPr id="5969" name="" descr=""/>
          <p:cNvPicPr/>
          <p:nvPr/>
        </p:nvPicPr>
        <p:blipFill>
          <a:blip r:embed="rId3"/>
          <a:stretch/>
        </p:blipFill>
        <p:spPr>
          <a:xfrm>
            <a:off x="609480" y="2921040"/>
            <a:ext cx="1270080" cy="419040"/>
          </a:xfrm>
          <a:prstGeom prst="rect">
            <a:avLst/>
          </a:prstGeom>
          <a:ln>
            <a:noFill/>
          </a:ln>
        </p:spPr>
      </p:pic>
      <p:pic>
        <p:nvPicPr>
          <p:cNvPr id="5970" name="" descr=""/>
          <p:cNvPicPr/>
          <p:nvPr/>
        </p:nvPicPr>
        <p:blipFill>
          <a:blip r:embed="rId4"/>
          <a:stretch/>
        </p:blipFill>
        <p:spPr>
          <a:xfrm>
            <a:off x="609480" y="5867280"/>
            <a:ext cx="1181160" cy="457200"/>
          </a:xfrm>
          <a:prstGeom prst="rect">
            <a:avLst/>
          </a:prstGeom>
          <a:ln>
            <a:noFill/>
          </a:ln>
        </p:spPr>
      </p:pic>
      <p:pic>
        <p:nvPicPr>
          <p:cNvPr id="5971" name="" descr=""/>
          <p:cNvPicPr/>
          <p:nvPr/>
        </p:nvPicPr>
        <p:blipFill>
          <a:blip r:embed="rId5"/>
          <a:stretch/>
        </p:blipFill>
        <p:spPr>
          <a:xfrm>
            <a:off x="3416400" y="5003640"/>
            <a:ext cx="1295280" cy="469800"/>
          </a:xfrm>
          <a:prstGeom prst="rect">
            <a:avLst/>
          </a:prstGeom>
          <a:ln>
            <a:noFill/>
          </a:ln>
        </p:spPr>
      </p:pic>
      <p:pic>
        <p:nvPicPr>
          <p:cNvPr id="5972" name="" descr=""/>
          <p:cNvPicPr/>
          <p:nvPr/>
        </p:nvPicPr>
        <p:blipFill>
          <a:blip r:embed="rId6"/>
          <a:stretch/>
        </p:blipFill>
        <p:spPr>
          <a:xfrm>
            <a:off x="2120760" y="4152960"/>
            <a:ext cx="3225960" cy="533520"/>
          </a:xfrm>
          <a:prstGeom prst="rect">
            <a:avLst/>
          </a:prstGeom>
          <a:ln>
            <a:noFill/>
          </a:ln>
        </p:spPr>
      </p:pic>
      <p:pic>
        <p:nvPicPr>
          <p:cNvPr id="5973" name="" descr=""/>
          <p:cNvPicPr/>
          <p:nvPr/>
        </p:nvPicPr>
        <p:blipFill>
          <a:blip r:embed="rId7"/>
          <a:stretch/>
        </p:blipFill>
        <p:spPr>
          <a:xfrm>
            <a:off x="3174840" y="3492360"/>
            <a:ext cx="1981080" cy="482760"/>
          </a:xfrm>
          <a:prstGeom prst="rect">
            <a:avLst/>
          </a:prstGeom>
          <a:ln>
            <a:noFill/>
          </a:ln>
        </p:spPr>
      </p:pic>
      <p:pic>
        <p:nvPicPr>
          <p:cNvPr id="5974" name="" descr=""/>
          <p:cNvPicPr/>
          <p:nvPr/>
        </p:nvPicPr>
        <p:blipFill>
          <a:blip r:embed="rId8"/>
          <a:stretch/>
        </p:blipFill>
        <p:spPr>
          <a:xfrm>
            <a:off x="5931000" y="5867280"/>
            <a:ext cx="2197080" cy="482760"/>
          </a:xfrm>
          <a:prstGeom prst="rect">
            <a:avLst/>
          </a:prstGeom>
          <a:ln>
            <a:noFill/>
          </a:ln>
        </p:spPr>
      </p:pic>
      <p:pic>
        <p:nvPicPr>
          <p:cNvPr id="5975" name="" descr=""/>
          <p:cNvPicPr/>
          <p:nvPr/>
        </p:nvPicPr>
        <p:blipFill>
          <a:blip r:embed="rId9"/>
          <a:stretch/>
        </p:blipFill>
        <p:spPr>
          <a:xfrm>
            <a:off x="2895480" y="5867280"/>
            <a:ext cx="2108160" cy="444600"/>
          </a:xfrm>
          <a:prstGeom prst="rect">
            <a:avLst/>
          </a:prstGeom>
          <a:ln>
            <a:noFill/>
          </a:ln>
        </p:spPr>
      </p:pic>
      <p:pic>
        <p:nvPicPr>
          <p:cNvPr id="5976" name="" descr=""/>
          <p:cNvPicPr/>
          <p:nvPr/>
        </p:nvPicPr>
        <p:blipFill>
          <a:blip r:embed="rId10"/>
          <a:stretch/>
        </p:blipFill>
        <p:spPr>
          <a:xfrm>
            <a:off x="5435640" y="291960"/>
            <a:ext cx="3429000" cy="660240"/>
          </a:xfrm>
          <a:prstGeom prst="rect">
            <a:avLst/>
          </a:prstGeom>
          <a:ln>
            <a:noFill/>
          </a:ln>
        </p:spPr>
      </p:pic>
      <p:pic>
        <p:nvPicPr>
          <p:cNvPr id="5977" name="" descr=""/>
          <p:cNvPicPr/>
          <p:nvPr/>
        </p:nvPicPr>
        <p:blipFill>
          <a:blip r:embed="rId11"/>
          <a:stretch/>
        </p:blipFill>
        <p:spPr>
          <a:xfrm>
            <a:off x="1460520" y="1841400"/>
            <a:ext cx="6819840" cy="952560"/>
          </a:xfrm>
          <a:prstGeom prst="rect">
            <a:avLst/>
          </a:prstGeom>
          <a:ln>
            <a:noFill/>
          </a:ln>
        </p:spPr>
      </p:pic>
      <p:pic>
        <p:nvPicPr>
          <p:cNvPr id="5978" name="" descr=""/>
          <p:cNvPicPr/>
          <p:nvPr/>
        </p:nvPicPr>
        <p:blipFill>
          <a:blip r:embed="rId12"/>
          <a:stretch/>
        </p:blipFill>
        <p:spPr>
          <a:xfrm>
            <a:off x="1397160" y="1701720"/>
            <a:ext cx="7023240" cy="1130400"/>
          </a:xfrm>
          <a:prstGeom prst="rect">
            <a:avLst/>
          </a:prstGeom>
          <a:ln>
            <a:noFill/>
          </a:ln>
        </p:spPr>
      </p:pic>
    </p:spTree>
  </p:cSld>
  <p:timing>
    <p:tnLst>
      <p:par>
        <p:cTn id="789" dur="indefinite" restart="never" nodeType="tmRoot">
          <p:childTnLst>
            <p:seq>
              <p:cTn id="790" dur="indefinite" nodeType="mainSeq">
                <p:childTnLst>
                  <p:par>
                    <p:cTn id="791" fill="hold">
                      <p:stCondLst>
                        <p:cond delay="indefinite"/>
                      </p:stCondLst>
                      <p:childTnLst>
                        <p:par>
                          <p:cTn id="792" fill="hold">
                            <p:stCondLst>
                              <p:cond delay="0"/>
                            </p:stCondLst>
                            <p:childTnLst>
                              <p:par>
                                <p:cTn id="793" nodeType="clickEffect" fill="hold" presetClass="entr" presetID="1">
                                  <p:stCondLst>
                                    <p:cond delay="0"/>
                                  </p:stCondLst>
                                  <p:childTnLst>
                                    <p:set>
                                      <p:cBhvr>
                                        <p:cTn id="794" dur="1" fill="hold">
                                          <p:stCondLst>
                                            <p:cond delay="0"/>
                                          </p:stCondLst>
                                        </p:cTn>
                                        <p:tgtEl>
                                          <p:spTgt spid="-1"/>
                                        </p:tgtEl>
                                        <p:attrNameLst>
                                          <p:attrName>style.visibility</p:attrName>
                                        </p:attrNameLst>
                                      </p:cBhvr>
                                      <p:to>
                                        <p:strVal val="visible"/>
                                      </p:to>
                                    </p:set>
                                  </p:childTnLst>
                                </p:cTn>
                              </p:par>
                              <p:par>
                                <p:cTn id="795" nodeType="withEffect" fill="hold" presetClass="entr" presetID="1">
                                  <p:stCondLst>
                                    <p:cond delay="0"/>
                                  </p:stCondLst>
                                  <p:childTnLst>
                                    <p:set>
                                      <p:cBhvr>
                                        <p:cTn id="796" dur="1" fill="hold">
                                          <p:stCondLst>
                                            <p:cond delay="0"/>
                                          </p:stCondLst>
                                        </p:cTn>
                                        <p:tgtEl>
                                          <p:spTgt spid="5963"/>
                                        </p:tgtEl>
                                        <p:attrNameLst>
                                          <p:attrName>style.visibility</p:attrName>
                                        </p:attrNameLst>
                                      </p:cBhvr>
                                      <p:to>
                                        <p:strVal val="visible"/>
                                      </p:to>
                                    </p:set>
                                  </p:childTnLst>
                                </p:cTn>
                              </p:par>
                            </p:childTnLst>
                          </p:cTn>
                        </p:par>
                      </p:childTnLst>
                    </p:cTn>
                  </p:par>
                  <p:par>
                    <p:cTn id="797" fill="hold">
                      <p:stCondLst>
                        <p:cond delay="indefinite"/>
                      </p:stCondLst>
                      <p:childTnLst>
                        <p:par>
                          <p:cTn id="798" fill="hold">
                            <p:stCondLst>
                              <p:cond delay="0"/>
                            </p:stCondLst>
                            <p:childTnLst>
                              <p:par>
                                <p:cTn id="799" nodeType="clickEffect" fill="hold" presetClass="exit" presetID="1">
                                  <p:stCondLst>
                                    <p:cond delay="0"/>
                                  </p:stCondLst>
                                  <p:childTnLst>
                                    <p:set>
                                      <p:cBhvr>
                                        <p:cTn id="800" dur="1" fill="hold">
                                          <p:stCondLst>
                                            <p:cond delay="0"/>
                                          </p:stCondLst>
                                        </p:cTn>
                                        <p:tgtEl>
                                          <p:spTgt spid="-1"/>
                                        </p:tgtEl>
                                        <p:attrNameLst>
                                          <p:attrName>style.visibility</p:attrName>
                                        </p:attrNameLst>
                                      </p:cBhvr>
                                      <p:to>
                                        <p:strVal val="hidden"/>
                                      </p:to>
                                    </p:set>
                                  </p:childTnLst>
                                </p:cTn>
                              </p:par>
                              <p:par>
                                <p:cTn id="801" nodeType="withEffect" fill="hold" presetClass="exit" presetID="1">
                                  <p:stCondLst>
                                    <p:cond delay="0"/>
                                  </p:stCondLst>
                                  <p:childTnLst>
                                    <p:set>
                                      <p:cBhvr>
                                        <p:cTn id="802" dur="1" fill="hold">
                                          <p:stCondLst>
                                            <p:cond delay="0"/>
                                          </p:stCondLst>
                                        </p:cTn>
                                        <p:tgtEl>
                                          <p:spTgt spid="5963"/>
                                        </p:tgtEl>
                                        <p:attrNameLst>
                                          <p:attrName>style.visibility</p:attrName>
                                        </p:attrNameLst>
                                      </p:cBhvr>
                                      <p:to>
                                        <p:strVal val="hidden"/>
                                      </p:to>
                                    </p:set>
                                  </p:childTnLst>
                                </p:cTn>
                              </p:par>
                            </p:childTnLst>
                          </p:cTn>
                        </p:par>
                      </p:childTnLst>
                    </p:cTn>
                  </p:par>
                  <p:par>
                    <p:cTn id="803" fill="hold">
                      <p:stCondLst>
                        <p:cond delay="indefinite"/>
                      </p:stCondLst>
                      <p:childTnLst>
                        <p:par>
                          <p:cTn id="804" fill="hold">
                            <p:stCondLst>
                              <p:cond delay="0"/>
                            </p:stCondLst>
                            <p:childTnLst>
                              <p:par>
                                <p:cTn id="805" nodeType="clickEffect" fill="hold" presetClass="entr" presetID="1">
                                  <p:stCondLst>
                                    <p:cond delay="0"/>
                                  </p:stCondLst>
                                  <p:childTnLst>
                                    <p:set>
                                      <p:cBhvr>
                                        <p:cTn id="806" dur="1" fill="hold">
                                          <p:stCondLst>
                                            <p:cond delay="0"/>
                                          </p:stCondLst>
                                        </p:cTn>
                                        <p:tgtEl>
                                          <p:spTgt spid="-1"/>
                                        </p:tgtEl>
                                        <p:attrNameLst>
                                          <p:attrName>style.visibility</p:attrName>
                                        </p:attrNameLst>
                                      </p:cBhvr>
                                      <p:to>
                                        <p:strVal val="visible"/>
                                      </p:to>
                                    </p:set>
                                  </p:childTnLst>
                                </p:cTn>
                              </p:par>
                            </p:childTnLst>
                          </p:cTn>
                        </p:par>
                      </p:childTnLst>
                    </p:cTn>
                  </p:par>
                  <p:par>
                    <p:cTn id="807" fill="hold">
                      <p:stCondLst>
                        <p:cond delay="indefinite"/>
                      </p:stCondLst>
                      <p:childTnLst>
                        <p:par>
                          <p:cTn id="808" fill="hold">
                            <p:stCondLst>
                              <p:cond delay="0"/>
                            </p:stCondLst>
                            <p:childTnLst>
                              <p:par>
                                <p:cTn id="809" nodeType="clickEffect" fill="hold" presetClass="exit" presetID="1">
                                  <p:stCondLst>
                                    <p:cond delay="0"/>
                                  </p:stCondLst>
                                  <p:childTnLst>
                                    <p:set>
                                      <p:cBhvr>
                                        <p:cTn id="810" dur="1" fill="hold">
                                          <p:stCondLst>
                                            <p:cond delay="0"/>
                                          </p:stCondLst>
                                        </p:cTn>
                                        <p:tgtEl>
                                          <p:spTgt spid="-1"/>
                                        </p:tgtEl>
                                        <p:attrNameLst>
                                          <p:attrName>style.visibility</p:attrName>
                                        </p:attrNameLst>
                                      </p:cBhvr>
                                      <p:to>
                                        <p:strVal val="hidden"/>
                                      </p:to>
                                    </p:set>
                                  </p:childTnLst>
                                </p:cTn>
                              </p:par>
                            </p:childTnLst>
                          </p:cTn>
                        </p:par>
                      </p:childTnLst>
                    </p:cTn>
                  </p:par>
                  <p:par>
                    <p:cTn id="811" fill="hold">
                      <p:stCondLst>
                        <p:cond delay="indefinite"/>
                      </p:stCondLst>
                      <p:childTnLst>
                        <p:par>
                          <p:cTn id="812" fill="hold">
                            <p:stCondLst>
                              <p:cond delay="0"/>
                            </p:stCondLst>
                            <p:childTnLst>
                              <p:par>
                                <p:cTn id="813" nodeType="clickEffect" fill="hold" presetClass="entr" presetID="1">
                                  <p:stCondLst>
                                    <p:cond delay="0"/>
                                  </p:stCondLst>
                                  <p:childTnLst>
                                    <p:set>
                                      <p:cBhvr>
                                        <p:cTn id="814" dur="1" fill="hold">
                                          <p:stCondLst>
                                            <p:cond delay="0"/>
                                          </p:stCondLst>
                                        </p:cTn>
                                        <p:tgtEl>
                                          <p:spTgt spid="-1"/>
                                        </p:tgtEl>
                                        <p:attrNameLst>
                                          <p:attrName>style.visibility</p:attrName>
                                        </p:attrNameLst>
                                      </p:cBhvr>
                                      <p:to>
                                        <p:strVal val="visible"/>
                                      </p:to>
                                    </p:set>
                                  </p:childTnLst>
                                </p:cTn>
                              </p:par>
                            </p:childTnLst>
                          </p:cTn>
                        </p:par>
                      </p:childTnLst>
                    </p:cTn>
                  </p:par>
                  <p:par>
                    <p:cTn id="815" fill="hold">
                      <p:stCondLst>
                        <p:cond delay="indefinite"/>
                      </p:stCondLst>
                      <p:childTnLst>
                        <p:par>
                          <p:cTn id="816" fill="hold">
                            <p:stCondLst>
                              <p:cond delay="0"/>
                            </p:stCondLst>
                            <p:childTnLst>
                              <p:par>
                                <p:cTn id="817" nodeType="clickEffect" fill="hold" presetClass="exit" presetID="1">
                                  <p:stCondLst>
                                    <p:cond delay="0"/>
                                  </p:stCondLst>
                                  <p:childTnLst>
                                    <p:set>
                                      <p:cBhvr>
                                        <p:cTn id="818" dur="1" fill="hold">
                                          <p:stCondLst>
                                            <p:cond delay="0"/>
                                          </p:stCondLst>
                                        </p:cTn>
                                        <p:tgtEl>
                                          <p:spTgt spid="-1"/>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79" name="CustomShape 1"/>
          <p:cNvSpPr/>
          <p:nvPr/>
        </p:nvSpPr>
        <p:spPr>
          <a:xfrm>
            <a:off x="539640" y="5089320"/>
            <a:ext cx="7704360" cy="63900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This second transformation was carried out by LLP and has the effect of displacing the phonon coordinates     and      </a:t>
            </a:r>
            <a:endParaRPr b="0" lang="en-US" sz="1800" spc="-1" strike="noStrike">
              <a:latin typeface="Arial"/>
            </a:endParaRPr>
          </a:p>
        </p:txBody>
      </p:sp>
      <p:sp>
        <p:nvSpPr>
          <p:cNvPr id="5980" name="CustomShape 2"/>
          <p:cNvSpPr/>
          <p:nvPr/>
        </p:nvSpPr>
        <p:spPr>
          <a:xfrm>
            <a:off x="0" y="0"/>
            <a:ext cx="9143640" cy="360"/>
          </a:xfrm>
          <a:prstGeom prst="rect">
            <a:avLst/>
          </a:prstGeom>
          <a:noFill/>
          <a:ln>
            <a:noFill/>
          </a:ln>
        </p:spPr>
        <p:style>
          <a:lnRef idx="0"/>
          <a:fillRef idx="0"/>
          <a:effectRef idx="0"/>
          <a:fontRef idx="minor"/>
        </p:style>
      </p:sp>
      <p:sp>
        <p:nvSpPr>
          <p:cNvPr id="5981" name="CustomShape 3"/>
          <p:cNvSpPr/>
          <p:nvPr/>
        </p:nvSpPr>
        <p:spPr>
          <a:xfrm>
            <a:off x="0" y="0"/>
            <a:ext cx="9143640" cy="360"/>
          </a:xfrm>
          <a:prstGeom prst="rect">
            <a:avLst/>
          </a:prstGeom>
          <a:noFill/>
          <a:ln>
            <a:noFill/>
          </a:ln>
        </p:spPr>
        <p:style>
          <a:lnRef idx="0"/>
          <a:fillRef idx="0"/>
          <a:effectRef idx="0"/>
          <a:fontRef idx="minor"/>
        </p:style>
      </p:sp>
      <p:sp>
        <p:nvSpPr>
          <p:cNvPr id="5982" name="CustomShape 4"/>
          <p:cNvSpPr/>
          <p:nvPr/>
        </p:nvSpPr>
        <p:spPr>
          <a:xfrm>
            <a:off x="0" y="0"/>
            <a:ext cx="9143640" cy="360"/>
          </a:xfrm>
          <a:prstGeom prst="rect">
            <a:avLst/>
          </a:prstGeom>
          <a:noFill/>
          <a:ln>
            <a:noFill/>
          </a:ln>
        </p:spPr>
        <p:style>
          <a:lnRef idx="0"/>
          <a:fillRef idx="0"/>
          <a:effectRef idx="0"/>
          <a:fontRef idx="minor"/>
        </p:style>
      </p:sp>
      <p:sp>
        <p:nvSpPr>
          <p:cNvPr id="5983" name="CustomShape 5"/>
          <p:cNvSpPr/>
          <p:nvPr/>
        </p:nvSpPr>
        <p:spPr>
          <a:xfrm>
            <a:off x="0" y="0"/>
            <a:ext cx="9143640" cy="360"/>
          </a:xfrm>
          <a:prstGeom prst="rect">
            <a:avLst/>
          </a:prstGeom>
          <a:noFill/>
          <a:ln>
            <a:noFill/>
          </a:ln>
        </p:spPr>
        <p:style>
          <a:lnRef idx="0"/>
          <a:fillRef idx="0"/>
          <a:effectRef idx="0"/>
          <a:fontRef idx="minor"/>
        </p:style>
      </p:sp>
      <p:sp>
        <p:nvSpPr>
          <p:cNvPr id="5984" name="CustomShape 6"/>
          <p:cNvSpPr/>
          <p:nvPr/>
        </p:nvSpPr>
        <p:spPr>
          <a:xfrm>
            <a:off x="0" y="0"/>
            <a:ext cx="9143640" cy="360"/>
          </a:xfrm>
          <a:prstGeom prst="rect">
            <a:avLst/>
          </a:prstGeom>
          <a:noFill/>
          <a:ln>
            <a:noFill/>
          </a:ln>
        </p:spPr>
        <p:style>
          <a:lnRef idx="0"/>
          <a:fillRef idx="0"/>
          <a:effectRef idx="0"/>
          <a:fontRef idx="minor"/>
        </p:style>
      </p:sp>
      <p:sp>
        <p:nvSpPr>
          <p:cNvPr id="5985" name="CustomShape 7"/>
          <p:cNvSpPr/>
          <p:nvPr/>
        </p:nvSpPr>
        <p:spPr>
          <a:xfrm>
            <a:off x="6588360" y="1700640"/>
            <a:ext cx="1800000" cy="575640"/>
          </a:xfrm>
          <a:prstGeom prst="rect">
            <a:avLst/>
          </a:prstGeom>
          <a:noFill/>
          <a:ln w="76320">
            <a:solidFill>
              <a:srgbClr val="ff0000"/>
            </a:solidFill>
          </a:ln>
        </p:spPr>
        <p:style>
          <a:lnRef idx="2">
            <a:schemeClr val="accent1">
              <a:shade val="50000"/>
            </a:schemeClr>
          </a:lnRef>
          <a:fillRef idx="1">
            <a:schemeClr val="accent1"/>
          </a:fillRef>
          <a:effectRef idx="0">
            <a:schemeClr val="accent1"/>
          </a:effectRef>
          <a:fontRef idx="minor"/>
        </p:style>
      </p:sp>
      <p:sp>
        <p:nvSpPr>
          <p:cNvPr id="5986" name="CustomShape 8"/>
          <p:cNvSpPr/>
          <p:nvPr/>
        </p:nvSpPr>
        <p:spPr>
          <a:xfrm>
            <a:off x="8287920" y="836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Arial"/>
              </a:rPr>
              <a:t>(26)</a:t>
            </a:r>
            <a:endParaRPr b="0" lang="en-US" sz="1800" spc="-1" strike="noStrike">
              <a:latin typeface="Arial"/>
            </a:endParaRPr>
          </a:p>
        </p:txBody>
      </p:sp>
      <p:sp>
        <p:nvSpPr>
          <p:cNvPr id="5987" name="CustomShape 9"/>
          <p:cNvSpPr/>
          <p:nvPr/>
        </p:nvSpPr>
        <p:spPr>
          <a:xfrm>
            <a:off x="8287920" y="281772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(27)</a:t>
            </a:r>
            <a:endParaRPr b="0" lang="en-US" sz="1800" spc="-1" strike="noStrike">
              <a:latin typeface="Arial"/>
            </a:endParaRPr>
          </a:p>
        </p:txBody>
      </p:sp>
      <p:sp>
        <p:nvSpPr>
          <p:cNvPr id="5988" name="TextShape 10"/>
          <p:cNvSpPr txBox="1"/>
          <p:nvPr/>
        </p:nvSpPr>
        <p:spPr>
          <a:xfrm>
            <a:off x="6763320" y="6468480"/>
            <a:ext cx="2133360" cy="364680"/>
          </a:xfrm>
          <a:prstGeom prst="rect">
            <a:avLst/>
          </a:prstGeom>
          <a:noFill/>
          <a:ln>
            <a:noFill/>
          </a:ln>
        </p:spPr>
        <p:txBody>
          <a:bodyPr anchor="ctr"/>
          <a:p>
            <a:pPr algn="r">
              <a:lnSpc>
                <a:spcPct val="100000"/>
              </a:lnSpc>
            </a:pPr>
            <a:fld id="{ABA268D2-438F-46B1-A0F7-2AF776CC49B7}"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5989" name="CustomShape 11"/>
          <p:cNvSpPr/>
          <p:nvPr/>
        </p:nvSpPr>
        <p:spPr>
          <a:xfrm>
            <a:off x="8287920" y="4139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(28)</a:t>
            </a:r>
            <a:endParaRPr b="0" lang="en-US" sz="1800" spc="-1" strike="noStrike">
              <a:latin typeface="Arial"/>
            </a:endParaRPr>
          </a:p>
        </p:txBody>
      </p:sp>
      <p:pic>
        <p:nvPicPr>
          <p:cNvPr id="5990" name="" descr=""/>
          <p:cNvPicPr/>
          <p:nvPr/>
        </p:nvPicPr>
        <p:blipFill>
          <a:blip r:embed="rId1"/>
          <a:stretch/>
        </p:blipFill>
        <p:spPr>
          <a:xfrm>
            <a:off x="2044800" y="546120"/>
            <a:ext cx="4317840" cy="888840"/>
          </a:xfrm>
          <a:prstGeom prst="rect">
            <a:avLst/>
          </a:prstGeom>
          <a:ln>
            <a:noFill/>
          </a:ln>
        </p:spPr>
      </p:pic>
      <p:pic>
        <p:nvPicPr>
          <p:cNvPr id="5991" name="" descr=""/>
          <p:cNvPicPr/>
          <p:nvPr/>
        </p:nvPicPr>
        <p:blipFill>
          <a:blip r:embed="rId2"/>
          <a:stretch/>
        </p:blipFill>
        <p:spPr>
          <a:xfrm>
            <a:off x="3263760" y="1765440"/>
            <a:ext cx="1790640" cy="495360"/>
          </a:xfrm>
          <a:prstGeom prst="rect">
            <a:avLst/>
          </a:prstGeom>
          <a:ln>
            <a:noFill/>
          </a:ln>
        </p:spPr>
      </p:pic>
      <p:pic>
        <p:nvPicPr>
          <p:cNvPr id="5992" name="" descr=""/>
          <p:cNvPicPr/>
          <p:nvPr/>
        </p:nvPicPr>
        <p:blipFill>
          <a:blip r:embed="rId3"/>
          <a:stretch/>
        </p:blipFill>
        <p:spPr>
          <a:xfrm>
            <a:off x="609480" y="4076640"/>
            <a:ext cx="2654280" cy="444600"/>
          </a:xfrm>
          <a:prstGeom prst="rect">
            <a:avLst/>
          </a:prstGeom>
          <a:ln>
            <a:noFill/>
          </a:ln>
        </p:spPr>
      </p:pic>
      <p:pic>
        <p:nvPicPr>
          <p:cNvPr id="5993" name="" descr=""/>
          <p:cNvPicPr/>
          <p:nvPr/>
        </p:nvPicPr>
        <p:blipFill>
          <a:blip r:embed="rId4"/>
          <a:stretch/>
        </p:blipFill>
        <p:spPr>
          <a:xfrm>
            <a:off x="5359320" y="4076640"/>
            <a:ext cx="2616120" cy="431640"/>
          </a:xfrm>
          <a:prstGeom prst="rect">
            <a:avLst/>
          </a:prstGeom>
          <a:ln>
            <a:noFill/>
          </a:ln>
        </p:spPr>
      </p:pic>
      <p:pic>
        <p:nvPicPr>
          <p:cNvPr id="5994" name="" descr=""/>
          <p:cNvPicPr/>
          <p:nvPr/>
        </p:nvPicPr>
        <p:blipFill>
          <a:blip r:embed="rId5"/>
          <a:stretch/>
        </p:blipFill>
        <p:spPr>
          <a:xfrm>
            <a:off x="1752480" y="2552760"/>
            <a:ext cx="4965840" cy="901800"/>
          </a:xfrm>
          <a:prstGeom prst="rect">
            <a:avLst/>
          </a:prstGeom>
          <a:ln>
            <a:noFill/>
          </a:ln>
        </p:spPr>
      </p:pic>
      <p:pic>
        <p:nvPicPr>
          <p:cNvPr id="5995" name="" descr=""/>
          <p:cNvPicPr/>
          <p:nvPr/>
        </p:nvPicPr>
        <p:blipFill>
          <a:blip r:embed="rId6"/>
          <a:stretch/>
        </p:blipFill>
        <p:spPr>
          <a:xfrm>
            <a:off x="4572000" y="5410080"/>
            <a:ext cx="279360" cy="380880"/>
          </a:xfrm>
          <a:prstGeom prst="rect">
            <a:avLst/>
          </a:prstGeom>
          <a:ln>
            <a:noFill/>
          </a:ln>
        </p:spPr>
      </p:pic>
      <p:pic>
        <p:nvPicPr>
          <p:cNvPr id="5996" name="" descr=""/>
          <p:cNvPicPr/>
          <p:nvPr/>
        </p:nvPicPr>
        <p:blipFill>
          <a:blip r:embed="rId7"/>
          <a:stretch/>
        </p:blipFill>
        <p:spPr>
          <a:xfrm>
            <a:off x="5257800" y="5346720"/>
            <a:ext cx="343080" cy="469800"/>
          </a:xfrm>
          <a:prstGeom prst="rect">
            <a:avLst/>
          </a:prstGeom>
          <a:ln>
            <a:noFill/>
          </a:ln>
        </p:spPr>
      </p:pic>
      <p:pic>
        <p:nvPicPr>
          <p:cNvPr id="5997" name="" descr=""/>
          <p:cNvPicPr/>
          <p:nvPr/>
        </p:nvPicPr>
        <p:blipFill>
          <a:blip r:embed="rId8"/>
          <a:stretch/>
        </p:blipFill>
        <p:spPr>
          <a:xfrm>
            <a:off x="5435640" y="1625760"/>
            <a:ext cx="3429000" cy="660240"/>
          </a:xfrm>
          <a:prstGeom prst="rect">
            <a:avLst/>
          </a:prstGeom>
          <a:ln>
            <a:noFill/>
          </a:ln>
        </p:spPr>
      </p:pic>
    </p:spTree>
  </p:cSld>
  <p:timing>
    <p:tnLst>
      <p:par>
        <p:cTn id="819" dur="indefinite" restart="never" nodeType="tmRoot">
          <p:childTnLst>
            <p:seq>
              <p:cTn id="820" dur="indefinite" nodeType="mainSeq">
                <p:childTnLst>
                  <p:par>
                    <p:cTn id="821" fill="hold">
                      <p:stCondLst>
                        <p:cond delay="indefinite"/>
                      </p:stCondLst>
                      <p:childTnLst>
                        <p:par>
                          <p:cTn id="822" fill="hold">
                            <p:stCondLst>
                              <p:cond delay="0"/>
                            </p:stCondLst>
                            <p:childTnLst>
                              <p:par>
                                <p:cTn id="823" nodeType="clickEffect" fill="hold" presetClass="entr" presetID="1">
                                  <p:stCondLst>
                                    <p:cond delay="0"/>
                                  </p:stCondLst>
                                  <p:childTnLst>
                                    <p:set>
                                      <p:cBhvr>
                                        <p:cTn id="824" dur="1" fill="hold">
                                          <p:stCondLst>
                                            <p:cond delay="0"/>
                                          </p:stCondLst>
                                        </p:cTn>
                                        <p:tgtEl>
                                          <p:spTgt spid="-1"/>
                                        </p:tgtEl>
                                        <p:attrNameLst>
                                          <p:attrName>style.visibility</p:attrName>
                                        </p:attrNameLst>
                                      </p:cBhvr>
                                      <p:to>
                                        <p:strVal val="visible"/>
                                      </p:to>
                                    </p:set>
                                  </p:childTnLst>
                                </p:cTn>
                              </p:par>
                              <p:par>
                                <p:cTn id="825" nodeType="withEffect" fill="hold" presetClass="entr" presetID="1">
                                  <p:stCondLst>
                                    <p:cond delay="0"/>
                                  </p:stCondLst>
                                  <p:childTnLst>
                                    <p:set>
                                      <p:cBhvr>
                                        <p:cTn id="826" dur="1" fill="hold">
                                          <p:stCondLst>
                                            <p:cond delay="0"/>
                                          </p:stCondLst>
                                        </p:cTn>
                                        <p:tgtEl>
                                          <p:spTgt spid="5985"/>
                                        </p:tgtEl>
                                        <p:attrNameLst>
                                          <p:attrName>style.visibility</p:attrName>
                                        </p:attrNameLst>
                                      </p:cBhvr>
                                      <p:to>
                                        <p:strVal val="visible"/>
                                      </p:to>
                                    </p:set>
                                  </p:childTnLst>
                                </p:cTn>
                              </p:par>
                            </p:childTnLst>
                          </p:cTn>
                        </p:par>
                      </p:childTnLst>
                    </p:cTn>
                  </p:par>
                  <p:par>
                    <p:cTn id="827" fill="hold">
                      <p:stCondLst>
                        <p:cond delay="indefinite"/>
                      </p:stCondLst>
                      <p:childTnLst>
                        <p:par>
                          <p:cTn id="828" fill="hold">
                            <p:stCondLst>
                              <p:cond delay="0"/>
                            </p:stCondLst>
                            <p:childTnLst>
                              <p:par>
                                <p:cTn id="829" nodeType="clickEffect" fill="hold" presetClass="exit" presetID="1">
                                  <p:stCondLst>
                                    <p:cond delay="0"/>
                                  </p:stCondLst>
                                  <p:childTnLst>
                                    <p:set>
                                      <p:cBhvr>
                                        <p:cTn id="830" dur="1" fill="hold">
                                          <p:stCondLst>
                                            <p:cond delay="0"/>
                                          </p:stCondLst>
                                        </p:cTn>
                                        <p:tgtEl>
                                          <p:spTgt spid="-1"/>
                                        </p:tgtEl>
                                        <p:attrNameLst>
                                          <p:attrName>style.visibility</p:attrName>
                                        </p:attrNameLst>
                                      </p:cBhvr>
                                      <p:to>
                                        <p:strVal val="hidden"/>
                                      </p:to>
                                    </p:set>
                                  </p:childTnLst>
                                </p:cTn>
                              </p:par>
                              <p:par>
                                <p:cTn id="831" nodeType="withEffect" fill="hold" presetClass="exit" presetID="1">
                                  <p:stCondLst>
                                    <p:cond delay="0"/>
                                  </p:stCondLst>
                                  <p:childTnLst>
                                    <p:set>
                                      <p:cBhvr>
                                        <p:cTn id="832" dur="1" fill="hold">
                                          <p:stCondLst>
                                            <p:cond delay="0"/>
                                          </p:stCondLst>
                                        </p:cTn>
                                        <p:tgtEl>
                                          <p:spTgt spid="5985"/>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98" name="CustomShape 1"/>
          <p:cNvSpPr/>
          <p:nvPr/>
        </p:nvSpPr>
        <p:spPr>
          <a:xfrm>
            <a:off x="0" y="0"/>
            <a:ext cx="9143640" cy="360"/>
          </a:xfrm>
          <a:prstGeom prst="rect">
            <a:avLst/>
          </a:prstGeom>
          <a:noFill/>
          <a:ln>
            <a:noFill/>
          </a:ln>
        </p:spPr>
        <p:style>
          <a:lnRef idx="0"/>
          <a:fillRef idx="0"/>
          <a:effectRef idx="0"/>
          <a:fontRef idx="minor"/>
        </p:style>
      </p:sp>
      <p:sp>
        <p:nvSpPr>
          <p:cNvPr id="5999" name="CustomShape 2"/>
          <p:cNvSpPr/>
          <p:nvPr/>
        </p:nvSpPr>
        <p:spPr>
          <a:xfrm>
            <a:off x="2417040" y="2103840"/>
            <a:ext cx="355536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We find now the functional of the energy </a:t>
            </a:r>
            <a:endParaRPr b="0" lang="en-US" sz="1800" spc="-1" strike="noStrike">
              <a:latin typeface="Arial"/>
            </a:endParaRPr>
          </a:p>
        </p:txBody>
      </p:sp>
      <p:sp>
        <p:nvSpPr>
          <p:cNvPr id="6000" name="CustomShape 3"/>
          <p:cNvSpPr/>
          <p:nvPr/>
        </p:nvSpPr>
        <p:spPr>
          <a:xfrm>
            <a:off x="0" y="0"/>
            <a:ext cx="9143640" cy="360"/>
          </a:xfrm>
          <a:prstGeom prst="rect">
            <a:avLst/>
          </a:prstGeom>
          <a:noFill/>
          <a:ln>
            <a:noFill/>
          </a:ln>
        </p:spPr>
        <p:style>
          <a:lnRef idx="0"/>
          <a:fillRef idx="0"/>
          <a:effectRef idx="0"/>
          <a:fontRef idx="minor"/>
        </p:style>
      </p:sp>
      <p:sp>
        <p:nvSpPr>
          <p:cNvPr id="6001" name="CustomShape 4"/>
          <p:cNvSpPr/>
          <p:nvPr/>
        </p:nvSpPr>
        <p:spPr>
          <a:xfrm>
            <a:off x="0" y="0"/>
            <a:ext cx="9143640" cy="360"/>
          </a:xfrm>
          <a:prstGeom prst="rect">
            <a:avLst/>
          </a:prstGeom>
          <a:noFill/>
          <a:ln>
            <a:noFill/>
          </a:ln>
        </p:spPr>
        <p:style>
          <a:lnRef idx="0"/>
          <a:fillRef idx="0"/>
          <a:effectRef idx="0"/>
          <a:fontRef idx="minor"/>
        </p:style>
      </p:sp>
      <p:sp>
        <p:nvSpPr>
          <p:cNvPr id="6002" name="CustomShape 5"/>
          <p:cNvSpPr/>
          <p:nvPr/>
        </p:nvSpPr>
        <p:spPr>
          <a:xfrm>
            <a:off x="0" y="0"/>
            <a:ext cx="9143640" cy="360"/>
          </a:xfrm>
          <a:prstGeom prst="rect">
            <a:avLst/>
          </a:prstGeom>
          <a:noFill/>
          <a:ln>
            <a:noFill/>
          </a:ln>
        </p:spPr>
        <p:style>
          <a:lnRef idx="0"/>
          <a:fillRef idx="0"/>
          <a:effectRef idx="0"/>
          <a:fontRef idx="minor"/>
        </p:style>
      </p:sp>
      <p:sp>
        <p:nvSpPr>
          <p:cNvPr id="6003" name="CustomShape 6"/>
          <p:cNvSpPr/>
          <p:nvPr/>
        </p:nvSpPr>
        <p:spPr>
          <a:xfrm>
            <a:off x="251640" y="4581000"/>
            <a:ext cx="83167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Taking the functional derivative of this relation to be zero one arrives at </a:t>
            </a:r>
            <a:endParaRPr b="0" lang="en-US" sz="1800" spc="-1" strike="noStrike">
              <a:latin typeface="Arial"/>
            </a:endParaRPr>
          </a:p>
        </p:txBody>
      </p:sp>
      <p:sp>
        <p:nvSpPr>
          <p:cNvPr id="6004" name="CustomShape 7"/>
          <p:cNvSpPr/>
          <p:nvPr/>
        </p:nvSpPr>
        <p:spPr>
          <a:xfrm>
            <a:off x="0" y="0"/>
            <a:ext cx="9143640" cy="360"/>
          </a:xfrm>
          <a:prstGeom prst="rect">
            <a:avLst/>
          </a:prstGeom>
          <a:noFill/>
          <a:ln>
            <a:noFill/>
          </a:ln>
        </p:spPr>
        <p:style>
          <a:lnRef idx="0"/>
          <a:fillRef idx="0"/>
          <a:effectRef idx="0"/>
          <a:fontRef idx="minor"/>
        </p:style>
      </p:sp>
      <p:sp>
        <p:nvSpPr>
          <p:cNvPr id="6005" name="CustomShape 8"/>
          <p:cNvSpPr/>
          <p:nvPr/>
        </p:nvSpPr>
        <p:spPr>
          <a:xfrm>
            <a:off x="8287920" y="1124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(29)</a:t>
            </a:r>
            <a:endParaRPr b="0" lang="en-US" sz="1800" spc="-1" strike="noStrike">
              <a:latin typeface="Arial"/>
            </a:endParaRPr>
          </a:p>
        </p:txBody>
      </p:sp>
      <p:sp>
        <p:nvSpPr>
          <p:cNvPr id="6006" name="CustomShape 9"/>
          <p:cNvSpPr/>
          <p:nvPr/>
        </p:nvSpPr>
        <p:spPr>
          <a:xfrm>
            <a:off x="8287920" y="292500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(30)</a:t>
            </a:r>
            <a:endParaRPr b="0" lang="en-US" sz="1800" spc="-1" strike="noStrike">
              <a:latin typeface="Arial"/>
            </a:endParaRPr>
          </a:p>
        </p:txBody>
      </p:sp>
      <p:sp>
        <p:nvSpPr>
          <p:cNvPr id="6007" name="TextShape 10"/>
          <p:cNvSpPr txBox="1"/>
          <p:nvPr/>
        </p:nvSpPr>
        <p:spPr>
          <a:xfrm>
            <a:off x="6458040" y="6356520"/>
            <a:ext cx="2057040" cy="364680"/>
          </a:xfrm>
          <a:prstGeom prst="rect">
            <a:avLst/>
          </a:prstGeom>
          <a:noFill/>
          <a:ln>
            <a:noFill/>
          </a:ln>
        </p:spPr>
        <p:txBody>
          <a:bodyPr anchor="ctr"/>
          <a:p>
            <a:pPr algn="r">
              <a:lnSpc>
                <a:spcPct val="100000"/>
              </a:lnSpc>
            </a:pPr>
            <a:fld id="{534878EF-FC1D-41A7-B2F9-DDCDA955FBFE}"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6008" name="" descr=""/>
          <p:cNvPicPr/>
          <p:nvPr/>
        </p:nvPicPr>
        <p:blipFill>
          <a:blip r:embed="rId1"/>
          <a:stretch/>
        </p:blipFill>
        <p:spPr>
          <a:xfrm>
            <a:off x="571680" y="546120"/>
            <a:ext cx="7518240" cy="1523880"/>
          </a:xfrm>
          <a:prstGeom prst="rect">
            <a:avLst/>
          </a:prstGeom>
          <a:ln>
            <a:noFill/>
          </a:ln>
        </p:spPr>
      </p:pic>
      <p:pic>
        <p:nvPicPr>
          <p:cNvPr id="6009" name="" descr=""/>
          <p:cNvPicPr/>
          <p:nvPr/>
        </p:nvPicPr>
        <p:blipFill>
          <a:blip r:embed="rId2"/>
          <a:stretch/>
        </p:blipFill>
        <p:spPr>
          <a:xfrm>
            <a:off x="241200" y="2844720"/>
            <a:ext cx="8420040" cy="1320840"/>
          </a:xfrm>
          <a:prstGeom prst="rect">
            <a:avLst/>
          </a:prstGeom>
          <a:ln>
            <a:noFill/>
          </a:ln>
        </p:spPr>
      </p:pic>
      <p:pic>
        <p:nvPicPr>
          <p:cNvPr id="6010" name="" descr=""/>
          <p:cNvPicPr/>
          <p:nvPr/>
        </p:nvPicPr>
        <p:blipFill>
          <a:blip r:embed="rId3"/>
          <a:stretch/>
        </p:blipFill>
        <p:spPr>
          <a:xfrm>
            <a:off x="2552760" y="5435640"/>
            <a:ext cx="4673520" cy="1219320"/>
          </a:xfrm>
          <a:prstGeom prst="rect">
            <a:avLst/>
          </a:prstGeom>
          <a:ln>
            <a:noFill/>
          </a:ln>
        </p:spPr>
      </p:pic>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11" name="CustomShape 1"/>
          <p:cNvSpPr/>
          <p:nvPr/>
        </p:nvSpPr>
        <p:spPr>
          <a:xfrm>
            <a:off x="1788480" y="620640"/>
            <a:ext cx="41083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Therefore, the energy of the polaron has the form </a:t>
            </a:r>
            <a:endParaRPr b="0" lang="en-US" sz="1800" spc="-1" strike="noStrike">
              <a:latin typeface="Arial"/>
            </a:endParaRPr>
          </a:p>
        </p:txBody>
      </p:sp>
      <p:sp>
        <p:nvSpPr>
          <p:cNvPr id="6012" name="CustomShape 2"/>
          <p:cNvSpPr/>
          <p:nvPr/>
        </p:nvSpPr>
        <p:spPr>
          <a:xfrm>
            <a:off x="0" y="0"/>
            <a:ext cx="9143640" cy="360"/>
          </a:xfrm>
          <a:prstGeom prst="rect">
            <a:avLst/>
          </a:prstGeom>
          <a:noFill/>
          <a:ln>
            <a:noFill/>
          </a:ln>
        </p:spPr>
        <p:style>
          <a:lnRef idx="0"/>
          <a:fillRef idx="0"/>
          <a:effectRef idx="0"/>
          <a:fontRef idx="minor"/>
        </p:style>
      </p:sp>
      <p:sp>
        <p:nvSpPr>
          <p:cNvPr id="6013" name="CustomShape 3"/>
          <p:cNvSpPr/>
          <p:nvPr/>
        </p:nvSpPr>
        <p:spPr>
          <a:xfrm>
            <a:off x="1609200" y="3119040"/>
            <a:ext cx="353556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The polaron effective mass is enhanced as </a:t>
            </a:r>
            <a:endParaRPr b="0" lang="en-US" sz="1800" spc="-1" strike="noStrike">
              <a:latin typeface="Arial"/>
            </a:endParaRPr>
          </a:p>
        </p:txBody>
      </p:sp>
      <p:sp>
        <p:nvSpPr>
          <p:cNvPr id="6014" name="CustomShape 4"/>
          <p:cNvSpPr/>
          <p:nvPr/>
        </p:nvSpPr>
        <p:spPr>
          <a:xfrm>
            <a:off x="0" y="0"/>
            <a:ext cx="9143640" cy="360"/>
          </a:xfrm>
          <a:prstGeom prst="rect">
            <a:avLst/>
          </a:prstGeom>
          <a:noFill/>
          <a:ln>
            <a:noFill/>
          </a:ln>
        </p:spPr>
        <p:style>
          <a:lnRef idx="0"/>
          <a:fillRef idx="0"/>
          <a:effectRef idx="0"/>
          <a:fontRef idx="minor"/>
        </p:style>
      </p:sp>
      <p:sp>
        <p:nvSpPr>
          <p:cNvPr id="6015" name="CustomShape 5"/>
          <p:cNvSpPr/>
          <p:nvPr/>
        </p:nvSpPr>
        <p:spPr>
          <a:xfrm>
            <a:off x="7351200" y="198900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ff0000"/>
                </a:solidFill>
                <a:latin typeface="Arial"/>
              </a:rPr>
              <a:t>(31)</a:t>
            </a:r>
            <a:endParaRPr b="0" lang="en-US" sz="1800" spc="-1" strike="noStrike">
              <a:latin typeface="Arial"/>
            </a:endParaRPr>
          </a:p>
        </p:txBody>
      </p:sp>
      <p:sp>
        <p:nvSpPr>
          <p:cNvPr id="6016" name="CustomShape 6"/>
          <p:cNvSpPr/>
          <p:nvPr/>
        </p:nvSpPr>
        <p:spPr>
          <a:xfrm>
            <a:off x="7318080" y="41198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(32)</a:t>
            </a:r>
            <a:endParaRPr b="0" lang="en-US" sz="1800" spc="-1" strike="noStrike">
              <a:latin typeface="Arial"/>
            </a:endParaRPr>
          </a:p>
        </p:txBody>
      </p:sp>
      <p:sp>
        <p:nvSpPr>
          <p:cNvPr id="6017" name="TextShape 7"/>
          <p:cNvSpPr txBox="1"/>
          <p:nvPr/>
        </p:nvSpPr>
        <p:spPr>
          <a:xfrm>
            <a:off x="6458040" y="6356520"/>
            <a:ext cx="2057040" cy="364680"/>
          </a:xfrm>
          <a:prstGeom prst="rect">
            <a:avLst/>
          </a:prstGeom>
          <a:noFill/>
          <a:ln>
            <a:noFill/>
          </a:ln>
        </p:spPr>
        <p:txBody>
          <a:bodyPr anchor="ctr"/>
          <a:p>
            <a:pPr algn="r">
              <a:lnSpc>
                <a:spcPct val="100000"/>
              </a:lnSpc>
            </a:pPr>
            <a:fld id="{9C91862F-6D24-42B6-B026-A20E586F887A}" type="slidenum">
              <a:rPr b="0" lang="en-US" sz="2400" spc="-1" strike="noStrike">
                <a:solidFill>
                  <a:srgbClr val="000000"/>
                </a:solidFill>
                <a:latin typeface="Arial Black"/>
              </a:rPr>
              <a:t>&lt;number&gt;</a:t>
            </a:fld>
            <a:endParaRPr b="0" lang="en-US" sz="2400" spc="-1" strike="noStrike">
              <a:latin typeface="Times New Roman"/>
            </a:endParaRPr>
          </a:p>
        </p:txBody>
      </p:sp>
      <p:pic>
        <p:nvPicPr>
          <p:cNvPr id="6018" name="" descr=""/>
          <p:cNvPicPr/>
          <p:nvPr/>
        </p:nvPicPr>
        <p:blipFill>
          <a:blip r:embed="rId1"/>
          <a:stretch/>
        </p:blipFill>
        <p:spPr>
          <a:xfrm>
            <a:off x="2832120" y="1257480"/>
            <a:ext cx="3086280" cy="1143000"/>
          </a:xfrm>
          <a:prstGeom prst="rect">
            <a:avLst/>
          </a:prstGeom>
          <a:ln>
            <a:noFill/>
          </a:ln>
        </p:spPr>
      </p:pic>
      <p:pic>
        <p:nvPicPr>
          <p:cNvPr id="6019" name="" descr=""/>
          <p:cNvPicPr/>
          <p:nvPr/>
        </p:nvPicPr>
        <p:blipFill>
          <a:blip r:embed="rId2"/>
          <a:stretch/>
        </p:blipFill>
        <p:spPr>
          <a:xfrm>
            <a:off x="2730600" y="3784680"/>
            <a:ext cx="1854360" cy="749160"/>
          </a:xfrm>
          <a:prstGeom prst="rect">
            <a:avLst/>
          </a:prstGeom>
          <a:ln>
            <a:noFill/>
          </a:ln>
        </p:spPr>
      </p:pic>
      <p:pic>
        <p:nvPicPr>
          <p:cNvPr id="6020" name="" descr=""/>
          <p:cNvPicPr/>
          <p:nvPr/>
        </p:nvPicPr>
        <p:blipFill>
          <a:blip r:embed="rId3"/>
          <a:stretch/>
        </p:blipFill>
        <p:spPr>
          <a:xfrm>
            <a:off x="6692760" y="977760"/>
            <a:ext cx="1231920" cy="851040"/>
          </a:xfrm>
          <a:prstGeom prst="rect">
            <a:avLst/>
          </a:prstGeom>
          <a:ln>
            <a:noFill/>
          </a:ln>
        </p:spPr>
      </p:pic>
    </p:spTree>
  </p:cSld>
  <p:timing>
    <p:tnLst>
      <p:par>
        <p:cTn id="833" dur="indefinite" restart="never" nodeType="tmRoot">
          <p:childTnLst>
            <p:seq>
              <p:cTn id="834" dur="indefinite" nodeType="mainSeq">
                <p:childTnLst>
                  <p:par>
                    <p:cTn id="835" fill="hold">
                      <p:stCondLst>
                        <p:cond delay="indefinite"/>
                      </p:stCondLst>
                      <p:childTnLst>
                        <p:par>
                          <p:cTn id="836" fill="hold">
                            <p:stCondLst>
                              <p:cond delay="0"/>
                            </p:stCondLst>
                            <p:childTnLst>
                              <p:par>
                                <p:cTn id="837" nodeType="clickEffect" fill="hold" presetClass="entr" presetID="1">
                                  <p:stCondLst>
                                    <p:cond delay="0"/>
                                  </p:stCondLst>
                                  <p:childTnLst>
                                    <p:set>
                                      <p:cBhvr>
                                        <p:cTn id="838" dur="1" fill="hold">
                                          <p:stCondLst>
                                            <p:cond delay="0"/>
                                          </p:stCondLst>
                                        </p:cTn>
                                        <p:tgtEl>
                                          <p:spTgt spid="-1"/>
                                        </p:tgtEl>
                                        <p:attrNameLst>
                                          <p:attrName>style.visibility</p:attrName>
                                        </p:attrNameLst>
                                      </p:cBhvr>
                                      <p:to>
                                        <p:strVal val="visible"/>
                                      </p:to>
                                    </p:set>
                                  </p:childTnLst>
                                </p:cTn>
                              </p:par>
                            </p:childTnLst>
                          </p:cTn>
                        </p:par>
                      </p:childTnLst>
                    </p:cTn>
                  </p:par>
                  <p:par>
                    <p:cTn id="839" fill="hold">
                      <p:stCondLst>
                        <p:cond delay="indefinite"/>
                      </p:stCondLst>
                      <p:childTnLst>
                        <p:par>
                          <p:cTn id="840" fill="hold">
                            <p:stCondLst>
                              <p:cond delay="0"/>
                            </p:stCondLst>
                            <p:childTnLst>
                              <p:par>
                                <p:cTn id="841" nodeType="clickEffect" fill="hold" presetClass="exit" presetID="1">
                                  <p:stCondLst>
                                    <p:cond delay="0"/>
                                  </p:stCondLst>
                                  <p:childTnLst>
                                    <p:set>
                                      <p:cBhvr>
                                        <p:cTn id="842" dur="1" fill="hold">
                                          <p:stCondLst>
                                            <p:cond delay="0"/>
                                          </p:stCondLst>
                                        </p:cTn>
                                        <p:tgtEl>
                                          <p:spTgt spid="-1"/>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21" name="CustomShape 1"/>
          <p:cNvSpPr/>
          <p:nvPr/>
        </p:nvSpPr>
        <p:spPr>
          <a:xfrm>
            <a:off x="1691640" y="2709000"/>
            <a:ext cx="5760360" cy="6390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0000"/>
                </a:solidFill>
                <a:latin typeface="Arial Black"/>
              </a:rPr>
              <a:t>2.</a:t>
            </a:r>
            <a:endParaRPr b="0" lang="en-US" sz="1800" spc="-1" strike="noStrike">
              <a:latin typeface="Arial"/>
            </a:endParaRPr>
          </a:p>
          <a:p>
            <a:pPr algn="ctr">
              <a:lnSpc>
                <a:spcPct val="100000"/>
              </a:lnSpc>
            </a:pPr>
            <a:r>
              <a:rPr b="1" lang="en-US" sz="1800" spc="-1" strike="noStrike">
                <a:solidFill>
                  <a:srgbClr val="000000"/>
                </a:solidFill>
                <a:latin typeface="Arial Black"/>
              </a:rPr>
              <a:t>HUYBRECHTS METHOD</a:t>
            </a:r>
            <a:endParaRPr b="0" lang="en-US" sz="1800" spc="-1" strike="noStrike">
              <a:latin typeface="Arial"/>
            </a:endParaRPr>
          </a:p>
        </p:txBody>
      </p:sp>
      <p:sp>
        <p:nvSpPr>
          <p:cNvPr id="6022" name="TextShape 2"/>
          <p:cNvSpPr txBox="1"/>
          <p:nvPr/>
        </p:nvSpPr>
        <p:spPr>
          <a:xfrm>
            <a:off x="6458040" y="6356520"/>
            <a:ext cx="2057040" cy="364680"/>
          </a:xfrm>
          <a:prstGeom prst="rect">
            <a:avLst/>
          </a:prstGeom>
          <a:noFill/>
          <a:ln>
            <a:noFill/>
          </a:ln>
        </p:spPr>
        <p:txBody>
          <a:bodyPr anchor="ctr"/>
          <a:p>
            <a:pPr algn="r">
              <a:lnSpc>
                <a:spcPct val="100000"/>
              </a:lnSpc>
            </a:pPr>
            <a:fld id="{2DB68BF2-4AF7-4895-A42C-27AA62E61C7F}"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23" name="CustomShape 1"/>
          <p:cNvSpPr/>
          <p:nvPr/>
        </p:nvSpPr>
        <p:spPr>
          <a:xfrm>
            <a:off x="1213200" y="2257200"/>
            <a:ext cx="354168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000000"/>
                </a:solidFill>
                <a:latin typeface="Comic Sans MS"/>
              </a:rPr>
              <a:t>Starting from the Unitary transformation</a:t>
            </a:r>
            <a:endParaRPr b="0" lang="en-US" sz="1800" spc="-1" strike="noStrike">
              <a:latin typeface="Arial"/>
            </a:endParaRPr>
          </a:p>
        </p:txBody>
      </p:sp>
      <p:sp>
        <p:nvSpPr>
          <p:cNvPr id="6024" name="CustomShape 2"/>
          <p:cNvSpPr/>
          <p:nvPr/>
        </p:nvSpPr>
        <p:spPr>
          <a:xfrm>
            <a:off x="395640" y="4077000"/>
            <a:ext cx="662436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omic Sans MS"/>
              </a:rPr>
              <a:t>The polaron Hamiltonian can be transformed into</a:t>
            </a:r>
            <a:endParaRPr b="0" lang="en-US" sz="1800" spc="-1" strike="noStrike">
              <a:latin typeface="Arial"/>
            </a:endParaRPr>
          </a:p>
        </p:txBody>
      </p:sp>
      <p:sp>
        <p:nvSpPr>
          <p:cNvPr id="6025" name="TextShape 3"/>
          <p:cNvSpPr txBox="1"/>
          <p:nvPr/>
        </p:nvSpPr>
        <p:spPr>
          <a:xfrm>
            <a:off x="6458040" y="6356520"/>
            <a:ext cx="2057040" cy="364680"/>
          </a:xfrm>
          <a:prstGeom prst="rect">
            <a:avLst/>
          </a:prstGeom>
          <a:noFill/>
          <a:ln>
            <a:noFill/>
          </a:ln>
        </p:spPr>
        <p:txBody>
          <a:bodyPr anchor="ctr"/>
          <a:p>
            <a:pPr algn="r">
              <a:lnSpc>
                <a:spcPct val="100000"/>
              </a:lnSpc>
            </a:pPr>
            <a:fld id="{BD9D680C-9565-4426-A247-2D2D32D62446}"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26" name="CustomShape 4"/>
          <p:cNvSpPr/>
          <p:nvPr/>
        </p:nvSpPr>
        <p:spPr>
          <a:xfrm>
            <a:off x="8131680" y="18712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(33)</a:t>
            </a:r>
            <a:endParaRPr b="0" lang="en-US" sz="1800" spc="-1" strike="noStrike">
              <a:latin typeface="Arial"/>
            </a:endParaRPr>
          </a:p>
        </p:txBody>
      </p:sp>
      <p:sp>
        <p:nvSpPr>
          <p:cNvPr id="6027" name="CustomShape 5"/>
          <p:cNvSpPr/>
          <p:nvPr/>
        </p:nvSpPr>
        <p:spPr>
          <a:xfrm>
            <a:off x="8089200" y="338832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(34)</a:t>
            </a:r>
            <a:endParaRPr b="0" lang="en-US" sz="1800" spc="-1" strike="noStrike">
              <a:latin typeface="Arial"/>
            </a:endParaRPr>
          </a:p>
        </p:txBody>
      </p:sp>
      <p:sp>
        <p:nvSpPr>
          <p:cNvPr id="6028" name="CustomShape 6"/>
          <p:cNvSpPr/>
          <p:nvPr/>
        </p:nvSpPr>
        <p:spPr>
          <a:xfrm>
            <a:off x="8131680" y="564660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(35)</a:t>
            </a:r>
            <a:endParaRPr b="0" lang="en-US" sz="1800" spc="-1" strike="noStrike">
              <a:latin typeface="Arial"/>
            </a:endParaRPr>
          </a:p>
        </p:txBody>
      </p:sp>
      <p:sp>
        <p:nvSpPr>
          <p:cNvPr id="6029" name="CustomShape 7"/>
          <p:cNvSpPr/>
          <p:nvPr/>
        </p:nvSpPr>
        <p:spPr>
          <a:xfrm>
            <a:off x="0" y="0"/>
            <a:ext cx="9143640" cy="360"/>
          </a:xfrm>
          <a:prstGeom prst="rect">
            <a:avLst/>
          </a:prstGeom>
          <a:noFill/>
          <a:ln>
            <a:noFill/>
          </a:ln>
        </p:spPr>
        <p:style>
          <a:lnRef idx="0"/>
          <a:fillRef idx="0"/>
          <a:effectRef idx="0"/>
          <a:fontRef idx="minor"/>
        </p:style>
      </p:sp>
      <p:sp>
        <p:nvSpPr>
          <p:cNvPr id="6030" name="CustomShape 8"/>
          <p:cNvSpPr/>
          <p:nvPr/>
        </p:nvSpPr>
        <p:spPr>
          <a:xfrm>
            <a:off x="0" y="0"/>
            <a:ext cx="9143640" cy="360"/>
          </a:xfrm>
          <a:prstGeom prst="rect">
            <a:avLst/>
          </a:prstGeom>
          <a:noFill/>
          <a:ln>
            <a:noFill/>
          </a:ln>
        </p:spPr>
        <p:style>
          <a:lnRef idx="0"/>
          <a:fillRef idx="0"/>
          <a:effectRef idx="0"/>
          <a:fontRef idx="minor"/>
        </p:style>
      </p:sp>
      <p:sp>
        <p:nvSpPr>
          <p:cNvPr id="6031" name="CustomShape 9"/>
          <p:cNvSpPr/>
          <p:nvPr/>
        </p:nvSpPr>
        <p:spPr>
          <a:xfrm>
            <a:off x="0" y="0"/>
            <a:ext cx="9143640" cy="360"/>
          </a:xfrm>
          <a:prstGeom prst="rect">
            <a:avLst/>
          </a:prstGeom>
          <a:noFill/>
          <a:ln>
            <a:noFill/>
          </a:ln>
        </p:spPr>
        <p:style>
          <a:lnRef idx="0"/>
          <a:fillRef idx="0"/>
          <a:effectRef idx="0"/>
          <a:fontRef idx="minor"/>
        </p:style>
      </p:sp>
      <p:pic>
        <p:nvPicPr>
          <p:cNvPr id="6032" name="" descr=""/>
          <p:cNvPicPr/>
          <p:nvPr/>
        </p:nvPicPr>
        <p:blipFill>
          <a:blip r:embed="rId1"/>
          <a:stretch/>
        </p:blipFill>
        <p:spPr>
          <a:xfrm>
            <a:off x="1320840" y="546120"/>
            <a:ext cx="6324480" cy="990720"/>
          </a:xfrm>
          <a:prstGeom prst="rect">
            <a:avLst/>
          </a:prstGeom>
          <a:ln>
            <a:noFill/>
          </a:ln>
        </p:spPr>
      </p:pic>
      <p:pic>
        <p:nvPicPr>
          <p:cNvPr id="6033" name="" descr=""/>
          <p:cNvPicPr/>
          <p:nvPr/>
        </p:nvPicPr>
        <p:blipFill>
          <a:blip r:embed="rId2"/>
          <a:stretch/>
        </p:blipFill>
        <p:spPr>
          <a:xfrm>
            <a:off x="2616120" y="2921040"/>
            <a:ext cx="3086280" cy="939960"/>
          </a:xfrm>
          <a:prstGeom prst="rect">
            <a:avLst/>
          </a:prstGeom>
          <a:ln>
            <a:noFill/>
          </a:ln>
        </p:spPr>
      </p:pic>
      <p:pic>
        <p:nvPicPr>
          <p:cNvPr id="6034" name="" descr=""/>
          <p:cNvPicPr/>
          <p:nvPr/>
        </p:nvPicPr>
        <p:blipFill>
          <a:blip r:embed="rId3"/>
          <a:stretch/>
        </p:blipFill>
        <p:spPr>
          <a:xfrm>
            <a:off x="673200" y="4863960"/>
            <a:ext cx="7404120" cy="812880"/>
          </a:xfrm>
          <a:prstGeom prst="rect">
            <a:avLst/>
          </a:prstGeom>
          <a:ln>
            <a:noFill/>
          </a:ln>
        </p:spPr>
      </p:pic>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CustomShape 1"/>
          <p:cNvSpPr/>
          <p:nvPr/>
        </p:nvSpPr>
        <p:spPr>
          <a:xfrm>
            <a:off x="261720" y="750960"/>
            <a:ext cx="8424720" cy="6125400"/>
          </a:xfrm>
          <a:prstGeom prst="rect">
            <a:avLst/>
          </a:prstGeom>
          <a:noFill/>
          <a:ln>
            <a:noFill/>
          </a:ln>
        </p:spPr>
        <p:style>
          <a:lnRef idx="0"/>
          <a:fillRef idx="0"/>
          <a:effectRef idx="0"/>
          <a:fontRef idx="minor"/>
        </p:style>
        <p:txBody>
          <a:bodyPr lIns="90000" rIns="90000" tIns="45000" bIns="45000"/>
          <a:p>
            <a:pPr marL="285840" indent="-285480">
              <a:lnSpc>
                <a:spcPct val="200000"/>
              </a:lnSpc>
              <a:buClr>
                <a:srgbClr val="000000"/>
              </a:buClr>
              <a:buFont typeface="Wingdings" charset="2"/>
              <a:buChar char=""/>
            </a:pPr>
            <a:r>
              <a:rPr b="1" lang="en-US" sz="1800" spc="-1" strike="noStrike">
                <a:solidFill>
                  <a:srgbClr val="000000"/>
                </a:solidFill>
                <a:latin typeface="Calibri"/>
              </a:rPr>
              <a:t>Thesis defended on the 26 June 2020 (UDs)</a:t>
            </a:r>
            <a:endParaRPr b="0" lang="en-US" sz="1800" spc="-1" strike="noStrike">
              <a:latin typeface="Arial"/>
            </a:endParaRPr>
          </a:p>
          <a:p>
            <a:pPr>
              <a:lnSpc>
                <a:spcPct val="200000"/>
              </a:lnSpc>
            </a:pPr>
            <a:r>
              <a:rPr b="0" lang="en-US" sz="1800" spc="-1" strike="noStrike">
                <a:solidFill>
                  <a:srgbClr val="000000"/>
                </a:solidFill>
                <a:latin typeface="Comic Sans MS"/>
              </a:rPr>
              <a:t>Bipolaron,Magnetobipolaron and exciton characteristics in nanostructures</a:t>
            </a:r>
            <a:endParaRPr b="0" lang="en-US" sz="1800" spc="-1" strike="noStrike">
              <a:latin typeface="Arial"/>
            </a:endParaRPr>
          </a:p>
          <a:p>
            <a:pPr>
              <a:lnSpc>
                <a:spcPct val="200000"/>
              </a:lnSpc>
            </a:pPr>
            <a:r>
              <a:rPr b="0" lang="en-US" sz="1800" spc="-1" strike="noStrike">
                <a:solidFill>
                  <a:srgbClr val="000000"/>
                </a:solidFill>
                <a:latin typeface="Comic Sans MS"/>
              </a:rPr>
              <a:t>Supervision: Prof Lukong Cornelius Fai and Prof Fotue Alain Jervé</a:t>
            </a:r>
            <a:endParaRPr b="0" lang="en-US" sz="1800" spc="-1" strike="noStrike">
              <a:latin typeface="Arial"/>
            </a:endParaRPr>
          </a:p>
          <a:p>
            <a:pPr>
              <a:lnSpc>
                <a:spcPct val="200000"/>
              </a:lnSpc>
            </a:pPr>
            <a:endParaRPr b="0" lang="en-US" sz="1800" spc="-1" strike="noStrike">
              <a:latin typeface="Arial"/>
            </a:endParaRPr>
          </a:p>
          <a:p>
            <a:pPr marL="285840" indent="-285480">
              <a:lnSpc>
                <a:spcPct val="200000"/>
              </a:lnSpc>
              <a:buClr>
                <a:srgbClr val="000000"/>
              </a:buClr>
              <a:buFont typeface="Wingdings" charset="2"/>
              <a:buChar char=""/>
            </a:pPr>
            <a:r>
              <a:rPr b="1" lang="en-US" sz="1800" spc="-1" strike="noStrike">
                <a:solidFill>
                  <a:srgbClr val="000000"/>
                </a:solidFill>
                <a:latin typeface="Calibri"/>
              </a:rPr>
              <a:t>Domain of research :</a:t>
            </a:r>
            <a:r>
              <a:rPr b="0" lang="en-US" sz="1800" spc="-1" strike="noStrike">
                <a:solidFill>
                  <a:srgbClr val="000000"/>
                </a:solidFill>
                <a:latin typeface="Calibri"/>
              </a:rPr>
              <a:t> </a:t>
            </a:r>
            <a:r>
              <a:rPr b="0" lang="en-US" sz="1800" spc="-1" strike="noStrike">
                <a:solidFill>
                  <a:srgbClr val="000000"/>
                </a:solidFill>
                <a:latin typeface="Comic Sans MS"/>
              </a:rPr>
              <a:t>Condensed Matter Physics</a:t>
            </a:r>
            <a:endParaRPr b="0" lang="en-US" sz="1800" spc="-1" strike="noStrike">
              <a:latin typeface="Arial"/>
            </a:endParaRPr>
          </a:p>
          <a:p>
            <a:pPr>
              <a:lnSpc>
                <a:spcPct val="200000"/>
              </a:lnSpc>
            </a:pPr>
            <a:endParaRPr b="0" lang="en-US" sz="1800" spc="-1" strike="noStrike">
              <a:latin typeface="Arial"/>
            </a:endParaRPr>
          </a:p>
          <a:p>
            <a:pPr marL="285840" indent="-285480">
              <a:lnSpc>
                <a:spcPct val="200000"/>
              </a:lnSpc>
              <a:buClr>
                <a:srgbClr val="000000"/>
              </a:buClr>
              <a:buFont typeface="Wingdings" charset="2"/>
              <a:buChar char=""/>
            </a:pPr>
            <a:r>
              <a:rPr b="1" lang="en-US" sz="1800" spc="-1" strike="noStrike">
                <a:solidFill>
                  <a:srgbClr val="000000"/>
                </a:solidFill>
                <a:latin typeface="Calibri"/>
              </a:rPr>
              <a:t>Training of my junior colleagues </a:t>
            </a:r>
            <a:endParaRPr b="0" lang="en-US" sz="1800" spc="-1" strike="noStrike">
              <a:latin typeface="Arial"/>
            </a:endParaRPr>
          </a:p>
          <a:p>
            <a:pPr>
              <a:lnSpc>
                <a:spcPct val="200000"/>
              </a:lnSpc>
            </a:pPr>
            <a:endParaRPr b="0" lang="en-US" sz="1800" spc="-1" strike="noStrike">
              <a:latin typeface="Arial"/>
            </a:endParaRPr>
          </a:p>
          <a:p>
            <a:pPr marL="285840" indent="-285480">
              <a:lnSpc>
                <a:spcPct val="200000"/>
              </a:lnSpc>
              <a:buClr>
                <a:srgbClr val="000000"/>
              </a:buClr>
              <a:buFont typeface="Wingdings" charset="2"/>
              <a:buChar char=""/>
            </a:pPr>
            <a:r>
              <a:rPr b="1" lang="en-US" sz="1800" spc="-1" strike="noStrike">
                <a:solidFill>
                  <a:srgbClr val="000000"/>
                </a:solidFill>
                <a:latin typeface="Calibri"/>
              </a:rPr>
              <a:t>Part time lecturer</a:t>
            </a:r>
            <a:endParaRPr b="0" lang="en-US" sz="1800" spc="-1" strike="noStrike">
              <a:latin typeface="Arial"/>
            </a:endParaRPr>
          </a:p>
          <a:p>
            <a:pPr>
              <a:lnSpc>
                <a:spcPct val="200000"/>
              </a:lnSpc>
            </a:pPr>
            <a:endParaRPr b="0" lang="en-US" sz="1800" spc="-1" strike="noStrike">
              <a:latin typeface="Arial"/>
            </a:endParaRPr>
          </a:p>
          <a:p>
            <a:pPr>
              <a:lnSpc>
                <a:spcPct val="200000"/>
              </a:lnSpc>
            </a:pPr>
            <a:endParaRPr b="0" lang="en-US" sz="1800" spc="-1" strike="noStrike">
              <a:latin typeface="Arial"/>
            </a:endParaRPr>
          </a:p>
        </p:txBody>
      </p:sp>
      <p:sp>
        <p:nvSpPr>
          <p:cNvPr id="139" name="TextShape 2"/>
          <p:cNvSpPr txBox="1"/>
          <p:nvPr/>
        </p:nvSpPr>
        <p:spPr>
          <a:xfrm>
            <a:off x="6458040" y="6356520"/>
            <a:ext cx="2057040" cy="364680"/>
          </a:xfrm>
          <a:prstGeom prst="rect">
            <a:avLst/>
          </a:prstGeom>
          <a:noFill/>
          <a:ln>
            <a:noFill/>
          </a:ln>
        </p:spPr>
        <p:txBody>
          <a:bodyPr anchor="ctr"/>
          <a:p>
            <a:pPr algn="r">
              <a:lnSpc>
                <a:spcPct val="100000"/>
              </a:lnSpc>
            </a:pPr>
            <a:fld id="{805C1528-13F6-4F42-B68C-4802FE2A6F82}"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35" name="CustomShape 1"/>
          <p:cNvSpPr/>
          <p:nvPr/>
        </p:nvSpPr>
        <p:spPr>
          <a:xfrm>
            <a:off x="179640" y="2353680"/>
            <a:ext cx="8280720" cy="366480"/>
          </a:xfrm>
          <a:prstGeom prst="rect">
            <a:avLst/>
          </a:prstGeom>
          <a:noFill/>
          <a:ln>
            <a:noFill/>
          </a:ln>
        </p:spPr>
        <p:style>
          <a:lnRef idx="0"/>
          <a:fillRef idx="0"/>
          <a:effectRef idx="0"/>
          <a:fontRef idx="minor"/>
        </p:style>
        <p:txBody>
          <a:bodyPr anchor="ctr"/>
          <a:p>
            <a:pPr>
              <a:lnSpc>
                <a:spcPct val="100000"/>
              </a:lnSpc>
            </a:pPr>
            <a:r>
              <a:rPr b="0" lang="en-US" sz="1800" spc="-1" strike="noStrike">
                <a:solidFill>
                  <a:srgbClr val="000000"/>
                </a:solidFill>
                <a:latin typeface="Comic Sans MS"/>
                <a:ea typeface="Calibri"/>
              </a:rPr>
              <a:t>Let us  introduce the creation and annihilation operators                and            by</a:t>
            </a:r>
            <a:endParaRPr b="0" lang="en-US" sz="1800" spc="-1" strike="noStrike">
              <a:latin typeface="Arial"/>
            </a:endParaRPr>
          </a:p>
        </p:txBody>
      </p:sp>
      <p:sp>
        <p:nvSpPr>
          <p:cNvPr id="6036" name="CustomShape 2"/>
          <p:cNvSpPr/>
          <p:nvPr/>
        </p:nvSpPr>
        <p:spPr>
          <a:xfrm>
            <a:off x="3533760" y="379440"/>
            <a:ext cx="143856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000000"/>
                </a:solidFill>
                <a:latin typeface="Comic Sans MS"/>
              </a:rPr>
              <a:t>Strong coupling</a:t>
            </a:r>
            <a:endParaRPr b="0" lang="en-US" sz="1800" spc="-1" strike="noStrike">
              <a:latin typeface="Arial"/>
            </a:endParaRPr>
          </a:p>
        </p:txBody>
      </p:sp>
      <p:sp>
        <p:nvSpPr>
          <p:cNvPr id="6037" name="CustomShape 3"/>
          <p:cNvSpPr/>
          <p:nvPr/>
        </p:nvSpPr>
        <p:spPr>
          <a:xfrm>
            <a:off x="455760" y="1098360"/>
            <a:ext cx="8509680" cy="63900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omic Sans MS"/>
              </a:rPr>
              <a:t>In the case           that equation  gives the well known Lee-Low-Pines (LLP) transformation  for weak electron-phonon interaction</a:t>
            </a:r>
            <a:endParaRPr b="0" lang="en-US" sz="1800" spc="-1" strike="noStrike">
              <a:latin typeface="Arial"/>
            </a:endParaRPr>
          </a:p>
        </p:txBody>
      </p:sp>
      <p:sp>
        <p:nvSpPr>
          <p:cNvPr id="6038" name="CustomShape 4"/>
          <p:cNvSpPr/>
          <p:nvPr/>
        </p:nvSpPr>
        <p:spPr>
          <a:xfrm>
            <a:off x="713520" y="390600"/>
            <a:ext cx="110628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000000"/>
                </a:solidFill>
                <a:latin typeface="Comic Sans MS"/>
              </a:rPr>
              <a:t>In the limit</a:t>
            </a:r>
            <a:endParaRPr b="0" lang="en-US" sz="1800" spc="-1" strike="noStrike">
              <a:latin typeface="Arial"/>
            </a:endParaRPr>
          </a:p>
        </p:txBody>
      </p:sp>
      <p:sp>
        <p:nvSpPr>
          <p:cNvPr id="6039" name="CustomShape 5"/>
          <p:cNvSpPr/>
          <p:nvPr/>
        </p:nvSpPr>
        <p:spPr>
          <a:xfrm>
            <a:off x="475560" y="5445000"/>
            <a:ext cx="726444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omic Sans MS"/>
              </a:rPr>
              <a:t>By rewriting the Hamiltonian using these relations one can gets</a:t>
            </a:r>
            <a:endParaRPr b="0" lang="en-US" sz="1800" spc="-1" strike="noStrike">
              <a:latin typeface="Arial"/>
            </a:endParaRPr>
          </a:p>
        </p:txBody>
      </p:sp>
      <p:sp>
        <p:nvSpPr>
          <p:cNvPr id="6040" name="TextShape 6"/>
          <p:cNvSpPr txBox="1"/>
          <p:nvPr/>
        </p:nvSpPr>
        <p:spPr>
          <a:xfrm>
            <a:off x="6458040" y="6356520"/>
            <a:ext cx="2057040" cy="364680"/>
          </a:xfrm>
          <a:prstGeom prst="rect">
            <a:avLst/>
          </a:prstGeom>
          <a:noFill/>
          <a:ln>
            <a:noFill/>
          </a:ln>
        </p:spPr>
        <p:txBody>
          <a:bodyPr anchor="ctr"/>
          <a:p>
            <a:pPr algn="r">
              <a:lnSpc>
                <a:spcPct val="100000"/>
              </a:lnSpc>
            </a:pPr>
            <a:fld id="{6D4A0AF7-1C4C-474F-866F-E5B991CFF89E}"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41" name="CustomShape 7"/>
          <p:cNvSpPr/>
          <p:nvPr/>
        </p:nvSpPr>
        <p:spPr>
          <a:xfrm>
            <a:off x="0" y="0"/>
            <a:ext cx="9143640" cy="360"/>
          </a:xfrm>
          <a:prstGeom prst="rect">
            <a:avLst/>
          </a:prstGeom>
          <a:noFill/>
          <a:ln>
            <a:noFill/>
          </a:ln>
        </p:spPr>
        <p:style>
          <a:lnRef idx="0"/>
          <a:fillRef idx="0"/>
          <a:effectRef idx="0"/>
          <a:fontRef idx="minor"/>
        </p:style>
      </p:sp>
      <p:sp>
        <p:nvSpPr>
          <p:cNvPr id="6042" name="CustomShape 8"/>
          <p:cNvSpPr/>
          <p:nvPr/>
        </p:nvSpPr>
        <p:spPr>
          <a:xfrm>
            <a:off x="0" y="0"/>
            <a:ext cx="9143640" cy="360"/>
          </a:xfrm>
          <a:prstGeom prst="rect">
            <a:avLst/>
          </a:prstGeom>
          <a:noFill/>
          <a:ln>
            <a:noFill/>
          </a:ln>
        </p:spPr>
        <p:style>
          <a:lnRef idx="0"/>
          <a:fillRef idx="0"/>
          <a:effectRef idx="0"/>
          <a:fontRef idx="minor"/>
        </p:style>
      </p:sp>
      <p:sp>
        <p:nvSpPr>
          <p:cNvPr id="6043" name="CustomShape 9"/>
          <p:cNvSpPr/>
          <p:nvPr/>
        </p:nvSpPr>
        <p:spPr>
          <a:xfrm>
            <a:off x="455760" y="4611600"/>
            <a:ext cx="85096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omic Sans MS"/>
              </a:rPr>
              <a:t>Where the index j refers to the x,y and z directions and      is a variational parameter</a:t>
            </a:r>
            <a:endParaRPr b="0" lang="en-US" sz="1800" spc="-1" strike="noStrike">
              <a:latin typeface="Arial"/>
            </a:endParaRPr>
          </a:p>
        </p:txBody>
      </p:sp>
      <p:sp>
        <p:nvSpPr>
          <p:cNvPr id="6044" name="CustomShape 10"/>
          <p:cNvSpPr/>
          <p:nvPr/>
        </p:nvSpPr>
        <p:spPr>
          <a:xfrm>
            <a:off x="6890760" y="33242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(36)</a:t>
            </a:r>
            <a:endParaRPr b="0" lang="en-US" sz="1800" spc="-1" strike="noStrike">
              <a:latin typeface="Arial"/>
            </a:endParaRPr>
          </a:p>
        </p:txBody>
      </p:sp>
      <p:pic>
        <p:nvPicPr>
          <p:cNvPr id="6045" name="" descr=""/>
          <p:cNvPicPr/>
          <p:nvPr/>
        </p:nvPicPr>
        <p:blipFill>
          <a:blip r:embed="rId1"/>
          <a:stretch/>
        </p:blipFill>
        <p:spPr>
          <a:xfrm>
            <a:off x="2184480" y="368280"/>
            <a:ext cx="711360" cy="355680"/>
          </a:xfrm>
          <a:prstGeom prst="rect">
            <a:avLst/>
          </a:prstGeom>
          <a:ln>
            <a:noFill/>
          </a:ln>
        </p:spPr>
      </p:pic>
      <p:pic>
        <p:nvPicPr>
          <p:cNvPr id="6046" name="" descr=""/>
          <p:cNvPicPr/>
          <p:nvPr/>
        </p:nvPicPr>
        <p:blipFill>
          <a:blip r:embed="rId2"/>
          <a:stretch/>
        </p:blipFill>
        <p:spPr>
          <a:xfrm>
            <a:off x="2184480" y="1066680"/>
            <a:ext cx="635040" cy="317520"/>
          </a:xfrm>
          <a:prstGeom prst="rect">
            <a:avLst/>
          </a:prstGeom>
          <a:ln>
            <a:noFill/>
          </a:ln>
        </p:spPr>
      </p:pic>
      <p:pic>
        <p:nvPicPr>
          <p:cNvPr id="6047" name="" descr=""/>
          <p:cNvPicPr/>
          <p:nvPr/>
        </p:nvPicPr>
        <p:blipFill>
          <a:blip r:embed="rId3"/>
          <a:stretch/>
        </p:blipFill>
        <p:spPr>
          <a:xfrm>
            <a:off x="6705720" y="2158920"/>
            <a:ext cx="355680" cy="482760"/>
          </a:xfrm>
          <a:prstGeom prst="rect">
            <a:avLst/>
          </a:prstGeom>
          <a:ln>
            <a:noFill/>
          </a:ln>
        </p:spPr>
      </p:pic>
      <p:pic>
        <p:nvPicPr>
          <p:cNvPr id="6048" name="" descr=""/>
          <p:cNvPicPr/>
          <p:nvPr/>
        </p:nvPicPr>
        <p:blipFill>
          <a:blip r:embed="rId4"/>
          <a:stretch/>
        </p:blipFill>
        <p:spPr>
          <a:xfrm>
            <a:off x="8026560" y="2197080"/>
            <a:ext cx="304920" cy="444600"/>
          </a:xfrm>
          <a:prstGeom prst="rect">
            <a:avLst/>
          </a:prstGeom>
          <a:ln>
            <a:noFill/>
          </a:ln>
        </p:spPr>
      </p:pic>
      <p:pic>
        <p:nvPicPr>
          <p:cNvPr id="6049" name="" descr=""/>
          <p:cNvPicPr/>
          <p:nvPr/>
        </p:nvPicPr>
        <p:blipFill>
          <a:blip r:embed="rId5"/>
          <a:stretch/>
        </p:blipFill>
        <p:spPr>
          <a:xfrm>
            <a:off x="2260440" y="2895480"/>
            <a:ext cx="3949560" cy="1473120"/>
          </a:xfrm>
          <a:prstGeom prst="rect">
            <a:avLst/>
          </a:prstGeom>
          <a:ln>
            <a:noFill/>
          </a:ln>
        </p:spPr>
      </p:pic>
      <p:pic>
        <p:nvPicPr>
          <p:cNvPr id="6050" name="" descr=""/>
          <p:cNvPicPr/>
          <p:nvPr/>
        </p:nvPicPr>
        <p:blipFill>
          <a:blip r:embed="rId6"/>
          <a:stretch/>
        </p:blipFill>
        <p:spPr>
          <a:xfrm>
            <a:off x="7188120" y="4635360"/>
            <a:ext cx="216000" cy="279360"/>
          </a:xfrm>
          <a:prstGeom prst="rect">
            <a:avLst/>
          </a:prstGeom>
          <a:ln>
            <a:noFill/>
          </a:ln>
        </p:spPr>
      </p:pic>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51" name="TextShape 1"/>
          <p:cNvSpPr txBox="1"/>
          <p:nvPr/>
        </p:nvSpPr>
        <p:spPr>
          <a:xfrm>
            <a:off x="6458040" y="6356520"/>
            <a:ext cx="2057040" cy="364680"/>
          </a:xfrm>
          <a:prstGeom prst="rect">
            <a:avLst/>
          </a:prstGeom>
          <a:noFill/>
          <a:ln>
            <a:noFill/>
          </a:ln>
        </p:spPr>
        <p:txBody>
          <a:bodyPr anchor="ctr"/>
          <a:p>
            <a:pPr algn="r">
              <a:lnSpc>
                <a:spcPct val="100000"/>
              </a:lnSpc>
            </a:pPr>
            <a:fld id="{EA893A1B-2F2A-43F7-8AB8-F6E405A54575}"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52" name="CustomShape 2"/>
          <p:cNvSpPr/>
          <p:nvPr/>
        </p:nvSpPr>
        <p:spPr>
          <a:xfrm>
            <a:off x="8075160" y="364500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(37)</a:t>
            </a:r>
            <a:endParaRPr b="0" lang="en-US" sz="1800" spc="-1" strike="noStrike">
              <a:latin typeface="Arial"/>
            </a:endParaRPr>
          </a:p>
        </p:txBody>
      </p:sp>
      <p:sp>
        <p:nvSpPr>
          <p:cNvPr id="6053" name="CustomShape 3"/>
          <p:cNvSpPr/>
          <p:nvPr/>
        </p:nvSpPr>
        <p:spPr>
          <a:xfrm>
            <a:off x="8363160" y="49485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(38)</a:t>
            </a:r>
            <a:endParaRPr b="0" lang="en-US" sz="1800" spc="-1" strike="noStrike">
              <a:latin typeface="Arial"/>
            </a:endParaRPr>
          </a:p>
        </p:txBody>
      </p:sp>
      <p:sp>
        <p:nvSpPr>
          <p:cNvPr id="6054" name="CustomShape 4"/>
          <p:cNvSpPr/>
          <p:nvPr/>
        </p:nvSpPr>
        <p:spPr>
          <a:xfrm>
            <a:off x="0" y="0"/>
            <a:ext cx="9143640" cy="360"/>
          </a:xfrm>
          <a:prstGeom prst="rect">
            <a:avLst/>
          </a:prstGeom>
          <a:noFill/>
          <a:ln>
            <a:noFill/>
          </a:ln>
        </p:spPr>
        <p:style>
          <a:lnRef idx="0"/>
          <a:fillRef idx="0"/>
          <a:effectRef idx="0"/>
          <a:fontRef idx="minor"/>
        </p:style>
      </p:sp>
      <p:sp>
        <p:nvSpPr>
          <p:cNvPr id="6055" name="CustomShape 5"/>
          <p:cNvSpPr/>
          <p:nvPr/>
        </p:nvSpPr>
        <p:spPr>
          <a:xfrm>
            <a:off x="0" y="0"/>
            <a:ext cx="9143640" cy="360"/>
          </a:xfrm>
          <a:prstGeom prst="rect">
            <a:avLst/>
          </a:prstGeom>
          <a:noFill/>
          <a:ln>
            <a:noFill/>
          </a:ln>
        </p:spPr>
        <p:style>
          <a:lnRef idx="0"/>
          <a:fillRef idx="0"/>
          <a:effectRef idx="0"/>
          <a:fontRef idx="minor"/>
        </p:style>
      </p:sp>
      <p:sp>
        <p:nvSpPr>
          <p:cNvPr id="6056" name="CustomShape 6"/>
          <p:cNvSpPr/>
          <p:nvPr/>
        </p:nvSpPr>
        <p:spPr>
          <a:xfrm>
            <a:off x="0" y="0"/>
            <a:ext cx="9143640" cy="360"/>
          </a:xfrm>
          <a:prstGeom prst="rect">
            <a:avLst/>
          </a:prstGeom>
          <a:noFill/>
          <a:ln>
            <a:noFill/>
          </a:ln>
        </p:spPr>
        <p:style>
          <a:lnRef idx="0"/>
          <a:fillRef idx="0"/>
          <a:effectRef idx="0"/>
          <a:fontRef idx="minor"/>
        </p:style>
      </p:sp>
      <p:sp>
        <p:nvSpPr>
          <p:cNvPr id="6057" name="CustomShape 7"/>
          <p:cNvSpPr/>
          <p:nvPr/>
        </p:nvSpPr>
        <p:spPr>
          <a:xfrm>
            <a:off x="3875400" y="1202760"/>
            <a:ext cx="1295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with</a:t>
            </a:r>
            <a:endParaRPr b="0" lang="en-US" sz="1800" spc="-1" strike="noStrike">
              <a:latin typeface="Arial"/>
            </a:endParaRPr>
          </a:p>
        </p:txBody>
      </p:sp>
      <p:sp>
        <p:nvSpPr>
          <p:cNvPr id="6058" name="CustomShape 8"/>
          <p:cNvSpPr/>
          <p:nvPr/>
        </p:nvSpPr>
        <p:spPr>
          <a:xfrm>
            <a:off x="3924000" y="3846960"/>
            <a:ext cx="129564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and</a:t>
            </a:r>
            <a:endParaRPr b="0" lang="en-US" sz="1800" spc="-1" strike="noStrike">
              <a:latin typeface="Arial"/>
            </a:endParaRPr>
          </a:p>
        </p:txBody>
      </p:sp>
      <p:pic>
        <p:nvPicPr>
          <p:cNvPr id="6059" name="" descr=""/>
          <p:cNvPicPr/>
          <p:nvPr/>
        </p:nvPicPr>
        <p:blipFill>
          <a:blip r:embed="rId1"/>
          <a:stretch/>
        </p:blipFill>
        <p:spPr>
          <a:xfrm>
            <a:off x="380880" y="1905120"/>
            <a:ext cx="8280360" cy="1486080"/>
          </a:xfrm>
          <a:prstGeom prst="rect">
            <a:avLst/>
          </a:prstGeom>
          <a:ln>
            <a:noFill/>
          </a:ln>
        </p:spPr>
      </p:pic>
      <p:pic>
        <p:nvPicPr>
          <p:cNvPr id="6060" name="" descr=""/>
          <p:cNvPicPr/>
          <p:nvPr/>
        </p:nvPicPr>
        <p:blipFill>
          <a:blip r:embed="rId2"/>
          <a:stretch/>
        </p:blipFill>
        <p:spPr>
          <a:xfrm>
            <a:off x="3340080" y="393840"/>
            <a:ext cx="1866960" cy="444600"/>
          </a:xfrm>
          <a:prstGeom prst="rect">
            <a:avLst/>
          </a:prstGeom>
          <a:ln>
            <a:noFill/>
          </a:ln>
        </p:spPr>
      </p:pic>
      <p:pic>
        <p:nvPicPr>
          <p:cNvPr id="6061" name="" descr=""/>
          <p:cNvPicPr/>
          <p:nvPr/>
        </p:nvPicPr>
        <p:blipFill>
          <a:blip r:embed="rId3"/>
          <a:stretch/>
        </p:blipFill>
        <p:spPr>
          <a:xfrm>
            <a:off x="888840" y="4648320"/>
            <a:ext cx="7340760" cy="888840"/>
          </a:xfrm>
          <a:prstGeom prst="rect">
            <a:avLst/>
          </a:prstGeom>
          <a:ln>
            <a:noFill/>
          </a:ln>
        </p:spPr>
      </p:pic>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62" name="CustomShape 1"/>
          <p:cNvSpPr/>
          <p:nvPr/>
        </p:nvSpPr>
        <p:spPr>
          <a:xfrm>
            <a:off x="562320" y="473040"/>
            <a:ext cx="640836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omic Sans MS"/>
              </a:rPr>
              <a:t>By performing the second Lee-Low-Pine transformation</a:t>
            </a:r>
            <a:endParaRPr b="0" lang="en-US" sz="1800" spc="-1" strike="noStrike">
              <a:latin typeface="Arial"/>
            </a:endParaRPr>
          </a:p>
        </p:txBody>
      </p:sp>
      <p:sp>
        <p:nvSpPr>
          <p:cNvPr id="6063" name="TextShape 2"/>
          <p:cNvSpPr txBox="1"/>
          <p:nvPr/>
        </p:nvSpPr>
        <p:spPr>
          <a:xfrm>
            <a:off x="6458040" y="6356520"/>
            <a:ext cx="2057040" cy="364680"/>
          </a:xfrm>
          <a:prstGeom prst="rect">
            <a:avLst/>
          </a:prstGeom>
          <a:noFill/>
          <a:ln>
            <a:noFill/>
          </a:ln>
        </p:spPr>
        <p:txBody>
          <a:bodyPr anchor="ctr"/>
          <a:p>
            <a:pPr algn="r">
              <a:lnSpc>
                <a:spcPct val="100000"/>
              </a:lnSpc>
            </a:pPr>
            <a:fld id="{5AE66002-B4C7-4052-8D8A-CA40B9940ACB}"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64" name="CustomShape 3"/>
          <p:cNvSpPr/>
          <p:nvPr/>
        </p:nvSpPr>
        <p:spPr>
          <a:xfrm>
            <a:off x="7974000" y="146880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(39)</a:t>
            </a:r>
            <a:endParaRPr b="0" lang="en-US" sz="1800" spc="-1" strike="noStrike">
              <a:latin typeface="Arial"/>
            </a:endParaRPr>
          </a:p>
        </p:txBody>
      </p:sp>
      <p:sp>
        <p:nvSpPr>
          <p:cNvPr id="6065" name="CustomShape 4"/>
          <p:cNvSpPr/>
          <p:nvPr/>
        </p:nvSpPr>
        <p:spPr>
          <a:xfrm>
            <a:off x="8100360" y="46324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(40)</a:t>
            </a:r>
            <a:endParaRPr b="0" lang="en-US" sz="1800" spc="-1" strike="noStrike">
              <a:latin typeface="Arial"/>
            </a:endParaRPr>
          </a:p>
        </p:txBody>
      </p:sp>
      <p:sp>
        <p:nvSpPr>
          <p:cNvPr id="6066" name="CustomShape 5"/>
          <p:cNvSpPr/>
          <p:nvPr/>
        </p:nvSpPr>
        <p:spPr>
          <a:xfrm>
            <a:off x="0" y="0"/>
            <a:ext cx="9143640" cy="360"/>
          </a:xfrm>
          <a:prstGeom prst="rect">
            <a:avLst/>
          </a:prstGeom>
          <a:noFill/>
          <a:ln>
            <a:noFill/>
          </a:ln>
        </p:spPr>
        <p:style>
          <a:lnRef idx="0"/>
          <a:fillRef idx="0"/>
          <a:effectRef idx="0"/>
          <a:fontRef idx="minor"/>
        </p:style>
      </p:sp>
      <p:sp>
        <p:nvSpPr>
          <p:cNvPr id="6067" name="CustomShape 6"/>
          <p:cNvSpPr/>
          <p:nvPr/>
        </p:nvSpPr>
        <p:spPr>
          <a:xfrm>
            <a:off x="0" y="0"/>
            <a:ext cx="9143640" cy="360"/>
          </a:xfrm>
          <a:prstGeom prst="rect">
            <a:avLst/>
          </a:prstGeom>
          <a:noFill/>
          <a:ln>
            <a:noFill/>
          </a:ln>
        </p:spPr>
        <p:style>
          <a:lnRef idx="0"/>
          <a:fillRef idx="0"/>
          <a:effectRef idx="0"/>
          <a:fontRef idx="minor"/>
        </p:style>
      </p:sp>
      <p:sp>
        <p:nvSpPr>
          <p:cNvPr id="6068" name="CustomShape 7"/>
          <p:cNvSpPr/>
          <p:nvPr/>
        </p:nvSpPr>
        <p:spPr>
          <a:xfrm>
            <a:off x="793440" y="2463120"/>
            <a:ext cx="8683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One gets</a:t>
            </a:r>
            <a:endParaRPr b="0" lang="en-US" sz="1800" spc="-1" strike="noStrike">
              <a:latin typeface="Arial"/>
            </a:endParaRPr>
          </a:p>
        </p:txBody>
      </p:sp>
      <p:pic>
        <p:nvPicPr>
          <p:cNvPr id="6069" name="" descr=""/>
          <p:cNvPicPr/>
          <p:nvPr/>
        </p:nvPicPr>
        <p:blipFill>
          <a:blip r:embed="rId1"/>
          <a:stretch/>
        </p:blipFill>
        <p:spPr>
          <a:xfrm>
            <a:off x="2552760" y="1219320"/>
            <a:ext cx="3517920" cy="927000"/>
          </a:xfrm>
          <a:prstGeom prst="rect">
            <a:avLst/>
          </a:prstGeom>
          <a:ln>
            <a:noFill/>
          </a:ln>
        </p:spPr>
      </p:pic>
      <p:pic>
        <p:nvPicPr>
          <p:cNvPr id="6070" name="" descr=""/>
          <p:cNvPicPr/>
          <p:nvPr/>
        </p:nvPicPr>
        <p:blipFill>
          <a:blip r:embed="rId2"/>
          <a:stretch/>
        </p:blipFill>
        <p:spPr>
          <a:xfrm>
            <a:off x="647640" y="3479760"/>
            <a:ext cx="7442280" cy="2298600"/>
          </a:xfrm>
          <a:prstGeom prst="rect">
            <a:avLst/>
          </a:prstGeom>
          <a:ln>
            <a:noFill/>
          </a:ln>
        </p:spPr>
      </p:pic>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071" name="Picture 2" descr=""/>
          <p:cNvPicPr/>
          <p:nvPr/>
        </p:nvPicPr>
        <p:blipFill>
          <a:blip r:embed="rId1"/>
          <a:srcRect l="0" t="0" r="0" b="50000"/>
          <a:stretch/>
        </p:blipFill>
        <p:spPr>
          <a:xfrm>
            <a:off x="851760" y="449640"/>
            <a:ext cx="6768360" cy="424440"/>
          </a:xfrm>
          <a:prstGeom prst="rect">
            <a:avLst/>
          </a:prstGeom>
          <a:ln>
            <a:noFill/>
          </a:ln>
        </p:spPr>
      </p:pic>
      <p:pic>
        <p:nvPicPr>
          <p:cNvPr id="6072" name="Picture 3" descr=""/>
          <p:cNvPicPr/>
          <p:nvPr/>
        </p:nvPicPr>
        <p:blipFill>
          <a:blip r:embed="rId2"/>
          <a:stretch/>
        </p:blipFill>
        <p:spPr>
          <a:xfrm>
            <a:off x="851760" y="1891440"/>
            <a:ext cx="4824000" cy="406440"/>
          </a:xfrm>
          <a:prstGeom prst="rect">
            <a:avLst/>
          </a:prstGeom>
          <a:ln>
            <a:noFill/>
          </a:ln>
        </p:spPr>
      </p:pic>
      <p:pic>
        <p:nvPicPr>
          <p:cNvPr id="6073" name="Picture 4" descr=""/>
          <p:cNvPicPr/>
          <p:nvPr/>
        </p:nvPicPr>
        <p:blipFill>
          <a:blip r:embed="rId3"/>
          <a:stretch/>
        </p:blipFill>
        <p:spPr>
          <a:xfrm>
            <a:off x="44640" y="2853000"/>
            <a:ext cx="8991360" cy="736560"/>
          </a:xfrm>
          <a:prstGeom prst="rect">
            <a:avLst/>
          </a:prstGeom>
          <a:ln>
            <a:noFill/>
          </a:ln>
        </p:spPr>
      </p:pic>
      <p:pic>
        <p:nvPicPr>
          <p:cNvPr id="6074" name="Picture 5" descr=""/>
          <p:cNvPicPr/>
          <p:nvPr/>
        </p:nvPicPr>
        <p:blipFill>
          <a:blip r:embed="rId4"/>
          <a:stretch/>
        </p:blipFill>
        <p:spPr>
          <a:xfrm>
            <a:off x="827640" y="3610080"/>
            <a:ext cx="1007640" cy="554760"/>
          </a:xfrm>
          <a:prstGeom prst="rect">
            <a:avLst/>
          </a:prstGeom>
          <a:ln>
            <a:noFill/>
          </a:ln>
        </p:spPr>
      </p:pic>
      <p:pic>
        <p:nvPicPr>
          <p:cNvPr id="6075" name="Picture 6" descr=""/>
          <p:cNvPicPr/>
          <p:nvPr/>
        </p:nvPicPr>
        <p:blipFill>
          <a:blip r:embed="rId5"/>
          <a:stretch/>
        </p:blipFill>
        <p:spPr>
          <a:xfrm>
            <a:off x="2219760" y="3939840"/>
            <a:ext cx="4032000" cy="1520640"/>
          </a:xfrm>
          <a:prstGeom prst="rect">
            <a:avLst/>
          </a:prstGeom>
          <a:ln>
            <a:noFill/>
          </a:ln>
        </p:spPr>
      </p:pic>
      <p:sp>
        <p:nvSpPr>
          <p:cNvPr id="6076" name="CustomShape 1"/>
          <p:cNvSpPr/>
          <p:nvPr/>
        </p:nvSpPr>
        <p:spPr>
          <a:xfrm>
            <a:off x="1070640" y="4551120"/>
            <a:ext cx="56988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omic Sans MS"/>
              </a:rPr>
              <a:t>with</a:t>
            </a:r>
            <a:endParaRPr b="0" lang="en-US" sz="1800" spc="-1" strike="noStrike">
              <a:latin typeface="Arial"/>
            </a:endParaRPr>
          </a:p>
        </p:txBody>
      </p:sp>
      <p:sp>
        <p:nvSpPr>
          <p:cNvPr id="6077" name="TextShape 2"/>
          <p:cNvSpPr txBox="1"/>
          <p:nvPr/>
        </p:nvSpPr>
        <p:spPr>
          <a:xfrm>
            <a:off x="6978960" y="6492960"/>
            <a:ext cx="2057040" cy="364680"/>
          </a:xfrm>
          <a:prstGeom prst="rect">
            <a:avLst/>
          </a:prstGeom>
          <a:noFill/>
          <a:ln>
            <a:noFill/>
          </a:ln>
        </p:spPr>
        <p:txBody>
          <a:bodyPr anchor="ctr"/>
          <a:p>
            <a:pPr algn="r">
              <a:lnSpc>
                <a:spcPct val="100000"/>
              </a:lnSpc>
            </a:pPr>
            <a:fld id="{6A35D87B-857D-49C4-AF9F-D5909A38331B}"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78" name="CustomShape 3"/>
          <p:cNvSpPr/>
          <p:nvPr/>
        </p:nvSpPr>
        <p:spPr>
          <a:xfrm>
            <a:off x="0" y="0"/>
            <a:ext cx="9143640" cy="360"/>
          </a:xfrm>
          <a:prstGeom prst="rect">
            <a:avLst/>
          </a:prstGeom>
          <a:noFill/>
          <a:ln>
            <a:noFill/>
          </a:ln>
        </p:spPr>
        <p:style>
          <a:lnRef idx="0"/>
          <a:fillRef idx="0"/>
          <a:effectRef idx="0"/>
          <a:fontRef idx="minor"/>
        </p:style>
      </p:sp>
      <p:sp>
        <p:nvSpPr>
          <p:cNvPr id="6079" name="CustomShape 4"/>
          <p:cNvSpPr/>
          <p:nvPr/>
        </p:nvSpPr>
        <p:spPr>
          <a:xfrm>
            <a:off x="7974000" y="1124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(41)</a:t>
            </a:r>
            <a:endParaRPr b="0" lang="en-US" sz="1800" spc="-1" strike="noStrike">
              <a:latin typeface="Arial"/>
            </a:endParaRPr>
          </a:p>
        </p:txBody>
      </p:sp>
      <p:sp>
        <p:nvSpPr>
          <p:cNvPr id="6080" name="CustomShape 5"/>
          <p:cNvSpPr/>
          <p:nvPr/>
        </p:nvSpPr>
        <p:spPr>
          <a:xfrm>
            <a:off x="7974000" y="3707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(42)</a:t>
            </a:r>
            <a:endParaRPr b="0" lang="en-US" sz="1800" spc="-1" strike="noStrike">
              <a:latin typeface="Arial"/>
            </a:endParaRPr>
          </a:p>
        </p:txBody>
      </p:sp>
      <p:sp>
        <p:nvSpPr>
          <p:cNvPr id="6081" name="CustomShape 6"/>
          <p:cNvSpPr/>
          <p:nvPr/>
        </p:nvSpPr>
        <p:spPr>
          <a:xfrm>
            <a:off x="7910640" y="45777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(43)</a:t>
            </a:r>
            <a:endParaRPr b="0" lang="en-US" sz="1800" spc="-1" strike="noStrike">
              <a:latin typeface="Arial"/>
            </a:endParaRPr>
          </a:p>
        </p:txBody>
      </p:sp>
      <p:pic>
        <p:nvPicPr>
          <p:cNvPr id="6082" name="Picture 4" descr=""/>
          <p:cNvPicPr/>
          <p:nvPr/>
        </p:nvPicPr>
        <p:blipFill>
          <a:blip r:embed="rId6"/>
          <a:stretch/>
        </p:blipFill>
        <p:spPr>
          <a:xfrm>
            <a:off x="395640" y="5801400"/>
            <a:ext cx="6984360" cy="1083600"/>
          </a:xfrm>
          <a:prstGeom prst="rect">
            <a:avLst/>
          </a:prstGeom>
          <a:ln>
            <a:noFill/>
          </a:ln>
        </p:spPr>
      </p:pic>
      <p:sp>
        <p:nvSpPr>
          <p:cNvPr id="6083" name="CustomShape 7"/>
          <p:cNvSpPr/>
          <p:nvPr/>
        </p:nvSpPr>
        <p:spPr>
          <a:xfrm>
            <a:off x="147960" y="5386680"/>
            <a:ext cx="439200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Energy of polaron for all coupling</a:t>
            </a:r>
            <a:endParaRPr b="0" lang="en-US" sz="1800" spc="-1" strike="noStrike">
              <a:latin typeface="Arial"/>
            </a:endParaRPr>
          </a:p>
        </p:txBody>
      </p:sp>
      <p:sp>
        <p:nvSpPr>
          <p:cNvPr id="6084" name="CustomShape 8"/>
          <p:cNvSpPr/>
          <p:nvPr/>
        </p:nvSpPr>
        <p:spPr>
          <a:xfrm>
            <a:off x="7905960" y="58208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(44)</a:t>
            </a:r>
            <a:endParaRPr b="0" lang="en-US" sz="1800" spc="-1" strike="noStrike">
              <a:latin typeface="Arial"/>
            </a:endParaRPr>
          </a:p>
        </p:txBody>
      </p:sp>
      <p:pic>
        <p:nvPicPr>
          <p:cNvPr id="6085" name="" descr=""/>
          <p:cNvPicPr/>
          <p:nvPr/>
        </p:nvPicPr>
        <p:blipFill>
          <a:blip r:embed="rId7"/>
          <a:stretch/>
        </p:blipFill>
        <p:spPr>
          <a:xfrm>
            <a:off x="3632040" y="1041480"/>
            <a:ext cx="1854360" cy="444600"/>
          </a:xfrm>
          <a:prstGeom prst="rect">
            <a:avLst/>
          </a:prstGeom>
          <a:ln>
            <a:noFill/>
          </a:ln>
        </p:spPr>
      </p:pic>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086" name="Picture 2" descr=""/>
          <p:cNvPicPr/>
          <p:nvPr/>
        </p:nvPicPr>
        <p:blipFill>
          <a:blip r:embed="rId1"/>
          <a:stretch/>
        </p:blipFill>
        <p:spPr>
          <a:xfrm>
            <a:off x="899640" y="1772640"/>
            <a:ext cx="7486200" cy="904320"/>
          </a:xfrm>
          <a:prstGeom prst="rect">
            <a:avLst/>
          </a:prstGeom>
          <a:ln>
            <a:noFill/>
          </a:ln>
        </p:spPr>
      </p:pic>
      <p:pic>
        <p:nvPicPr>
          <p:cNvPr id="6087" name="Picture 3" descr=""/>
          <p:cNvPicPr/>
          <p:nvPr/>
        </p:nvPicPr>
        <p:blipFill>
          <a:blip r:embed="rId2"/>
          <a:stretch/>
        </p:blipFill>
        <p:spPr>
          <a:xfrm>
            <a:off x="700200" y="1052640"/>
            <a:ext cx="5574960" cy="575640"/>
          </a:xfrm>
          <a:prstGeom prst="rect">
            <a:avLst/>
          </a:prstGeom>
          <a:ln>
            <a:noFill/>
          </a:ln>
        </p:spPr>
      </p:pic>
      <p:pic>
        <p:nvPicPr>
          <p:cNvPr id="6088" name="Picture 4" descr=""/>
          <p:cNvPicPr/>
          <p:nvPr/>
        </p:nvPicPr>
        <p:blipFill>
          <a:blip r:embed="rId3"/>
          <a:stretch/>
        </p:blipFill>
        <p:spPr>
          <a:xfrm>
            <a:off x="725760" y="3045600"/>
            <a:ext cx="7734240" cy="263880"/>
          </a:xfrm>
          <a:prstGeom prst="rect">
            <a:avLst/>
          </a:prstGeom>
          <a:ln>
            <a:noFill/>
          </a:ln>
        </p:spPr>
      </p:pic>
      <p:pic>
        <p:nvPicPr>
          <p:cNvPr id="6089" name="Picture 5" descr=""/>
          <p:cNvPicPr/>
          <p:nvPr/>
        </p:nvPicPr>
        <p:blipFill>
          <a:blip r:embed="rId4"/>
          <a:stretch/>
        </p:blipFill>
        <p:spPr>
          <a:xfrm>
            <a:off x="3708000" y="3789000"/>
            <a:ext cx="1376640" cy="483480"/>
          </a:xfrm>
          <a:prstGeom prst="rect">
            <a:avLst/>
          </a:prstGeom>
          <a:ln>
            <a:noFill/>
          </a:ln>
        </p:spPr>
      </p:pic>
      <p:pic>
        <p:nvPicPr>
          <p:cNvPr id="6090" name="Picture 6" descr=""/>
          <p:cNvPicPr/>
          <p:nvPr/>
        </p:nvPicPr>
        <p:blipFill>
          <a:blip r:embed="rId5"/>
          <a:stretch/>
        </p:blipFill>
        <p:spPr>
          <a:xfrm>
            <a:off x="546840" y="4924800"/>
            <a:ext cx="8345520" cy="889560"/>
          </a:xfrm>
          <a:prstGeom prst="rect">
            <a:avLst/>
          </a:prstGeom>
          <a:ln>
            <a:noFill/>
          </a:ln>
        </p:spPr>
      </p:pic>
      <p:sp>
        <p:nvSpPr>
          <p:cNvPr id="6091" name="CustomShape 1"/>
          <p:cNvSpPr/>
          <p:nvPr/>
        </p:nvSpPr>
        <p:spPr>
          <a:xfrm>
            <a:off x="194040" y="260640"/>
            <a:ext cx="5760360" cy="456120"/>
          </a:xfrm>
          <a:prstGeom prst="rect">
            <a:avLst/>
          </a:prstGeom>
          <a:noFill/>
          <a:ln>
            <a:noFill/>
          </a:ln>
        </p:spPr>
        <p:style>
          <a:lnRef idx="0"/>
          <a:fillRef idx="0"/>
          <a:effectRef idx="0"/>
          <a:fontRef idx="minor"/>
        </p:style>
        <p:txBody>
          <a:bodyPr lIns="90000" rIns="90000" tIns="45000" bIns="45000"/>
          <a:p>
            <a:pPr marL="343080" indent="-342720" algn="ctr">
              <a:lnSpc>
                <a:spcPct val="100000"/>
              </a:lnSpc>
              <a:buClr>
                <a:srgbClr val="000000"/>
              </a:buClr>
              <a:buFont typeface="Wingdings" charset="2"/>
              <a:buChar char=""/>
            </a:pPr>
            <a:r>
              <a:rPr b="1" lang="en-US" sz="2400" spc="-1" strike="noStrike">
                <a:solidFill>
                  <a:srgbClr val="000000"/>
                </a:solidFill>
                <a:latin typeface="Arial Black"/>
              </a:rPr>
              <a:t>Bipolaron in Nanostructure</a:t>
            </a:r>
            <a:endParaRPr b="0" lang="en-US" sz="2400" spc="-1" strike="noStrike">
              <a:latin typeface="Arial"/>
            </a:endParaRPr>
          </a:p>
        </p:txBody>
      </p:sp>
      <p:sp>
        <p:nvSpPr>
          <p:cNvPr id="6092" name="TextShape 2"/>
          <p:cNvSpPr txBox="1"/>
          <p:nvPr/>
        </p:nvSpPr>
        <p:spPr>
          <a:xfrm>
            <a:off x="6458040" y="6356520"/>
            <a:ext cx="2057040" cy="364680"/>
          </a:xfrm>
          <a:prstGeom prst="rect">
            <a:avLst/>
          </a:prstGeom>
          <a:noFill/>
          <a:ln>
            <a:noFill/>
          </a:ln>
        </p:spPr>
        <p:txBody>
          <a:bodyPr anchor="ctr"/>
          <a:p>
            <a:pPr algn="r">
              <a:lnSpc>
                <a:spcPct val="100000"/>
              </a:lnSpc>
            </a:pPr>
            <a:fld id="{EBD8C928-73F1-4AD4-BB9E-C13E6AC177BF}"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93" name="CustomShape 3"/>
          <p:cNvSpPr/>
          <p:nvPr/>
        </p:nvSpPr>
        <p:spPr>
          <a:xfrm>
            <a:off x="8487720" y="20404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(45)</a:t>
            </a:r>
            <a:endParaRPr b="0" lang="en-US" sz="1800" spc="-1" strike="noStrike">
              <a:latin typeface="Arial"/>
            </a:endParaRPr>
          </a:p>
        </p:txBody>
      </p: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094" name="Picture 2" descr=""/>
          <p:cNvPicPr/>
          <p:nvPr/>
        </p:nvPicPr>
        <p:blipFill>
          <a:blip r:embed="rId1"/>
          <a:stretch/>
        </p:blipFill>
        <p:spPr>
          <a:xfrm>
            <a:off x="509040" y="3652560"/>
            <a:ext cx="3565440" cy="496440"/>
          </a:xfrm>
          <a:prstGeom prst="rect">
            <a:avLst/>
          </a:prstGeom>
          <a:ln>
            <a:noFill/>
          </a:ln>
        </p:spPr>
      </p:pic>
      <p:pic>
        <p:nvPicPr>
          <p:cNvPr id="6095" name="Picture 3" descr=""/>
          <p:cNvPicPr/>
          <p:nvPr/>
        </p:nvPicPr>
        <p:blipFill>
          <a:blip r:embed="rId2"/>
          <a:stretch/>
        </p:blipFill>
        <p:spPr>
          <a:xfrm>
            <a:off x="4068000" y="4055040"/>
            <a:ext cx="2053080" cy="597960"/>
          </a:xfrm>
          <a:prstGeom prst="rect">
            <a:avLst/>
          </a:prstGeom>
          <a:ln>
            <a:noFill/>
          </a:ln>
        </p:spPr>
      </p:pic>
      <p:pic>
        <p:nvPicPr>
          <p:cNvPr id="6096" name="Picture 4" descr=""/>
          <p:cNvPicPr/>
          <p:nvPr/>
        </p:nvPicPr>
        <p:blipFill>
          <a:blip r:embed="rId3"/>
          <a:stretch/>
        </p:blipFill>
        <p:spPr>
          <a:xfrm>
            <a:off x="323640" y="5149440"/>
            <a:ext cx="8496720" cy="295560"/>
          </a:xfrm>
          <a:prstGeom prst="rect">
            <a:avLst/>
          </a:prstGeom>
          <a:ln>
            <a:noFill/>
          </a:ln>
        </p:spPr>
      </p:pic>
      <p:pic>
        <p:nvPicPr>
          <p:cNvPr id="6097" name="Picture 6" descr=""/>
          <p:cNvPicPr/>
          <p:nvPr/>
        </p:nvPicPr>
        <p:blipFill>
          <a:blip r:embed="rId4"/>
          <a:stretch/>
        </p:blipFill>
        <p:spPr>
          <a:xfrm>
            <a:off x="603360" y="5676840"/>
            <a:ext cx="5971320" cy="416160"/>
          </a:xfrm>
          <a:prstGeom prst="rect">
            <a:avLst/>
          </a:prstGeom>
          <a:ln>
            <a:noFill/>
          </a:ln>
        </p:spPr>
      </p:pic>
      <p:sp>
        <p:nvSpPr>
          <p:cNvPr id="6098" name="TextShape 1"/>
          <p:cNvSpPr txBox="1"/>
          <p:nvPr/>
        </p:nvSpPr>
        <p:spPr>
          <a:xfrm>
            <a:off x="6458040" y="6356520"/>
            <a:ext cx="2057040" cy="364680"/>
          </a:xfrm>
          <a:prstGeom prst="rect">
            <a:avLst/>
          </a:prstGeom>
          <a:noFill/>
          <a:ln>
            <a:noFill/>
          </a:ln>
        </p:spPr>
        <p:txBody>
          <a:bodyPr anchor="ctr"/>
          <a:p>
            <a:pPr algn="r">
              <a:lnSpc>
                <a:spcPct val="100000"/>
              </a:lnSpc>
            </a:pPr>
            <a:fld id="{666FECCD-398A-47F2-BF26-6EE862821BDB}"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099" name="CustomShape 2"/>
          <p:cNvSpPr/>
          <p:nvPr/>
        </p:nvSpPr>
        <p:spPr>
          <a:xfrm>
            <a:off x="8143920" y="4283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(47)</a:t>
            </a:r>
            <a:endParaRPr b="0" lang="en-US" sz="1800" spc="-1" strike="noStrike">
              <a:latin typeface="Arial"/>
            </a:endParaRPr>
          </a:p>
        </p:txBody>
      </p:sp>
      <p:pic>
        <p:nvPicPr>
          <p:cNvPr id="6100" name="Picture 7" descr=""/>
          <p:cNvPicPr/>
          <p:nvPr/>
        </p:nvPicPr>
        <p:blipFill>
          <a:blip r:embed="rId5"/>
          <a:stretch/>
        </p:blipFill>
        <p:spPr>
          <a:xfrm>
            <a:off x="628200" y="757080"/>
            <a:ext cx="7904160" cy="829440"/>
          </a:xfrm>
          <a:prstGeom prst="rect">
            <a:avLst/>
          </a:prstGeom>
          <a:ln>
            <a:noFill/>
          </a:ln>
        </p:spPr>
      </p:pic>
      <p:sp>
        <p:nvSpPr>
          <p:cNvPr id="6101" name="CustomShape 3"/>
          <p:cNvSpPr/>
          <p:nvPr/>
        </p:nvSpPr>
        <p:spPr>
          <a:xfrm>
            <a:off x="8230320" y="15868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(46)</a:t>
            </a:r>
            <a:endParaRPr b="0" lang="en-US" sz="1800" spc="-1" strike="noStrike">
              <a:latin typeface="Arial"/>
            </a:endParaRPr>
          </a:p>
        </p:txBody>
      </p:sp>
      <p:pic>
        <p:nvPicPr>
          <p:cNvPr id="6102" name="Picture 2" descr=""/>
          <p:cNvPicPr/>
          <p:nvPr/>
        </p:nvPicPr>
        <p:blipFill>
          <a:blip r:embed="rId6"/>
          <a:stretch/>
        </p:blipFill>
        <p:spPr>
          <a:xfrm>
            <a:off x="395640" y="2565000"/>
            <a:ext cx="8411760" cy="791640"/>
          </a:xfrm>
          <a:prstGeom prst="rect">
            <a:avLst/>
          </a:prstGeom>
          <a:ln>
            <a:noFill/>
          </a:ln>
        </p:spPr>
      </p:pic>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03" name="CustomShape 1"/>
          <p:cNvSpPr/>
          <p:nvPr/>
        </p:nvSpPr>
        <p:spPr>
          <a:xfrm>
            <a:off x="597240" y="91800"/>
            <a:ext cx="7886160" cy="492840"/>
          </a:xfrm>
          <a:prstGeom prst="roundRect">
            <a:avLst>
              <a:gd name="adj" fmla="val 16667"/>
            </a:avLst>
          </a:prstGeom>
          <a:solidFill>
            <a:schemeClr val="bg1">
              <a:lumMod val="75000"/>
            </a:schemeClr>
          </a:solidFill>
          <a:ln/>
          <a:scene3d>
            <a:camera prst="orthographicFront"/>
            <a:lightRig dir="t" rig="threePt"/>
          </a:scene3d>
          <a:sp3d>
            <a:bevelT prst="artDeco" w="114300"/>
          </a:sp3d>
        </p:spPr>
        <p:style>
          <a:lnRef idx="2">
            <a:schemeClr val="accent5">
              <a:shade val="50000"/>
            </a:schemeClr>
          </a:lnRef>
          <a:fillRef idx="1">
            <a:schemeClr val="accent5"/>
          </a:fillRef>
          <a:effectRef idx="0">
            <a:schemeClr val="accent5"/>
          </a:effectRef>
          <a:fontRef idx="minor"/>
        </p:style>
        <p:txBody>
          <a:bodyPr lIns="90000" rIns="90000" tIns="45000" bIns="45000" anchor="ctr"/>
          <a:p>
            <a:pPr algn="ctr">
              <a:lnSpc>
                <a:spcPct val="100000"/>
              </a:lnSpc>
            </a:pPr>
            <a:endParaRPr b="0" lang="en-US" sz="1800" spc="-1" strike="noStrike">
              <a:latin typeface="Arial"/>
            </a:endParaRPr>
          </a:p>
          <a:p>
            <a:pPr algn="ctr">
              <a:lnSpc>
                <a:spcPct val="100000"/>
              </a:lnSpc>
            </a:pPr>
            <a:r>
              <a:rPr b="1" lang="en-US" sz="2400" spc="-1" strike="noStrike">
                <a:solidFill>
                  <a:srgbClr val="000000"/>
                </a:solidFill>
                <a:latin typeface="Comic Sans MS"/>
              </a:rPr>
              <a:t>SOME PROPERTIES OF THE QUASIPARTICLES</a:t>
            </a:r>
            <a:endParaRPr b="0" lang="en-US" sz="2400" spc="-1" strike="noStrike">
              <a:latin typeface="Arial"/>
            </a:endParaRPr>
          </a:p>
          <a:p>
            <a:pPr algn="ctr">
              <a:lnSpc>
                <a:spcPct val="100000"/>
              </a:lnSpc>
            </a:pPr>
            <a:endParaRPr b="0" lang="en-US" sz="2400" spc="-1" strike="noStrike">
              <a:latin typeface="Arial"/>
            </a:endParaRPr>
          </a:p>
        </p:txBody>
      </p:sp>
      <p:sp>
        <p:nvSpPr>
          <p:cNvPr id="6104" name="CustomShape 2"/>
          <p:cNvSpPr/>
          <p:nvPr/>
        </p:nvSpPr>
        <p:spPr>
          <a:xfrm>
            <a:off x="-142920" y="517680"/>
            <a:ext cx="9143640" cy="360"/>
          </a:xfrm>
          <a:prstGeom prst="rect">
            <a:avLst/>
          </a:prstGeom>
          <a:noFill/>
          <a:ln w="9360">
            <a:noFill/>
          </a:ln>
        </p:spPr>
        <p:style>
          <a:lnRef idx="0"/>
          <a:fillRef idx="0"/>
          <a:effectRef idx="0"/>
          <a:fontRef idx="minor"/>
        </p:style>
      </p:sp>
      <p:sp>
        <p:nvSpPr>
          <p:cNvPr id="6105" name="CustomShape 3"/>
          <p:cNvSpPr/>
          <p:nvPr/>
        </p:nvSpPr>
        <p:spPr>
          <a:xfrm>
            <a:off x="-142920" y="517680"/>
            <a:ext cx="9143640" cy="360"/>
          </a:xfrm>
          <a:prstGeom prst="rect">
            <a:avLst/>
          </a:prstGeom>
          <a:noFill/>
          <a:ln w="9360">
            <a:noFill/>
          </a:ln>
        </p:spPr>
        <p:style>
          <a:lnRef idx="0"/>
          <a:fillRef idx="0"/>
          <a:effectRef idx="0"/>
          <a:fontRef idx="minor"/>
        </p:style>
      </p:sp>
      <p:sp>
        <p:nvSpPr>
          <p:cNvPr id="6106" name="CustomShape 4"/>
          <p:cNvSpPr/>
          <p:nvPr/>
        </p:nvSpPr>
        <p:spPr>
          <a:xfrm>
            <a:off x="-142920" y="517680"/>
            <a:ext cx="9143640" cy="360"/>
          </a:xfrm>
          <a:prstGeom prst="rect">
            <a:avLst/>
          </a:prstGeom>
          <a:noFill/>
          <a:ln w="9360">
            <a:noFill/>
          </a:ln>
        </p:spPr>
        <p:style>
          <a:lnRef idx="0"/>
          <a:fillRef idx="0"/>
          <a:effectRef idx="0"/>
          <a:fontRef idx="minor"/>
        </p:style>
      </p:sp>
      <p:sp>
        <p:nvSpPr>
          <p:cNvPr id="6107" name="CustomShape 5"/>
          <p:cNvSpPr/>
          <p:nvPr/>
        </p:nvSpPr>
        <p:spPr>
          <a:xfrm>
            <a:off x="-142920" y="517680"/>
            <a:ext cx="9143640" cy="360"/>
          </a:xfrm>
          <a:prstGeom prst="rect">
            <a:avLst/>
          </a:prstGeom>
          <a:noFill/>
          <a:ln w="9360">
            <a:noFill/>
          </a:ln>
        </p:spPr>
        <p:style>
          <a:lnRef idx="0"/>
          <a:fillRef idx="0"/>
          <a:effectRef idx="0"/>
          <a:fontRef idx="minor"/>
        </p:style>
      </p:sp>
      <p:sp>
        <p:nvSpPr>
          <p:cNvPr id="6108" name="CustomShape 6"/>
          <p:cNvSpPr/>
          <p:nvPr/>
        </p:nvSpPr>
        <p:spPr>
          <a:xfrm>
            <a:off x="-142920" y="517680"/>
            <a:ext cx="9143640" cy="360"/>
          </a:xfrm>
          <a:prstGeom prst="rect">
            <a:avLst/>
          </a:prstGeom>
          <a:noFill/>
          <a:ln w="9360">
            <a:noFill/>
          </a:ln>
        </p:spPr>
        <p:style>
          <a:lnRef idx="0"/>
          <a:fillRef idx="0"/>
          <a:effectRef idx="0"/>
          <a:fontRef idx="minor"/>
        </p:style>
      </p:sp>
      <p:sp>
        <p:nvSpPr>
          <p:cNvPr id="6109" name="CustomShape 7"/>
          <p:cNvSpPr/>
          <p:nvPr/>
        </p:nvSpPr>
        <p:spPr>
          <a:xfrm>
            <a:off x="-142920" y="517680"/>
            <a:ext cx="9143640" cy="360"/>
          </a:xfrm>
          <a:prstGeom prst="rect">
            <a:avLst/>
          </a:prstGeom>
          <a:noFill/>
          <a:ln w="9360">
            <a:noFill/>
          </a:ln>
        </p:spPr>
        <p:style>
          <a:lnRef idx="0"/>
          <a:fillRef idx="0"/>
          <a:effectRef idx="0"/>
          <a:fontRef idx="minor"/>
        </p:style>
      </p:sp>
      <p:sp>
        <p:nvSpPr>
          <p:cNvPr id="6110" name="CustomShape 8"/>
          <p:cNvSpPr/>
          <p:nvPr/>
        </p:nvSpPr>
        <p:spPr>
          <a:xfrm>
            <a:off x="-142920" y="517680"/>
            <a:ext cx="9143640" cy="360"/>
          </a:xfrm>
          <a:prstGeom prst="rect">
            <a:avLst/>
          </a:prstGeom>
          <a:noFill/>
          <a:ln w="9360">
            <a:noFill/>
          </a:ln>
        </p:spPr>
        <p:style>
          <a:lnRef idx="0"/>
          <a:fillRef idx="0"/>
          <a:effectRef idx="0"/>
          <a:fontRef idx="minor"/>
        </p:style>
      </p:sp>
      <p:sp>
        <p:nvSpPr>
          <p:cNvPr id="6111" name="CustomShape 9"/>
          <p:cNvSpPr/>
          <p:nvPr/>
        </p:nvSpPr>
        <p:spPr>
          <a:xfrm>
            <a:off x="-142920" y="517680"/>
            <a:ext cx="9143640" cy="360"/>
          </a:xfrm>
          <a:prstGeom prst="rect">
            <a:avLst/>
          </a:prstGeom>
          <a:noFill/>
          <a:ln w="9360">
            <a:noFill/>
          </a:ln>
        </p:spPr>
        <p:style>
          <a:lnRef idx="0"/>
          <a:fillRef idx="0"/>
          <a:effectRef idx="0"/>
          <a:fontRef idx="minor"/>
        </p:style>
      </p:sp>
      <p:sp>
        <p:nvSpPr>
          <p:cNvPr id="6112" name="CustomShape 10"/>
          <p:cNvSpPr/>
          <p:nvPr/>
        </p:nvSpPr>
        <p:spPr>
          <a:xfrm>
            <a:off x="-142920" y="517680"/>
            <a:ext cx="9143640" cy="360"/>
          </a:xfrm>
          <a:prstGeom prst="rect">
            <a:avLst/>
          </a:prstGeom>
          <a:noFill/>
          <a:ln w="9360">
            <a:noFill/>
          </a:ln>
        </p:spPr>
        <p:style>
          <a:lnRef idx="0"/>
          <a:fillRef idx="0"/>
          <a:effectRef idx="0"/>
          <a:fontRef idx="minor"/>
        </p:style>
      </p:sp>
      <p:sp>
        <p:nvSpPr>
          <p:cNvPr id="6113" name="CustomShape 11"/>
          <p:cNvSpPr/>
          <p:nvPr/>
        </p:nvSpPr>
        <p:spPr>
          <a:xfrm>
            <a:off x="-142920" y="517680"/>
            <a:ext cx="9143640" cy="360"/>
          </a:xfrm>
          <a:prstGeom prst="rect">
            <a:avLst/>
          </a:prstGeom>
          <a:noFill/>
          <a:ln w="9360">
            <a:noFill/>
          </a:ln>
        </p:spPr>
        <p:style>
          <a:lnRef idx="0"/>
          <a:fillRef idx="0"/>
          <a:effectRef idx="0"/>
          <a:fontRef idx="minor"/>
        </p:style>
      </p:sp>
      <p:sp>
        <p:nvSpPr>
          <p:cNvPr id="6114" name="CustomShape 12"/>
          <p:cNvSpPr/>
          <p:nvPr/>
        </p:nvSpPr>
        <p:spPr>
          <a:xfrm>
            <a:off x="-142920" y="517680"/>
            <a:ext cx="9143640" cy="360"/>
          </a:xfrm>
          <a:prstGeom prst="rect">
            <a:avLst/>
          </a:prstGeom>
          <a:noFill/>
          <a:ln w="9360">
            <a:noFill/>
          </a:ln>
        </p:spPr>
        <p:style>
          <a:lnRef idx="0"/>
          <a:fillRef idx="0"/>
          <a:effectRef idx="0"/>
          <a:fontRef idx="minor"/>
        </p:style>
      </p:sp>
      <p:sp>
        <p:nvSpPr>
          <p:cNvPr id="6115" name="CustomShape 13"/>
          <p:cNvSpPr/>
          <p:nvPr/>
        </p:nvSpPr>
        <p:spPr>
          <a:xfrm>
            <a:off x="-142920" y="517680"/>
            <a:ext cx="9143640" cy="360"/>
          </a:xfrm>
          <a:prstGeom prst="rect">
            <a:avLst/>
          </a:prstGeom>
          <a:noFill/>
          <a:ln w="9360">
            <a:noFill/>
          </a:ln>
        </p:spPr>
        <p:style>
          <a:lnRef idx="0"/>
          <a:fillRef idx="0"/>
          <a:effectRef idx="0"/>
          <a:fontRef idx="minor"/>
        </p:style>
      </p:sp>
      <p:sp>
        <p:nvSpPr>
          <p:cNvPr id="6116" name="CustomShape 14"/>
          <p:cNvSpPr/>
          <p:nvPr/>
        </p:nvSpPr>
        <p:spPr>
          <a:xfrm>
            <a:off x="-142920" y="517680"/>
            <a:ext cx="9143640" cy="360"/>
          </a:xfrm>
          <a:prstGeom prst="rect">
            <a:avLst/>
          </a:prstGeom>
          <a:noFill/>
          <a:ln w="9360">
            <a:noFill/>
          </a:ln>
        </p:spPr>
        <p:style>
          <a:lnRef idx="0"/>
          <a:fillRef idx="0"/>
          <a:effectRef idx="0"/>
          <a:fontRef idx="minor"/>
        </p:style>
      </p:sp>
      <p:sp>
        <p:nvSpPr>
          <p:cNvPr id="6117" name="CustomShape 15"/>
          <p:cNvSpPr/>
          <p:nvPr/>
        </p:nvSpPr>
        <p:spPr>
          <a:xfrm>
            <a:off x="-142920" y="517680"/>
            <a:ext cx="9143640" cy="360"/>
          </a:xfrm>
          <a:prstGeom prst="rect">
            <a:avLst/>
          </a:prstGeom>
          <a:noFill/>
          <a:ln w="9360">
            <a:noFill/>
          </a:ln>
        </p:spPr>
        <p:style>
          <a:lnRef idx="0"/>
          <a:fillRef idx="0"/>
          <a:effectRef idx="0"/>
          <a:fontRef idx="minor"/>
        </p:style>
      </p:sp>
      <p:sp>
        <p:nvSpPr>
          <p:cNvPr id="6118" name="CustomShape 16"/>
          <p:cNvSpPr/>
          <p:nvPr/>
        </p:nvSpPr>
        <p:spPr>
          <a:xfrm>
            <a:off x="-142920" y="517680"/>
            <a:ext cx="9143640" cy="360"/>
          </a:xfrm>
          <a:prstGeom prst="rect">
            <a:avLst/>
          </a:prstGeom>
          <a:noFill/>
          <a:ln w="9360">
            <a:noFill/>
          </a:ln>
        </p:spPr>
        <p:style>
          <a:lnRef idx="0"/>
          <a:fillRef idx="0"/>
          <a:effectRef idx="0"/>
          <a:fontRef idx="minor"/>
        </p:style>
      </p:sp>
      <p:sp>
        <p:nvSpPr>
          <p:cNvPr id="6119" name="CustomShape 17"/>
          <p:cNvSpPr/>
          <p:nvPr/>
        </p:nvSpPr>
        <p:spPr>
          <a:xfrm>
            <a:off x="-142920" y="517680"/>
            <a:ext cx="9143640" cy="360"/>
          </a:xfrm>
          <a:prstGeom prst="rect">
            <a:avLst/>
          </a:prstGeom>
          <a:noFill/>
          <a:ln w="9360">
            <a:noFill/>
          </a:ln>
        </p:spPr>
        <p:style>
          <a:lnRef idx="0"/>
          <a:fillRef idx="0"/>
          <a:effectRef idx="0"/>
          <a:fontRef idx="minor"/>
        </p:style>
      </p:sp>
      <p:sp>
        <p:nvSpPr>
          <p:cNvPr id="6120" name="CustomShape 18"/>
          <p:cNvSpPr/>
          <p:nvPr/>
        </p:nvSpPr>
        <p:spPr>
          <a:xfrm>
            <a:off x="-142920" y="517680"/>
            <a:ext cx="9143640" cy="360"/>
          </a:xfrm>
          <a:prstGeom prst="rect">
            <a:avLst/>
          </a:prstGeom>
          <a:noFill/>
          <a:ln w="9360">
            <a:noFill/>
          </a:ln>
        </p:spPr>
        <p:style>
          <a:lnRef idx="0"/>
          <a:fillRef idx="0"/>
          <a:effectRef idx="0"/>
          <a:fontRef idx="minor"/>
        </p:style>
      </p:sp>
      <p:sp>
        <p:nvSpPr>
          <p:cNvPr id="6121" name="CustomShape 19"/>
          <p:cNvSpPr/>
          <p:nvPr/>
        </p:nvSpPr>
        <p:spPr>
          <a:xfrm>
            <a:off x="-142920" y="517680"/>
            <a:ext cx="9143640" cy="360"/>
          </a:xfrm>
          <a:prstGeom prst="rect">
            <a:avLst/>
          </a:prstGeom>
          <a:noFill/>
          <a:ln w="9360">
            <a:noFill/>
          </a:ln>
        </p:spPr>
        <p:style>
          <a:lnRef idx="0"/>
          <a:fillRef idx="0"/>
          <a:effectRef idx="0"/>
          <a:fontRef idx="minor"/>
        </p:style>
      </p:sp>
      <p:sp>
        <p:nvSpPr>
          <p:cNvPr id="6122" name="CustomShape 20"/>
          <p:cNvSpPr/>
          <p:nvPr/>
        </p:nvSpPr>
        <p:spPr>
          <a:xfrm>
            <a:off x="-142920" y="517680"/>
            <a:ext cx="9143640" cy="360"/>
          </a:xfrm>
          <a:prstGeom prst="rect">
            <a:avLst/>
          </a:prstGeom>
          <a:noFill/>
          <a:ln w="9360">
            <a:noFill/>
          </a:ln>
        </p:spPr>
        <p:style>
          <a:lnRef idx="0"/>
          <a:fillRef idx="0"/>
          <a:effectRef idx="0"/>
          <a:fontRef idx="minor"/>
        </p:style>
      </p:sp>
      <p:sp>
        <p:nvSpPr>
          <p:cNvPr id="6123" name="CustomShape 21"/>
          <p:cNvSpPr/>
          <p:nvPr/>
        </p:nvSpPr>
        <p:spPr>
          <a:xfrm>
            <a:off x="413280" y="1666080"/>
            <a:ext cx="27187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PROBABILITY DENSITY</a:t>
            </a:r>
            <a:endParaRPr b="0" lang="en-US" sz="1800" spc="-1" strike="noStrike">
              <a:latin typeface="Arial"/>
            </a:endParaRPr>
          </a:p>
        </p:txBody>
      </p:sp>
      <p:sp>
        <p:nvSpPr>
          <p:cNvPr id="6124" name="CustomShape 22"/>
          <p:cNvSpPr/>
          <p:nvPr/>
        </p:nvSpPr>
        <p:spPr>
          <a:xfrm>
            <a:off x="6712200" y="1587240"/>
            <a:ext cx="24350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The transition frequency</a:t>
            </a:r>
            <a:endParaRPr b="0" lang="en-US" sz="1800" spc="-1" strike="noStrike">
              <a:latin typeface="Arial"/>
            </a:endParaRPr>
          </a:p>
        </p:txBody>
      </p:sp>
      <p:sp>
        <p:nvSpPr>
          <p:cNvPr id="6125" name="CustomShape 23"/>
          <p:cNvSpPr/>
          <p:nvPr/>
        </p:nvSpPr>
        <p:spPr>
          <a:xfrm>
            <a:off x="257760" y="3541680"/>
            <a:ext cx="311940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TRANSITION PROBABILITY</a:t>
            </a:r>
            <a:endParaRPr b="0" lang="en-US" sz="1800" spc="-1" strike="noStrike">
              <a:latin typeface="Arial"/>
            </a:endParaRPr>
          </a:p>
        </p:txBody>
      </p:sp>
      <p:sp>
        <p:nvSpPr>
          <p:cNvPr id="6126" name="CustomShape 24"/>
          <p:cNvSpPr/>
          <p:nvPr/>
        </p:nvSpPr>
        <p:spPr>
          <a:xfrm>
            <a:off x="5492160" y="3450960"/>
            <a:ext cx="2527920" cy="501120"/>
          </a:xfrm>
          <a:prstGeom prst="rect">
            <a:avLst/>
          </a:prstGeom>
          <a:noFill/>
          <a:ln>
            <a:noFill/>
          </a:ln>
        </p:spPr>
        <p:style>
          <a:lnRef idx="0"/>
          <a:fillRef idx="0"/>
          <a:effectRef idx="0"/>
          <a:fontRef idx="minor"/>
        </p:style>
        <p:txBody>
          <a:bodyPr wrap="none" lIns="90000" rIns="90000" tIns="45000" bIns="45000"/>
          <a:p>
            <a:pPr algn="just">
              <a:lnSpc>
                <a:spcPct val="150000"/>
              </a:lnSpc>
              <a:spcBef>
                <a:spcPts val="601"/>
              </a:spcBef>
              <a:spcAft>
                <a:spcPts val="601"/>
              </a:spcAft>
            </a:pPr>
            <a:r>
              <a:rPr b="0" lang="en-US" sz="1800" spc="-1" strike="noStrike">
                <a:solidFill>
                  <a:srgbClr val="000000"/>
                </a:solidFill>
                <a:latin typeface="Times New Roman"/>
                <a:ea typeface="Times New Roman"/>
              </a:rPr>
              <a:t>DECOHERENCE TIME </a:t>
            </a:r>
            <a:endParaRPr b="0" lang="en-US" sz="1800" spc="-1" strike="noStrike">
              <a:latin typeface="Arial"/>
            </a:endParaRPr>
          </a:p>
        </p:txBody>
      </p:sp>
      <p:sp>
        <p:nvSpPr>
          <p:cNvPr id="6127" name="CustomShape 25"/>
          <p:cNvSpPr/>
          <p:nvPr/>
        </p:nvSpPr>
        <p:spPr>
          <a:xfrm>
            <a:off x="2927520" y="783720"/>
            <a:ext cx="322596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ff0000"/>
                </a:solidFill>
                <a:latin typeface="Times New Roman"/>
              </a:rPr>
              <a:t>ELECTRONIC PROPERTIES</a:t>
            </a:r>
            <a:endParaRPr b="0" lang="en-US" sz="1800" spc="-1" strike="noStrike">
              <a:latin typeface="Arial"/>
            </a:endParaRPr>
          </a:p>
        </p:txBody>
      </p:sp>
      <p:sp>
        <p:nvSpPr>
          <p:cNvPr id="6128" name="CustomShape 26"/>
          <p:cNvSpPr/>
          <p:nvPr/>
        </p:nvSpPr>
        <p:spPr>
          <a:xfrm>
            <a:off x="975960" y="5291280"/>
            <a:ext cx="129816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rPr>
              <a:t>MOBILITY</a:t>
            </a:r>
            <a:endParaRPr b="0" lang="en-US" sz="1800" spc="-1" strike="noStrike">
              <a:latin typeface="Arial"/>
            </a:endParaRPr>
          </a:p>
        </p:txBody>
      </p:sp>
      <p:sp>
        <p:nvSpPr>
          <p:cNvPr id="6129" name="CustomShape 27"/>
          <p:cNvSpPr/>
          <p:nvPr/>
        </p:nvSpPr>
        <p:spPr>
          <a:xfrm>
            <a:off x="5255280" y="5277600"/>
            <a:ext cx="23587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rPr>
              <a:t>POLARON LIFETIME</a:t>
            </a:r>
            <a:endParaRPr b="0" lang="en-US" sz="1800" spc="-1" strike="noStrike">
              <a:latin typeface="Arial"/>
            </a:endParaRPr>
          </a:p>
        </p:txBody>
      </p:sp>
      <p:sp>
        <p:nvSpPr>
          <p:cNvPr id="6130" name="TextShape 28"/>
          <p:cNvSpPr txBox="1"/>
          <p:nvPr/>
        </p:nvSpPr>
        <p:spPr>
          <a:xfrm>
            <a:off x="7049160" y="652968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36</a:t>
            </a:r>
            <a:endParaRPr b="0" lang="en-US" sz="2400" spc="-1" strike="noStrike">
              <a:latin typeface="Times New Roman"/>
            </a:endParaRPr>
          </a:p>
        </p:txBody>
      </p:sp>
      <p:sp>
        <p:nvSpPr>
          <p:cNvPr id="6131" name="CustomShape 29"/>
          <p:cNvSpPr/>
          <p:nvPr/>
        </p:nvSpPr>
        <p:spPr>
          <a:xfrm>
            <a:off x="6495480" y="22863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(a)</a:t>
            </a:r>
            <a:endParaRPr b="0" lang="en-US" sz="1800" spc="-1" strike="noStrike">
              <a:latin typeface="Arial"/>
            </a:endParaRPr>
          </a:p>
        </p:txBody>
      </p:sp>
      <p:sp>
        <p:nvSpPr>
          <p:cNvPr id="6132" name="CustomShape 30"/>
          <p:cNvSpPr/>
          <p:nvPr/>
        </p:nvSpPr>
        <p:spPr>
          <a:xfrm>
            <a:off x="8587800" y="21254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(b)</a:t>
            </a:r>
            <a:endParaRPr b="0" lang="en-US" sz="1800" spc="-1" strike="noStrike">
              <a:latin typeface="Arial"/>
            </a:endParaRPr>
          </a:p>
        </p:txBody>
      </p:sp>
      <p:sp>
        <p:nvSpPr>
          <p:cNvPr id="6133" name="CustomShape 31"/>
          <p:cNvSpPr/>
          <p:nvPr/>
        </p:nvSpPr>
        <p:spPr>
          <a:xfrm>
            <a:off x="8143920" y="42836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(d)</a:t>
            </a:r>
            <a:endParaRPr b="0" lang="en-US" sz="1800" spc="-1" strike="noStrike">
              <a:latin typeface="Arial"/>
            </a:endParaRPr>
          </a:p>
        </p:txBody>
      </p:sp>
      <p:sp>
        <p:nvSpPr>
          <p:cNvPr id="6134" name="CustomShape 32"/>
          <p:cNvSpPr/>
          <p:nvPr/>
        </p:nvSpPr>
        <p:spPr>
          <a:xfrm>
            <a:off x="3233160" y="42166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(c)</a:t>
            </a:r>
            <a:endParaRPr b="0" lang="en-US" sz="1800" spc="-1" strike="noStrike">
              <a:latin typeface="Arial"/>
            </a:endParaRPr>
          </a:p>
        </p:txBody>
      </p:sp>
      <p:sp>
        <p:nvSpPr>
          <p:cNvPr id="6135" name="CustomShape 33"/>
          <p:cNvSpPr/>
          <p:nvPr/>
        </p:nvSpPr>
        <p:spPr>
          <a:xfrm>
            <a:off x="3550320" y="59871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(e)</a:t>
            </a:r>
            <a:endParaRPr b="0" lang="en-US" sz="1800" spc="-1" strike="noStrike">
              <a:latin typeface="Arial"/>
            </a:endParaRPr>
          </a:p>
        </p:txBody>
      </p:sp>
      <p:sp>
        <p:nvSpPr>
          <p:cNvPr id="6136" name="CustomShape 34"/>
          <p:cNvSpPr/>
          <p:nvPr/>
        </p:nvSpPr>
        <p:spPr>
          <a:xfrm>
            <a:off x="8033040" y="586872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(f)</a:t>
            </a:r>
            <a:endParaRPr b="0" lang="en-US" sz="1800" spc="-1" strike="noStrike">
              <a:latin typeface="Arial"/>
            </a:endParaRPr>
          </a:p>
        </p:txBody>
      </p:sp>
      <p:pic>
        <p:nvPicPr>
          <p:cNvPr id="6137" name="" descr=""/>
          <p:cNvPicPr/>
          <p:nvPr/>
        </p:nvPicPr>
        <p:blipFill>
          <a:blip r:embed="rId1"/>
          <a:stretch/>
        </p:blipFill>
        <p:spPr>
          <a:xfrm>
            <a:off x="254160" y="2057400"/>
            <a:ext cx="6210360" cy="977760"/>
          </a:xfrm>
          <a:prstGeom prst="rect">
            <a:avLst/>
          </a:prstGeom>
          <a:ln>
            <a:noFill/>
          </a:ln>
        </p:spPr>
      </p:pic>
      <p:pic>
        <p:nvPicPr>
          <p:cNvPr id="6138" name="" descr=""/>
          <p:cNvPicPr/>
          <p:nvPr/>
        </p:nvPicPr>
        <p:blipFill>
          <a:blip r:embed="rId2"/>
          <a:stretch/>
        </p:blipFill>
        <p:spPr>
          <a:xfrm>
            <a:off x="7569360" y="2031840"/>
            <a:ext cx="1015920" cy="457200"/>
          </a:xfrm>
          <a:prstGeom prst="rect">
            <a:avLst/>
          </a:prstGeom>
          <a:ln>
            <a:noFill/>
          </a:ln>
        </p:spPr>
      </p:pic>
      <p:pic>
        <p:nvPicPr>
          <p:cNvPr id="6139" name="" descr=""/>
          <p:cNvPicPr/>
          <p:nvPr/>
        </p:nvPicPr>
        <p:blipFill>
          <a:blip r:embed="rId3"/>
          <a:stretch/>
        </p:blipFill>
        <p:spPr>
          <a:xfrm>
            <a:off x="622440" y="4038480"/>
            <a:ext cx="2133720" cy="736560"/>
          </a:xfrm>
          <a:prstGeom prst="rect">
            <a:avLst/>
          </a:prstGeom>
          <a:ln>
            <a:noFill/>
          </a:ln>
        </p:spPr>
      </p:pic>
      <p:pic>
        <p:nvPicPr>
          <p:cNvPr id="6140" name="" descr=""/>
          <p:cNvPicPr/>
          <p:nvPr/>
        </p:nvPicPr>
        <p:blipFill>
          <a:blip r:embed="rId4"/>
          <a:stretch/>
        </p:blipFill>
        <p:spPr>
          <a:xfrm>
            <a:off x="5410080" y="4140360"/>
            <a:ext cx="2133720" cy="800280"/>
          </a:xfrm>
          <a:prstGeom prst="rect">
            <a:avLst/>
          </a:prstGeom>
          <a:ln>
            <a:noFill/>
          </a:ln>
        </p:spPr>
      </p:pic>
      <p:pic>
        <p:nvPicPr>
          <p:cNvPr id="6141" name="" descr=""/>
          <p:cNvPicPr/>
          <p:nvPr/>
        </p:nvPicPr>
        <p:blipFill>
          <a:blip r:embed="rId5"/>
          <a:stretch/>
        </p:blipFill>
        <p:spPr>
          <a:xfrm>
            <a:off x="5054760" y="5918040"/>
            <a:ext cx="2959200" cy="609480"/>
          </a:xfrm>
          <a:prstGeom prst="rect">
            <a:avLst/>
          </a:prstGeom>
          <a:ln>
            <a:noFill/>
          </a:ln>
        </p:spPr>
      </p:pic>
      <p:pic>
        <p:nvPicPr>
          <p:cNvPr id="6142" name="" descr=""/>
          <p:cNvPicPr/>
          <p:nvPr/>
        </p:nvPicPr>
        <p:blipFill>
          <a:blip r:embed="rId6"/>
          <a:stretch/>
        </p:blipFill>
        <p:spPr>
          <a:xfrm>
            <a:off x="114480" y="5918040"/>
            <a:ext cx="3378240" cy="635040"/>
          </a:xfrm>
          <a:prstGeom prst="rect">
            <a:avLst/>
          </a:prstGeom>
          <a:ln>
            <a:noFill/>
          </a:ln>
        </p:spPr>
      </p:pic>
    </p:spTree>
  </p:cSld>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43" name="CustomShape 1"/>
          <p:cNvSpPr/>
          <p:nvPr/>
        </p:nvSpPr>
        <p:spPr>
          <a:xfrm>
            <a:off x="645840" y="89280"/>
            <a:ext cx="7886160" cy="492840"/>
          </a:xfrm>
          <a:prstGeom prst="roundRect">
            <a:avLst>
              <a:gd name="adj" fmla="val 16667"/>
            </a:avLst>
          </a:prstGeom>
          <a:solidFill>
            <a:schemeClr val="bg1">
              <a:lumMod val="75000"/>
            </a:schemeClr>
          </a:solidFill>
          <a:ln/>
          <a:scene3d>
            <a:camera prst="orthographicFront"/>
            <a:lightRig dir="t" rig="threePt"/>
          </a:scene3d>
          <a:sp3d>
            <a:bevelT prst="artDeco" w="114300"/>
          </a:sp3d>
        </p:spPr>
        <p:style>
          <a:lnRef idx="2">
            <a:schemeClr val="accent5">
              <a:shade val="50000"/>
            </a:schemeClr>
          </a:lnRef>
          <a:fillRef idx="1">
            <a:schemeClr val="accent5"/>
          </a:fillRef>
          <a:effectRef idx="0">
            <a:schemeClr val="accent5"/>
          </a:effectRef>
          <a:fontRef idx="minor"/>
        </p:style>
        <p:txBody>
          <a:bodyPr lIns="90000" rIns="90000" tIns="45000" bIns="45000" anchor="ctr"/>
          <a:p>
            <a:pPr algn="ctr">
              <a:lnSpc>
                <a:spcPct val="100000"/>
              </a:lnSpc>
            </a:pPr>
            <a:endParaRPr b="0" lang="en-US" sz="1800" spc="-1" strike="noStrike">
              <a:latin typeface="Arial"/>
            </a:endParaRPr>
          </a:p>
          <a:p>
            <a:pPr algn="ctr">
              <a:lnSpc>
                <a:spcPct val="100000"/>
              </a:lnSpc>
            </a:pPr>
            <a:r>
              <a:rPr b="1" lang="en-US" sz="2400" spc="-1" strike="noStrike">
                <a:solidFill>
                  <a:srgbClr val="000000"/>
                </a:solidFill>
                <a:latin typeface="Comic Sans MS"/>
              </a:rPr>
              <a:t>SOME PROPERTIES OF THE QUASIPARTICLES</a:t>
            </a:r>
            <a:endParaRPr b="0" lang="en-US" sz="2400" spc="-1" strike="noStrike">
              <a:latin typeface="Arial"/>
            </a:endParaRPr>
          </a:p>
          <a:p>
            <a:pPr algn="ctr">
              <a:lnSpc>
                <a:spcPct val="100000"/>
              </a:lnSpc>
            </a:pPr>
            <a:endParaRPr b="0" lang="en-US" sz="2400" spc="-1" strike="noStrike">
              <a:latin typeface="Arial"/>
            </a:endParaRPr>
          </a:p>
        </p:txBody>
      </p:sp>
      <p:sp>
        <p:nvSpPr>
          <p:cNvPr id="6144" name="CustomShape 2"/>
          <p:cNvSpPr/>
          <p:nvPr/>
        </p:nvSpPr>
        <p:spPr>
          <a:xfrm>
            <a:off x="-142920" y="517680"/>
            <a:ext cx="9143640" cy="360"/>
          </a:xfrm>
          <a:prstGeom prst="rect">
            <a:avLst/>
          </a:prstGeom>
          <a:noFill/>
          <a:ln w="9360">
            <a:noFill/>
          </a:ln>
        </p:spPr>
        <p:style>
          <a:lnRef idx="0"/>
          <a:fillRef idx="0"/>
          <a:effectRef idx="0"/>
          <a:fontRef idx="minor"/>
        </p:style>
      </p:sp>
      <p:sp>
        <p:nvSpPr>
          <p:cNvPr id="6145" name="CustomShape 3"/>
          <p:cNvSpPr/>
          <p:nvPr/>
        </p:nvSpPr>
        <p:spPr>
          <a:xfrm>
            <a:off x="-142920" y="517680"/>
            <a:ext cx="9143640" cy="360"/>
          </a:xfrm>
          <a:prstGeom prst="rect">
            <a:avLst/>
          </a:prstGeom>
          <a:noFill/>
          <a:ln w="9360">
            <a:noFill/>
          </a:ln>
        </p:spPr>
        <p:style>
          <a:lnRef idx="0"/>
          <a:fillRef idx="0"/>
          <a:effectRef idx="0"/>
          <a:fontRef idx="minor"/>
        </p:style>
      </p:sp>
      <p:sp>
        <p:nvSpPr>
          <p:cNvPr id="6146" name="CustomShape 4"/>
          <p:cNvSpPr/>
          <p:nvPr/>
        </p:nvSpPr>
        <p:spPr>
          <a:xfrm>
            <a:off x="-142920" y="517680"/>
            <a:ext cx="9143640" cy="360"/>
          </a:xfrm>
          <a:prstGeom prst="rect">
            <a:avLst/>
          </a:prstGeom>
          <a:noFill/>
          <a:ln w="9360">
            <a:noFill/>
          </a:ln>
        </p:spPr>
        <p:style>
          <a:lnRef idx="0"/>
          <a:fillRef idx="0"/>
          <a:effectRef idx="0"/>
          <a:fontRef idx="minor"/>
        </p:style>
      </p:sp>
      <p:sp>
        <p:nvSpPr>
          <p:cNvPr id="6147" name="CustomShape 5"/>
          <p:cNvSpPr/>
          <p:nvPr/>
        </p:nvSpPr>
        <p:spPr>
          <a:xfrm>
            <a:off x="-142920" y="517680"/>
            <a:ext cx="9143640" cy="360"/>
          </a:xfrm>
          <a:prstGeom prst="rect">
            <a:avLst/>
          </a:prstGeom>
          <a:noFill/>
          <a:ln w="9360">
            <a:noFill/>
          </a:ln>
        </p:spPr>
        <p:style>
          <a:lnRef idx="0"/>
          <a:fillRef idx="0"/>
          <a:effectRef idx="0"/>
          <a:fontRef idx="minor"/>
        </p:style>
      </p:sp>
      <p:sp>
        <p:nvSpPr>
          <p:cNvPr id="6148" name="CustomShape 6"/>
          <p:cNvSpPr/>
          <p:nvPr/>
        </p:nvSpPr>
        <p:spPr>
          <a:xfrm>
            <a:off x="-142920" y="517680"/>
            <a:ext cx="9143640" cy="360"/>
          </a:xfrm>
          <a:prstGeom prst="rect">
            <a:avLst/>
          </a:prstGeom>
          <a:noFill/>
          <a:ln w="9360">
            <a:noFill/>
          </a:ln>
        </p:spPr>
        <p:style>
          <a:lnRef idx="0"/>
          <a:fillRef idx="0"/>
          <a:effectRef idx="0"/>
          <a:fontRef idx="minor"/>
        </p:style>
      </p:sp>
      <p:sp>
        <p:nvSpPr>
          <p:cNvPr id="6149" name="CustomShape 7"/>
          <p:cNvSpPr/>
          <p:nvPr/>
        </p:nvSpPr>
        <p:spPr>
          <a:xfrm>
            <a:off x="-142920" y="517680"/>
            <a:ext cx="9143640" cy="360"/>
          </a:xfrm>
          <a:prstGeom prst="rect">
            <a:avLst/>
          </a:prstGeom>
          <a:noFill/>
          <a:ln w="9360">
            <a:noFill/>
          </a:ln>
        </p:spPr>
        <p:style>
          <a:lnRef idx="0"/>
          <a:fillRef idx="0"/>
          <a:effectRef idx="0"/>
          <a:fontRef idx="minor"/>
        </p:style>
      </p:sp>
      <p:sp>
        <p:nvSpPr>
          <p:cNvPr id="6150" name="CustomShape 8"/>
          <p:cNvSpPr/>
          <p:nvPr/>
        </p:nvSpPr>
        <p:spPr>
          <a:xfrm>
            <a:off x="-142920" y="517680"/>
            <a:ext cx="9143640" cy="360"/>
          </a:xfrm>
          <a:prstGeom prst="rect">
            <a:avLst/>
          </a:prstGeom>
          <a:noFill/>
          <a:ln w="9360">
            <a:noFill/>
          </a:ln>
        </p:spPr>
        <p:style>
          <a:lnRef idx="0"/>
          <a:fillRef idx="0"/>
          <a:effectRef idx="0"/>
          <a:fontRef idx="minor"/>
        </p:style>
      </p:sp>
      <p:sp>
        <p:nvSpPr>
          <p:cNvPr id="6151" name="CustomShape 9"/>
          <p:cNvSpPr/>
          <p:nvPr/>
        </p:nvSpPr>
        <p:spPr>
          <a:xfrm>
            <a:off x="-142920" y="517680"/>
            <a:ext cx="9143640" cy="360"/>
          </a:xfrm>
          <a:prstGeom prst="rect">
            <a:avLst/>
          </a:prstGeom>
          <a:noFill/>
          <a:ln w="9360">
            <a:noFill/>
          </a:ln>
        </p:spPr>
        <p:style>
          <a:lnRef idx="0"/>
          <a:fillRef idx="0"/>
          <a:effectRef idx="0"/>
          <a:fontRef idx="minor"/>
        </p:style>
      </p:sp>
      <p:sp>
        <p:nvSpPr>
          <p:cNvPr id="6152" name="CustomShape 10"/>
          <p:cNvSpPr/>
          <p:nvPr/>
        </p:nvSpPr>
        <p:spPr>
          <a:xfrm>
            <a:off x="-142920" y="517680"/>
            <a:ext cx="9143640" cy="360"/>
          </a:xfrm>
          <a:prstGeom prst="rect">
            <a:avLst/>
          </a:prstGeom>
          <a:noFill/>
          <a:ln w="9360">
            <a:noFill/>
          </a:ln>
        </p:spPr>
        <p:style>
          <a:lnRef idx="0"/>
          <a:fillRef idx="0"/>
          <a:effectRef idx="0"/>
          <a:fontRef idx="minor"/>
        </p:style>
      </p:sp>
      <p:sp>
        <p:nvSpPr>
          <p:cNvPr id="6153" name="CustomShape 11"/>
          <p:cNvSpPr/>
          <p:nvPr/>
        </p:nvSpPr>
        <p:spPr>
          <a:xfrm>
            <a:off x="-142920" y="517680"/>
            <a:ext cx="9143640" cy="360"/>
          </a:xfrm>
          <a:prstGeom prst="rect">
            <a:avLst/>
          </a:prstGeom>
          <a:noFill/>
          <a:ln w="9360">
            <a:noFill/>
          </a:ln>
        </p:spPr>
        <p:style>
          <a:lnRef idx="0"/>
          <a:fillRef idx="0"/>
          <a:effectRef idx="0"/>
          <a:fontRef idx="minor"/>
        </p:style>
      </p:sp>
      <p:sp>
        <p:nvSpPr>
          <p:cNvPr id="6154" name="CustomShape 12"/>
          <p:cNvSpPr/>
          <p:nvPr/>
        </p:nvSpPr>
        <p:spPr>
          <a:xfrm>
            <a:off x="-142920" y="517680"/>
            <a:ext cx="9143640" cy="360"/>
          </a:xfrm>
          <a:prstGeom prst="rect">
            <a:avLst/>
          </a:prstGeom>
          <a:noFill/>
          <a:ln w="9360">
            <a:noFill/>
          </a:ln>
        </p:spPr>
        <p:style>
          <a:lnRef idx="0"/>
          <a:fillRef idx="0"/>
          <a:effectRef idx="0"/>
          <a:fontRef idx="minor"/>
        </p:style>
      </p:sp>
      <p:sp>
        <p:nvSpPr>
          <p:cNvPr id="6155" name="CustomShape 13"/>
          <p:cNvSpPr/>
          <p:nvPr/>
        </p:nvSpPr>
        <p:spPr>
          <a:xfrm>
            <a:off x="-142920" y="517680"/>
            <a:ext cx="9143640" cy="360"/>
          </a:xfrm>
          <a:prstGeom prst="rect">
            <a:avLst/>
          </a:prstGeom>
          <a:noFill/>
          <a:ln w="9360">
            <a:noFill/>
          </a:ln>
        </p:spPr>
        <p:style>
          <a:lnRef idx="0"/>
          <a:fillRef idx="0"/>
          <a:effectRef idx="0"/>
          <a:fontRef idx="minor"/>
        </p:style>
      </p:sp>
      <p:sp>
        <p:nvSpPr>
          <p:cNvPr id="6156" name="CustomShape 14"/>
          <p:cNvSpPr/>
          <p:nvPr/>
        </p:nvSpPr>
        <p:spPr>
          <a:xfrm>
            <a:off x="-142920" y="517680"/>
            <a:ext cx="9143640" cy="360"/>
          </a:xfrm>
          <a:prstGeom prst="rect">
            <a:avLst/>
          </a:prstGeom>
          <a:noFill/>
          <a:ln w="9360">
            <a:noFill/>
          </a:ln>
        </p:spPr>
        <p:style>
          <a:lnRef idx="0"/>
          <a:fillRef idx="0"/>
          <a:effectRef idx="0"/>
          <a:fontRef idx="minor"/>
        </p:style>
      </p:sp>
      <p:sp>
        <p:nvSpPr>
          <p:cNvPr id="6157" name="CustomShape 15"/>
          <p:cNvSpPr/>
          <p:nvPr/>
        </p:nvSpPr>
        <p:spPr>
          <a:xfrm>
            <a:off x="-142920" y="517680"/>
            <a:ext cx="9143640" cy="360"/>
          </a:xfrm>
          <a:prstGeom prst="rect">
            <a:avLst/>
          </a:prstGeom>
          <a:noFill/>
          <a:ln w="9360">
            <a:noFill/>
          </a:ln>
        </p:spPr>
        <p:style>
          <a:lnRef idx="0"/>
          <a:fillRef idx="0"/>
          <a:effectRef idx="0"/>
          <a:fontRef idx="minor"/>
        </p:style>
      </p:sp>
      <p:sp>
        <p:nvSpPr>
          <p:cNvPr id="6158" name="CustomShape 16"/>
          <p:cNvSpPr/>
          <p:nvPr/>
        </p:nvSpPr>
        <p:spPr>
          <a:xfrm>
            <a:off x="-142920" y="517680"/>
            <a:ext cx="9143640" cy="360"/>
          </a:xfrm>
          <a:prstGeom prst="rect">
            <a:avLst/>
          </a:prstGeom>
          <a:noFill/>
          <a:ln w="9360">
            <a:noFill/>
          </a:ln>
        </p:spPr>
        <p:style>
          <a:lnRef idx="0"/>
          <a:fillRef idx="0"/>
          <a:effectRef idx="0"/>
          <a:fontRef idx="minor"/>
        </p:style>
      </p:sp>
      <p:sp>
        <p:nvSpPr>
          <p:cNvPr id="6159" name="CustomShape 17"/>
          <p:cNvSpPr/>
          <p:nvPr/>
        </p:nvSpPr>
        <p:spPr>
          <a:xfrm>
            <a:off x="-142920" y="517680"/>
            <a:ext cx="9143640" cy="360"/>
          </a:xfrm>
          <a:prstGeom prst="rect">
            <a:avLst/>
          </a:prstGeom>
          <a:noFill/>
          <a:ln w="9360">
            <a:noFill/>
          </a:ln>
        </p:spPr>
        <p:style>
          <a:lnRef idx="0"/>
          <a:fillRef idx="0"/>
          <a:effectRef idx="0"/>
          <a:fontRef idx="minor"/>
        </p:style>
      </p:sp>
      <p:sp>
        <p:nvSpPr>
          <p:cNvPr id="6160" name="CustomShape 18"/>
          <p:cNvSpPr/>
          <p:nvPr/>
        </p:nvSpPr>
        <p:spPr>
          <a:xfrm>
            <a:off x="-142920" y="517680"/>
            <a:ext cx="9143640" cy="360"/>
          </a:xfrm>
          <a:prstGeom prst="rect">
            <a:avLst/>
          </a:prstGeom>
          <a:noFill/>
          <a:ln w="9360">
            <a:noFill/>
          </a:ln>
        </p:spPr>
        <p:style>
          <a:lnRef idx="0"/>
          <a:fillRef idx="0"/>
          <a:effectRef idx="0"/>
          <a:fontRef idx="minor"/>
        </p:style>
      </p:sp>
      <p:sp>
        <p:nvSpPr>
          <p:cNvPr id="6161" name="CustomShape 19"/>
          <p:cNvSpPr/>
          <p:nvPr/>
        </p:nvSpPr>
        <p:spPr>
          <a:xfrm>
            <a:off x="-142920" y="517680"/>
            <a:ext cx="9143640" cy="360"/>
          </a:xfrm>
          <a:prstGeom prst="rect">
            <a:avLst/>
          </a:prstGeom>
          <a:noFill/>
          <a:ln w="9360">
            <a:noFill/>
          </a:ln>
        </p:spPr>
        <p:style>
          <a:lnRef idx="0"/>
          <a:fillRef idx="0"/>
          <a:effectRef idx="0"/>
          <a:fontRef idx="minor"/>
        </p:style>
      </p:sp>
      <p:sp>
        <p:nvSpPr>
          <p:cNvPr id="6162" name="CustomShape 20"/>
          <p:cNvSpPr/>
          <p:nvPr/>
        </p:nvSpPr>
        <p:spPr>
          <a:xfrm>
            <a:off x="-142920" y="517680"/>
            <a:ext cx="9143640" cy="360"/>
          </a:xfrm>
          <a:prstGeom prst="rect">
            <a:avLst/>
          </a:prstGeom>
          <a:noFill/>
          <a:ln w="9360">
            <a:noFill/>
          </a:ln>
        </p:spPr>
        <p:style>
          <a:lnRef idx="0"/>
          <a:fillRef idx="0"/>
          <a:effectRef idx="0"/>
          <a:fontRef idx="minor"/>
        </p:style>
      </p:sp>
      <p:sp>
        <p:nvSpPr>
          <p:cNvPr id="6163" name="CustomShape 21"/>
          <p:cNvSpPr/>
          <p:nvPr/>
        </p:nvSpPr>
        <p:spPr>
          <a:xfrm>
            <a:off x="237600" y="3358800"/>
            <a:ext cx="24062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SHANNON ENTROPY</a:t>
            </a:r>
            <a:endParaRPr b="0" lang="en-US" sz="1800" spc="-1" strike="noStrike">
              <a:latin typeface="Arial"/>
            </a:endParaRPr>
          </a:p>
        </p:txBody>
      </p:sp>
      <p:sp>
        <p:nvSpPr>
          <p:cNvPr id="6164" name="CustomShape 22"/>
          <p:cNvSpPr/>
          <p:nvPr/>
        </p:nvSpPr>
        <p:spPr>
          <a:xfrm>
            <a:off x="3593520" y="1334160"/>
            <a:ext cx="26132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OPTICAL ABSORPTION</a:t>
            </a:r>
            <a:endParaRPr b="0" lang="en-US" sz="1800" spc="-1" strike="noStrike">
              <a:latin typeface="Arial"/>
            </a:endParaRPr>
          </a:p>
        </p:txBody>
      </p:sp>
      <p:sp>
        <p:nvSpPr>
          <p:cNvPr id="6165" name="CustomShape 23"/>
          <p:cNvSpPr/>
          <p:nvPr/>
        </p:nvSpPr>
        <p:spPr>
          <a:xfrm>
            <a:off x="3488760" y="883440"/>
            <a:ext cx="272016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ff0000"/>
                </a:solidFill>
                <a:latin typeface="Times New Roman"/>
              </a:rPr>
              <a:t>OPTICAL PROPERTIES</a:t>
            </a:r>
            <a:endParaRPr b="0" lang="en-US" sz="1800" spc="-1" strike="noStrike">
              <a:latin typeface="Arial"/>
            </a:endParaRPr>
          </a:p>
        </p:txBody>
      </p:sp>
      <p:sp>
        <p:nvSpPr>
          <p:cNvPr id="6166" name="CustomShape 24"/>
          <p:cNvSpPr/>
          <p:nvPr/>
        </p:nvSpPr>
        <p:spPr>
          <a:xfrm>
            <a:off x="3506040" y="2999520"/>
            <a:ext cx="286020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ff0000"/>
                </a:solidFill>
                <a:latin typeface="Times New Roman"/>
              </a:rPr>
              <a:t>THERMAL PROPERTIES</a:t>
            </a:r>
            <a:endParaRPr b="0" lang="en-US" sz="1800" spc="-1" strike="noStrike">
              <a:latin typeface="Arial"/>
            </a:endParaRPr>
          </a:p>
        </p:txBody>
      </p:sp>
      <p:sp>
        <p:nvSpPr>
          <p:cNvPr id="6167" name="CustomShape 25"/>
          <p:cNvSpPr/>
          <p:nvPr/>
        </p:nvSpPr>
        <p:spPr>
          <a:xfrm>
            <a:off x="5277240" y="3348000"/>
            <a:ext cx="220644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TSALLIS ENTROPY</a:t>
            </a:r>
            <a:endParaRPr b="0" lang="en-US" sz="1800" spc="-1" strike="noStrike">
              <a:latin typeface="Arial"/>
            </a:endParaRPr>
          </a:p>
        </p:txBody>
      </p:sp>
      <p:sp>
        <p:nvSpPr>
          <p:cNvPr id="6168" name="CustomShape 26"/>
          <p:cNvSpPr/>
          <p:nvPr/>
        </p:nvSpPr>
        <p:spPr>
          <a:xfrm>
            <a:off x="3639960" y="4813200"/>
            <a:ext cx="22993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INTERNAL ENERGY</a:t>
            </a:r>
            <a:endParaRPr b="0" lang="en-US" sz="1800" spc="-1" strike="noStrike">
              <a:latin typeface="Arial"/>
            </a:endParaRPr>
          </a:p>
        </p:txBody>
      </p:sp>
      <p:sp>
        <p:nvSpPr>
          <p:cNvPr id="6169" name="CustomShape 27"/>
          <p:cNvSpPr/>
          <p:nvPr/>
        </p:nvSpPr>
        <p:spPr>
          <a:xfrm>
            <a:off x="186120" y="4773960"/>
            <a:ext cx="172476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FREE ENERGY</a:t>
            </a:r>
            <a:endParaRPr b="0" lang="en-US" sz="1800" spc="-1" strike="noStrike">
              <a:latin typeface="Arial"/>
            </a:endParaRPr>
          </a:p>
        </p:txBody>
      </p:sp>
      <p:sp>
        <p:nvSpPr>
          <p:cNvPr id="6170" name="CustomShape 28"/>
          <p:cNvSpPr/>
          <p:nvPr/>
        </p:nvSpPr>
        <p:spPr>
          <a:xfrm>
            <a:off x="6479640" y="4797000"/>
            <a:ext cx="194148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Times New Roman"/>
                <a:ea typeface="Calibri"/>
              </a:rPr>
              <a:t>HEAT CAPACITY</a:t>
            </a:r>
            <a:endParaRPr b="0" lang="en-US" sz="1800" spc="-1" strike="noStrike">
              <a:latin typeface="Arial"/>
            </a:endParaRPr>
          </a:p>
        </p:txBody>
      </p:sp>
      <p:sp>
        <p:nvSpPr>
          <p:cNvPr id="6171" name="CustomShape 29"/>
          <p:cNvSpPr/>
          <p:nvPr/>
        </p:nvSpPr>
        <p:spPr>
          <a:xfrm>
            <a:off x="145080" y="6296400"/>
            <a:ext cx="372780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omic Sans MS"/>
              </a:rPr>
              <a:t>The partion function is given by </a:t>
            </a:r>
            <a:endParaRPr b="0" lang="en-US" sz="1800" spc="-1" strike="noStrike">
              <a:latin typeface="Arial"/>
            </a:endParaRPr>
          </a:p>
        </p:txBody>
      </p:sp>
      <p:sp>
        <p:nvSpPr>
          <p:cNvPr id="6172" name="TextShape 30"/>
          <p:cNvSpPr txBox="1"/>
          <p:nvPr/>
        </p:nvSpPr>
        <p:spPr>
          <a:xfrm>
            <a:off x="7006320" y="648108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37</a:t>
            </a:r>
            <a:endParaRPr b="0" lang="en-US" sz="2400" spc="-1" strike="noStrike">
              <a:latin typeface="Times New Roman"/>
            </a:endParaRPr>
          </a:p>
        </p:txBody>
      </p:sp>
      <p:sp>
        <p:nvSpPr>
          <p:cNvPr id="6173" name="CustomShape 31"/>
          <p:cNvSpPr/>
          <p:nvPr/>
        </p:nvSpPr>
        <p:spPr>
          <a:xfrm>
            <a:off x="7900200" y="19990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(g)</a:t>
            </a:r>
            <a:endParaRPr b="0" lang="en-US" sz="1800" spc="-1" strike="noStrike">
              <a:latin typeface="Arial"/>
            </a:endParaRPr>
          </a:p>
        </p:txBody>
      </p:sp>
      <p:sp>
        <p:nvSpPr>
          <p:cNvPr id="6174" name="CustomShape 32"/>
          <p:cNvSpPr/>
          <p:nvPr/>
        </p:nvSpPr>
        <p:spPr>
          <a:xfrm>
            <a:off x="2955960" y="391500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(h)</a:t>
            </a:r>
            <a:endParaRPr b="0" lang="en-US" sz="1800" spc="-1" strike="noStrike">
              <a:latin typeface="Arial"/>
            </a:endParaRPr>
          </a:p>
        </p:txBody>
      </p:sp>
      <p:sp>
        <p:nvSpPr>
          <p:cNvPr id="6175" name="CustomShape 33"/>
          <p:cNvSpPr/>
          <p:nvPr/>
        </p:nvSpPr>
        <p:spPr>
          <a:xfrm>
            <a:off x="7859880" y="39459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(i)</a:t>
            </a:r>
            <a:endParaRPr b="0" lang="en-US" sz="1800" spc="-1" strike="noStrike">
              <a:latin typeface="Arial"/>
            </a:endParaRPr>
          </a:p>
        </p:txBody>
      </p:sp>
      <p:sp>
        <p:nvSpPr>
          <p:cNvPr id="6176" name="CustomShape 34"/>
          <p:cNvSpPr/>
          <p:nvPr/>
        </p:nvSpPr>
        <p:spPr>
          <a:xfrm>
            <a:off x="8410680" y="55238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(j)</a:t>
            </a:r>
            <a:endParaRPr b="0" lang="en-US" sz="1800" spc="-1" strike="noStrike">
              <a:latin typeface="Arial"/>
            </a:endParaRPr>
          </a:p>
        </p:txBody>
      </p:sp>
      <p:sp>
        <p:nvSpPr>
          <p:cNvPr id="6177" name="CustomShape 35"/>
          <p:cNvSpPr/>
          <p:nvPr/>
        </p:nvSpPr>
        <p:spPr>
          <a:xfrm>
            <a:off x="6518160" y="63453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(k)</a:t>
            </a:r>
            <a:endParaRPr b="0" lang="en-US" sz="1800" spc="-1" strike="noStrike">
              <a:latin typeface="Arial"/>
            </a:endParaRPr>
          </a:p>
        </p:txBody>
      </p:sp>
      <p:pic>
        <p:nvPicPr>
          <p:cNvPr id="6178" name="" descr=""/>
          <p:cNvPicPr/>
          <p:nvPr/>
        </p:nvPicPr>
        <p:blipFill>
          <a:blip r:embed="rId1"/>
          <a:stretch/>
        </p:blipFill>
        <p:spPr>
          <a:xfrm>
            <a:off x="216000" y="3936960"/>
            <a:ext cx="2629080" cy="457200"/>
          </a:xfrm>
          <a:prstGeom prst="rect">
            <a:avLst/>
          </a:prstGeom>
          <a:ln>
            <a:noFill/>
          </a:ln>
        </p:spPr>
      </p:pic>
      <p:pic>
        <p:nvPicPr>
          <p:cNvPr id="6179" name="" descr=""/>
          <p:cNvPicPr/>
          <p:nvPr/>
        </p:nvPicPr>
        <p:blipFill>
          <a:blip r:embed="rId2"/>
          <a:stretch/>
        </p:blipFill>
        <p:spPr>
          <a:xfrm>
            <a:off x="2298600" y="1854360"/>
            <a:ext cx="5079960" cy="723960"/>
          </a:xfrm>
          <a:prstGeom prst="rect">
            <a:avLst/>
          </a:prstGeom>
          <a:ln>
            <a:noFill/>
          </a:ln>
        </p:spPr>
      </p:pic>
      <p:pic>
        <p:nvPicPr>
          <p:cNvPr id="6180" name="" descr=""/>
          <p:cNvPicPr/>
          <p:nvPr/>
        </p:nvPicPr>
        <p:blipFill>
          <a:blip r:embed="rId3"/>
          <a:stretch/>
        </p:blipFill>
        <p:spPr>
          <a:xfrm>
            <a:off x="5270400" y="3784680"/>
            <a:ext cx="2311560" cy="851040"/>
          </a:xfrm>
          <a:prstGeom prst="rect">
            <a:avLst/>
          </a:prstGeom>
          <a:ln>
            <a:noFill/>
          </a:ln>
        </p:spPr>
      </p:pic>
      <p:pic>
        <p:nvPicPr>
          <p:cNvPr id="6181" name="" descr=""/>
          <p:cNvPicPr/>
          <p:nvPr/>
        </p:nvPicPr>
        <p:blipFill>
          <a:blip r:embed="rId4"/>
          <a:stretch/>
        </p:blipFill>
        <p:spPr>
          <a:xfrm>
            <a:off x="216000" y="5245200"/>
            <a:ext cx="2666880" cy="660240"/>
          </a:xfrm>
          <a:prstGeom prst="rect">
            <a:avLst/>
          </a:prstGeom>
          <a:ln>
            <a:noFill/>
          </a:ln>
        </p:spPr>
      </p:pic>
      <p:pic>
        <p:nvPicPr>
          <p:cNvPr id="6182" name="" descr=""/>
          <p:cNvPicPr/>
          <p:nvPr/>
        </p:nvPicPr>
        <p:blipFill>
          <a:blip r:embed="rId5"/>
          <a:stretch/>
        </p:blipFill>
        <p:spPr>
          <a:xfrm>
            <a:off x="3873600" y="5257800"/>
            <a:ext cx="1676520" cy="698400"/>
          </a:xfrm>
          <a:prstGeom prst="rect">
            <a:avLst/>
          </a:prstGeom>
          <a:ln>
            <a:noFill/>
          </a:ln>
        </p:spPr>
      </p:pic>
      <p:pic>
        <p:nvPicPr>
          <p:cNvPr id="6183" name="" descr=""/>
          <p:cNvPicPr/>
          <p:nvPr/>
        </p:nvPicPr>
        <p:blipFill>
          <a:blip r:embed="rId6"/>
          <a:stretch/>
        </p:blipFill>
        <p:spPr>
          <a:xfrm>
            <a:off x="6819840" y="5295960"/>
            <a:ext cx="1346040" cy="825480"/>
          </a:xfrm>
          <a:prstGeom prst="rect">
            <a:avLst/>
          </a:prstGeom>
          <a:ln>
            <a:noFill/>
          </a:ln>
        </p:spPr>
      </p:pic>
      <p:pic>
        <p:nvPicPr>
          <p:cNvPr id="6184" name="" descr=""/>
          <p:cNvPicPr/>
          <p:nvPr/>
        </p:nvPicPr>
        <p:blipFill>
          <a:blip r:embed="rId7"/>
          <a:stretch/>
        </p:blipFill>
        <p:spPr>
          <a:xfrm>
            <a:off x="3936960" y="6146640"/>
            <a:ext cx="2463840" cy="647640"/>
          </a:xfrm>
          <a:prstGeom prst="rect">
            <a:avLst/>
          </a:prstGeom>
          <a:ln>
            <a:noFill/>
          </a:ln>
        </p:spPr>
      </p:pic>
    </p:spTree>
  </p:cSld>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85" name="CustomShape 1"/>
          <p:cNvSpPr/>
          <p:nvPr/>
        </p:nvSpPr>
        <p:spPr>
          <a:xfrm>
            <a:off x="1691640" y="2709000"/>
            <a:ext cx="5760360" cy="4561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400" spc="-1" strike="noStrike">
                <a:solidFill>
                  <a:srgbClr val="000000"/>
                </a:solidFill>
                <a:latin typeface="Arial Black"/>
              </a:rPr>
              <a:t>3. Applications</a:t>
            </a:r>
            <a:endParaRPr b="0" lang="en-US" sz="2400" spc="-1" strike="noStrike">
              <a:latin typeface="Arial"/>
            </a:endParaRPr>
          </a:p>
        </p:txBody>
      </p:sp>
      <p:sp>
        <p:nvSpPr>
          <p:cNvPr id="6186" name="TextShape 2"/>
          <p:cNvSpPr txBox="1"/>
          <p:nvPr/>
        </p:nvSpPr>
        <p:spPr>
          <a:xfrm>
            <a:off x="6458040" y="6356520"/>
            <a:ext cx="2057040" cy="364680"/>
          </a:xfrm>
          <a:prstGeom prst="rect">
            <a:avLst/>
          </a:prstGeom>
          <a:noFill/>
          <a:ln>
            <a:noFill/>
          </a:ln>
        </p:spPr>
        <p:txBody>
          <a:bodyPr anchor="ctr"/>
          <a:p>
            <a:pPr algn="r">
              <a:lnSpc>
                <a:spcPct val="100000"/>
              </a:lnSpc>
            </a:pPr>
            <a:fld id="{FE2FA329-025D-4FAC-B17F-28EE978C6B06}"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87" name="CustomShape 1"/>
          <p:cNvSpPr/>
          <p:nvPr/>
        </p:nvSpPr>
        <p:spPr>
          <a:xfrm>
            <a:off x="1918800" y="27720"/>
            <a:ext cx="6253200" cy="6058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400" spc="-1" strike="noStrike">
                <a:solidFill>
                  <a:srgbClr val="00b0f0"/>
                </a:solidFill>
                <a:latin typeface="Arial"/>
              </a:rPr>
              <a:t> </a:t>
            </a:r>
            <a:r>
              <a:rPr b="1" lang="en-US" sz="2400" spc="-1" strike="noStrike">
                <a:solidFill>
                  <a:srgbClr val="00b0f0"/>
                </a:solidFill>
                <a:latin typeface="Arial"/>
              </a:rPr>
              <a:t>Asymmetric Potential effects on polaron</a:t>
            </a:r>
            <a:endParaRPr b="0" lang="en-US" sz="2400" spc="-1" strike="noStrike">
              <a:latin typeface="Arial"/>
            </a:endParaRPr>
          </a:p>
        </p:txBody>
      </p:sp>
      <p:sp>
        <p:nvSpPr>
          <p:cNvPr id="6188" name="CustomShape 2"/>
          <p:cNvSpPr/>
          <p:nvPr/>
        </p:nvSpPr>
        <p:spPr>
          <a:xfrm>
            <a:off x="1143000" y="718920"/>
            <a:ext cx="138240" cy="276480"/>
          </a:xfrm>
          <a:prstGeom prst="rect">
            <a:avLst/>
          </a:prstGeom>
          <a:noFill/>
          <a:ln>
            <a:noFill/>
          </a:ln>
        </p:spPr>
        <p:style>
          <a:lnRef idx="0"/>
          <a:fillRef idx="0"/>
          <a:effectRef idx="0"/>
          <a:fontRef idx="minor"/>
        </p:style>
      </p:sp>
      <p:pic>
        <p:nvPicPr>
          <p:cNvPr id="6189" name="Image 21" descr=""/>
          <p:cNvPicPr/>
          <p:nvPr/>
        </p:nvPicPr>
        <p:blipFill>
          <a:blip r:embed="rId1"/>
          <a:srcRect l="0" t="1677" r="6345" b="4559"/>
          <a:stretch/>
        </p:blipFill>
        <p:spPr>
          <a:xfrm>
            <a:off x="154080" y="1554480"/>
            <a:ext cx="2595240" cy="2070720"/>
          </a:xfrm>
          <a:prstGeom prst="rect">
            <a:avLst/>
          </a:prstGeom>
          <a:ln>
            <a:noFill/>
          </a:ln>
        </p:spPr>
      </p:pic>
      <p:pic>
        <p:nvPicPr>
          <p:cNvPr id="6190" name="Image 22" descr=""/>
          <p:cNvPicPr/>
          <p:nvPr/>
        </p:nvPicPr>
        <p:blipFill>
          <a:blip r:embed="rId2"/>
          <a:srcRect l="959" t="1071" r="5960" b="2941"/>
          <a:stretch/>
        </p:blipFill>
        <p:spPr>
          <a:xfrm>
            <a:off x="4827960" y="1623240"/>
            <a:ext cx="2647080" cy="2070720"/>
          </a:xfrm>
          <a:prstGeom prst="rect">
            <a:avLst/>
          </a:prstGeom>
          <a:ln>
            <a:noFill/>
          </a:ln>
        </p:spPr>
      </p:pic>
      <p:pic>
        <p:nvPicPr>
          <p:cNvPr id="6191" name="Image 23" descr=""/>
          <p:cNvPicPr/>
          <p:nvPr/>
        </p:nvPicPr>
        <p:blipFill>
          <a:blip r:embed="rId3"/>
          <a:srcRect l="0" t="1552" r="7767" b="0"/>
          <a:stretch/>
        </p:blipFill>
        <p:spPr>
          <a:xfrm>
            <a:off x="-47160" y="3890520"/>
            <a:ext cx="2901600" cy="2109960"/>
          </a:xfrm>
          <a:prstGeom prst="rect">
            <a:avLst/>
          </a:prstGeom>
          <a:ln w="9360">
            <a:noFill/>
          </a:ln>
        </p:spPr>
      </p:pic>
      <p:pic>
        <p:nvPicPr>
          <p:cNvPr id="6192" name="Image 24" descr=""/>
          <p:cNvPicPr/>
          <p:nvPr/>
        </p:nvPicPr>
        <p:blipFill>
          <a:blip r:embed="rId4"/>
          <a:srcRect l="0" t="0" r="7927" b="0"/>
          <a:stretch/>
        </p:blipFill>
        <p:spPr>
          <a:xfrm>
            <a:off x="4751280" y="3899520"/>
            <a:ext cx="2599920" cy="2100960"/>
          </a:xfrm>
          <a:prstGeom prst="rect">
            <a:avLst/>
          </a:prstGeom>
          <a:ln w="9360">
            <a:noFill/>
          </a:ln>
        </p:spPr>
      </p:pic>
      <p:sp>
        <p:nvSpPr>
          <p:cNvPr id="6193" name="CustomShape 3"/>
          <p:cNvSpPr/>
          <p:nvPr/>
        </p:nvSpPr>
        <p:spPr>
          <a:xfrm>
            <a:off x="7351560" y="4298400"/>
            <a:ext cx="1550520" cy="11286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980" spc="-1" strike="noStrike">
                <a:solidFill>
                  <a:srgbClr val="000000"/>
                </a:solidFill>
                <a:latin typeface="Times New Roman"/>
                <a:ea typeface="Calibri"/>
              </a:rPr>
              <a:t>Figure 8: </a:t>
            </a:r>
            <a:endParaRPr b="0" lang="en-US" sz="980" spc="-1" strike="noStrike">
              <a:latin typeface="Arial"/>
            </a:endParaRPr>
          </a:p>
          <a:p>
            <a:pPr algn="ctr">
              <a:lnSpc>
                <a:spcPct val="100000"/>
              </a:lnSpc>
            </a:pPr>
            <a:endParaRPr b="0" lang="en-US" sz="980" spc="-1" strike="noStrike">
              <a:latin typeface="Arial"/>
            </a:endParaRPr>
          </a:p>
          <a:p>
            <a:pPr algn="ctr">
              <a:lnSpc>
                <a:spcPct val="100000"/>
              </a:lnSpc>
            </a:pPr>
            <a:r>
              <a:rPr b="1" lang="en-US" sz="980" spc="-1" strike="noStrike">
                <a:solidFill>
                  <a:srgbClr val="000000"/>
                </a:solidFill>
                <a:latin typeface="Times New Roman"/>
                <a:ea typeface="Calibri"/>
              </a:rPr>
              <a:t>Decoherence time as a function of the confinement length for different values of the dispersion coefficient</a:t>
            </a:r>
            <a:endParaRPr b="0" lang="en-US" sz="980" spc="-1" strike="noStrike">
              <a:latin typeface="Arial"/>
            </a:endParaRPr>
          </a:p>
        </p:txBody>
      </p:sp>
      <p:sp>
        <p:nvSpPr>
          <p:cNvPr id="6194" name="CustomShape 4"/>
          <p:cNvSpPr/>
          <p:nvPr/>
        </p:nvSpPr>
        <p:spPr>
          <a:xfrm>
            <a:off x="2749680" y="4509360"/>
            <a:ext cx="1764360" cy="9802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980" spc="-1" strike="noStrike">
                <a:solidFill>
                  <a:srgbClr val="000000"/>
                </a:solidFill>
                <a:latin typeface="Times New Roman"/>
                <a:ea typeface="Calibri"/>
              </a:rPr>
              <a:t>Figure 7: </a:t>
            </a:r>
            <a:endParaRPr b="0" lang="en-US" sz="980" spc="-1" strike="noStrike">
              <a:latin typeface="Arial"/>
            </a:endParaRPr>
          </a:p>
          <a:p>
            <a:pPr algn="ctr">
              <a:lnSpc>
                <a:spcPct val="100000"/>
              </a:lnSpc>
            </a:pPr>
            <a:endParaRPr b="0" lang="en-US" sz="980" spc="-1" strike="noStrike">
              <a:latin typeface="Arial"/>
            </a:endParaRPr>
          </a:p>
          <a:p>
            <a:pPr algn="ctr">
              <a:lnSpc>
                <a:spcPct val="100000"/>
              </a:lnSpc>
            </a:pPr>
            <a:r>
              <a:rPr b="1" lang="en-US" sz="980" spc="-1" strike="noStrike">
                <a:solidFill>
                  <a:srgbClr val="000000"/>
                </a:solidFill>
                <a:latin typeface="Times New Roman"/>
                <a:ea typeface="Calibri"/>
              </a:rPr>
              <a:t>Decoherence time as a function of the confinement length for different values of the coupling constant</a:t>
            </a:r>
            <a:endParaRPr b="0" lang="en-US" sz="980" spc="-1" strike="noStrike">
              <a:latin typeface="Arial"/>
            </a:endParaRPr>
          </a:p>
        </p:txBody>
      </p:sp>
      <p:sp>
        <p:nvSpPr>
          <p:cNvPr id="6195" name="CustomShape 5"/>
          <p:cNvSpPr/>
          <p:nvPr/>
        </p:nvSpPr>
        <p:spPr>
          <a:xfrm>
            <a:off x="7378200" y="2348280"/>
            <a:ext cx="1559520" cy="11286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980" spc="-1" strike="noStrike">
                <a:solidFill>
                  <a:srgbClr val="000000"/>
                </a:solidFill>
                <a:latin typeface="Times New Roman"/>
                <a:ea typeface="Calibri"/>
              </a:rPr>
              <a:t>Figure 6: </a:t>
            </a:r>
            <a:endParaRPr b="0" lang="en-US" sz="980" spc="-1" strike="noStrike">
              <a:latin typeface="Arial"/>
            </a:endParaRPr>
          </a:p>
          <a:p>
            <a:pPr algn="ctr">
              <a:lnSpc>
                <a:spcPct val="100000"/>
              </a:lnSpc>
            </a:pPr>
            <a:endParaRPr b="0" lang="en-US" sz="980" spc="-1" strike="noStrike">
              <a:latin typeface="Arial"/>
            </a:endParaRPr>
          </a:p>
          <a:p>
            <a:pPr algn="ctr">
              <a:lnSpc>
                <a:spcPct val="100000"/>
              </a:lnSpc>
            </a:pPr>
            <a:r>
              <a:rPr b="1" lang="en-US" sz="980" spc="-1" strike="noStrike">
                <a:solidFill>
                  <a:srgbClr val="000000"/>
                </a:solidFill>
                <a:latin typeface="Times New Roman"/>
                <a:ea typeface="Calibri"/>
              </a:rPr>
              <a:t>Probability density for asymmetric potential when the electron is in superposition states for strong coupling </a:t>
            </a:r>
            <a:endParaRPr b="0" lang="en-US" sz="980" spc="-1" strike="noStrike">
              <a:latin typeface="Arial"/>
            </a:endParaRPr>
          </a:p>
        </p:txBody>
      </p:sp>
      <p:sp>
        <p:nvSpPr>
          <p:cNvPr id="6196" name="CustomShape 6"/>
          <p:cNvSpPr/>
          <p:nvPr/>
        </p:nvSpPr>
        <p:spPr>
          <a:xfrm>
            <a:off x="2774160" y="2079000"/>
            <a:ext cx="1389600" cy="11286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980" spc="-1" strike="noStrike">
                <a:solidFill>
                  <a:srgbClr val="000000"/>
                </a:solidFill>
                <a:latin typeface="Times New Roman"/>
                <a:ea typeface="Calibri"/>
              </a:rPr>
              <a:t>Figure 5: </a:t>
            </a:r>
            <a:endParaRPr b="0" lang="en-US" sz="980" spc="-1" strike="noStrike">
              <a:latin typeface="Arial"/>
            </a:endParaRPr>
          </a:p>
          <a:p>
            <a:pPr algn="ctr">
              <a:lnSpc>
                <a:spcPct val="100000"/>
              </a:lnSpc>
            </a:pPr>
            <a:endParaRPr b="0" lang="en-US" sz="980" spc="-1" strike="noStrike">
              <a:latin typeface="Arial"/>
            </a:endParaRPr>
          </a:p>
          <a:p>
            <a:pPr algn="ctr">
              <a:lnSpc>
                <a:spcPct val="100000"/>
              </a:lnSpc>
            </a:pPr>
            <a:r>
              <a:rPr b="1" lang="en-US" sz="980" spc="-1" strike="noStrike">
                <a:solidFill>
                  <a:srgbClr val="000000"/>
                </a:solidFill>
                <a:latin typeface="Times New Roman"/>
                <a:ea typeface="Calibri"/>
              </a:rPr>
              <a:t>Probability density for symmetric potential when the electron is in superposition states for strong coupling </a:t>
            </a:r>
            <a:endParaRPr b="0" lang="en-US" sz="980" spc="-1" strike="noStrike">
              <a:latin typeface="Arial"/>
            </a:endParaRPr>
          </a:p>
        </p:txBody>
      </p:sp>
      <p:sp>
        <p:nvSpPr>
          <p:cNvPr id="6197" name="TextShape 7"/>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39</a:t>
            </a:r>
            <a:endParaRPr b="0" lang="en-US" sz="2400" spc="-1" strike="noStrike">
              <a:latin typeface="Times New Roman"/>
            </a:endParaRPr>
          </a:p>
        </p:txBody>
      </p:sp>
      <p:sp>
        <p:nvSpPr>
          <p:cNvPr id="6198" name="CustomShape 8"/>
          <p:cNvSpPr/>
          <p:nvPr/>
        </p:nvSpPr>
        <p:spPr>
          <a:xfrm>
            <a:off x="7910640" y="8686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(48)</a:t>
            </a:r>
            <a:endParaRPr b="0" lang="en-US" sz="1800" spc="-1" strike="noStrike">
              <a:latin typeface="Arial"/>
            </a:endParaRPr>
          </a:p>
        </p:txBody>
      </p:sp>
      <p:pic>
        <p:nvPicPr>
          <p:cNvPr id="6199" name="" descr=""/>
          <p:cNvPicPr/>
          <p:nvPr/>
        </p:nvPicPr>
        <p:blipFill>
          <a:blip r:embed="rId5"/>
          <a:stretch/>
        </p:blipFill>
        <p:spPr>
          <a:xfrm>
            <a:off x="990720" y="723960"/>
            <a:ext cx="6477120" cy="635040"/>
          </a:xfrm>
          <a:prstGeom prst="rect">
            <a:avLst/>
          </a:prstGeom>
          <a:ln>
            <a:noFill/>
          </a:ln>
        </p:spPr>
      </p:pic>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CustomShape 1"/>
          <p:cNvSpPr/>
          <p:nvPr/>
        </p:nvSpPr>
        <p:spPr>
          <a:xfrm>
            <a:off x="2648880" y="2565000"/>
            <a:ext cx="3960720" cy="1004760"/>
          </a:xfrm>
          <a:prstGeom prst="rect">
            <a:avLst/>
          </a:prstGeom>
          <a:noFill/>
          <a:ln>
            <a:noFill/>
          </a:ln>
        </p:spPr>
        <p:style>
          <a:lnRef idx="0"/>
          <a:fillRef idx="0"/>
          <a:effectRef idx="0"/>
          <a:fontRef idx="minor"/>
        </p:style>
        <p:txBody>
          <a:bodyPr wrap="none" lIns="90000" rIns="90000" tIns="45000" bIns="45000"/>
          <a:p>
            <a:pPr marL="343080" indent="-342720">
              <a:lnSpc>
                <a:spcPct val="250000"/>
              </a:lnSpc>
              <a:buClr>
                <a:srgbClr val="0000ff"/>
              </a:buClr>
              <a:buFont typeface="Wingdings" charset="2"/>
              <a:buChar char=""/>
            </a:pPr>
            <a:r>
              <a:rPr b="1" lang="en-US" sz="2400" spc="-1" strike="noStrike">
                <a:solidFill>
                  <a:srgbClr val="0000ff"/>
                </a:solidFill>
                <a:latin typeface="Times New Roman"/>
              </a:rPr>
              <a:t>SYNTHESIS OF WORKS</a:t>
            </a:r>
            <a:endParaRPr b="0" lang="en-US" sz="2400" spc="-1" strike="noStrike">
              <a:latin typeface="Arial"/>
            </a:endParaRPr>
          </a:p>
        </p:txBody>
      </p:sp>
      <p:sp>
        <p:nvSpPr>
          <p:cNvPr id="141" name="TextShape 2"/>
          <p:cNvSpPr txBox="1"/>
          <p:nvPr/>
        </p:nvSpPr>
        <p:spPr>
          <a:xfrm>
            <a:off x="6458040" y="6356520"/>
            <a:ext cx="2057040" cy="364680"/>
          </a:xfrm>
          <a:prstGeom prst="rect">
            <a:avLst/>
          </a:prstGeom>
          <a:noFill/>
          <a:ln>
            <a:noFill/>
          </a:ln>
        </p:spPr>
        <p:txBody>
          <a:bodyPr anchor="ctr"/>
          <a:p>
            <a:pPr algn="r">
              <a:lnSpc>
                <a:spcPct val="100000"/>
              </a:lnSpc>
            </a:pPr>
            <a:fld id="{E7642B7D-7D42-44E7-890B-79C8BC85542D}"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00" name="CustomShape 1"/>
          <p:cNvSpPr/>
          <p:nvPr/>
        </p:nvSpPr>
        <p:spPr>
          <a:xfrm>
            <a:off x="1281240" y="63000"/>
            <a:ext cx="7163640" cy="4687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400" spc="-1" strike="noStrike">
                <a:solidFill>
                  <a:srgbClr val="00b0f0"/>
                </a:solidFill>
                <a:latin typeface="Arial"/>
              </a:rPr>
              <a:t>Quantum dot confining potential on bipolaron</a:t>
            </a:r>
            <a:endParaRPr b="0" lang="en-US" sz="2400" spc="-1" strike="noStrike">
              <a:latin typeface="Arial"/>
            </a:endParaRPr>
          </a:p>
        </p:txBody>
      </p:sp>
      <p:sp>
        <p:nvSpPr>
          <p:cNvPr id="6201" name="CustomShape 2"/>
          <p:cNvSpPr/>
          <p:nvPr/>
        </p:nvSpPr>
        <p:spPr>
          <a:xfrm>
            <a:off x="1143000" y="718920"/>
            <a:ext cx="138240" cy="276480"/>
          </a:xfrm>
          <a:prstGeom prst="rect">
            <a:avLst/>
          </a:prstGeom>
          <a:noFill/>
          <a:ln>
            <a:noFill/>
          </a:ln>
        </p:spPr>
        <p:style>
          <a:lnRef idx="0"/>
          <a:fillRef idx="0"/>
          <a:effectRef idx="0"/>
          <a:fontRef idx="minor"/>
        </p:style>
      </p:sp>
      <p:pic>
        <p:nvPicPr>
          <p:cNvPr id="6202" name="Image 15" descr=""/>
          <p:cNvPicPr/>
          <p:nvPr/>
        </p:nvPicPr>
        <p:blipFill>
          <a:blip r:embed="rId1"/>
          <a:srcRect l="5404" t="0" r="0" b="4397"/>
          <a:stretch/>
        </p:blipFill>
        <p:spPr>
          <a:xfrm>
            <a:off x="179640" y="1609560"/>
            <a:ext cx="3997080" cy="3826080"/>
          </a:xfrm>
          <a:prstGeom prst="rect">
            <a:avLst/>
          </a:prstGeom>
          <a:ln>
            <a:noFill/>
          </a:ln>
        </p:spPr>
      </p:pic>
      <p:pic>
        <p:nvPicPr>
          <p:cNvPr id="6203" name="Image 18" descr=""/>
          <p:cNvPicPr/>
          <p:nvPr/>
        </p:nvPicPr>
        <p:blipFill>
          <a:blip r:embed="rId2"/>
          <a:srcRect l="2038" t="0" r="0" b="1966"/>
          <a:stretch/>
        </p:blipFill>
        <p:spPr>
          <a:xfrm>
            <a:off x="4288680" y="1667880"/>
            <a:ext cx="3667320" cy="3867120"/>
          </a:xfrm>
          <a:prstGeom prst="rect">
            <a:avLst/>
          </a:prstGeom>
          <a:ln>
            <a:noFill/>
          </a:ln>
        </p:spPr>
      </p:pic>
      <p:sp>
        <p:nvSpPr>
          <p:cNvPr id="6204" name="CustomShape 3"/>
          <p:cNvSpPr/>
          <p:nvPr/>
        </p:nvSpPr>
        <p:spPr>
          <a:xfrm>
            <a:off x="4638600" y="5507280"/>
            <a:ext cx="3428640" cy="53532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980" spc="-1" strike="noStrike">
                <a:solidFill>
                  <a:srgbClr val="000000"/>
                </a:solidFill>
                <a:latin typeface="Times New Roman"/>
                <a:ea typeface="Calibri"/>
              </a:rPr>
              <a:t>Figure 10: Variation of the first excited state energy as a function of the confinement potential for different values of the electron-phonon coupling coefficient</a:t>
            </a:r>
            <a:endParaRPr b="0" lang="en-US" sz="980" spc="-1" strike="noStrike">
              <a:latin typeface="Arial"/>
            </a:endParaRPr>
          </a:p>
        </p:txBody>
      </p:sp>
      <p:sp>
        <p:nvSpPr>
          <p:cNvPr id="6205" name="CustomShape 4"/>
          <p:cNvSpPr/>
          <p:nvPr/>
        </p:nvSpPr>
        <p:spPr>
          <a:xfrm>
            <a:off x="680400" y="5507280"/>
            <a:ext cx="2995560" cy="5353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980" spc="-1" strike="noStrike">
                <a:solidFill>
                  <a:srgbClr val="000000"/>
                </a:solidFill>
                <a:latin typeface="Times New Roman"/>
                <a:ea typeface="Calibri"/>
              </a:rPr>
              <a:t>Figure 9: Variation of the ground state energy as a function of the confinement potential for different values of the electron-phonon coupling coefficient</a:t>
            </a:r>
            <a:endParaRPr b="0" lang="en-US" sz="980" spc="-1" strike="noStrike">
              <a:latin typeface="Arial"/>
            </a:endParaRPr>
          </a:p>
        </p:txBody>
      </p:sp>
      <p:sp>
        <p:nvSpPr>
          <p:cNvPr id="6206" name="TextShape 5"/>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40</a:t>
            </a:r>
            <a:endParaRPr b="0" lang="en-US" sz="2400" spc="-1" strike="noStrike">
              <a:latin typeface="Times New Roman"/>
            </a:endParaRPr>
          </a:p>
        </p:txBody>
      </p:sp>
      <p:sp>
        <p:nvSpPr>
          <p:cNvPr id="6207" name="CustomShape 6"/>
          <p:cNvSpPr/>
          <p:nvPr/>
        </p:nvSpPr>
        <p:spPr>
          <a:xfrm>
            <a:off x="8388360" y="106632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(49)</a:t>
            </a:r>
            <a:endParaRPr b="0" lang="en-US" sz="1800" spc="-1" strike="noStrike">
              <a:latin typeface="Arial"/>
            </a:endParaRPr>
          </a:p>
        </p:txBody>
      </p:sp>
      <p:pic>
        <p:nvPicPr>
          <p:cNvPr id="6208" name="" descr=""/>
          <p:cNvPicPr/>
          <p:nvPr/>
        </p:nvPicPr>
        <p:blipFill>
          <a:blip r:embed="rId3"/>
          <a:stretch/>
        </p:blipFill>
        <p:spPr>
          <a:xfrm>
            <a:off x="317520" y="888840"/>
            <a:ext cx="7645320" cy="711360"/>
          </a:xfrm>
          <a:prstGeom prst="rect">
            <a:avLst/>
          </a:prstGeom>
          <a:ln>
            <a:noFill/>
          </a:ln>
        </p:spPr>
      </p:pic>
    </p:spTree>
  </p:cSld>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09" name="CustomShape 1"/>
          <p:cNvSpPr/>
          <p:nvPr/>
        </p:nvSpPr>
        <p:spPr>
          <a:xfrm>
            <a:off x="1669320" y="0"/>
            <a:ext cx="6624360" cy="4201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400" spc="-1" strike="noStrike">
                <a:solidFill>
                  <a:srgbClr val="00b0f0"/>
                </a:solidFill>
                <a:latin typeface="Arial"/>
              </a:rPr>
              <a:t>Electromagnetic field effects on bipolaron</a:t>
            </a:r>
            <a:endParaRPr b="0" lang="en-US" sz="2400" spc="-1" strike="noStrike">
              <a:latin typeface="Arial"/>
            </a:endParaRPr>
          </a:p>
        </p:txBody>
      </p:sp>
      <p:sp>
        <p:nvSpPr>
          <p:cNvPr id="6210" name="CustomShape 2"/>
          <p:cNvSpPr/>
          <p:nvPr/>
        </p:nvSpPr>
        <p:spPr>
          <a:xfrm>
            <a:off x="1143000" y="718920"/>
            <a:ext cx="138240" cy="276480"/>
          </a:xfrm>
          <a:prstGeom prst="rect">
            <a:avLst/>
          </a:prstGeom>
          <a:noFill/>
          <a:ln>
            <a:noFill/>
          </a:ln>
        </p:spPr>
        <p:style>
          <a:lnRef idx="0"/>
          <a:fillRef idx="0"/>
          <a:effectRef idx="0"/>
          <a:fontRef idx="minor"/>
        </p:style>
      </p:sp>
      <p:pic>
        <p:nvPicPr>
          <p:cNvPr id="6211" name="Image 20" descr=""/>
          <p:cNvPicPr/>
          <p:nvPr/>
        </p:nvPicPr>
        <p:blipFill>
          <a:blip r:embed="rId1"/>
          <a:srcRect l="5783" t="3365" r="7008" b="0"/>
          <a:stretch/>
        </p:blipFill>
        <p:spPr>
          <a:xfrm>
            <a:off x="542880" y="1379160"/>
            <a:ext cx="7750800" cy="4177800"/>
          </a:xfrm>
          <a:prstGeom prst="rect">
            <a:avLst/>
          </a:prstGeom>
          <a:ln w="9360">
            <a:noFill/>
          </a:ln>
        </p:spPr>
      </p:pic>
      <p:sp>
        <p:nvSpPr>
          <p:cNvPr id="6212" name="CustomShape 3"/>
          <p:cNvSpPr/>
          <p:nvPr/>
        </p:nvSpPr>
        <p:spPr>
          <a:xfrm>
            <a:off x="1480680" y="5533560"/>
            <a:ext cx="6311520" cy="410040"/>
          </a:xfrm>
          <a:prstGeom prst="rect">
            <a:avLst/>
          </a:prstGeom>
          <a:noFill/>
          <a:ln>
            <a:noFill/>
          </a:ln>
        </p:spPr>
        <p:style>
          <a:lnRef idx="0"/>
          <a:fillRef idx="0"/>
          <a:effectRef idx="0"/>
          <a:fontRef idx="minor"/>
        </p:style>
        <p:txBody>
          <a:bodyPr lIns="90000" rIns="90000" tIns="45000" bIns="45000"/>
          <a:p>
            <a:pPr algn="just">
              <a:lnSpc>
                <a:spcPct val="100000"/>
              </a:lnSpc>
            </a:pPr>
            <a:r>
              <a:rPr b="1" lang="en-US" sz="1050" spc="-1" strike="noStrike">
                <a:solidFill>
                  <a:srgbClr val="000000"/>
                </a:solidFill>
                <a:latin typeface="Times New Roman"/>
                <a:ea typeface="Calibri"/>
              </a:rPr>
              <a:t>Figure 11: V</a:t>
            </a:r>
            <a:r>
              <a:rPr b="1" lang="en-US" sz="1050" spc="-1" strike="noStrike">
                <a:solidFill>
                  <a:srgbClr val="000000"/>
                </a:solidFill>
                <a:latin typeface="Times New Roman"/>
                <a:ea typeface="CMR10"/>
              </a:rPr>
              <a:t>ariations of </a:t>
            </a:r>
            <a:r>
              <a:rPr b="1" lang="en-US" sz="1050" spc="-1" strike="noStrike">
                <a:solidFill>
                  <a:srgbClr val="000000"/>
                </a:solidFill>
                <a:latin typeface="Times New Roman"/>
                <a:ea typeface="Calibri"/>
              </a:rPr>
              <a:t>the ground state energy and the first excited state energy as function of the electric field for several values of magnetic field</a:t>
            </a:r>
            <a:endParaRPr b="0" lang="en-US" sz="1050" spc="-1" strike="noStrike">
              <a:latin typeface="Arial"/>
            </a:endParaRPr>
          </a:p>
        </p:txBody>
      </p:sp>
      <p:sp>
        <p:nvSpPr>
          <p:cNvPr id="6213" name="CustomShape 4"/>
          <p:cNvSpPr/>
          <p:nvPr/>
        </p:nvSpPr>
        <p:spPr>
          <a:xfrm>
            <a:off x="1657440" y="6297840"/>
            <a:ext cx="6107760" cy="364680"/>
          </a:xfrm>
          <a:prstGeom prst="rect">
            <a:avLst/>
          </a:prstGeom>
          <a:pattFill prst="wdUpDiag">
            <a:fgClr>
              <a:srgbClr val="5b9bd5"/>
            </a:fgClr>
            <a:bgClr>
              <a:srgbClr val="ffffff"/>
            </a:bgClr>
          </a:patt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0000"/>
                </a:solidFill>
                <a:latin typeface="Times New Roman"/>
              </a:rPr>
              <a:t>The electric and magnetic fields control the states energies</a:t>
            </a:r>
            <a:endParaRPr b="0" lang="en-US" sz="1800" spc="-1" strike="noStrike">
              <a:latin typeface="Arial"/>
            </a:endParaRPr>
          </a:p>
        </p:txBody>
      </p:sp>
      <p:sp>
        <p:nvSpPr>
          <p:cNvPr id="6214" name="TextShape 5"/>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41</a:t>
            </a:r>
            <a:endParaRPr b="0" lang="en-US" sz="2400" spc="-1" strike="noStrike">
              <a:latin typeface="Times New Roman"/>
            </a:endParaRPr>
          </a:p>
        </p:txBody>
      </p:sp>
      <p:sp>
        <p:nvSpPr>
          <p:cNvPr id="6215" name="CustomShape 6"/>
          <p:cNvSpPr/>
          <p:nvPr/>
        </p:nvSpPr>
        <p:spPr>
          <a:xfrm>
            <a:off x="8213040" y="7732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(50)</a:t>
            </a:r>
            <a:endParaRPr b="0" lang="en-US" sz="1800" spc="-1" strike="noStrike">
              <a:latin typeface="Arial"/>
            </a:endParaRPr>
          </a:p>
        </p:txBody>
      </p:sp>
      <p:pic>
        <p:nvPicPr>
          <p:cNvPr id="6216" name="" descr=""/>
          <p:cNvPicPr/>
          <p:nvPr/>
        </p:nvPicPr>
        <p:blipFill>
          <a:blip r:embed="rId2"/>
          <a:stretch/>
        </p:blipFill>
        <p:spPr>
          <a:xfrm>
            <a:off x="419040" y="736560"/>
            <a:ext cx="7404120" cy="520560"/>
          </a:xfrm>
          <a:prstGeom prst="rect">
            <a:avLst/>
          </a:prstGeom>
          <a:ln>
            <a:noFill/>
          </a:ln>
        </p:spPr>
      </p:pic>
    </p:spTree>
  </p:cSld>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17" name="CustomShape 1"/>
          <p:cNvSpPr/>
          <p:nvPr/>
        </p:nvSpPr>
        <p:spPr>
          <a:xfrm>
            <a:off x="1281600" y="82080"/>
            <a:ext cx="6818400" cy="56304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400" spc="-1" strike="noStrike">
                <a:solidFill>
                  <a:srgbClr val="00b0f0"/>
                </a:solidFill>
                <a:latin typeface="Arial"/>
              </a:rPr>
              <a:t>Electromagnetic field effects on bipolaron</a:t>
            </a:r>
            <a:endParaRPr b="0" lang="en-US" sz="2400" spc="-1" strike="noStrike">
              <a:latin typeface="Arial"/>
            </a:endParaRPr>
          </a:p>
        </p:txBody>
      </p:sp>
      <p:sp>
        <p:nvSpPr>
          <p:cNvPr id="6218" name="CustomShape 2"/>
          <p:cNvSpPr/>
          <p:nvPr/>
        </p:nvSpPr>
        <p:spPr>
          <a:xfrm>
            <a:off x="1143000" y="718920"/>
            <a:ext cx="138240" cy="276480"/>
          </a:xfrm>
          <a:prstGeom prst="rect">
            <a:avLst/>
          </a:prstGeom>
          <a:noFill/>
          <a:ln>
            <a:noFill/>
          </a:ln>
        </p:spPr>
        <p:style>
          <a:lnRef idx="0"/>
          <a:fillRef idx="0"/>
          <a:effectRef idx="0"/>
          <a:fontRef idx="minor"/>
        </p:style>
      </p:sp>
      <p:pic>
        <p:nvPicPr>
          <p:cNvPr id="6219" name="Image 15" descr=""/>
          <p:cNvPicPr/>
          <p:nvPr/>
        </p:nvPicPr>
        <p:blipFill>
          <a:blip r:embed="rId1"/>
          <a:srcRect l="4117" t="0" r="6992" b="0"/>
          <a:stretch/>
        </p:blipFill>
        <p:spPr>
          <a:xfrm>
            <a:off x="4789440" y="1069200"/>
            <a:ext cx="4354200" cy="3260160"/>
          </a:xfrm>
          <a:prstGeom prst="rect">
            <a:avLst/>
          </a:prstGeom>
          <a:ln>
            <a:noFill/>
          </a:ln>
        </p:spPr>
      </p:pic>
      <p:sp>
        <p:nvSpPr>
          <p:cNvPr id="6220" name="CustomShape 3"/>
          <p:cNvSpPr/>
          <p:nvPr/>
        </p:nvSpPr>
        <p:spPr>
          <a:xfrm>
            <a:off x="5364000" y="4374720"/>
            <a:ext cx="364392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latin typeface="Times New Roman"/>
                <a:ea typeface="Calibri"/>
              </a:rPr>
              <a:t>Figure 13: Entropy as a function of the strength electric field for different values of magnetic field</a:t>
            </a:r>
            <a:endParaRPr b="0" lang="en-US" sz="1200" spc="-1" strike="noStrike">
              <a:latin typeface="Arial"/>
            </a:endParaRPr>
          </a:p>
        </p:txBody>
      </p:sp>
      <p:pic>
        <p:nvPicPr>
          <p:cNvPr id="6221" name="Image 16" descr=""/>
          <p:cNvPicPr/>
          <p:nvPr/>
        </p:nvPicPr>
        <p:blipFill>
          <a:blip r:embed="rId2"/>
          <a:srcRect l="5557" t="0" r="6945" b="0"/>
          <a:stretch/>
        </p:blipFill>
        <p:spPr>
          <a:xfrm>
            <a:off x="11520" y="1069200"/>
            <a:ext cx="4832280" cy="3477240"/>
          </a:xfrm>
          <a:prstGeom prst="rect">
            <a:avLst/>
          </a:prstGeom>
          <a:ln w="9360">
            <a:noFill/>
          </a:ln>
        </p:spPr>
      </p:pic>
      <p:sp>
        <p:nvSpPr>
          <p:cNvPr id="6222" name="CustomShape 4"/>
          <p:cNvSpPr/>
          <p:nvPr/>
        </p:nvSpPr>
        <p:spPr>
          <a:xfrm>
            <a:off x="116280" y="4478040"/>
            <a:ext cx="392220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latin typeface="Times New Roman"/>
                <a:ea typeface="Calibri"/>
              </a:rPr>
              <a:t>Figure 12: Decoherence time of magneto-bipolaron as a function of the confinement strength </a:t>
            </a:r>
            <a:endParaRPr b="0" lang="en-US" sz="1200" spc="-1" strike="noStrike">
              <a:latin typeface="Arial"/>
            </a:endParaRPr>
          </a:p>
        </p:txBody>
      </p:sp>
      <p:sp>
        <p:nvSpPr>
          <p:cNvPr id="6223" name="CustomShape 5"/>
          <p:cNvSpPr/>
          <p:nvPr/>
        </p:nvSpPr>
        <p:spPr>
          <a:xfrm>
            <a:off x="654480" y="5536440"/>
            <a:ext cx="6531120" cy="913320"/>
          </a:xfrm>
          <a:prstGeom prst="rect">
            <a:avLst/>
          </a:prstGeom>
          <a:pattFill prst="wdUpDiag">
            <a:fgClr>
              <a:srgbClr val="5b9bd5"/>
            </a:fgClr>
            <a:bgClr>
              <a:srgbClr val="ffffff"/>
            </a:bgClr>
          </a:patt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0000"/>
                </a:solidFill>
                <a:latin typeface="Times New Roman"/>
              </a:rPr>
              <a:t>The system is more sensitive to the magnetic and electric fields</a:t>
            </a:r>
            <a:endParaRPr b="0" lang="en-US" sz="1800" spc="-1" strike="noStrike">
              <a:latin typeface="Arial"/>
            </a:endParaRPr>
          </a:p>
          <a:p>
            <a:pPr algn="ctr">
              <a:lnSpc>
                <a:spcPct val="100000"/>
              </a:lnSpc>
            </a:pPr>
            <a:r>
              <a:rPr b="1" lang="en-US" sz="1800" spc="-1" strike="noStrike">
                <a:solidFill>
                  <a:srgbClr val="000000"/>
                </a:solidFill>
                <a:latin typeface="Times New Roman"/>
              </a:rPr>
              <a:t>Coherence is restored and this is an ideal system that can serve in quantum computer.</a:t>
            </a:r>
            <a:endParaRPr b="0" lang="en-US" sz="1800" spc="-1" strike="noStrike">
              <a:latin typeface="Arial"/>
            </a:endParaRPr>
          </a:p>
        </p:txBody>
      </p:sp>
      <p:sp>
        <p:nvSpPr>
          <p:cNvPr id="6224" name="TextShape 6"/>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42</a:t>
            </a:r>
            <a:endParaRPr b="0" lang="en-US" sz="2400" spc="-1" strike="noStrike">
              <a:latin typeface="Times New Roman"/>
            </a:endParaRPr>
          </a:p>
        </p:txBody>
      </p:sp>
    </p:spTree>
  </p:cSld>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25" name="CustomShape 1"/>
          <p:cNvSpPr/>
          <p:nvPr/>
        </p:nvSpPr>
        <p:spPr>
          <a:xfrm>
            <a:off x="2207520" y="10800"/>
            <a:ext cx="5112360" cy="5709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800" spc="-1" strike="noStrike">
                <a:solidFill>
                  <a:srgbClr val="00b0f0"/>
                </a:solidFill>
                <a:latin typeface="Arial"/>
              </a:rPr>
              <a:t>Laser effects on polaron</a:t>
            </a:r>
            <a:endParaRPr b="0" lang="en-US" sz="2800" spc="-1" strike="noStrike">
              <a:latin typeface="Arial"/>
            </a:endParaRPr>
          </a:p>
        </p:txBody>
      </p:sp>
      <p:sp>
        <p:nvSpPr>
          <p:cNvPr id="6226" name="CustomShape 2"/>
          <p:cNvSpPr/>
          <p:nvPr/>
        </p:nvSpPr>
        <p:spPr>
          <a:xfrm>
            <a:off x="1143000" y="718920"/>
            <a:ext cx="138240" cy="276480"/>
          </a:xfrm>
          <a:prstGeom prst="rect">
            <a:avLst/>
          </a:prstGeom>
          <a:noFill/>
          <a:ln>
            <a:noFill/>
          </a:ln>
        </p:spPr>
        <p:style>
          <a:lnRef idx="0"/>
          <a:fillRef idx="0"/>
          <a:effectRef idx="0"/>
          <a:fontRef idx="minor"/>
        </p:style>
      </p:sp>
      <p:pic>
        <p:nvPicPr>
          <p:cNvPr id="6227" name="Image 14" descr=""/>
          <p:cNvPicPr/>
          <p:nvPr/>
        </p:nvPicPr>
        <p:blipFill>
          <a:blip r:embed="rId1"/>
          <a:srcRect l="5317" t="5809" r="8071" b="2329"/>
          <a:stretch/>
        </p:blipFill>
        <p:spPr>
          <a:xfrm>
            <a:off x="0" y="1899360"/>
            <a:ext cx="2878560" cy="2910240"/>
          </a:xfrm>
          <a:prstGeom prst="rect">
            <a:avLst/>
          </a:prstGeom>
          <a:ln>
            <a:noFill/>
          </a:ln>
        </p:spPr>
      </p:pic>
      <p:pic>
        <p:nvPicPr>
          <p:cNvPr id="6228" name="Image 15" descr=""/>
          <p:cNvPicPr/>
          <p:nvPr/>
        </p:nvPicPr>
        <p:blipFill>
          <a:blip r:embed="rId2"/>
          <a:srcRect l="3116" t="5424" r="7889" b="2362"/>
          <a:stretch/>
        </p:blipFill>
        <p:spPr>
          <a:xfrm>
            <a:off x="3034080" y="1700640"/>
            <a:ext cx="2711160" cy="3208680"/>
          </a:xfrm>
          <a:prstGeom prst="rect">
            <a:avLst/>
          </a:prstGeom>
          <a:ln>
            <a:noFill/>
          </a:ln>
        </p:spPr>
      </p:pic>
      <p:pic>
        <p:nvPicPr>
          <p:cNvPr id="6229" name="Image 18" descr=""/>
          <p:cNvPicPr/>
          <p:nvPr/>
        </p:nvPicPr>
        <p:blipFill>
          <a:blip r:embed="rId3"/>
          <a:srcRect l="1838" t="5698" r="7707" b="1899"/>
          <a:stretch/>
        </p:blipFill>
        <p:spPr>
          <a:xfrm>
            <a:off x="5925240" y="1777680"/>
            <a:ext cx="3019320" cy="3131640"/>
          </a:xfrm>
          <a:prstGeom prst="rect">
            <a:avLst/>
          </a:prstGeom>
          <a:ln>
            <a:noFill/>
          </a:ln>
        </p:spPr>
      </p:pic>
      <p:sp>
        <p:nvSpPr>
          <p:cNvPr id="6230" name="CustomShape 3"/>
          <p:cNvSpPr/>
          <p:nvPr/>
        </p:nvSpPr>
        <p:spPr>
          <a:xfrm>
            <a:off x="84960" y="4823280"/>
            <a:ext cx="2614320" cy="604440"/>
          </a:xfrm>
          <a:prstGeom prst="rect">
            <a:avLst/>
          </a:prstGeom>
          <a:noFill/>
          <a:ln>
            <a:noFill/>
          </a:ln>
        </p:spPr>
        <p:style>
          <a:lnRef idx="0"/>
          <a:fillRef idx="0"/>
          <a:effectRef idx="0"/>
          <a:fontRef idx="minor"/>
        </p:style>
        <p:txBody>
          <a:bodyPr lIns="90000" rIns="90000" tIns="45000" bIns="45000"/>
          <a:p>
            <a:pPr algn="just">
              <a:lnSpc>
                <a:spcPct val="100000"/>
              </a:lnSpc>
              <a:spcBef>
                <a:spcPts val="451"/>
              </a:spcBef>
              <a:spcAft>
                <a:spcPts val="451"/>
              </a:spcAft>
            </a:pPr>
            <a:r>
              <a:rPr b="1" lang="en-US" sz="1130" spc="-1" strike="noStrike">
                <a:solidFill>
                  <a:srgbClr val="000000"/>
                </a:solidFill>
                <a:latin typeface="Times New Roman"/>
                <a:ea typeface="Calibri"/>
              </a:rPr>
              <a:t>Figure 14: Decoherence time versus coupling constant at fixed laser frequency.</a:t>
            </a:r>
            <a:endParaRPr b="0" lang="en-US" sz="1130" spc="-1" strike="noStrike">
              <a:latin typeface="Arial"/>
            </a:endParaRPr>
          </a:p>
        </p:txBody>
      </p:sp>
      <p:sp>
        <p:nvSpPr>
          <p:cNvPr id="6231" name="CustomShape 4"/>
          <p:cNvSpPr/>
          <p:nvPr/>
        </p:nvSpPr>
        <p:spPr>
          <a:xfrm>
            <a:off x="3155040" y="4910040"/>
            <a:ext cx="2745360" cy="4330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SimSun"/>
              </a:rPr>
              <a:t>Figure 15:  Decoherence time versus time at constant laser frequency</a:t>
            </a:r>
            <a:endParaRPr b="0" lang="en-US" sz="1130" spc="-1" strike="noStrike">
              <a:latin typeface="Arial"/>
            </a:endParaRPr>
          </a:p>
        </p:txBody>
      </p:sp>
      <p:sp>
        <p:nvSpPr>
          <p:cNvPr id="6232" name="CustomShape 5"/>
          <p:cNvSpPr/>
          <p:nvPr/>
        </p:nvSpPr>
        <p:spPr>
          <a:xfrm>
            <a:off x="6234120" y="4910040"/>
            <a:ext cx="2710440" cy="4330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16: Time evolution of entropy at constant laser frequency.</a:t>
            </a:r>
            <a:endParaRPr b="0" lang="en-US" sz="1130" spc="-1" strike="noStrike">
              <a:latin typeface="Arial"/>
            </a:endParaRPr>
          </a:p>
        </p:txBody>
      </p:sp>
      <p:sp>
        <p:nvSpPr>
          <p:cNvPr id="6233" name="CustomShape 6"/>
          <p:cNvSpPr/>
          <p:nvPr/>
        </p:nvSpPr>
        <p:spPr>
          <a:xfrm>
            <a:off x="1763640" y="5951160"/>
            <a:ext cx="5511960" cy="639000"/>
          </a:xfrm>
          <a:prstGeom prst="rect">
            <a:avLst/>
          </a:prstGeom>
          <a:pattFill prst="wdUpDiag">
            <a:fgClr>
              <a:srgbClr val="5b9bd5"/>
            </a:fgClr>
            <a:bgClr>
              <a:srgbClr val="ffffff"/>
            </a:bgClr>
          </a:pattFill>
          <a:ln>
            <a:noFill/>
          </a:ln>
        </p:spPr>
        <p:style>
          <a:lnRef idx="0"/>
          <a:fillRef idx="0"/>
          <a:effectRef idx="0"/>
          <a:fontRef idx="minor"/>
        </p:style>
        <p:txBody>
          <a:bodyPr lIns="90000" rIns="90000" tIns="45000" bIns="45000"/>
          <a:p>
            <a:pPr algn="just">
              <a:lnSpc>
                <a:spcPct val="100000"/>
              </a:lnSpc>
            </a:pPr>
            <a:r>
              <a:rPr b="1" lang="en-US" sz="1800" spc="-1" strike="noStrike">
                <a:solidFill>
                  <a:srgbClr val="ff0000"/>
                </a:solidFill>
                <a:latin typeface="Times New Roman"/>
              </a:rPr>
              <a:t>The polaron can be trapped and cooled by laser</a:t>
            </a:r>
            <a:endParaRPr b="0" lang="en-US" sz="1800" spc="-1" strike="noStrike">
              <a:latin typeface="Arial"/>
            </a:endParaRPr>
          </a:p>
          <a:p>
            <a:pPr algn="just">
              <a:lnSpc>
                <a:spcPct val="100000"/>
              </a:lnSpc>
            </a:pPr>
            <a:r>
              <a:rPr b="1" lang="en-US" sz="1800" spc="-1" strike="noStrike">
                <a:solidFill>
                  <a:srgbClr val="ff0000"/>
                </a:solidFill>
                <a:latin typeface="Times New Roman"/>
              </a:rPr>
              <a:t>It is possible to realize Bose Einstein condensates</a:t>
            </a:r>
            <a:endParaRPr b="0" lang="en-US" sz="1800" spc="-1" strike="noStrike">
              <a:latin typeface="Arial"/>
            </a:endParaRPr>
          </a:p>
        </p:txBody>
      </p:sp>
      <p:sp>
        <p:nvSpPr>
          <p:cNvPr id="6234" name="TextShape 7"/>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43</a:t>
            </a:r>
            <a:endParaRPr b="0" lang="en-US" sz="2400" spc="-1" strike="noStrike">
              <a:latin typeface="Times New Roman"/>
            </a:endParaRPr>
          </a:p>
        </p:txBody>
      </p:sp>
      <p:sp>
        <p:nvSpPr>
          <p:cNvPr id="6235" name="CustomShape 8"/>
          <p:cNvSpPr/>
          <p:nvPr/>
        </p:nvSpPr>
        <p:spPr>
          <a:xfrm>
            <a:off x="8487360" y="9345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(51)</a:t>
            </a:r>
            <a:endParaRPr b="0" lang="en-US" sz="1800" spc="-1" strike="noStrike">
              <a:latin typeface="Arial"/>
            </a:endParaRPr>
          </a:p>
        </p:txBody>
      </p:sp>
      <p:pic>
        <p:nvPicPr>
          <p:cNvPr id="6236" name="" descr=""/>
          <p:cNvPicPr/>
          <p:nvPr/>
        </p:nvPicPr>
        <p:blipFill>
          <a:blip r:embed="rId4"/>
          <a:stretch/>
        </p:blipFill>
        <p:spPr>
          <a:xfrm>
            <a:off x="304920" y="863640"/>
            <a:ext cx="8166240" cy="482760"/>
          </a:xfrm>
          <a:prstGeom prst="rect">
            <a:avLst/>
          </a:prstGeom>
          <a:ln>
            <a:noFill/>
          </a:ln>
        </p:spPr>
      </p:pic>
    </p:spTree>
  </p:cSld>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37" name="CustomShape 1"/>
          <p:cNvSpPr/>
          <p:nvPr/>
        </p:nvSpPr>
        <p:spPr>
          <a:xfrm>
            <a:off x="2051640" y="-7560"/>
            <a:ext cx="5040360" cy="5158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400" spc="-1" strike="noStrike">
                <a:solidFill>
                  <a:srgbClr val="00b0f0"/>
                </a:solidFill>
                <a:latin typeface="Arial"/>
              </a:rPr>
              <a:t>Laser effects on bipolaron</a:t>
            </a:r>
            <a:endParaRPr b="0" lang="en-US" sz="2400" spc="-1" strike="noStrike">
              <a:latin typeface="Arial"/>
            </a:endParaRPr>
          </a:p>
        </p:txBody>
      </p:sp>
      <p:sp>
        <p:nvSpPr>
          <p:cNvPr id="6238" name="CustomShape 2"/>
          <p:cNvSpPr/>
          <p:nvPr/>
        </p:nvSpPr>
        <p:spPr>
          <a:xfrm>
            <a:off x="1143000" y="718920"/>
            <a:ext cx="138240" cy="276480"/>
          </a:xfrm>
          <a:prstGeom prst="rect">
            <a:avLst/>
          </a:prstGeom>
          <a:noFill/>
          <a:ln>
            <a:noFill/>
          </a:ln>
        </p:spPr>
        <p:style>
          <a:lnRef idx="0"/>
          <a:fillRef idx="0"/>
          <a:effectRef idx="0"/>
          <a:fontRef idx="minor"/>
        </p:style>
      </p:sp>
      <p:sp>
        <p:nvSpPr>
          <p:cNvPr id="6239" name="CustomShape 3"/>
          <p:cNvSpPr/>
          <p:nvPr/>
        </p:nvSpPr>
        <p:spPr>
          <a:xfrm>
            <a:off x="1143000" y="718920"/>
            <a:ext cx="138240" cy="276480"/>
          </a:xfrm>
          <a:prstGeom prst="rect">
            <a:avLst/>
          </a:prstGeom>
          <a:noFill/>
          <a:ln>
            <a:noFill/>
          </a:ln>
        </p:spPr>
        <p:style>
          <a:lnRef idx="0"/>
          <a:fillRef idx="0"/>
          <a:effectRef idx="0"/>
          <a:fontRef idx="minor"/>
        </p:style>
      </p:sp>
      <p:pic>
        <p:nvPicPr>
          <p:cNvPr id="6240" name="Image 16" descr=""/>
          <p:cNvPicPr/>
          <p:nvPr/>
        </p:nvPicPr>
        <p:blipFill>
          <a:blip r:embed="rId1"/>
          <a:srcRect l="0" t="0" r="7146" b="0"/>
          <a:stretch/>
        </p:blipFill>
        <p:spPr>
          <a:xfrm>
            <a:off x="77400" y="1628640"/>
            <a:ext cx="3044160" cy="2359800"/>
          </a:xfrm>
          <a:prstGeom prst="rect">
            <a:avLst/>
          </a:prstGeom>
          <a:ln>
            <a:noFill/>
          </a:ln>
        </p:spPr>
      </p:pic>
      <p:pic>
        <p:nvPicPr>
          <p:cNvPr id="6241" name="Image 17" descr=""/>
          <p:cNvPicPr/>
          <p:nvPr/>
        </p:nvPicPr>
        <p:blipFill>
          <a:blip r:embed="rId2"/>
          <a:srcRect l="0" t="0" r="7528" b="0"/>
          <a:stretch/>
        </p:blipFill>
        <p:spPr>
          <a:xfrm>
            <a:off x="5307120" y="1628640"/>
            <a:ext cx="2988720" cy="2430000"/>
          </a:xfrm>
          <a:prstGeom prst="rect">
            <a:avLst/>
          </a:prstGeom>
          <a:ln>
            <a:noFill/>
          </a:ln>
        </p:spPr>
      </p:pic>
      <p:pic>
        <p:nvPicPr>
          <p:cNvPr id="6242" name="Image 19" descr=""/>
          <p:cNvPicPr/>
          <p:nvPr/>
        </p:nvPicPr>
        <p:blipFill>
          <a:blip r:embed="rId3"/>
          <a:srcRect l="0" t="0" r="6947" b="0"/>
          <a:stretch/>
        </p:blipFill>
        <p:spPr>
          <a:xfrm>
            <a:off x="106200" y="4195440"/>
            <a:ext cx="3015360" cy="2401560"/>
          </a:xfrm>
          <a:prstGeom prst="rect">
            <a:avLst/>
          </a:prstGeom>
          <a:ln>
            <a:noFill/>
          </a:ln>
        </p:spPr>
      </p:pic>
      <p:pic>
        <p:nvPicPr>
          <p:cNvPr id="6243" name="Image 20" descr=""/>
          <p:cNvPicPr/>
          <p:nvPr/>
        </p:nvPicPr>
        <p:blipFill>
          <a:blip r:embed="rId4"/>
          <a:srcRect l="0" t="0" r="6565" b="0"/>
          <a:stretch/>
        </p:blipFill>
        <p:spPr>
          <a:xfrm>
            <a:off x="5168880" y="4097160"/>
            <a:ext cx="3497760" cy="2503080"/>
          </a:xfrm>
          <a:prstGeom prst="rect">
            <a:avLst/>
          </a:prstGeom>
          <a:ln>
            <a:noFill/>
          </a:ln>
        </p:spPr>
      </p:pic>
      <p:sp>
        <p:nvSpPr>
          <p:cNvPr id="6244" name="CustomShape 4"/>
          <p:cNvSpPr/>
          <p:nvPr/>
        </p:nvSpPr>
        <p:spPr>
          <a:xfrm>
            <a:off x="3039120" y="4671720"/>
            <a:ext cx="2007720" cy="9471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Figures 19-20: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Ground state energy with  laser frequency at constant coulomb interaction potential</a:t>
            </a:r>
            <a:endParaRPr b="0" lang="en-US" sz="1130" spc="-1" strike="noStrike">
              <a:latin typeface="Arial"/>
            </a:endParaRPr>
          </a:p>
        </p:txBody>
      </p:sp>
      <p:sp>
        <p:nvSpPr>
          <p:cNvPr id="6245" name="CustomShape 5"/>
          <p:cNvSpPr/>
          <p:nvPr/>
        </p:nvSpPr>
        <p:spPr>
          <a:xfrm>
            <a:off x="3121920" y="2433240"/>
            <a:ext cx="1841760" cy="9471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Figures 17-18: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Ground state energy with  laser frequency at constant confinement strength</a:t>
            </a:r>
            <a:endParaRPr b="0" lang="en-US" sz="1130" spc="-1" strike="noStrike">
              <a:latin typeface="Arial"/>
            </a:endParaRPr>
          </a:p>
        </p:txBody>
      </p:sp>
      <p:sp>
        <p:nvSpPr>
          <p:cNvPr id="6246" name="TextShape 6"/>
          <p:cNvSpPr txBox="1"/>
          <p:nvPr/>
        </p:nvSpPr>
        <p:spPr>
          <a:xfrm>
            <a:off x="6918120" y="6414840"/>
            <a:ext cx="213336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44</a:t>
            </a:r>
            <a:endParaRPr b="0" lang="en-US" sz="2400" spc="-1" strike="noStrike">
              <a:latin typeface="Times New Roman"/>
            </a:endParaRPr>
          </a:p>
        </p:txBody>
      </p:sp>
      <p:sp>
        <p:nvSpPr>
          <p:cNvPr id="6247" name="CustomShape 7"/>
          <p:cNvSpPr/>
          <p:nvPr/>
        </p:nvSpPr>
        <p:spPr>
          <a:xfrm>
            <a:off x="8364960" y="8110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(52)</a:t>
            </a:r>
            <a:endParaRPr b="0" lang="en-US" sz="1800" spc="-1" strike="noStrike">
              <a:latin typeface="Arial"/>
            </a:endParaRPr>
          </a:p>
        </p:txBody>
      </p:sp>
      <p:pic>
        <p:nvPicPr>
          <p:cNvPr id="6248" name="" descr=""/>
          <p:cNvPicPr/>
          <p:nvPr/>
        </p:nvPicPr>
        <p:blipFill>
          <a:blip r:embed="rId5"/>
          <a:stretch/>
        </p:blipFill>
        <p:spPr>
          <a:xfrm>
            <a:off x="457200" y="749160"/>
            <a:ext cx="7823160" cy="571680"/>
          </a:xfrm>
          <a:prstGeom prst="rect">
            <a:avLst/>
          </a:prstGeom>
          <a:ln>
            <a:noFill/>
          </a:ln>
        </p:spPr>
      </p:pic>
    </p:spTree>
  </p:cSld>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49" name="CustomShape 1"/>
          <p:cNvSpPr/>
          <p:nvPr/>
        </p:nvSpPr>
        <p:spPr>
          <a:xfrm>
            <a:off x="2195640" y="12600"/>
            <a:ext cx="5149800" cy="5299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800" spc="-1" strike="noStrike">
                <a:solidFill>
                  <a:srgbClr val="00b0f0"/>
                </a:solidFill>
                <a:latin typeface="Arial"/>
              </a:rPr>
              <a:t>Laser effects on bipolaron</a:t>
            </a:r>
            <a:endParaRPr b="0" lang="en-US" sz="2800" spc="-1" strike="noStrike">
              <a:latin typeface="Arial"/>
            </a:endParaRPr>
          </a:p>
        </p:txBody>
      </p:sp>
      <p:sp>
        <p:nvSpPr>
          <p:cNvPr id="6250" name="CustomShape 2"/>
          <p:cNvSpPr/>
          <p:nvPr/>
        </p:nvSpPr>
        <p:spPr>
          <a:xfrm>
            <a:off x="1143000" y="718920"/>
            <a:ext cx="138240" cy="276480"/>
          </a:xfrm>
          <a:prstGeom prst="rect">
            <a:avLst/>
          </a:prstGeom>
          <a:noFill/>
          <a:ln>
            <a:noFill/>
          </a:ln>
        </p:spPr>
        <p:style>
          <a:lnRef idx="0"/>
          <a:fillRef idx="0"/>
          <a:effectRef idx="0"/>
          <a:fontRef idx="minor"/>
        </p:style>
      </p:sp>
      <p:sp>
        <p:nvSpPr>
          <p:cNvPr id="6251" name="CustomShape 3"/>
          <p:cNvSpPr/>
          <p:nvPr/>
        </p:nvSpPr>
        <p:spPr>
          <a:xfrm>
            <a:off x="1143000" y="718920"/>
            <a:ext cx="138240" cy="276480"/>
          </a:xfrm>
          <a:prstGeom prst="rect">
            <a:avLst/>
          </a:prstGeom>
          <a:noFill/>
          <a:ln>
            <a:noFill/>
          </a:ln>
        </p:spPr>
        <p:style>
          <a:lnRef idx="0"/>
          <a:fillRef idx="0"/>
          <a:effectRef idx="0"/>
          <a:fontRef idx="minor"/>
        </p:style>
      </p:sp>
      <p:pic>
        <p:nvPicPr>
          <p:cNvPr id="6252" name="Image 18" descr=""/>
          <p:cNvPicPr/>
          <p:nvPr/>
        </p:nvPicPr>
        <p:blipFill>
          <a:blip r:embed="rId1"/>
          <a:srcRect l="0" t="0" r="7337" b="0"/>
          <a:stretch/>
        </p:blipFill>
        <p:spPr>
          <a:xfrm>
            <a:off x="410760" y="1011960"/>
            <a:ext cx="4018680" cy="3648240"/>
          </a:xfrm>
          <a:prstGeom prst="rect">
            <a:avLst/>
          </a:prstGeom>
          <a:ln>
            <a:noFill/>
          </a:ln>
        </p:spPr>
      </p:pic>
      <p:pic>
        <p:nvPicPr>
          <p:cNvPr id="6253" name="Image 21" descr=""/>
          <p:cNvPicPr/>
          <p:nvPr/>
        </p:nvPicPr>
        <p:blipFill>
          <a:blip r:embed="rId2"/>
          <a:stretch/>
        </p:blipFill>
        <p:spPr>
          <a:xfrm>
            <a:off x="4622760" y="1060560"/>
            <a:ext cx="4246200" cy="3537720"/>
          </a:xfrm>
          <a:prstGeom prst="rect">
            <a:avLst/>
          </a:prstGeom>
          <a:ln>
            <a:noFill/>
          </a:ln>
        </p:spPr>
      </p:pic>
      <p:sp>
        <p:nvSpPr>
          <p:cNvPr id="6254" name="CustomShape 4"/>
          <p:cNvSpPr/>
          <p:nvPr/>
        </p:nvSpPr>
        <p:spPr>
          <a:xfrm>
            <a:off x="609840" y="4693320"/>
            <a:ext cx="3428640" cy="60444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21: Coherence time of bipolaron as function of laser frequency for different values of the confinement strength </a:t>
            </a:r>
            <a:endParaRPr b="0" lang="en-US" sz="1130" spc="-1" strike="noStrike">
              <a:latin typeface="Arial"/>
            </a:endParaRPr>
          </a:p>
        </p:txBody>
      </p:sp>
      <p:sp>
        <p:nvSpPr>
          <p:cNvPr id="6255" name="CustomShape 5"/>
          <p:cNvSpPr/>
          <p:nvPr/>
        </p:nvSpPr>
        <p:spPr>
          <a:xfrm>
            <a:off x="4570920" y="4669920"/>
            <a:ext cx="3361680" cy="60444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22: Coherence time of bipolaron as function of laser frequency for different values of the confinement strength </a:t>
            </a:r>
            <a:endParaRPr b="0" lang="en-US" sz="1130" spc="-1" strike="noStrike">
              <a:latin typeface="Arial"/>
            </a:endParaRPr>
          </a:p>
        </p:txBody>
      </p:sp>
      <p:sp>
        <p:nvSpPr>
          <p:cNvPr id="6256" name="CustomShape 6"/>
          <p:cNvSpPr/>
          <p:nvPr/>
        </p:nvSpPr>
        <p:spPr>
          <a:xfrm>
            <a:off x="1130040" y="5810400"/>
            <a:ext cx="6599880" cy="639000"/>
          </a:xfrm>
          <a:prstGeom prst="rect">
            <a:avLst/>
          </a:prstGeom>
          <a:pattFill prst="wdUpDiag">
            <a:fgClr>
              <a:srgbClr val="5b9bd5"/>
            </a:fgClr>
            <a:bgClr>
              <a:srgbClr val="ffffff"/>
            </a:bgClr>
          </a:pattFill>
          <a:ln>
            <a:noFill/>
          </a:ln>
        </p:spPr>
        <p:style>
          <a:lnRef idx="0"/>
          <a:fillRef idx="0"/>
          <a:effectRef idx="0"/>
          <a:fontRef idx="minor"/>
        </p:style>
        <p:txBody>
          <a:bodyPr lIns="90000" rIns="90000" tIns="45000" bIns="45000"/>
          <a:p>
            <a:pPr algn="just">
              <a:lnSpc>
                <a:spcPct val="100000"/>
              </a:lnSpc>
            </a:pPr>
            <a:r>
              <a:rPr b="1" lang="en-US" sz="1800" spc="-1" strike="noStrike">
                <a:solidFill>
                  <a:srgbClr val="ff0000"/>
                </a:solidFill>
                <a:latin typeface="Times New Roman"/>
              </a:rPr>
              <a:t>The confinement strength  permits to prolong the coherence time</a:t>
            </a:r>
            <a:endParaRPr b="0" lang="en-US" sz="1800" spc="-1" strike="noStrike">
              <a:latin typeface="Arial"/>
            </a:endParaRPr>
          </a:p>
          <a:p>
            <a:pPr algn="just">
              <a:lnSpc>
                <a:spcPct val="100000"/>
              </a:lnSpc>
            </a:pPr>
            <a:r>
              <a:rPr b="1" lang="en-US" sz="1800" spc="-1" strike="noStrike">
                <a:solidFill>
                  <a:srgbClr val="ff0000"/>
                </a:solidFill>
                <a:latin typeface="Times New Roman"/>
              </a:rPr>
              <a:t>Laser can serve also to cool and trap a bipolaron</a:t>
            </a:r>
            <a:endParaRPr b="0" lang="en-US" sz="1800" spc="-1" strike="noStrike">
              <a:latin typeface="Arial"/>
            </a:endParaRPr>
          </a:p>
        </p:txBody>
      </p:sp>
      <p:sp>
        <p:nvSpPr>
          <p:cNvPr id="6257" name="TextShape 7"/>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45</a:t>
            </a:r>
            <a:endParaRPr b="0" lang="en-US" sz="2400" spc="-1" strike="noStrike">
              <a:latin typeface="Times New Roman"/>
            </a:endParaRPr>
          </a:p>
        </p:txBody>
      </p:sp>
    </p:spTree>
  </p:cSld>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58" name="CustomShape 1"/>
          <p:cNvSpPr/>
          <p:nvPr/>
        </p:nvSpPr>
        <p:spPr>
          <a:xfrm>
            <a:off x="1576080" y="0"/>
            <a:ext cx="6209280" cy="4366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800" spc="-1" strike="noStrike">
                <a:solidFill>
                  <a:srgbClr val="00b0f0"/>
                </a:solidFill>
                <a:latin typeface="Arial"/>
              </a:rPr>
              <a:t>Laser effects on magnetobipolaron</a:t>
            </a:r>
            <a:endParaRPr b="0" lang="en-US" sz="2800" spc="-1" strike="noStrike">
              <a:latin typeface="Arial"/>
            </a:endParaRPr>
          </a:p>
        </p:txBody>
      </p:sp>
      <p:sp>
        <p:nvSpPr>
          <p:cNvPr id="6259" name="CustomShape 2"/>
          <p:cNvSpPr/>
          <p:nvPr/>
        </p:nvSpPr>
        <p:spPr>
          <a:xfrm>
            <a:off x="1143000" y="718920"/>
            <a:ext cx="138240" cy="276480"/>
          </a:xfrm>
          <a:prstGeom prst="rect">
            <a:avLst/>
          </a:prstGeom>
          <a:noFill/>
          <a:ln>
            <a:noFill/>
          </a:ln>
        </p:spPr>
        <p:style>
          <a:lnRef idx="0"/>
          <a:fillRef idx="0"/>
          <a:effectRef idx="0"/>
          <a:fontRef idx="minor"/>
        </p:style>
      </p:sp>
      <p:sp>
        <p:nvSpPr>
          <p:cNvPr id="6260" name="CustomShape 3"/>
          <p:cNvSpPr/>
          <p:nvPr/>
        </p:nvSpPr>
        <p:spPr>
          <a:xfrm>
            <a:off x="1143000" y="718920"/>
            <a:ext cx="138240" cy="276480"/>
          </a:xfrm>
          <a:prstGeom prst="rect">
            <a:avLst/>
          </a:prstGeom>
          <a:noFill/>
          <a:ln>
            <a:noFill/>
          </a:ln>
        </p:spPr>
        <p:style>
          <a:lnRef idx="0"/>
          <a:fillRef idx="0"/>
          <a:effectRef idx="0"/>
          <a:fontRef idx="minor"/>
        </p:style>
      </p:sp>
      <p:pic>
        <p:nvPicPr>
          <p:cNvPr id="6261" name="Image 21" descr=""/>
          <p:cNvPicPr/>
          <p:nvPr/>
        </p:nvPicPr>
        <p:blipFill>
          <a:blip r:embed="rId1"/>
          <a:srcRect l="2572" t="4794" r="8071" b="3113"/>
          <a:stretch/>
        </p:blipFill>
        <p:spPr>
          <a:xfrm>
            <a:off x="69480" y="1644120"/>
            <a:ext cx="3349800" cy="2250720"/>
          </a:xfrm>
          <a:prstGeom prst="rect">
            <a:avLst/>
          </a:prstGeom>
          <a:ln>
            <a:noFill/>
          </a:ln>
        </p:spPr>
      </p:pic>
      <p:pic>
        <p:nvPicPr>
          <p:cNvPr id="6262" name="Image 25" descr=""/>
          <p:cNvPicPr/>
          <p:nvPr/>
        </p:nvPicPr>
        <p:blipFill>
          <a:blip r:embed="rId2"/>
          <a:srcRect l="2935" t="5463" r="8071" b="1664"/>
          <a:stretch/>
        </p:blipFill>
        <p:spPr>
          <a:xfrm>
            <a:off x="95760" y="3897360"/>
            <a:ext cx="3352680" cy="2339640"/>
          </a:xfrm>
          <a:prstGeom prst="rect">
            <a:avLst/>
          </a:prstGeom>
          <a:ln>
            <a:noFill/>
          </a:ln>
        </p:spPr>
      </p:pic>
      <p:pic>
        <p:nvPicPr>
          <p:cNvPr id="6263" name="Image 26" descr=""/>
          <p:cNvPicPr/>
          <p:nvPr/>
        </p:nvPicPr>
        <p:blipFill>
          <a:blip r:embed="rId3"/>
          <a:srcRect l="7126" t="5387" r="7330" b="2040"/>
          <a:stretch/>
        </p:blipFill>
        <p:spPr>
          <a:xfrm>
            <a:off x="4828680" y="4120920"/>
            <a:ext cx="3104280" cy="2332080"/>
          </a:xfrm>
          <a:prstGeom prst="rect">
            <a:avLst/>
          </a:prstGeom>
          <a:ln>
            <a:noFill/>
          </a:ln>
        </p:spPr>
      </p:pic>
      <p:sp>
        <p:nvSpPr>
          <p:cNvPr id="6264" name="CustomShape 4"/>
          <p:cNvSpPr/>
          <p:nvPr/>
        </p:nvSpPr>
        <p:spPr>
          <a:xfrm>
            <a:off x="3349800" y="4165920"/>
            <a:ext cx="1495800" cy="11185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25: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Binding energy as function of confinement strength in the x-direction</a:t>
            </a:r>
            <a:endParaRPr b="0" lang="en-US" sz="1130" spc="-1" strike="noStrike">
              <a:latin typeface="Arial"/>
            </a:endParaRPr>
          </a:p>
        </p:txBody>
      </p:sp>
      <p:sp>
        <p:nvSpPr>
          <p:cNvPr id="6265" name="CustomShape 5"/>
          <p:cNvSpPr/>
          <p:nvPr/>
        </p:nvSpPr>
        <p:spPr>
          <a:xfrm>
            <a:off x="7806960" y="4331880"/>
            <a:ext cx="1307880" cy="1233000"/>
          </a:xfrm>
          <a:prstGeom prst="rect">
            <a:avLst/>
          </a:prstGeom>
          <a:noFill/>
          <a:ln>
            <a:noFill/>
          </a:ln>
        </p:spPr>
        <p:style>
          <a:lnRef idx="0"/>
          <a:fillRef idx="0"/>
          <a:effectRef idx="0"/>
          <a:fontRef idx="minor"/>
        </p:style>
        <p:txBody>
          <a:bodyPr lIns="90000" rIns="90000" tIns="45000" bIns="45000"/>
          <a:p>
            <a:pPr algn="ctr">
              <a:lnSpc>
                <a:spcPct val="100000"/>
              </a:lnSpc>
              <a:spcBef>
                <a:spcPts val="451"/>
              </a:spcBef>
              <a:spcAft>
                <a:spcPts val="451"/>
              </a:spcAft>
            </a:pPr>
            <a:r>
              <a:rPr b="1" lang="en-US" sz="1130" spc="-1" strike="noStrike">
                <a:solidFill>
                  <a:srgbClr val="000000"/>
                </a:solidFill>
                <a:latin typeface="Times New Roman"/>
                <a:ea typeface="Calibri"/>
              </a:rPr>
              <a:t>Figure 26: </a:t>
            </a:r>
            <a:endParaRPr b="0" lang="en-US" sz="1130" spc="-1" strike="noStrike">
              <a:latin typeface="Arial"/>
            </a:endParaRPr>
          </a:p>
          <a:p>
            <a:pPr algn="ctr">
              <a:lnSpc>
                <a:spcPct val="100000"/>
              </a:lnSpc>
              <a:spcBef>
                <a:spcPts val="451"/>
              </a:spcBef>
              <a:spcAft>
                <a:spcPts val="451"/>
              </a:spcAft>
            </a:pPr>
            <a:r>
              <a:rPr b="1" lang="en-US" sz="1130" spc="-1" strike="noStrike">
                <a:solidFill>
                  <a:srgbClr val="000000"/>
                </a:solidFill>
                <a:latin typeface="Times New Roman"/>
                <a:ea typeface="Calibri"/>
              </a:rPr>
              <a:t>Coherence time as function of laser frequency for different values of magnetic field.</a:t>
            </a:r>
            <a:endParaRPr b="0" lang="en-US" sz="1130" spc="-1" strike="noStrike">
              <a:latin typeface="Arial"/>
            </a:endParaRPr>
          </a:p>
        </p:txBody>
      </p:sp>
      <p:sp>
        <p:nvSpPr>
          <p:cNvPr id="6266" name="CustomShape 6"/>
          <p:cNvSpPr/>
          <p:nvPr/>
        </p:nvSpPr>
        <p:spPr>
          <a:xfrm>
            <a:off x="3289680" y="1862640"/>
            <a:ext cx="1575000" cy="1061640"/>
          </a:xfrm>
          <a:prstGeom prst="rect">
            <a:avLst/>
          </a:prstGeom>
          <a:noFill/>
          <a:ln>
            <a:noFill/>
          </a:ln>
        </p:spPr>
        <p:style>
          <a:lnRef idx="0"/>
          <a:fillRef idx="0"/>
          <a:effectRef idx="0"/>
          <a:fontRef idx="minor"/>
        </p:style>
        <p:txBody>
          <a:bodyPr lIns="90000" rIns="90000" tIns="45000" bIns="45000"/>
          <a:p>
            <a:pPr algn="ctr">
              <a:lnSpc>
                <a:spcPct val="100000"/>
              </a:lnSpc>
              <a:spcBef>
                <a:spcPts val="451"/>
              </a:spcBef>
              <a:spcAft>
                <a:spcPts val="451"/>
              </a:spcAft>
            </a:pPr>
            <a:r>
              <a:rPr b="1" lang="en-US" sz="1130" spc="-1" strike="noStrike">
                <a:solidFill>
                  <a:srgbClr val="000000"/>
                </a:solidFill>
                <a:latin typeface="Times New Roman"/>
                <a:ea typeface="Calibri"/>
              </a:rPr>
              <a:t>Figure 23: </a:t>
            </a:r>
            <a:endParaRPr b="0" lang="en-US" sz="1130" spc="-1" strike="noStrike">
              <a:latin typeface="Arial"/>
            </a:endParaRPr>
          </a:p>
          <a:p>
            <a:pPr algn="ctr">
              <a:lnSpc>
                <a:spcPct val="100000"/>
              </a:lnSpc>
              <a:spcBef>
                <a:spcPts val="451"/>
              </a:spcBef>
              <a:spcAft>
                <a:spcPts val="451"/>
              </a:spcAft>
            </a:pPr>
            <a:r>
              <a:rPr b="1" lang="en-US" sz="1130" spc="-1" strike="noStrike">
                <a:solidFill>
                  <a:srgbClr val="000000"/>
                </a:solidFill>
                <a:latin typeface="Times New Roman"/>
                <a:ea typeface="Calibri"/>
              </a:rPr>
              <a:t>Ground state energy with laser frequency at constant cyclotron frequency.</a:t>
            </a:r>
            <a:endParaRPr b="0" lang="en-US" sz="1130" spc="-1" strike="noStrike">
              <a:latin typeface="Arial"/>
            </a:endParaRPr>
          </a:p>
        </p:txBody>
      </p:sp>
      <p:pic>
        <p:nvPicPr>
          <p:cNvPr id="6267" name="Image 28" descr=""/>
          <p:cNvPicPr/>
          <p:nvPr/>
        </p:nvPicPr>
        <p:blipFill>
          <a:blip r:embed="rId4"/>
          <a:srcRect l="2753" t="5083" r="7707" b="923"/>
          <a:stretch/>
        </p:blipFill>
        <p:spPr>
          <a:xfrm>
            <a:off x="4744440" y="1447560"/>
            <a:ext cx="3017160" cy="2498760"/>
          </a:xfrm>
          <a:prstGeom prst="rect">
            <a:avLst/>
          </a:prstGeom>
          <a:ln>
            <a:noFill/>
          </a:ln>
        </p:spPr>
      </p:pic>
      <p:sp>
        <p:nvSpPr>
          <p:cNvPr id="6268" name="CustomShape 7"/>
          <p:cNvSpPr/>
          <p:nvPr/>
        </p:nvSpPr>
        <p:spPr>
          <a:xfrm>
            <a:off x="7669440" y="2022840"/>
            <a:ext cx="1445400" cy="1404360"/>
          </a:xfrm>
          <a:prstGeom prst="rect">
            <a:avLst/>
          </a:prstGeom>
          <a:noFill/>
          <a:ln>
            <a:noFill/>
          </a:ln>
        </p:spPr>
        <p:style>
          <a:lnRef idx="0"/>
          <a:fillRef idx="0"/>
          <a:effectRef idx="0"/>
          <a:fontRef idx="minor"/>
        </p:style>
        <p:txBody>
          <a:bodyPr lIns="90000" rIns="90000" tIns="45000" bIns="45000"/>
          <a:p>
            <a:pPr algn="ctr">
              <a:lnSpc>
                <a:spcPct val="100000"/>
              </a:lnSpc>
              <a:spcBef>
                <a:spcPts val="901"/>
              </a:spcBef>
            </a:pPr>
            <a:r>
              <a:rPr b="1" lang="en-US" sz="1130" spc="-1" strike="noStrike">
                <a:solidFill>
                  <a:srgbClr val="000000"/>
                </a:solidFill>
                <a:latin typeface="Times New Roman"/>
                <a:ea typeface="Calibri"/>
              </a:rPr>
              <a:t>Figure 24: </a:t>
            </a:r>
            <a:endParaRPr b="0" lang="en-US" sz="1130" spc="-1" strike="noStrike">
              <a:latin typeface="Arial"/>
            </a:endParaRPr>
          </a:p>
          <a:p>
            <a:pPr algn="ctr">
              <a:lnSpc>
                <a:spcPct val="100000"/>
              </a:lnSpc>
              <a:spcBef>
                <a:spcPts val="901"/>
              </a:spcBef>
            </a:pPr>
            <a:r>
              <a:rPr b="1" lang="en-US" sz="1130" spc="-1" strike="noStrike">
                <a:solidFill>
                  <a:srgbClr val="000000"/>
                </a:solidFill>
                <a:latin typeface="Times New Roman"/>
                <a:ea typeface="Calibri"/>
              </a:rPr>
              <a:t>Binding energy as function of confinement strength in the x-direction at constant laser frequency.</a:t>
            </a:r>
            <a:endParaRPr b="0" lang="en-US" sz="1130" spc="-1" strike="noStrike">
              <a:latin typeface="Arial"/>
            </a:endParaRPr>
          </a:p>
        </p:txBody>
      </p:sp>
      <p:sp>
        <p:nvSpPr>
          <p:cNvPr id="6269" name="TextShape 8"/>
          <p:cNvSpPr txBox="1"/>
          <p:nvPr/>
        </p:nvSpPr>
        <p:spPr>
          <a:xfrm>
            <a:off x="7031520" y="649296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46</a:t>
            </a:r>
            <a:endParaRPr b="0" lang="en-US" sz="2400" spc="-1" strike="noStrike">
              <a:latin typeface="Times New Roman"/>
            </a:endParaRPr>
          </a:p>
        </p:txBody>
      </p:sp>
      <p:sp>
        <p:nvSpPr>
          <p:cNvPr id="6270" name="CustomShape 9"/>
          <p:cNvSpPr/>
          <p:nvPr/>
        </p:nvSpPr>
        <p:spPr>
          <a:xfrm>
            <a:off x="8377200" y="7250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(53)</a:t>
            </a:r>
            <a:endParaRPr b="0" lang="en-US" sz="1800" spc="-1" strike="noStrike">
              <a:latin typeface="Arial"/>
            </a:endParaRPr>
          </a:p>
        </p:txBody>
      </p:sp>
      <p:pic>
        <p:nvPicPr>
          <p:cNvPr id="6271" name="" descr=""/>
          <p:cNvPicPr/>
          <p:nvPr/>
        </p:nvPicPr>
        <p:blipFill>
          <a:blip r:embed="rId5"/>
          <a:stretch/>
        </p:blipFill>
        <p:spPr>
          <a:xfrm>
            <a:off x="127080" y="635040"/>
            <a:ext cx="8255160" cy="533520"/>
          </a:xfrm>
          <a:prstGeom prst="rect">
            <a:avLst/>
          </a:prstGeom>
          <a:ln>
            <a:noFill/>
          </a:ln>
        </p:spPr>
      </p:pic>
    </p:spTree>
  </p:cSld>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72" name="CustomShape 1"/>
          <p:cNvSpPr/>
          <p:nvPr/>
        </p:nvSpPr>
        <p:spPr>
          <a:xfrm>
            <a:off x="1143000" y="718920"/>
            <a:ext cx="138240" cy="276480"/>
          </a:xfrm>
          <a:prstGeom prst="rect">
            <a:avLst/>
          </a:prstGeom>
          <a:noFill/>
          <a:ln>
            <a:noFill/>
          </a:ln>
        </p:spPr>
        <p:style>
          <a:lnRef idx="0"/>
          <a:fillRef idx="0"/>
          <a:effectRef idx="0"/>
          <a:fontRef idx="minor"/>
        </p:style>
      </p:sp>
      <p:sp>
        <p:nvSpPr>
          <p:cNvPr id="6273" name="CustomShape 2"/>
          <p:cNvSpPr/>
          <p:nvPr/>
        </p:nvSpPr>
        <p:spPr>
          <a:xfrm>
            <a:off x="1143000" y="718920"/>
            <a:ext cx="138240" cy="276480"/>
          </a:xfrm>
          <a:prstGeom prst="rect">
            <a:avLst/>
          </a:prstGeom>
          <a:noFill/>
          <a:ln>
            <a:noFill/>
          </a:ln>
        </p:spPr>
        <p:style>
          <a:lnRef idx="0"/>
          <a:fillRef idx="0"/>
          <a:effectRef idx="0"/>
          <a:fontRef idx="minor"/>
        </p:style>
      </p:sp>
      <p:sp>
        <p:nvSpPr>
          <p:cNvPr id="6274" name="CustomShape 3"/>
          <p:cNvSpPr/>
          <p:nvPr/>
        </p:nvSpPr>
        <p:spPr>
          <a:xfrm>
            <a:off x="2249640" y="2187000"/>
            <a:ext cx="4698000" cy="21477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4500" spc="-1" strike="noStrike">
                <a:solidFill>
                  <a:srgbClr val="ff0000"/>
                </a:solidFill>
                <a:latin typeface="Times New Roman"/>
                <a:ea typeface="Calibri"/>
              </a:rPr>
              <a:t>APPLICATION TO GRAPHENE STRUCTURES</a:t>
            </a:r>
            <a:endParaRPr b="0" lang="en-US" sz="4500" spc="-1" strike="noStrike">
              <a:latin typeface="Arial"/>
            </a:endParaRPr>
          </a:p>
        </p:txBody>
      </p:sp>
      <p:sp>
        <p:nvSpPr>
          <p:cNvPr id="6275" name="TextShape 4"/>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47</a:t>
            </a:r>
            <a:endParaRPr b="0" lang="en-US" sz="2400" spc="-1" strike="noStrike">
              <a:latin typeface="Times New Roman"/>
            </a:endParaRPr>
          </a:p>
        </p:txBody>
      </p:sp>
    </p:spTree>
  </p:cSld>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76" name="CustomShape 1"/>
          <p:cNvSpPr/>
          <p:nvPr/>
        </p:nvSpPr>
        <p:spPr>
          <a:xfrm>
            <a:off x="1835640" y="28080"/>
            <a:ext cx="5901840" cy="31104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000" spc="-1" strike="noStrike">
                <a:solidFill>
                  <a:srgbClr val="00b0f0"/>
                </a:solidFill>
                <a:latin typeface="Arial"/>
              </a:rPr>
              <a:t>APPLICATION OF BIPOLARON ON GRAPHENE</a:t>
            </a:r>
            <a:endParaRPr b="0" lang="en-US" sz="2000" spc="-1" strike="noStrike">
              <a:latin typeface="Arial"/>
            </a:endParaRPr>
          </a:p>
        </p:txBody>
      </p:sp>
      <p:sp>
        <p:nvSpPr>
          <p:cNvPr id="6277" name="CustomShape 2"/>
          <p:cNvSpPr/>
          <p:nvPr/>
        </p:nvSpPr>
        <p:spPr>
          <a:xfrm>
            <a:off x="1143000" y="718920"/>
            <a:ext cx="138240" cy="276480"/>
          </a:xfrm>
          <a:prstGeom prst="rect">
            <a:avLst/>
          </a:prstGeom>
          <a:noFill/>
          <a:ln>
            <a:noFill/>
          </a:ln>
        </p:spPr>
        <p:style>
          <a:lnRef idx="0"/>
          <a:fillRef idx="0"/>
          <a:effectRef idx="0"/>
          <a:fontRef idx="minor"/>
        </p:style>
      </p:sp>
      <p:pic>
        <p:nvPicPr>
          <p:cNvPr id="6278" name="Image 16" descr=""/>
          <p:cNvPicPr/>
          <p:nvPr/>
        </p:nvPicPr>
        <p:blipFill>
          <a:blip r:embed="rId1"/>
          <a:srcRect l="5359" t="1668" r="7854" b="0"/>
          <a:stretch/>
        </p:blipFill>
        <p:spPr>
          <a:xfrm>
            <a:off x="68400" y="1625760"/>
            <a:ext cx="3187800" cy="2455200"/>
          </a:xfrm>
          <a:prstGeom prst="rect">
            <a:avLst/>
          </a:prstGeom>
          <a:ln>
            <a:noFill/>
          </a:ln>
        </p:spPr>
      </p:pic>
      <p:pic>
        <p:nvPicPr>
          <p:cNvPr id="6279" name="Image 17" descr=""/>
          <p:cNvPicPr/>
          <p:nvPr/>
        </p:nvPicPr>
        <p:blipFill>
          <a:blip r:embed="rId2"/>
          <a:srcRect l="5712" t="1668" r="7678" b="0"/>
          <a:stretch/>
        </p:blipFill>
        <p:spPr>
          <a:xfrm>
            <a:off x="4500000" y="1501920"/>
            <a:ext cx="2994840" cy="2564640"/>
          </a:xfrm>
          <a:prstGeom prst="rect">
            <a:avLst/>
          </a:prstGeom>
          <a:ln>
            <a:noFill/>
          </a:ln>
        </p:spPr>
      </p:pic>
      <p:pic>
        <p:nvPicPr>
          <p:cNvPr id="6280" name="Image 19" descr=""/>
          <p:cNvPicPr/>
          <p:nvPr/>
        </p:nvPicPr>
        <p:blipFill>
          <a:blip r:embed="rId3"/>
          <a:srcRect l="4468" t="1904" r="7854" b="0"/>
          <a:stretch/>
        </p:blipFill>
        <p:spPr>
          <a:xfrm>
            <a:off x="8640" y="4038120"/>
            <a:ext cx="3247560" cy="2486880"/>
          </a:xfrm>
          <a:prstGeom prst="rect">
            <a:avLst/>
          </a:prstGeom>
          <a:ln>
            <a:noFill/>
          </a:ln>
        </p:spPr>
      </p:pic>
      <p:pic>
        <p:nvPicPr>
          <p:cNvPr id="6281" name="Image 20" descr=""/>
          <p:cNvPicPr/>
          <p:nvPr/>
        </p:nvPicPr>
        <p:blipFill>
          <a:blip r:embed="rId4"/>
          <a:srcRect l="4461" t="1904" r="8215" b="0"/>
          <a:stretch/>
        </p:blipFill>
        <p:spPr>
          <a:xfrm>
            <a:off x="4655880" y="4038120"/>
            <a:ext cx="2872080" cy="2486880"/>
          </a:xfrm>
          <a:prstGeom prst="rect">
            <a:avLst/>
          </a:prstGeom>
          <a:ln>
            <a:noFill/>
          </a:ln>
        </p:spPr>
      </p:pic>
      <p:sp>
        <p:nvSpPr>
          <p:cNvPr id="6282" name="CustomShape 3"/>
          <p:cNvSpPr/>
          <p:nvPr/>
        </p:nvSpPr>
        <p:spPr>
          <a:xfrm>
            <a:off x="7495200" y="2208240"/>
            <a:ext cx="1508400" cy="11185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28: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Bipolaron mobility with wave number at constant laser frequency</a:t>
            </a:r>
            <a:endParaRPr b="0" lang="en-US" sz="1130" spc="-1" strike="noStrike">
              <a:latin typeface="Arial"/>
            </a:endParaRPr>
          </a:p>
        </p:txBody>
      </p:sp>
      <p:sp>
        <p:nvSpPr>
          <p:cNvPr id="6283" name="CustomShape 4"/>
          <p:cNvSpPr/>
          <p:nvPr/>
        </p:nvSpPr>
        <p:spPr>
          <a:xfrm>
            <a:off x="3177000" y="2363400"/>
            <a:ext cx="1421640" cy="11185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27: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Bipolaron mobility with wave number at constant laser amplitude</a:t>
            </a:r>
            <a:endParaRPr b="0" lang="en-US" sz="1130" spc="-1" strike="noStrike">
              <a:latin typeface="Arial"/>
            </a:endParaRPr>
          </a:p>
        </p:txBody>
      </p:sp>
      <p:sp>
        <p:nvSpPr>
          <p:cNvPr id="6284" name="CustomShape 5"/>
          <p:cNvSpPr/>
          <p:nvPr/>
        </p:nvSpPr>
        <p:spPr>
          <a:xfrm>
            <a:off x="2982600" y="4446000"/>
            <a:ext cx="1631160" cy="1233000"/>
          </a:xfrm>
          <a:prstGeom prst="rect">
            <a:avLst/>
          </a:prstGeom>
          <a:noFill/>
          <a:ln>
            <a:noFill/>
          </a:ln>
        </p:spPr>
        <p:style>
          <a:lnRef idx="0"/>
          <a:fillRef idx="0"/>
          <a:effectRef idx="0"/>
          <a:fontRef idx="minor"/>
        </p:style>
        <p:txBody>
          <a:bodyPr lIns="90000" rIns="90000" tIns="45000" bIns="45000"/>
          <a:p>
            <a:pPr marL="343080" algn="ctr">
              <a:lnSpc>
                <a:spcPct val="100000"/>
              </a:lnSpc>
              <a:spcBef>
                <a:spcPts val="451"/>
              </a:spcBef>
              <a:spcAft>
                <a:spcPts val="451"/>
              </a:spcAft>
            </a:pPr>
            <a:r>
              <a:rPr b="1" lang="en-US" sz="1130" spc="-1" strike="noStrike">
                <a:solidFill>
                  <a:srgbClr val="000000"/>
                </a:solidFill>
                <a:latin typeface="Times New Roman"/>
                <a:ea typeface="Calibri"/>
              </a:rPr>
              <a:t>Figure 29: </a:t>
            </a:r>
            <a:endParaRPr b="0" lang="en-US" sz="1130" spc="-1" strike="noStrike">
              <a:latin typeface="Arial"/>
            </a:endParaRPr>
          </a:p>
          <a:p>
            <a:pPr marL="343080" algn="ctr">
              <a:lnSpc>
                <a:spcPct val="100000"/>
              </a:lnSpc>
              <a:spcBef>
                <a:spcPts val="451"/>
              </a:spcBef>
              <a:spcAft>
                <a:spcPts val="451"/>
              </a:spcAft>
            </a:pPr>
            <a:r>
              <a:rPr b="1" lang="en-US" sz="1130" spc="-1" strike="noStrike">
                <a:solidFill>
                  <a:srgbClr val="000000"/>
                </a:solidFill>
                <a:latin typeface="Times New Roman"/>
                <a:ea typeface="Calibri"/>
              </a:rPr>
              <a:t>Effective mass of bipolaron with wave number at constant laser amplitude</a:t>
            </a:r>
            <a:endParaRPr b="0" lang="en-US" sz="1130" spc="-1" strike="noStrike">
              <a:latin typeface="Arial"/>
            </a:endParaRPr>
          </a:p>
        </p:txBody>
      </p:sp>
      <p:sp>
        <p:nvSpPr>
          <p:cNvPr id="6285" name="CustomShape 6"/>
          <p:cNvSpPr/>
          <p:nvPr/>
        </p:nvSpPr>
        <p:spPr>
          <a:xfrm>
            <a:off x="7307640" y="4365720"/>
            <a:ext cx="1695960" cy="1233000"/>
          </a:xfrm>
          <a:prstGeom prst="rect">
            <a:avLst/>
          </a:prstGeom>
          <a:noFill/>
          <a:ln>
            <a:noFill/>
          </a:ln>
        </p:spPr>
        <p:style>
          <a:lnRef idx="0"/>
          <a:fillRef idx="0"/>
          <a:effectRef idx="0"/>
          <a:fontRef idx="minor"/>
        </p:style>
        <p:txBody>
          <a:bodyPr lIns="90000" rIns="90000" tIns="45000" bIns="45000"/>
          <a:p>
            <a:pPr marL="343080" algn="ctr">
              <a:lnSpc>
                <a:spcPct val="100000"/>
              </a:lnSpc>
              <a:spcBef>
                <a:spcPts val="451"/>
              </a:spcBef>
              <a:spcAft>
                <a:spcPts val="451"/>
              </a:spcAft>
            </a:pPr>
            <a:r>
              <a:rPr b="1" lang="en-US" sz="1130" spc="-1" strike="noStrike">
                <a:solidFill>
                  <a:srgbClr val="000000"/>
                </a:solidFill>
                <a:latin typeface="Times New Roman"/>
                <a:ea typeface="Calibri"/>
              </a:rPr>
              <a:t>Figure 30: </a:t>
            </a:r>
            <a:endParaRPr b="0" lang="en-US" sz="1130" spc="-1" strike="noStrike">
              <a:latin typeface="Arial"/>
            </a:endParaRPr>
          </a:p>
          <a:p>
            <a:pPr marL="343080" algn="ctr">
              <a:lnSpc>
                <a:spcPct val="100000"/>
              </a:lnSpc>
              <a:spcBef>
                <a:spcPts val="451"/>
              </a:spcBef>
              <a:spcAft>
                <a:spcPts val="451"/>
              </a:spcAft>
            </a:pPr>
            <a:r>
              <a:rPr b="1" lang="en-US" sz="1130" spc="-1" strike="noStrike">
                <a:solidFill>
                  <a:srgbClr val="000000"/>
                </a:solidFill>
                <a:latin typeface="Times New Roman"/>
                <a:ea typeface="Calibri"/>
              </a:rPr>
              <a:t>Effective mass of bipolaron with wave number at constant laser frequency</a:t>
            </a:r>
            <a:endParaRPr b="0" lang="en-US" sz="1130" spc="-1" strike="noStrike">
              <a:latin typeface="Arial"/>
            </a:endParaRPr>
          </a:p>
        </p:txBody>
      </p:sp>
      <p:sp>
        <p:nvSpPr>
          <p:cNvPr id="6286" name="TextShape 7"/>
          <p:cNvSpPr txBox="1"/>
          <p:nvPr/>
        </p:nvSpPr>
        <p:spPr>
          <a:xfrm>
            <a:off x="7014240" y="646200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48</a:t>
            </a:r>
            <a:endParaRPr b="0" lang="en-US" sz="2400" spc="-1" strike="noStrike">
              <a:latin typeface="Times New Roman"/>
            </a:endParaRPr>
          </a:p>
        </p:txBody>
      </p:sp>
      <p:sp>
        <p:nvSpPr>
          <p:cNvPr id="6287" name="CustomShape 8"/>
          <p:cNvSpPr/>
          <p:nvPr/>
        </p:nvSpPr>
        <p:spPr>
          <a:xfrm>
            <a:off x="7947360" y="71892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(54)</a:t>
            </a:r>
            <a:endParaRPr b="0" lang="en-US" sz="1800" spc="-1" strike="noStrike">
              <a:latin typeface="Arial"/>
            </a:endParaRPr>
          </a:p>
        </p:txBody>
      </p:sp>
      <p:pic>
        <p:nvPicPr>
          <p:cNvPr id="6288" name="" descr=""/>
          <p:cNvPicPr/>
          <p:nvPr/>
        </p:nvPicPr>
        <p:blipFill>
          <a:blip r:embed="rId5"/>
          <a:stretch/>
        </p:blipFill>
        <p:spPr>
          <a:xfrm>
            <a:off x="1117440" y="647640"/>
            <a:ext cx="6235560" cy="635040"/>
          </a:xfrm>
          <a:prstGeom prst="rect">
            <a:avLst/>
          </a:prstGeom>
          <a:ln>
            <a:noFill/>
          </a:ln>
        </p:spPr>
      </p:pic>
    </p:spTree>
  </p:cSld>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89" name="CustomShape 1"/>
          <p:cNvSpPr/>
          <p:nvPr/>
        </p:nvSpPr>
        <p:spPr>
          <a:xfrm>
            <a:off x="1789560" y="5040"/>
            <a:ext cx="5933160" cy="5076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000" spc="-1" strike="noStrike">
                <a:solidFill>
                  <a:srgbClr val="00b0f0"/>
                </a:solidFill>
                <a:latin typeface="Arial"/>
              </a:rPr>
              <a:t>APPLICATION OF BIPOLARON ON GRAPHENE</a:t>
            </a:r>
            <a:endParaRPr b="0" lang="en-US" sz="2000" spc="-1" strike="noStrike">
              <a:latin typeface="Arial"/>
            </a:endParaRPr>
          </a:p>
        </p:txBody>
      </p:sp>
      <p:sp>
        <p:nvSpPr>
          <p:cNvPr id="6290" name="CustomShape 2"/>
          <p:cNvSpPr/>
          <p:nvPr/>
        </p:nvSpPr>
        <p:spPr>
          <a:xfrm>
            <a:off x="1143000" y="718920"/>
            <a:ext cx="138240" cy="276480"/>
          </a:xfrm>
          <a:prstGeom prst="rect">
            <a:avLst/>
          </a:prstGeom>
          <a:noFill/>
          <a:ln>
            <a:noFill/>
          </a:ln>
        </p:spPr>
        <p:style>
          <a:lnRef idx="0"/>
          <a:fillRef idx="0"/>
          <a:effectRef idx="0"/>
          <a:fontRef idx="minor"/>
        </p:style>
      </p:sp>
      <p:sp>
        <p:nvSpPr>
          <p:cNvPr id="6291" name="CustomShape 3"/>
          <p:cNvSpPr/>
          <p:nvPr/>
        </p:nvSpPr>
        <p:spPr>
          <a:xfrm>
            <a:off x="1143000" y="718920"/>
            <a:ext cx="138240" cy="276480"/>
          </a:xfrm>
          <a:prstGeom prst="rect">
            <a:avLst/>
          </a:prstGeom>
          <a:noFill/>
          <a:ln>
            <a:noFill/>
          </a:ln>
        </p:spPr>
        <p:style>
          <a:lnRef idx="0"/>
          <a:fillRef idx="0"/>
          <a:effectRef idx="0"/>
          <a:fontRef idx="minor"/>
        </p:style>
      </p:sp>
      <p:pic>
        <p:nvPicPr>
          <p:cNvPr id="6292" name="Image 18" descr=""/>
          <p:cNvPicPr/>
          <p:nvPr/>
        </p:nvPicPr>
        <p:blipFill>
          <a:blip r:embed="rId1"/>
          <a:srcRect l="6337" t="0" r="7872" b="0"/>
          <a:stretch/>
        </p:blipFill>
        <p:spPr>
          <a:xfrm>
            <a:off x="2916360" y="513000"/>
            <a:ext cx="3209400" cy="2868480"/>
          </a:xfrm>
          <a:prstGeom prst="rect">
            <a:avLst/>
          </a:prstGeom>
          <a:ln>
            <a:noFill/>
          </a:ln>
        </p:spPr>
      </p:pic>
      <p:pic>
        <p:nvPicPr>
          <p:cNvPr id="6293" name="Image 21" descr=""/>
          <p:cNvPicPr/>
          <p:nvPr/>
        </p:nvPicPr>
        <p:blipFill>
          <a:blip r:embed="rId2"/>
          <a:srcRect l="3647" t="1128" r="7872" b="0"/>
          <a:stretch/>
        </p:blipFill>
        <p:spPr>
          <a:xfrm>
            <a:off x="129600" y="3601440"/>
            <a:ext cx="3006720" cy="2923560"/>
          </a:xfrm>
          <a:prstGeom prst="rect">
            <a:avLst/>
          </a:prstGeom>
          <a:ln>
            <a:noFill/>
          </a:ln>
        </p:spPr>
      </p:pic>
      <p:pic>
        <p:nvPicPr>
          <p:cNvPr id="6294" name="Image 22" descr=""/>
          <p:cNvPicPr/>
          <p:nvPr/>
        </p:nvPicPr>
        <p:blipFill>
          <a:blip r:embed="rId3"/>
          <a:srcRect l="3457" t="1785" r="7485" b="2006"/>
          <a:stretch/>
        </p:blipFill>
        <p:spPr>
          <a:xfrm>
            <a:off x="4589280" y="3366720"/>
            <a:ext cx="3026160" cy="3058200"/>
          </a:xfrm>
          <a:prstGeom prst="rect">
            <a:avLst/>
          </a:prstGeom>
          <a:ln>
            <a:noFill/>
          </a:ln>
        </p:spPr>
      </p:pic>
      <p:sp>
        <p:nvSpPr>
          <p:cNvPr id="6295" name="CustomShape 4"/>
          <p:cNvSpPr/>
          <p:nvPr/>
        </p:nvSpPr>
        <p:spPr>
          <a:xfrm>
            <a:off x="6176520" y="1272240"/>
            <a:ext cx="2109240" cy="1061640"/>
          </a:xfrm>
          <a:prstGeom prst="rect">
            <a:avLst/>
          </a:prstGeom>
          <a:noFill/>
          <a:ln>
            <a:noFill/>
          </a:ln>
        </p:spPr>
        <p:style>
          <a:lnRef idx="0"/>
          <a:fillRef idx="0"/>
          <a:effectRef idx="0"/>
          <a:fontRef idx="minor"/>
        </p:style>
        <p:txBody>
          <a:bodyPr lIns="90000" rIns="90000" tIns="45000" bIns="45000"/>
          <a:p>
            <a:pPr marL="172800" algn="ctr">
              <a:lnSpc>
                <a:spcPct val="100000"/>
              </a:lnSpc>
              <a:spcBef>
                <a:spcPts val="451"/>
              </a:spcBef>
              <a:spcAft>
                <a:spcPts val="451"/>
              </a:spcAft>
            </a:pPr>
            <a:r>
              <a:rPr b="1" lang="en-US" sz="1130" spc="-1" strike="noStrike">
                <a:solidFill>
                  <a:srgbClr val="000000"/>
                </a:solidFill>
                <a:latin typeface="Times New Roman"/>
                <a:ea typeface="Calibri"/>
              </a:rPr>
              <a:t>Figure 31: </a:t>
            </a:r>
            <a:endParaRPr b="0" lang="en-US" sz="1130" spc="-1" strike="noStrike">
              <a:latin typeface="Arial"/>
            </a:endParaRPr>
          </a:p>
          <a:p>
            <a:pPr marL="172800" algn="ctr">
              <a:lnSpc>
                <a:spcPct val="100000"/>
              </a:lnSpc>
              <a:spcBef>
                <a:spcPts val="451"/>
              </a:spcBef>
              <a:spcAft>
                <a:spcPts val="451"/>
              </a:spcAft>
            </a:pPr>
            <a:r>
              <a:rPr b="1" lang="en-US" sz="1130" spc="-1" strike="noStrike">
                <a:solidFill>
                  <a:srgbClr val="000000"/>
                </a:solidFill>
                <a:latin typeface="Times New Roman"/>
                <a:ea typeface="Calibri"/>
              </a:rPr>
              <a:t>Bipolaron optical absorption as function of laser energy for different values of laser amplitude</a:t>
            </a:r>
            <a:endParaRPr b="0" lang="en-US" sz="1130" spc="-1" strike="noStrike">
              <a:latin typeface="Arial"/>
            </a:endParaRPr>
          </a:p>
        </p:txBody>
      </p:sp>
      <p:sp>
        <p:nvSpPr>
          <p:cNvPr id="6296" name="CustomShape 5"/>
          <p:cNvSpPr/>
          <p:nvPr/>
        </p:nvSpPr>
        <p:spPr>
          <a:xfrm>
            <a:off x="3136320" y="3789000"/>
            <a:ext cx="1379160" cy="12898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32: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Tsallis entropy as function of temperature for different values of laser amplitude</a:t>
            </a:r>
            <a:endParaRPr b="0" lang="en-US" sz="1130" spc="-1" strike="noStrike">
              <a:latin typeface="Arial"/>
            </a:endParaRPr>
          </a:p>
        </p:txBody>
      </p:sp>
      <p:sp>
        <p:nvSpPr>
          <p:cNvPr id="6297" name="CustomShape 6"/>
          <p:cNvSpPr/>
          <p:nvPr/>
        </p:nvSpPr>
        <p:spPr>
          <a:xfrm>
            <a:off x="7631640" y="4104000"/>
            <a:ext cx="1308240" cy="128988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130" spc="-1" strike="noStrike">
                <a:solidFill>
                  <a:srgbClr val="000000"/>
                </a:solidFill>
                <a:latin typeface="Times New Roman"/>
                <a:ea typeface="Calibri"/>
              </a:rPr>
              <a:t>Figure 33: </a:t>
            </a:r>
            <a:endParaRPr b="0" lang="en-US" sz="1130" spc="-1" strike="noStrike">
              <a:latin typeface="Arial"/>
            </a:endParaRPr>
          </a:p>
          <a:p>
            <a:pPr algn="ctr">
              <a:lnSpc>
                <a:spcPct val="100000"/>
              </a:lnSpc>
            </a:pPr>
            <a:endParaRPr b="0" lang="en-US" sz="1130" spc="-1" strike="noStrike">
              <a:latin typeface="Arial"/>
            </a:endParaRPr>
          </a:p>
          <a:p>
            <a:pPr algn="ctr">
              <a:lnSpc>
                <a:spcPct val="100000"/>
              </a:lnSpc>
            </a:pPr>
            <a:r>
              <a:rPr b="1" lang="en-US" sz="1130" spc="-1" strike="noStrike">
                <a:solidFill>
                  <a:srgbClr val="000000"/>
                </a:solidFill>
                <a:latin typeface="Times New Roman"/>
                <a:ea typeface="Calibri"/>
              </a:rPr>
              <a:t>Tsallis entropy as function of temperature for different values of laser frequency</a:t>
            </a:r>
            <a:endParaRPr b="0" lang="en-US" sz="1130" spc="-1" strike="noStrike">
              <a:latin typeface="Arial"/>
            </a:endParaRPr>
          </a:p>
        </p:txBody>
      </p:sp>
      <p:sp>
        <p:nvSpPr>
          <p:cNvPr id="6298" name="CustomShape 7"/>
          <p:cNvSpPr/>
          <p:nvPr/>
        </p:nvSpPr>
        <p:spPr>
          <a:xfrm>
            <a:off x="69120" y="889920"/>
            <a:ext cx="2714040" cy="2280600"/>
          </a:xfrm>
          <a:prstGeom prst="rect">
            <a:avLst/>
          </a:prstGeom>
          <a:pattFill prst="wdUpDiag">
            <a:fgClr>
              <a:srgbClr val="4472c4"/>
            </a:fgClr>
            <a:bgClr>
              <a:srgbClr val="ffffff"/>
            </a:bgClr>
          </a:pattFill>
          <a:ln>
            <a:noFill/>
          </a:ln>
        </p:spPr>
        <p:style>
          <a:lnRef idx="0"/>
          <a:fillRef idx="0"/>
          <a:effectRef idx="0"/>
          <a:fontRef idx="minor"/>
        </p:style>
        <p:txBody>
          <a:bodyPr lIns="90000" rIns="90000" tIns="45000" bIns="45000"/>
          <a:p>
            <a:pPr algn="just">
              <a:lnSpc>
                <a:spcPct val="100000"/>
              </a:lnSpc>
            </a:pPr>
            <a:r>
              <a:rPr b="1" lang="en-US" sz="1600" spc="-1" strike="noStrike">
                <a:solidFill>
                  <a:srgbClr val="ff0000"/>
                </a:solidFill>
                <a:latin typeface="Times New Roman"/>
              </a:rPr>
              <a:t>Graphene can produce light absorption </a:t>
            </a:r>
            <a:endParaRPr b="0" lang="en-US" sz="1600" spc="-1" strike="noStrike">
              <a:latin typeface="Arial"/>
            </a:endParaRPr>
          </a:p>
          <a:p>
            <a:pPr algn="just">
              <a:lnSpc>
                <a:spcPct val="100000"/>
              </a:lnSpc>
            </a:pPr>
            <a:r>
              <a:rPr b="1" lang="en-US" sz="1600" spc="-1" strike="noStrike">
                <a:solidFill>
                  <a:srgbClr val="ff0000"/>
                </a:solidFill>
                <a:latin typeface="Times New Roman"/>
              </a:rPr>
              <a:t>The reduction of absorption prove that the energy absorbed is dissipated into phonons and electron –hole pairs,</a:t>
            </a:r>
            <a:endParaRPr b="0" lang="en-US" sz="1600" spc="-1" strike="noStrike">
              <a:latin typeface="Arial"/>
            </a:endParaRPr>
          </a:p>
          <a:p>
            <a:pPr algn="just">
              <a:lnSpc>
                <a:spcPct val="100000"/>
              </a:lnSpc>
            </a:pPr>
            <a:r>
              <a:rPr b="1" lang="en-US" sz="1600" spc="-1" strike="noStrike">
                <a:solidFill>
                  <a:srgbClr val="ff0000"/>
                </a:solidFill>
                <a:latin typeface="Times New Roman"/>
              </a:rPr>
              <a:t>The structure can be thermalized.</a:t>
            </a:r>
            <a:endParaRPr b="0" lang="en-US" sz="1600" spc="-1" strike="noStrike">
              <a:latin typeface="Arial"/>
            </a:endParaRPr>
          </a:p>
        </p:txBody>
      </p:sp>
      <p:sp>
        <p:nvSpPr>
          <p:cNvPr id="6299" name="TextShape 8"/>
          <p:cNvSpPr txBox="1"/>
          <p:nvPr/>
        </p:nvSpPr>
        <p:spPr>
          <a:xfrm>
            <a:off x="7065000" y="649296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49</a:t>
            </a:r>
            <a:endParaRPr b="0" lang="en-US" sz="2400" spc="-1" strike="noStrike">
              <a:latin typeface="Times New Roman"/>
            </a:endParaRPr>
          </a:p>
        </p:txBody>
      </p:sp>
    </p:spTree>
  </p:cSld>
  <p:timing>
    <p:tnLst>
      <p:par>
        <p:cTn id="843" dur="indefinite" restart="never" nodeType="tmRoot">
          <p:childTnLst>
            <p:seq>
              <p:cTn id="844" dur="indefinite" nodeType="mainSeq">
                <p:childTnLst>
                  <p:par>
                    <p:cTn id="845" fill="hold">
                      <p:stCondLst>
                        <p:cond delay="indefinite"/>
                      </p:stCondLst>
                      <p:childTnLst>
                        <p:par>
                          <p:cTn id="846" fill="hold">
                            <p:stCondLst>
                              <p:cond delay="0"/>
                            </p:stCondLst>
                            <p:childTnLst>
                              <p:par>
                                <p:cTn id="847" nodeType="clickEffect" fill="hold" presetClass="entr" presetID="42">
                                  <p:stCondLst>
                                    <p:cond delay="0"/>
                                  </p:stCondLst>
                                  <p:childTnLst>
                                    <p:set>
                                      <p:cBhvr>
                                        <p:cTn id="848" dur="1" fill="hold">
                                          <p:stCondLst>
                                            <p:cond delay="0"/>
                                          </p:stCondLst>
                                        </p:cTn>
                                        <p:tgtEl>
                                          <p:spTgt spid="6298"/>
                                        </p:tgtEl>
                                        <p:attrNameLst>
                                          <p:attrName>style.visibility</p:attrName>
                                        </p:attrNameLst>
                                      </p:cBhvr>
                                      <p:to>
                                        <p:strVal val="visible"/>
                                      </p:to>
                                    </p:set>
                                    <p:animEffect filter="fade" transition="in">
                                      <p:cBhvr additive="repl">
                                        <p:cTn id="849" dur="500"/>
                                        <p:tgtEl>
                                          <p:spTgt spid="6298"/>
                                        </p:tgtEl>
                                      </p:cBhvr>
                                    </p:animEffect>
                                    <p:anim calcmode="lin" valueType="num">
                                      <p:cBhvr additive="repl">
                                        <p:cTn id="850" dur="500" fill="hold"/>
                                        <p:tgtEl>
                                          <p:spTgt spid="6298"/>
                                        </p:tgtEl>
                                        <p:attrNameLst>
                                          <p:attrName>ppt_x</p:attrName>
                                        </p:attrNameLst>
                                      </p:cBhvr>
                                      <p:tavLst>
                                        <p:tav tm="0">
                                          <p:val>
                                            <p:strVal val="#ppt_x"/>
                                          </p:val>
                                        </p:tav>
                                        <p:tav tm="100000">
                                          <p:val>
                                            <p:strVal val="#ppt_x"/>
                                          </p:val>
                                        </p:tav>
                                      </p:tavLst>
                                    </p:anim>
                                    <p:anim calcmode="lin" valueType="num">
                                      <p:cBhvr additive="repl">
                                        <p:cTn id="851" dur="500" fill="hold"/>
                                        <p:tgtEl>
                                          <p:spTgt spid="6298"/>
                                        </p:tgtEl>
                                        <p:attrNameLst>
                                          <p:attrName>ppt_y</p:attrName>
                                        </p:attrNameLst>
                                      </p:cBhvr>
                                      <p:tavLst>
                                        <p:tav tm="0">
                                          <p:val>
                                            <p:strVal val="#ppt_y+.1"/>
                                          </p:val>
                                        </p:tav>
                                        <p:tav tm="100000">
                                          <p:val>
                                            <p:strVal val="#ppt_y"/>
                                          </p:val>
                                        </p:tav>
                                      </p:tavLst>
                                    </p:anim>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CustomShape 1"/>
          <p:cNvSpPr/>
          <p:nvPr/>
        </p:nvSpPr>
        <p:spPr>
          <a:xfrm>
            <a:off x="1564560" y="1772640"/>
            <a:ext cx="7471800" cy="274284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ff"/>
                </a:solidFill>
                <a:latin typeface="Calibri"/>
              </a:rPr>
              <a:t>RESEARCH AXES</a:t>
            </a:r>
            <a:endParaRPr b="0" lang="en-US" sz="1800" spc="-1" strike="noStrike">
              <a:latin typeface="Arial"/>
            </a:endParaRPr>
          </a:p>
          <a:p>
            <a:pPr algn="ctr">
              <a:lnSpc>
                <a:spcPct val="100000"/>
              </a:lnSpc>
            </a:pPr>
            <a:endParaRPr b="0" lang="en-US" sz="1800" spc="-1" strike="noStrike">
              <a:latin typeface="Arial"/>
            </a:endParaRPr>
          </a:p>
          <a:p>
            <a:pPr marL="285840" indent="-285480" algn="just">
              <a:lnSpc>
                <a:spcPct val="100000"/>
              </a:lnSpc>
              <a:buClr>
                <a:srgbClr val="000000"/>
              </a:buClr>
              <a:buFont typeface="Arial"/>
              <a:buChar char="•"/>
            </a:pPr>
            <a:r>
              <a:rPr b="1" lang="en-US" sz="2000" spc="-1" strike="noStrike">
                <a:solidFill>
                  <a:srgbClr val="000000"/>
                </a:solidFill>
                <a:latin typeface="Calibri"/>
              </a:rPr>
              <a:t>Quantum Bit Dynamics (qubits) in Semiconductor Nanostructures</a:t>
            </a:r>
            <a:endParaRPr b="0" lang="en-US" sz="2000" spc="-1" strike="noStrike">
              <a:latin typeface="Arial"/>
            </a:endParaRPr>
          </a:p>
          <a:p>
            <a:pPr algn="just">
              <a:lnSpc>
                <a:spcPct val="100000"/>
              </a:lnSpc>
            </a:pPr>
            <a:endParaRPr b="0" lang="en-US" sz="2000" spc="-1" strike="noStrike">
              <a:latin typeface="Arial"/>
            </a:endParaRPr>
          </a:p>
          <a:p>
            <a:pPr marL="285840" indent="-285480" algn="just">
              <a:lnSpc>
                <a:spcPct val="100000"/>
              </a:lnSpc>
              <a:buClr>
                <a:srgbClr val="000000"/>
              </a:buClr>
              <a:buFont typeface="Arial"/>
              <a:buChar char="•"/>
            </a:pPr>
            <a:r>
              <a:rPr b="1" lang="en-US" sz="2000" spc="-1" strike="noStrike">
                <a:solidFill>
                  <a:srgbClr val="000000"/>
                </a:solidFill>
                <a:latin typeface="Calibri"/>
              </a:rPr>
              <a:t>Polarons (electron-phonon interaction) in semiconductor nanostructures</a:t>
            </a:r>
            <a:endParaRPr b="0" lang="en-US" sz="2000" spc="-1" strike="noStrike">
              <a:latin typeface="Arial"/>
            </a:endParaRPr>
          </a:p>
          <a:p>
            <a:pPr algn="just">
              <a:lnSpc>
                <a:spcPct val="100000"/>
              </a:lnSpc>
            </a:pPr>
            <a:endParaRPr b="0" lang="en-US" sz="2000" spc="-1" strike="noStrike">
              <a:latin typeface="Arial"/>
            </a:endParaRPr>
          </a:p>
          <a:p>
            <a:pPr marL="285840" indent="-285480" algn="just">
              <a:lnSpc>
                <a:spcPct val="100000"/>
              </a:lnSpc>
              <a:buClr>
                <a:srgbClr val="000000"/>
              </a:buClr>
              <a:buFont typeface="Arial"/>
              <a:buChar char="•"/>
            </a:pPr>
            <a:r>
              <a:rPr b="1" lang="en-US" sz="2000" spc="-1" strike="noStrike">
                <a:solidFill>
                  <a:srgbClr val="000000"/>
                </a:solidFill>
                <a:latin typeface="Calibri"/>
              </a:rPr>
              <a:t>Exciton (electron-hole interaction) in semiconductors</a:t>
            </a:r>
            <a:endParaRPr b="0" lang="en-US" sz="2000" spc="-1" strike="noStrike">
              <a:latin typeface="Arial"/>
            </a:endParaRPr>
          </a:p>
          <a:p>
            <a:pPr algn="ctr">
              <a:lnSpc>
                <a:spcPct val="100000"/>
              </a:lnSpc>
            </a:pPr>
            <a:endParaRPr b="0" lang="en-US" sz="2000" spc="-1" strike="noStrike">
              <a:latin typeface="Arial"/>
            </a:endParaRPr>
          </a:p>
        </p:txBody>
      </p:sp>
      <p:sp>
        <p:nvSpPr>
          <p:cNvPr id="143" name="CustomShape 2"/>
          <p:cNvSpPr/>
          <p:nvPr/>
        </p:nvSpPr>
        <p:spPr>
          <a:xfrm>
            <a:off x="467640" y="509040"/>
            <a:ext cx="6912360" cy="7912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ff"/>
                </a:solidFill>
                <a:latin typeface="Calibri"/>
              </a:rPr>
              <a:t>This topic lies on the thematic</a:t>
            </a:r>
            <a:endParaRPr b="0" lang="en-US" sz="1800" spc="-1" strike="noStrike">
              <a:latin typeface="Arial"/>
            </a:endParaRPr>
          </a:p>
          <a:p>
            <a:pPr>
              <a:lnSpc>
                <a:spcPct val="100000"/>
              </a:lnSpc>
            </a:pPr>
            <a:r>
              <a:rPr b="1" lang="en-US" sz="2800" spc="-1" strike="noStrike">
                <a:solidFill>
                  <a:srgbClr val="000000"/>
                </a:solidFill>
                <a:latin typeface="Calibri"/>
              </a:rPr>
              <a:t>Study of correlated quantum systems</a:t>
            </a:r>
            <a:endParaRPr b="0" lang="en-US" sz="2800" spc="-1" strike="noStrike">
              <a:latin typeface="Arial"/>
            </a:endParaRPr>
          </a:p>
        </p:txBody>
      </p:sp>
      <p:sp>
        <p:nvSpPr>
          <p:cNvPr id="144" name="CustomShape 3"/>
          <p:cNvSpPr/>
          <p:nvPr/>
        </p:nvSpPr>
        <p:spPr>
          <a:xfrm>
            <a:off x="467640" y="4849560"/>
            <a:ext cx="7327800" cy="146196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ff"/>
                </a:solidFill>
                <a:latin typeface="Calibri"/>
              </a:rPr>
              <a:t>METHODS</a:t>
            </a:r>
            <a:endParaRPr b="0" lang="en-US" sz="1800" spc="-1" strike="noStrike">
              <a:latin typeface="Arial"/>
            </a:endParaRPr>
          </a:p>
          <a:p>
            <a:pPr>
              <a:lnSpc>
                <a:spcPct val="100000"/>
              </a:lnSpc>
            </a:pPr>
            <a:endParaRPr b="0" lang="en-US" sz="1800" spc="-1" strike="noStrike">
              <a:latin typeface="Arial"/>
            </a:endParaRPr>
          </a:p>
          <a:p>
            <a:pPr marL="285840" indent="-285480">
              <a:lnSpc>
                <a:spcPct val="100000"/>
              </a:lnSpc>
              <a:buClr>
                <a:srgbClr val="000000"/>
              </a:buClr>
              <a:buFont typeface="Arial"/>
              <a:buChar char="•"/>
            </a:pPr>
            <a:r>
              <a:rPr b="1" lang="en-US" sz="1800" spc="-1" strike="noStrike">
                <a:solidFill>
                  <a:srgbClr val="000000"/>
                </a:solidFill>
                <a:latin typeface="Calibri"/>
              </a:rPr>
              <a:t>Lee Low Pines Method or modified Lee Low Pines Method</a:t>
            </a:r>
            <a:endParaRPr b="0" lang="en-US" sz="1800" spc="-1" strike="noStrike">
              <a:latin typeface="Arial"/>
            </a:endParaRPr>
          </a:p>
          <a:p>
            <a:pPr marL="285840" indent="-285480">
              <a:lnSpc>
                <a:spcPct val="100000"/>
              </a:lnSpc>
              <a:buClr>
                <a:srgbClr val="000000"/>
              </a:buClr>
              <a:buFont typeface="Arial"/>
              <a:buChar char="•"/>
            </a:pPr>
            <a:r>
              <a:rPr b="1" lang="en-US" sz="1800" spc="-1" strike="noStrike">
                <a:solidFill>
                  <a:srgbClr val="000000"/>
                </a:solidFill>
                <a:latin typeface="Calibri"/>
              </a:rPr>
              <a:t>Pekar type method</a:t>
            </a:r>
            <a:endParaRPr b="0" lang="en-US" sz="1800" spc="-1" strike="noStrike">
              <a:latin typeface="Arial"/>
            </a:endParaRPr>
          </a:p>
          <a:p>
            <a:pPr marL="285840" indent="-285480">
              <a:lnSpc>
                <a:spcPct val="100000"/>
              </a:lnSpc>
              <a:buClr>
                <a:srgbClr val="000000"/>
              </a:buClr>
              <a:buFont typeface="Arial"/>
              <a:buChar char="•"/>
            </a:pPr>
            <a:r>
              <a:rPr b="1" lang="en-US" sz="1800" spc="-1" strike="noStrike">
                <a:solidFill>
                  <a:srgbClr val="000000"/>
                </a:solidFill>
                <a:latin typeface="Calibri"/>
              </a:rPr>
              <a:t>Feynmann Path Integral</a:t>
            </a:r>
            <a:endParaRPr b="0" lang="en-US" sz="1800" spc="-1" strike="noStrike">
              <a:latin typeface="Arial"/>
            </a:endParaRPr>
          </a:p>
        </p:txBody>
      </p:sp>
      <p:sp>
        <p:nvSpPr>
          <p:cNvPr id="145" name="TextShape 4"/>
          <p:cNvSpPr txBox="1"/>
          <p:nvPr/>
        </p:nvSpPr>
        <p:spPr>
          <a:xfrm>
            <a:off x="6458040" y="6356520"/>
            <a:ext cx="2057040" cy="364680"/>
          </a:xfrm>
          <a:prstGeom prst="rect">
            <a:avLst/>
          </a:prstGeom>
          <a:noFill/>
          <a:ln>
            <a:noFill/>
          </a:ln>
        </p:spPr>
        <p:txBody>
          <a:bodyPr anchor="ctr"/>
          <a:p>
            <a:pPr algn="r">
              <a:lnSpc>
                <a:spcPct val="100000"/>
              </a:lnSpc>
            </a:pPr>
            <a:fld id="{BBABFC3C-3BDB-4A45-9A5D-501E66438B29}"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00" name="CustomShape 1"/>
          <p:cNvSpPr/>
          <p:nvPr/>
        </p:nvSpPr>
        <p:spPr>
          <a:xfrm>
            <a:off x="1381680" y="0"/>
            <a:ext cx="6495480" cy="5533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2000" spc="-1" strike="noStrike">
                <a:solidFill>
                  <a:srgbClr val="00b0f0"/>
                </a:solidFill>
                <a:latin typeface="Arial"/>
              </a:rPr>
              <a:t>APPLICATION OF BIPOLARON ON GRAPHENE</a:t>
            </a:r>
            <a:endParaRPr b="0" lang="en-US" sz="2000" spc="-1" strike="noStrike">
              <a:latin typeface="Arial"/>
            </a:endParaRPr>
          </a:p>
        </p:txBody>
      </p:sp>
      <p:sp>
        <p:nvSpPr>
          <p:cNvPr id="6301" name="CustomShape 2"/>
          <p:cNvSpPr/>
          <p:nvPr/>
        </p:nvSpPr>
        <p:spPr>
          <a:xfrm>
            <a:off x="1143000" y="718920"/>
            <a:ext cx="138240" cy="276480"/>
          </a:xfrm>
          <a:prstGeom prst="rect">
            <a:avLst/>
          </a:prstGeom>
          <a:noFill/>
          <a:ln>
            <a:noFill/>
          </a:ln>
        </p:spPr>
        <p:style>
          <a:lnRef idx="0"/>
          <a:fillRef idx="0"/>
          <a:effectRef idx="0"/>
          <a:fontRef idx="minor"/>
        </p:style>
      </p:sp>
      <p:pic>
        <p:nvPicPr>
          <p:cNvPr id="6302" name="Image 15" descr=""/>
          <p:cNvPicPr/>
          <p:nvPr/>
        </p:nvPicPr>
        <p:blipFill>
          <a:blip r:embed="rId1"/>
          <a:srcRect l="3837" t="0" r="7485" b="0"/>
          <a:stretch/>
        </p:blipFill>
        <p:spPr>
          <a:xfrm>
            <a:off x="83160" y="553680"/>
            <a:ext cx="3336480" cy="3222720"/>
          </a:xfrm>
          <a:prstGeom prst="rect">
            <a:avLst/>
          </a:prstGeom>
          <a:ln>
            <a:noFill/>
          </a:ln>
        </p:spPr>
      </p:pic>
      <p:pic>
        <p:nvPicPr>
          <p:cNvPr id="6303" name="Image 16" descr=""/>
          <p:cNvPicPr/>
          <p:nvPr/>
        </p:nvPicPr>
        <p:blipFill>
          <a:blip r:embed="rId2"/>
          <a:srcRect l="4992" t="748" r="7485" b="0"/>
          <a:stretch/>
        </p:blipFill>
        <p:spPr>
          <a:xfrm>
            <a:off x="4629600" y="580320"/>
            <a:ext cx="3271680" cy="2962800"/>
          </a:xfrm>
          <a:prstGeom prst="rect">
            <a:avLst/>
          </a:prstGeom>
          <a:ln>
            <a:noFill/>
          </a:ln>
        </p:spPr>
      </p:pic>
      <p:pic>
        <p:nvPicPr>
          <p:cNvPr id="6304" name="Image 17" descr=""/>
          <p:cNvPicPr/>
          <p:nvPr/>
        </p:nvPicPr>
        <p:blipFill>
          <a:blip r:embed="rId3"/>
          <a:srcRect l="4802" t="2010" r="7872" b="0"/>
          <a:stretch/>
        </p:blipFill>
        <p:spPr>
          <a:xfrm>
            <a:off x="83160" y="3802320"/>
            <a:ext cx="3336480" cy="2866680"/>
          </a:xfrm>
          <a:prstGeom prst="rect">
            <a:avLst/>
          </a:prstGeom>
          <a:ln>
            <a:noFill/>
          </a:ln>
        </p:spPr>
      </p:pic>
      <p:pic>
        <p:nvPicPr>
          <p:cNvPr id="6305" name="Image 19" descr=""/>
          <p:cNvPicPr/>
          <p:nvPr/>
        </p:nvPicPr>
        <p:blipFill>
          <a:blip r:embed="rId4"/>
          <a:srcRect l="4415" t="1789" r="7872" b="0"/>
          <a:stretch/>
        </p:blipFill>
        <p:spPr>
          <a:xfrm>
            <a:off x="4788000" y="3659400"/>
            <a:ext cx="3089160" cy="3009600"/>
          </a:xfrm>
          <a:prstGeom prst="rect">
            <a:avLst/>
          </a:prstGeom>
          <a:ln>
            <a:noFill/>
          </a:ln>
        </p:spPr>
      </p:pic>
      <p:sp>
        <p:nvSpPr>
          <p:cNvPr id="6306" name="CustomShape 3"/>
          <p:cNvSpPr/>
          <p:nvPr/>
        </p:nvSpPr>
        <p:spPr>
          <a:xfrm>
            <a:off x="3320280" y="2103480"/>
            <a:ext cx="1286640" cy="1404360"/>
          </a:xfrm>
          <a:prstGeom prst="rect">
            <a:avLst/>
          </a:prstGeom>
          <a:noFill/>
          <a:ln>
            <a:noFill/>
          </a:ln>
        </p:spPr>
        <p:style>
          <a:lnRef idx="0"/>
          <a:fillRef idx="0"/>
          <a:effectRef idx="0"/>
          <a:fontRef idx="minor"/>
        </p:style>
        <p:txBody>
          <a:bodyPr lIns="90000" rIns="90000" tIns="45000" bIns="45000"/>
          <a:p>
            <a:pPr algn="ctr">
              <a:lnSpc>
                <a:spcPct val="100000"/>
              </a:lnSpc>
              <a:spcBef>
                <a:spcPts val="901"/>
              </a:spcBef>
            </a:pPr>
            <a:r>
              <a:rPr b="1" lang="en-US" sz="1130" spc="-1" strike="noStrike">
                <a:solidFill>
                  <a:srgbClr val="000000"/>
                </a:solidFill>
                <a:latin typeface="Times New Roman"/>
                <a:ea typeface="Calibri"/>
              </a:rPr>
              <a:t>Figure 34: </a:t>
            </a:r>
            <a:endParaRPr b="0" lang="en-US" sz="1130" spc="-1" strike="noStrike">
              <a:latin typeface="Arial"/>
            </a:endParaRPr>
          </a:p>
          <a:p>
            <a:pPr algn="ctr">
              <a:lnSpc>
                <a:spcPct val="100000"/>
              </a:lnSpc>
              <a:spcBef>
                <a:spcPts val="901"/>
              </a:spcBef>
            </a:pPr>
            <a:r>
              <a:rPr b="1" lang="en-US" sz="1130" spc="-1" strike="noStrike">
                <a:solidFill>
                  <a:srgbClr val="000000"/>
                </a:solidFill>
                <a:latin typeface="Times New Roman"/>
                <a:ea typeface="Calibri"/>
              </a:rPr>
              <a:t>Bipolaron internal energy as function of wave number for different values of laser amplitude</a:t>
            </a:r>
            <a:endParaRPr b="0" lang="en-US" sz="1130" spc="-1" strike="noStrike">
              <a:latin typeface="Arial"/>
            </a:endParaRPr>
          </a:p>
        </p:txBody>
      </p:sp>
      <p:sp>
        <p:nvSpPr>
          <p:cNvPr id="6307" name="CustomShape 4"/>
          <p:cNvSpPr/>
          <p:nvPr/>
        </p:nvSpPr>
        <p:spPr>
          <a:xfrm>
            <a:off x="7811280" y="1835280"/>
            <a:ext cx="1173960" cy="1575720"/>
          </a:xfrm>
          <a:prstGeom prst="rect">
            <a:avLst/>
          </a:prstGeom>
          <a:noFill/>
          <a:ln>
            <a:noFill/>
          </a:ln>
        </p:spPr>
        <p:style>
          <a:lnRef idx="0"/>
          <a:fillRef idx="0"/>
          <a:effectRef idx="0"/>
          <a:fontRef idx="minor"/>
        </p:style>
        <p:txBody>
          <a:bodyPr lIns="90000" rIns="90000" tIns="45000" bIns="45000"/>
          <a:p>
            <a:pPr algn="ctr">
              <a:lnSpc>
                <a:spcPct val="100000"/>
              </a:lnSpc>
              <a:spcBef>
                <a:spcPts val="901"/>
              </a:spcBef>
            </a:pPr>
            <a:r>
              <a:rPr b="1" lang="en-US" sz="1130" spc="-1" strike="noStrike">
                <a:solidFill>
                  <a:srgbClr val="000000"/>
                </a:solidFill>
                <a:latin typeface="Times New Roman"/>
                <a:ea typeface="Calibri"/>
              </a:rPr>
              <a:t>Figure 35: </a:t>
            </a:r>
            <a:endParaRPr b="0" lang="en-US" sz="1130" spc="-1" strike="noStrike">
              <a:latin typeface="Arial"/>
            </a:endParaRPr>
          </a:p>
          <a:p>
            <a:pPr algn="ctr">
              <a:lnSpc>
                <a:spcPct val="100000"/>
              </a:lnSpc>
              <a:spcBef>
                <a:spcPts val="901"/>
              </a:spcBef>
            </a:pPr>
            <a:r>
              <a:rPr b="1" lang="en-US" sz="1130" spc="-1" strike="noStrike">
                <a:solidFill>
                  <a:srgbClr val="000000"/>
                </a:solidFill>
                <a:latin typeface="Times New Roman"/>
                <a:ea typeface="Calibri"/>
              </a:rPr>
              <a:t>Bipolaron internal energy as function of wave number for different values of laser frequency</a:t>
            </a:r>
            <a:endParaRPr b="0" lang="en-US" sz="1130" spc="-1" strike="noStrike">
              <a:latin typeface="Arial"/>
            </a:endParaRPr>
          </a:p>
        </p:txBody>
      </p:sp>
      <p:sp>
        <p:nvSpPr>
          <p:cNvPr id="6308" name="CustomShape 5"/>
          <p:cNvSpPr/>
          <p:nvPr/>
        </p:nvSpPr>
        <p:spPr>
          <a:xfrm>
            <a:off x="3419640" y="4064760"/>
            <a:ext cx="1130040" cy="1575720"/>
          </a:xfrm>
          <a:prstGeom prst="rect">
            <a:avLst/>
          </a:prstGeom>
          <a:noFill/>
          <a:ln>
            <a:noFill/>
          </a:ln>
        </p:spPr>
        <p:style>
          <a:lnRef idx="0"/>
          <a:fillRef idx="0"/>
          <a:effectRef idx="0"/>
          <a:fontRef idx="minor"/>
        </p:style>
        <p:txBody>
          <a:bodyPr lIns="90000" rIns="90000" tIns="45000" bIns="45000"/>
          <a:p>
            <a:pPr algn="ctr">
              <a:lnSpc>
                <a:spcPct val="100000"/>
              </a:lnSpc>
              <a:spcBef>
                <a:spcPts val="451"/>
              </a:spcBef>
              <a:spcAft>
                <a:spcPts val="451"/>
              </a:spcAft>
            </a:pPr>
            <a:r>
              <a:rPr b="1" lang="en-US" sz="1130" spc="-1" strike="noStrike">
                <a:solidFill>
                  <a:srgbClr val="000000"/>
                </a:solidFill>
                <a:latin typeface="Times New Roman"/>
                <a:ea typeface="Calibri"/>
              </a:rPr>
              <a:t>Figure 36: </a:t>
            </a:r>
            <a:endParaRPr b="0" lang="en-US" sz="1130" spc="-1" strike="noStrike">
              <a:latin typeface="Arial"/>
            </a:endParaRPr>
          </a:p>
          <a:p>
            <a:pPr algn="ctr">
              <a:lnSpc>
                <a:spcPct val="100000"/>
              </a:lnSpc>
              <a:spcBef>
                <a:spcPts val="451"/>
              </a:spcBef>
              <a:spcAft>
                <a:spcPts val="451"/>
              </a:spcAft>
            </a:pPr>
            <a:r>
              <a:rPr b="1" lang="en-US" sz="1130" spc="-1" strike="noStrike">
                <a:solidFill>
                  <a:srgbClr val="000000"/>
                </a:solidFill>
                <a:latin typeface="Times New Roman"/>
                <a:ea typeface="Calibri"/>
              </a:rPr>
              <a:t>Bipolaron heat capacity as function of wave number for different values of laser amplitude</a:t>
            </a:r>
            <a:endParaRPr b="0" lang="en-US" sz="1130" spc="-1" strike="noStrike">
              <a:latin typeface="Arial"/>
            </a:endParaRPr>
          </a:p>
        </p:txBody>
      </p:sp>
      <p:sp>
        <p:nvSpPr>
          <p:cNvPr id="6309" name="CustomShape 6"/>
          <p:cNvSpPr/>
          <p:nvPr/>
        </p:nvSpPr>
        <p:spPr>
          <a:xfrm>
            <a:off x="7877520" y="4079160"/>
            <a:ext cx="1234800" cy="1575720"/>
          </a:xfrm>
          <a:prstGeom prst="rect">
            <a:avLst/>
          </a:prstGeom>
          <a:noFill/>
          <a:ln>
            <a:noFill/>
          </a:ln>
        </p:spPr>
        <p:style>
          <a:lnRef idx="0"/>
          <a:fillRef idx="0"/>
          <a:effectRef idx="0"/>
          <a:fontRef idx="minor"/>
        </p:style>
        <p:txBody>
          <a:bodyPr lIns="90000" rIns="90000" tIns="45000" bIns="45000"/>
          <a:p>
            <a:pPr algn="ctr">
              <a:lnSpc>
                <a:spcPct val="100000"/>
              </a:lnSpc>
              <a:spcBef>
                <a:spcPts val="451"/>
              </a:spcBef>
              <a:spcAft>
                <a:spcPts val="451"/>
              </a:spcAft>
            </a:pPr>
            <a:r>
              <a:rPr b="1" lang="en-US" sz="1130" spc="-1" strike="noStrike">
                <a:solidFill>
                  <a:srgbClr val="000000"/>
                </a:solidFill>
                <a:latin typeface="Times New Roman"/>
                <a:ea typeface="Calibri"/>
              </a:rPr>
              <a:t>Figure 37: </a:t>
            </a:r>
            <a:endParaRPr b="0" lang="en-US" sz="1130" spc="-1" strike="noStrike">
              <a:latin typeface="Arial"/>
            </a:endParaRPr>
          </a:p>
          <a:p>
            <a:pPr algn="ctr">
              <a:lnSpc>
                <a:spcPct val="100000"/>
              </a:lnSpc>
              <a:spcBef>
                <a:spcPts val="451"/>
              </a:spcBef>
              <a:spcAft>
                <a:spcPts val="451"/>
              </a:spcAft>
            </a:pPr>
            <a:r>
              <a:rPr b="1" lang="en-US" sz="1130" spc="-1" strike="noStrike">
                <a:solidFill>
                  <a:srgbClr val="000000"/>
                </a:solidFill>
                <a:latin typeface="Times New Roman"/>
                <a:ea typeface="Calibri"/>
              </a:rPr>
              <a:t>Bipolaron heat capacity as function of wave number for different values of laser frequency</a:t>
            </a:r>
            <a:endParaRPr b="0" lang="en-US" sz="1130" spc="-1" strike="noStrike">
              <a:latin typeface="Arial"/>
            </a:endParaRPr>
          </a:p>
        </p:txBody>
      </p:sp>
      <p:sp>
        <p:nvSpPr>
          <p:cNvPr id="6310" name="TextShape 7"/>
          <p:cNvSpPr txBox="1"/>
          <p:nvPr/>
        </p:nvSpPr>
        <p:spPr>
          <a:xfrm>
            <a:off x="7007760" y="6486840"/>
            <a:ext cx="213336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50</a:t>
            </a:r>
            <a:endParaRPr b="0" lang="en-US" sz="2400" spc="-1" strike="noStrike">
              <a:latin typeface="Times New Roman"/>
            </a:endParaRPr>
          </a:p>
        </p:txBody>
      </p:sp>
    </p:spTree>
  </p:cSld>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11" name="CustomShape 1"/>
          <p:cNvSpPr/>
          <p:nvPr/>
        </p:nvSpPr>
        <p:spPr>
          <a:xfrm>
            <a:off x="1143000" y="718920"/>
            <a:ext cx="138240" cy="276480"/>
          </a:xfrm>
          <a:prstGeom prst="rect">
            <a:avLst/>
          </a:prstGeom>
          <a:noFill/>
          <a:ln>
            <a:noFill/>
          </a:ln>
        </p:spPr>
        <p:style>
          <a:lnRef idx="0"/>
          <a:fillRef idx="0"/>
          <a:effectRef idx="0"/>
          <a:fontRef idx="minor"/>
        </p:style>
      </p:sp>
      <p:sp>
        <p:nvSpPr>
          <p:cNvPr id="6312" name="CustomShape 2"/>
          <p:cNvSpPr/>
          <p:nvPr/>
        </p:nvSpPr>
        <p:spPr>
          <a:xfrm>
            <a:off x="1936800" y="1830600"/>
            <a:ext cx="5709240" cy="35193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4500" spc="-1" strike="noStrike">
                <a:solidFill>
                  <a:srgbClr val="ff0000"/>
                </a:solidFill>
                <a:latin typeface="Times New Roman"/>
                <a:ea typeface="Calibri"/>
              </a:rPr>
              <a:t>SCREENING EFFECT ON AN EXCITONIC STATE IN EXTRINSIC SEMICONDUCTOR</a:t>
            </a:r>
            <a:endParaRPr b="0" lang="en-US" sz="4500" spc="-1" strike="noStrike">
              <a:latin typeface="Arial"/>
            </a:endParaRPr>
          </a:p>
        </p:txBody>
      </p:sp>
      <p:sp>
        <p:nvSpPr>
          <p:cNvPr id="6313" name="TextShape 3"/>
          <p:cNvSpPr txBox="1"/>
          <p:nvPr/>
        </p:nvSpPr>
        <p:spPr>
          <a:xfrm>
            <a:off x="6458040" y="635652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51</a:t>
            </a:r>
            <a:endParaRPr b="0" lang="en-US" sz="2400" spc="-1" strike="noStrike">
              <a:latin typeface="Times New Roman"/>
            </a:endParaRPr>
          </a:p>
        </p:txBody>
      </p:sp>
    </p:spTree>
  </p:cSld>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14" name="CustomShape 1"/>
          <p:cNvSpPr/>
          <p:nvPr/>
        </p:nvSpPr>
        <p:spPr>
          <a:xfrm>
            <a:off x="1212120" y="50040"/>
            <a:ext cx="7044120" cy="66852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b0f0"/>
                </a:solidFill>
                <a:latin typeface="Arial"/>
              </a:rPr>
              <a:t>SCREENING EXCITONIC STATE BY PLASMONS USING FEYNMAN FUNCTIONAL METHOD</a:t>
            </a:r>
            <a:endParaRPr b="0" lang="en-US" sz="1800" spc="-1" strike="noStrike">
              <a:latin typeface="Arial"/>
            </a:endParaRPr>
          </a:p>
        </p:txBody>
      </p:sp>
      <p:sp>
        <p:nvSpPr>
          <p:cNvPr id="6315" name="CustomShape 2"/>
          <p:cNvSpPr/>
          <p:nvPr/>
        </p:nvSpPr>
        <p:spPr>
          <a:xfrm>
            <a:off x="419760" y="745200"/>
            <a:ext cx="8328240" cy="820440"/>
          </a:xfrm>
          <a:prstGeom prst="rect">
            <a:avLst/>
          </a:prstGeom>
          <a:noFill/>
          <a:ln>
            <a:noFill/>
          </a:ln>
        </p:spPr>
        <p:style>
          <a:lnRef idx="0"/>
          <a:fillRef idx="0"/>
          <a:effectRef idx="0"/>
          <a:fontRef idx="minor"/>
        </p:style>
        <p:txBody>
          <a:bodyPr lIns="90000" rIns="90000" tIns="45000" bIns="45000"/>
          <a:p>
            <a:pPr marL="214200" indent="-213840">
              <a:lnSpc>
                <a:spcPct val="100000"/>
              </a:lnSpc>
              <a:buClr>
                <a:srgbClr val="000000"/>
              </a:buClr>
              <a:buFont typeface="Arial"/>
              <a:buChar char="•"/>
            </a:pPr>
            <a:r>
              <a:rPr b="0" lang="en-US" sz="1600" spc="-1" strike="noStrike">
                <a:solidFill>
                  <a:srgbClr val="000000"/>
                </a:solidFill>
                <a:latin typeface="Comic Sans MS"/>
                <a:ea typeface="Cambria Math"/>
              </a:rPr>
              <a:t>We examine the model of a crystal with two non-crossing zones where the extremal points of the zone are found within the Brillouin zone (Figure 93). We assume that the energy spectrum of the system is known at the lower energy spectrum              and the upper </a:t>
            </a:r>
            <a:endParaRPr b="0" lang="en-US" sz="1600" spc="-1" strike="noStrike">
              <a:latin typeface="Arial"/>
            </a:endParaRPr>
          </a:p>
        </p:txBody>
      </p:sp>
      <p:pic>
        <p:nvPicPr>
          <p:cNvPr id="6316" name="Picture 6" descr=""/>
          <p:cNvPicPr/>
          <p:nvPr/>
        </p:nvPicPr>
        <p:blipFill>
          <a:blip r:embed="rId1"/>
          <a:stretch/>
        </p:blipFill>
        <p:spPr>
          <a:xfrm>
            <a:off x="354240" y="2679120"/>
            <a:ext cx="3630600" cy="1771200"/>
          </a:xfrm>
          <a:prstGeom prst="rect">
            <a:avLst/>
          </a:prstGeom>
          <a:ln>
            <a:noFill/>
          </a:ln>
        </p:spPr>
      </p:pic>
      <p:sp>
        <p:nvSpPr>
          <p:cNvPr id="6317" name="CustomShape 3"/>
          <p:cNvSpPr/>
          <p:nvPr/>
        </p:nvSpPr>
        <p:spPr>
          <a:xfrm>
            <a:off x="387360" y="4315320"/>
            <a:ext cx="1365120" cy="45540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latin typeface="Calibri"/>
                <a:ea typeface="Cambria Math"/>
              </a:rPr>
              <a:t>Figure 38a: Pure semiconductor </a:t>
            </a:r>
            <a:endParaRPr b="0" lang="en-US" sz="1200" spc="-1" strike="noStrike">
              <a:latin typeface="Arial"/>
            </a:endParaRPr>
          </a:p>
        </p:txBody>
      </p:sp>
      <p:sp>
        <p:nvSpPr>
          <p:cNvPr id="6318" name="CustomShape 4"/>
          <p:cNvSpPr/>
          <p:nvPr/>
        </p:nvSpPr>
        <p:spPr>
          <a:xfrm>
            <a:off x="2280960" y="4215600"/>
            <a:ext cx="3021840" cy="820440"/>
          </a:xfrm>
          <a:prstGeom prst="rect">
            <a:avLst/>
          </a:prstGeom>
          <a:noFill/>
          <a:ln>
            <a:noFill/>
          </a:ln>
        </p:spPr>
        <p:style>
          <a:lnRef idx="0"/>
          <a:fillRef idx="0"/>
          <a:effectRef idx="0"/>
          <a:fontRef idx="minor"/>
        </p:style>
        <p:txBody>
          <a:bodyPr lIns="90000" rIns="90000" tIns="45000" bIns="45000"/>
          <a:p>
            <a:pPr>
              <a:lnSpc>
                <a:spcPct val="100000"/>
              </a:lnSpc>
            </a:pPr>
            <a:r>
              <a:rPr b="1" lang="en-US" sz="1200" spc="-1" strike="noStrike">
                <a:solidFill>
                  <a:srgbClr val="000000"/>
                </a:solidFill>
                <a:latin typeface="Calibri"/>
                <a:ea typeface="Cambria Math"/>
              </a:rPr>
              <a:t>Figure 38b: Extrincec semiconductor where impurity in  the conduction band produces free electrons and impurity in the valence band produces holes</a:t>
            </a:r>
            <a:endParaRPr b="0" lang="en-US" sz="1200" spc="-1" strike="noStrike">
              <a:latin typeface="Arial"/>
            </a:endParaRPr>
          </a:p>
        </p:txBody>
      </p:sp>
      <p:sp>
        <p:nvSpPr>
          <p:cNvPr id="6319" name="CustomShape 5"/>
          <p:cNvSpPr/>
          <p:nvPr/>
        </p:nvSpPr>
        <p:spPr>
          <a:xfrm>
            <a:off x="1143000" y="718920"/>
            <a:ext cx="138240" cy="276480"/>
          </a:xfrm>
          <a:prstGeom prst="rect">
            <a:avLst/>
          </a:prstGeom>
          <a:noFill/>
          <a:ln>
            <a:noFill/>
          </a:ln>
        </p:spPr>
        <p:style>
          <a:lnRef idx="0"/>
          <a:fillRef idx="0"/>
          <a:effectRef idx="0"/>
          <a:fontRef idx="minor"/>
        </p:style>
      </p:sp>
      <p:sp>
        <p:nvSpPr>
          <p:cNvPr id="6320" name="CustomShape 6"/>
          <p:cNvSpPr/>
          <p:nvPr/>
        </p:nvSpPr>
        <p:spPr>
          <a:xfrm>
            <a:off x="1143000" y="718920"/>
            <a:ext cx="138240" cy="276480"/>
          </a:xfrm>
          <a:prstGeom prst="rect">
            <a:avLst/>
          </a:prstGeom>
          <a:noFill/>
          <a:ln>
            <a:noFill/>
          </a:ln>
        </p:spPr>
        <p:style>
          <a:lnRef idx="0"/>
          <a:fillRef idx="0"/>
          <a:effectRef idx="0"/>
          <a:fontRef idx="minor"/>
        </p:style>
      </p:sp>
      <p:sp>
        <p:nvSpPr>
          <p:cNvPr id="6321" name="TextShape 7"/>
          <p:cNvSpPr txBox="1"/>
          <p:nvPr/>
        </p:nvSpPr>
        <p:spPr>
          <a:xfrm>
            <a:off x="6931440" y="646848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52</a:t>
            </a:r>
            <a:endParaRPr b="0" lang="en-US" sz="2400" spc="-1" strike="noStrike">
              <a:latin typeface="Times New Roman"/>
            </a:endParaRPr>
          </a:p>
        </p:txBody>
      </p:sp>
      <p:sp>
        <p:nvSpPr>
          <p:cNvPr id="6322" name="CustomShape 8"/>
          <p:cNvSpPr/>
          <p:nvPr/>
        </p:nvSpPr>
        <p:spPr>
          <a:xfrm>
            <a:off x="8256960" y="329328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(i)</a:t>
            </a:r>
            <a:endParaRPr b="0" lang="en-US" sz="1800" spc="-1" strike="noStrike">
              <a:latin typeface="Arial"/>
            </a:endParaRPr>
          </a:p>
        </p:txBody>
      </p:sp>
      <p:sp>
        <p:nvSpPr>
          <p:cNvPr id="6323" name="CustomShape 9"/>
          <p:cNvSpPr/>
          <p:nvPr/>
        </p:nvSpPr>
        <p:spPr>
          <a:xfrm>
            <a:off x="6660360" y="532332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(ii)</a:t>
            </a:r>
            <a:endParaRPr b="0" lang="en-US" sz="1800" spc="-1" strike="noStrike">
              <a:latin typeface="Arial"/>
            </a:endParaRPr>
          </a:p>
        </p:txBody>
      </p:sp>
      <p:pic>
        <p:nvPicPr>
          <p:cNvPr id="6324" name="" descr=""/>
          <p:cNvPicPr/>
          <p:nvPr/>
        </p:nvPicPr>
        <p:blipFill>
          <a:blip r:embed="rId2"/>
          <a:stretch/>
        </p:blipFill>
        <p:spPr>
          <a:xfrm>
            <a:off x="1866960" y="1536840"/>
            <a:ext cx="406440" cy="228600"/>
          </a:xfrm>
          <a:prstGeom prst="rect">
            <a:avLst/>
          </a:prstGeom>
          <a:ln>
            <a:noFill/>
          </a:ln>
        </p:spPr>
      </p:pic>
      <p:pic>
        <p:nvPicPr>
          <p:cNvPr id="6325" name="" descr=""/>
          <p:cNvPicPr/>
          <p:nvPr/>
        </p:nvPicPr>
        <p:blipFill>
          <a:blip r:embed="rId3"/>
          <a:stretch/>
        </p:blipFill>
        <p:spPr>
          <a:xfrm>
            <a:off x="3898800" y="1562040"/>
            <a:ext cx="444600" cy="254160"/>
          </a:xfrm>
          <a:prstGeom prst="rect">
            <a:avLst/>
          </a:prstGeom>
          <a:ln>
            <a:noFill/>
          </a:ln>
        </p:spPr>
      </p:pic>
      <p:pic>
        <p:nvPicPr>
          <p:cNvPr id="6326" name="" descr=""/>
          <p:cNvPicPr/>
          <p:nvPr/>
        </p:nvPicPr>
        <p:blipFill>
          <a:blip r:embed="rId4"/>
          <a:stretch/>
        </p:blipFill>
        <p:spPr>
          <a:xfrm>
            <a:off x="4381560" y="3162240"/>
            <a:ext cx="3720960" cy="596880"/>
          </a:xfrm>
          <a:prstGeom prst="rect">
            <a:avLst/>
          </a:prstGeom>
          <a:ln>
            <a:noFill/>
          </a:ln>
        </p:spPr>
      </p:pic>
      <p:pic>
        <p:nvPicPr>
          <p:cNvPr id="6327" name="" descr=""/>
          <p:cNvPicPr/>
          <p:nvPr/>
        </p:nvPicPr>
        <p:blipFill>
          <a:blip r:embed="rId5"/>
          <a:stretch/>
        </p:blipFill>
        <p:spPr>
          <a:xfrm>
            <a:off x="355680" y="5181480"/>
            <a:ext cx="6032520" cy="685800"/>
          </a:xfrm>
          <a:prstGeom prst="rect">
            <a:avLst/>
          </a:prstGeom>
          <a:ln>
            <a:noFill/>
          </a:ln>
        </p:spPr>
      </p:pic>
    </p:spTree>
  </p:cSld>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28" name="CustomShape 1"/>
          <p:cNvSpPr/>
          <p:nvPr/>
        </p:nvSpPr>
        <p:spPr>
          <a:xfrm>
            <a:off x="940320" y="-7920"/>
            <a:ext cx="7706160" cy="63324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b0f0"/>
                </a:solidFill>
                <a:latin typeface="Arial"/>
              </a:rPr>
              <a:t>SCREENING EXCITONIC STATE BY PLASMONS USING FEYNMAN FUNCTIONAL METHOD</a:t>
            </a:r>
            <a:endParaRPr b="0" lang="en-US" sz="1800" spc="-1" strike="noStrike">
              <a:latin typeface="Arial"/>
            </a:endParaRPr>
          </a:p>
        </p:txBody>
      </p:sp>
      <p:sp>
        <p:nvSpPr>
          <p:cNvPr id="6329" name="CustomShape 2"/>
          <p:cNvSpPr/>
          <p:nvPr/>
        </p:nvSpPr>
        <p:spPr>
          <a:xfrm>
            <a:off x="200160" y="908280"/>
            <a:ext cx="5982480" cy="333720"/>
          </a:xfrm>
          <a:prstGeom prst="rect">
            <a:avLst/>
          </a:prstGeom>
          <a:noFill/>
          <a:ln>
            <a:noFill/>
          </a:ln>
        </p:spPr>
        <p:style>
          <a:lnRef idx="0"/>
          <a:fillRef idx="0"/>
          <a:effectRef idx="0"/>
          <a:fontRef idx="minor"/>
        </p:style>
        <p:txBody>
          <a:bodyPr lIns="90000" rIns="90000" tIns="45000" bIns="45000"/>
          <a:p>
            <a:pPr>
              <a:lnSpc>
                <a:spcPct val="100000"/>
              </a:lnSpc>
            </a:pPr>
            <a:r>
              <a:rPr b="0" lang="en-US" sz="1600" spc="-1" strike="noStrike">
                <a:solidFill>
                  <a:srgbClr val="000000"/>
                </a:solidFill>
                <a:latin typeface="Comic Sans MS"/>
                <a:ea typeface="Cambria Math"/>
              </a:rPr>
              <a:t>So, we integrate over all Fermi fields in both zones:</a:t>
            </a:r>
            <a:endParaRPr b="0" lang="en-US" sz="1600" spc="-1" strike="noStrike">
              <a:latin typeface="Arial"/>
            </a:endParaRPr>
          </a:p>
        </p:txBody>
      </p:sp>
      <p:sp>
        <p:nvSpPr>
          <p:cNvPr id="6330" name="CustomShape 3"/>
          <p:cNvSpPr/>
          <p:nvPr/>
        </p:nvSpPr>
        <p:spPr>
          <a:xfrm>
            <a:off x="2870280" y="4736160"/>
            <a:ext cx="2874960" cy="318600"/>
          </a:xfrm>
          <a:prstGeom prst="rect">
            <a:avLst/>
          </a:prstGeom>
          <a:noFill/>
          <a:ln>
            <a:noFill/>
          </a:ln>
        </p:spPr>
        <p:style>
          <a:lnRef idx="0"/>
          <a:fillRef idx="0"/>
          <a:effectRef idx="0"/>
          <a:fontRef idx="minor"/>
        </p:style>
        <p:txBody>
          <a:bodyPr lIns="90000" rIns="90000" tIns="45000" bIns="45000"/>
          <a:p>
            <a:pPr>
              <a:lnSpc>
                <a:spcPct val="100000"/>
              </a:lnSpc>
            </a:pPr>
            <a:r>
              <a:rPr b="0" lang="en-US" sz="1500" spc="-1" strike="noStrike">
                <a:solidFill>
                  <a:srgbClr val="ff0000"/>
                </a:solidFill>
                <a:latin typeface="Times New Roman"/>
              </a:rPr>
              <a:t>From  the Bethe-Salpeter equation</a:t>
            </a:r>
            <a:endParaRPr b="0" lang="en-US" sz="1500" spc="-1" strike="noStrike">
              <a:latin typeface="Arial"/>
            </a:endParaRPr>
          </a:p>
        </p:txBody>
      </p:sp>
      <p:sp>
        <p:nvSpPr>
          <p:cNvPr id="6331" name="CustomShape 4"/>
          <p:cNvSpPr/>
          <p:nvPr/>
        </p:nvSpPr>
        <p:spPr>
          <a:xfrm>
            <a:off x="624960" y="6044040"/>
            <a:ext cx="6921360" cy="318240"/>
          </a:xfrm>
          <a:prstGeom prst="rect">
            <a:avLst/>
          </a:prstGeom>
          <a:noFill/>
          <a:ln>
            <a:noFill/>
          </a:ln>
        </p:spPr>
        <p:style>
          <a:lnRef idx="0"/>
          <a:fillRef idx="0"/>
          <a:effectRef idx="0"/>
          <a:fontRef idx="minor"/>
        </p:style>
        <p:txBody>
          <a:bodyPr lIns="90000" rIns="90000" tIns="45000" bIns="45000"/>
          <a:p>
            <a:pPr algn="just">
              <a:lnSpc>
                <a:spcPct val="107000"/>
              </a:lnSpc>
              <a:spcAft>
                <a:spcPts val="601"/>
              </a:spcAft>
            </a:pPr>
            <a:r>
              <a:rPr b="0" lang="en-US" sz="1400" spc="-1" strike="noStrike">
                <a:solidFill>
                  <a:srgbClr val="000000"/>
                </a:solidFill>
                <a:latin typeface="Comic Sans MS"/>
                <a:ea typeface="Calibri"/>
              </a:rPr>
              <a:t>Here, the polarization function is introduce because </a:t>
            </a:r>
            <a:r>
              <a:rPr b="0" lang="en-US" sz="1400" spc="-1" strike="noStrike">
                <a:solidFill>
                  <a:srgbClr val="000000"/>
                </a:solidFill>
                <a:latin typeface="Comic Sans MS"/>
                <a:ea typeface="Times New Roman"/>
              </a:rPr>
              <a:t>electron correlation is important.</a:t>
            </a:r>
            <a:endParaRPr b="0" lang="en-US" sz="1400" spc="-1" strike="noStrike">
              <a:latin typeface="Arial"/>
            </a:endParaRPr>
          </a:p>
        </p:txBody>
      </p:sp>
      <p:sp>
        <p:nvSpPr>
          <p:cNvPr id="6332" name="CustomShape 5"/>
          <p:cNvSpPr/>
          <p:nvPr/>
        </p:nvSpPr>
        <p:spPr>
          <a:xfrm>
            <a:off x="2032920" y="3991320"/>
            <a:ext cx="2700000" cy="284760"/>
          </a:xfrm>
          <a:prstGeom prst="rect">
            <a:avLst/>
          </a:prstGeom>
          <a:noFill/>
          <a:ln>
            <a:noFill/>
          </a:ln>
        </p:spPr>
        <p:style>
          <a:lnRef idx="0"/>
          <a:fillRef idx="0"/>
          <a:effectRef idx="0"/>
          <a:fontRef idx="minor"/>
        </p:style>
        <p:txBody>
          <a:bodyPr lIns="90000" rIns="90000" tIns="45000" bIns="45000"/>
          <a:p>
            <a:pPr>
              <a:lnSpc>
                <a:spcPct val="100000"/>
              </a:lnSpc>
            </a:pPr>
            <a:r>
              <a:rPr b="0" lang="en-US" sz="1280" spc="-1" strike="noStrike">
                <a:solidFill>
                  <a:srgbClr val="000000"/>
                </a:solidFill>
                <a:latin typeface="Comic Sans MS"/>
              </a:rPr>
              <a:t>is the electrostatic potential</a:t>
            </a:r>
            <a:endParaRPr b="0" lang="en-US" sz="1280" spc="-1" strike="noStrike">
              <a:latin typeface="Arial"/>
            </a:endParaRPr>
          </a:p>
        </p:txBody>
      </p:sp>
      <p:sp>
        <p:nvSpPr>
          <p:cNvPr id="6333" name="CustomShape 6"/>
          <p:cNvSpPr/>
          <p:nvPr/>
        </p:nvSpPr>
        <p:spPr>
          <a:xfrm>
            <a:off x="1245960" y="4383720"/>
            <a:ext cx="5204160" cy="363960"/>
          </a:xfrm>
          <a:prstGeom prst="rect">
            <a:avLst/>
          </a:prstGeom>
          <a:noFill/>
          <a:ln>
            <a:noFill/>
          </a:ln>
        </p:spPr>
        <p:style>
          <a:lnRef idx="0"/>
          <a:fillRef idx="0"/>
          <a:effectRef idx="0"/>
          <a:fontRef idx="minor"/>
        </p:style>
        <p:txBody>
          <a:bodyPr lIns="90000" rIns="90000" tIns="45000" bIns="45000"/>
          <a:p>
            <a:pPr algn="just">
              <a:lnSpc>
                <a:spcPct val="150000"/>
              </a:lnSpc>
            </a:pPr>
            <a:r>
              <a:rPr b="0" lang="en-US" sz="1200" spc="-1" strike="noStrike">
                <a:solidFill>
                  <a:srgbClr val="000000"/>
                </a:solidFill>
                <a:latin typeface="Comic Sans MS"/>
                <a:ea typeface="Calibri"/>
              </a:rPr>
              <a:t>The Fourier transform in the random phase approximation</a:t>
            </a:r>
            <a:endParaRPr b="0" lang="en-US" sz="1200" spc="-1" strike="noStrike">
              <a:latin typeface="Arial"/>
            </a:endParaRPr>
          </a:p>
        </p:txBody>
      </p:sp>
      <p:sp>
        <p:nvSpPr>
          <p:cNvPr id="6334" name="CustomShape 7"/>
          <p:cNvSpPr/>
          <p:nvPr/>
        </p:nvSpPr>
        <p:spPr>
          <a:xfrm>
            <a:off x="1772280" y="2892600"/>
            <a:ext cx="1255320" cy="284760"/>
          </a:xfrm>
          <a:prstGeom prst="rect">
            <a:avLst/>
          </a:prstGeom>
          <a:noFill/>
          <a:ln>
            <a:noFill/>
          </a:ln>
        </p:spPr>
        <p:style>
          <a:lnRef idx="0"/>
          <a:fillRef idx="0"/>
          <a:effectRef idx="0"/>
          <a:fontRef idx="minor"/>
        </p:style>
        <p:txBody>
          <a:bodyPr lIns="90000" rIns="90000" tIns="45000" bIns="45000"/>
          <a:p>
            <a:pPr>
              <a:lnSpc>
                <a:spcPct val="100000"/>
              </a:lnSpc>
            </a:pPr>
            <a:r>
              <a:rPr b="0" lang="en-US" sz="1280" spc="-1" strike="noStrike">
                <a:solidFill>
                  <a:srgbClr val="000000"/>
                </a:solidFill>
                <a:latin typeface="Comic Sans MS"/>
              </a:rPr>
              <a:t>Where</a:t>
            </a:r>
            <a:endParaRPr b="0" lang="en-US" sz="1280" spc="-1" strike="noStrike">
              <a:latin typeface="Arial"/>
            </a:endParaRPr>
          </a:p>
        </p:txBody>
      </p:sp>
      <p:sp>
        <p:nvSpPr>
          <p:cNvPr id="6335" name="TextShape 8"/>
          <p:cNvSpPr txBox="1"/>
          <p:nvPr/>
        </p:nvSpPr>
        <p:spPr>
          <a:xfrm>
            <a:off x="6948720" y="640224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53</a:t>
            </a:r>
            <a:endParaRPr b="0" lang="en-US" sz="2400" spc="-1" strike="noStrike">
              <a:latin typeface="Times New Roman"/>
            </a:endParaRPr>
          </a:p>
        </p:txBody>
      </p:sp>
      <p:sp>
        <p:nvSpPr>
          <p:cNvPr id="6336" name="CustomShape 9"/>
          <p:cNvSpPr/>
          <p:nvPr/>
        </p:nvSpPr>
        <p:spPr>
          <a:xfrm>
            <a:off x="8213040" y="21369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(4i)</a:t>
            </a:r>
            <a:endParaRPr b="0" lang="en-US" sz="1800" spc="-1" strike="noStrike">
              <a:latin typeface="Arial"/>
            </a:endParaRPr>
          </a:p>
        </p:txBody>
      </p:sp>
      <p:sp>
        <p:nvSpPr>
          <p:cNvPr id="6337" name="CustomShape 10"/>
          <p:cNvSpPr/>
          <p:nvPr/>
        </p:nvSpPr>
        <p:spPr>
          <a:xfrm>
            <a:off x="8213040" y="13251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(3i)</a:t>
            </a:r>
            <a:endParaRPr b="0" lang="en-US" sz="1800" spc="-1" strike="noStrike">
              <a:latin typeface="Arial"/>
            </a:endParaRPr>
          </a:p>
        </p:txBody>
      </p:sp>
      <p:sp>
        <p:nvSpPr>
          <p:cNvPr id="6338" name="CustomShape 11"/>
          <p:cNvSpPr/>
          <p:nvPr/>
        </p:nvSpPr>
        <p:spPr>
          <a:xfrm>
            <a:off x="8213040" y="49989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(6i)</a:t>
            </a:r>
            <a:endParaRPr b="0" lang="en-US" sz="1800" spc="-1" strike="noStrike">
              <a:latin typeface="Arial"/>
            </a:endParaRPr>
          </a:p>
        </p:txBody>
      </p:sp>
      <p:sp>
        <p:nvSpPr>
          <p:cNvPr id="6339" name="CustomShape 12"/>
          <p:cNvSpPr/>
          <p:nvPr/>
        </p:nvSpPr>
        <p:spPr>
          <a:xfrm>
            <a:off x="8201160" y="31028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(5i)</a:t>
            </a:r>
            <a:endParaRPr b="0" lang="en-US" sz="1800" spc="-1" strike="noStrike">
              <a:latin typeface="Arial"/>
            </a:endParaRPr>
          </a:p>
        </p:txBody>
      </p:sp>
      <p:pic>
        <p:nvPicPr>
          <p:cNvPr id="6340" name="" descr=""/>
          <p:cNvPicPr/>
          <p:nvPr/>
        </p:nvPicPr>
        <p:blipFill>
          <a:blip r:embed="rId1"/>
          <a:stretch/>
        </p:blipFill>
        <p:spPr>
          <a:xfrm>
            <a:off x="3225960" y="1384200"/>
            <a:ext cx="2997360" cy="380880"/>
          </a:xfrm>
          <a:prstGeom prst="rect">
            <a:avLst/>
          </a:prstGeom>
          <a:ln>
            <a:noFill/>
          </a:ln>
        </p:spPr>
      </p:pic>
      <p:pic>
        <p:nvPicPr>
          <p:cNvPr id="6341" name="" descr=""/>
          <p:cNvPicPr/>
          <p:nvPr/>
        </p:nvPicPr>
        <p:blipFill>
          <a:blip r:embed="rId2"/>
          <a:stretch/>
        </p:blipFill>
        <p:spPr>
          <a:xfrm>
            <a:off x="838080" y="2108160"/>
            <a:ext cx="5334120" cy="558720"/>
          </a:xfrm>
          <a:prstGeom prst="rect">
            <a:avLst/>
          </a:prstGeom>
          <a:ln>
            <a:noFill/>
          </a:ln>
        </p:spPr>
      </p:pic>
      <p:pic>
        <p:nvPicPr>
          <p:cNvPr id="6342" name="" descr=""/>
          <p:cNvPicPr/>
          <p:nvPr/>
        </p:nvPicPr>
        <p:blipFill>
          <a:blip r:embed="rId3"/>
          <a:stretch/>
        </p:blipFill>
        <p:spPr>
          <a:xfrm>
            <a:off x="3772080" y="2755800"/>
            <a:ext cx="2946240" cy="507960"/>
          </a:xfrm>
          <a:prstGeom prst="rect">
            <a:avLst/>
          </a:prstGeom>
          <a:ln>
            <a:noFill/>
          </a:ln>
        </p:spPr>
      </p:pic>
      <p:pic>
        <p:nvPicPr>
          <p:cNvPr id="6343" name="" descr=""/>
          <p:cNvPicPr/>
          <p:nvPr/>
        </p:nvPicPr>
        <p:blipFill>
          <a:blip r:embed="rId4"/>
          <a:stretch/>
        </p:blipFill>
        <p:spPr>
          <a:xfrm>
            <a:off x="2844720" y="3327480"/>
            <a:ext cx="4280040" cy="596880"/>
          </a:xfrm>
          <a:prstGeom prst="rect">
            <a:avLst/>
          </a:prstGeom>
          <a:ln>
            <a:noFill/>
          </a:ln>
        </p:spPr>
      </p:pic>
      <p:pic>
        <p:nvPicPr>
          <p:cNvPr id="6344" name="" descr=""/>
          <p:cNvPicPr/>
          <p:nvPr/>
        </p:nvPicPr>
        <p:blipFill>
          <a:blip r:embed="rId5"/>
          <a:stretch/>
        </p:blipFill>
        <p:spPr>
          <a:xfrm>
            <a:off x="1219320" y="5067360"/>
            <a:ext cx="5715000" cy="469800"/>
          </a:xfrm>
          <a:prstGeom prst="rect">
            <a:avLst/>
          </a:prstGeom>
          <a:ln>
            <a:noFill/>
          </a:ln>
        </p:spPr>
      </p:pic>
      <p:pic>
        <p:nvPicPr>
          <p:cNvPr id="6345" name="" descr=""/>
          <p:cNvPicPr/>
          <p:nvPr/>
        </p:nvPicPr>
        <p:blipFill>
          <a:blip r:embed="rId6"/>
          <a:stretch/>
        </p:blipFill>
        <p:spPr>
          <a:xfrm>
            <a:off x="787320" y="3835440"/>
            <a:ext cx="1193760" cy="558720"/>
          </a:xfrm>
          <a:prstGeom prst="rect">
            <a:avLst/>
          </a:prstGeom>
          <a:ln>
            <a:noFill/>
          </a:ln>
        </p:spPr>
      </p:pic>
      <p:pic>
        <p:nvPicPr>
          <p:cNvPr id="6346" name="" descr=""/>
          <p:cNvPicPr/>
          <p:nvPr/>
        </p:nvPicPr>
        <p:blipFill>
          <a:blip r:embed="rId7"/>
          <a:stretch/>
        </p:blipFill>
        <p:spPr>
          <a:xfrm>
            <a:off x="5969160" y="4305240"/>
            <a:ext cx="1701720" cy="469800"/>
          </a:xfrm>
          <a:prstGeom prst="rect">
            <a:avLst/>
          </a:prstGeom>
          <a:ln>
            <a:noFill/>
          </a:ln>
        </p:spPr>
      </p:pic>
    </p:spTree>
  </p:cSld>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47" name="CustomShape 1"/>
          <p:cNvSpPr/>
          <p:nvPr/>
        </p:nvSpPr>
        <p:spPr>
          <a:xfrm>
            <a:off x="1060560" y="13320"/>
            <a:ext cx="7671600" cy="75096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800" spc="-1" strike="noStrike">
                <a:solidFill>
                  <a:srgbClr val="00b0f0"/>
                </a:solidFill>
                <a:latin typeface="Arial"/>
              </a:rPr>
              <a:t>SCREENING EXCITONIC STATE BY PLASMONS USING FEYNMAN FUNCTIONAL METHOD</a:t>
            </a:r>
            <a:endParaRPr b="0" lang="en-US" sz="1800" spc="-1" strike="noStrike">
              <a:latin typeface="Arial"/>
            </a:endParaRPr>
          </a:p>
        </p:txBody>
      </p:sp>
      <p:sp>
        <p:nvSpPr>
          <p:cNvPr id="6348" name="CustomShape 2"/>
          <p:cNvSpPr/>
          <p:nvPr/>
        </p:nvSpPr>
        <p:spPr>
          <a:xfrm>
            <a:off x="504360" y="1515960"/>
            <a:ext cx="8010360" cy="649800"/>
          </a:xfrm>
          <a:prstGeom prst="rect">
            <a:avLst/>
          </a:prstGeom>
          <a:noFill/>
          <a:ln>
            <a:noFill/>
          </a:ln>
        </p:spPr>
        <p:style>
          <a:lnRef idx="0"/>
          <a:fillRef idx="0"/>
          <a:effectRef idx="0"/>
          <a:fontRef idx="minor"/>
        </p:style>
        <p:txBody>
          <a:bodyPr lIns="90000" rIns="90000" tIns="45000" bIns="45000"/>
          <a:p>
            <a:pPr marL="214200" indent="-213840" algn="just">
              <a:lnSpc>
                <a:spcPct val="115000"/>
              </a:lnSpc>
              <a:buClr>
                <a:srgbClr val="000000"/>
              </a:buClr>
              <a:buFont typeface="Arial"/>
              <a:buChar char="•"/>
            </a:pPr>
            <a:r>
              <a:rPr b="0" lang="en-US" sz="1600" spc="-1" strike="noStrike">
                <a:solidFill>
                  <a:srgbClr val="000000"/>
                </a:solidFill>
                <a:latin typeface="Comic Sans MS"/>
                <a:ea typeface="Calibri"/>
              </a:rPr>
              <a:t>From here we can found the  polarization bubble of electron-hole pair consisting of the product of two fermionic propagators with momentum and energy going in the opposite direction.</a:t>
            </a:r>
            <a:endParaRPr b="0" lang="en-US" sz="1600" spc="-1" strike="noStrike">
              <a:latin typeface="Arial"/>
            </a:endParaRPr>
          </a:p>
        </p:txBody>
      </p:sp>
      <p:sp>
        <p:nvSpPr>
          <p:cNvPr id="6349" name="CustomShape 3"/>
          <p:cNvSpPr/>
          <p:nvPr/>
        </p:nvSpPr>
        <p:spPr>
          <a:xfrm>
            <a:off x="5992560" y="2350800"/>
            <a:ext cx="518040" cy="28476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280" spc="-1" strike="noStrike">
                <a:solidFill>
                  <a:srgbClr val="000000"/>
                </a:solidFill>
                <a:latin typeface="Comic Sans MS"/>
                <a:ea typeface="Cambria Math"/>
              </a:rPr>
              <a:t>where</a:t>
            </a:r>
            <a:endParaRPr b="0" lang="en-US" sz="1280" spc="-1" strike="noStrike">
              <a:latin typeface="Arial"/>
            </a:endParaRPr>
          </a:p>
        </p:txBody>
      </p:sp>
      <p:sp>
        <p:nvSpPr>
          <p:cNvPr id="6350" name="CustomShape 4"/>
          <p:cNvSpPr/>
          <p:nvPr/>
        </p:nvSpPr>
        <p:spPr>
          <a:xfrm>
            <a:off x="504360" y="764640"/>
            <a:ext cx="8227800" cy="577080"/>
          </a:xfrm>
          <a:prstGeom prst="rect">
            <a:avLst/>
          </a:prstGeom>
          <a:noFill/>
          <a:ln>
            <a:noFill/>
          </a:ln>
        </p:spPr>
        <p:style>
          <a:lnRef idx="0"/>
          <a:fillRef idx="0"/>
          <a:effectRef idx="0"/>
          <a:fontRef idx="minor"/>
        </p:style>
        <p:txBody>
          <a:bodyPr lIns="90000" rIns="90000" tIns="45000" bIns="45000"/>
          <a:p>
            <a:pPr marL="214200" indent="-213840">
              <a:lnSpc>
                <a:spcPct val="100000"/>
              </a:lnSpc>
              <a:buClr>
                <a:srgbClr val="000000"/>
              </a:buClr>
              <a:buFont typeface="Arial"/>
              <a:buChar char="•"/>
            </a:pPr>
            <a:r>
              <a:rPr b="0" lang="en-US" sz="1600" spc="-1" strike="noStrike">
                <a:solidFill>
                  <a:srgbClr val="000000"/>
                </a:solidFill>
                <a:latin typeface="Comic Sans MS"/>
                <a:ea typeface="Cambria Math"/>
              </a:rPr>
              <a:t>The polarization is a property of the occupied states of a Fermi gas at temperature T implying all states within a small energy domain around the Fermi energy</a:t>
            </a:r>
            <a:endParaRPr b="0" lang="en-US" sz="1600" spc="-1" strike="noStrike">
              <a:latin typeface="Arial"/>
            </a:endParaRPr>
          </a:p>
        </p:txBody>
      </p:sp>
      <p:sp>
        <p:nvSpPr>
          <p:cNvPr id="6351" name="CustomShape 5"/>
          <p:cNvSpPr/>
          <p:nvPr/>
        </p:nvSpPr>
        <p:spPr>
          <a:xfrm>
            <a:off x="398160" y="3627360"/>
            <a:ext cx="8331120" cy="146196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800" spc="-1" strike="noStrike">
                <a:solidFill>
                  <a:srgbClr val="000000"/>
                </a:solidFill>
                <a:latin typeface="Comic Sans MS"/>
                <a:ea typeface="Times New Roman"/>
              </a:rPr>
              <a:t>This is an important factor for accurate description of bonding between atoms. The polarization functions are important for reproducing chemical bonding.</a:t>
            </a:r>
            <a:endParaRPr b="0" lang="en-US" sz="1800" spc="-1" strike="noStrike">
              <a:latin typeface="Arial"/>
            </a:endParaRPr>
          </a:p>
          <a:p>
            <a:pPr algn="just">
              <a:lnSpc>
                <a:spcPct val="100000"/>
              </a:lnSpc>
            </a:pPr>
            <a:endParaRPr b="0" lang="en-US" sz="1800" spc="-1" strike="noStrike">
              <a:latin typeface="Arial"/>
            </a:endParaRPr>
          </a:p>
          <a:p>
            <a:pPr algn="just">
              <a:lnSpc>
                <a:spcPct val="100000"/>
              </a:lnSpc>
            </a:pPr>
            <a:r>
              <a:rPr b="0" lang="en-US" sz="1800" spc="-1" strike="noStrike">
                <a:solidFill>
                  <a:srgbClr val="000000"/>
                </a:solidFill>
                <a:latin typeface="Comic Sans MS"/>
                <a:ea typeface="Times New Roman"/>
              </a:rPr>
              <a:t>Polarization functions give more room for the electrons to get away from each other to minimize electron-electron repulsion.</a:t>
            </a:r>
            <a:endParaRPr b="0" lang="en-US" sz="1800" spc="-1" strike="noStrike">
              <a:latin typeface="Arial"/>
            </a:endParaRPr>
          </a:p>
        </p:txBody>
      </p:sp>
      <p:sp>
        <p:nvSpPr>
          <p:cNvPr id="6352" name="TextShape 6"/>
          <p:cNvSpPr txBox="1"/>
          <p:nvPr/>
        </p:nvSpPr>
        <p:spPr>
          <a:xfrm>
            <a:off x="6871680" y="6492240"/>
            <a:ext cx="2057040" cy="364680"/>
          </a:xfrm>
          <a:prstGeom prst="rect">
            <a:avLst/>
          </a:prstGeom>
          <a:noFill/>
          <a:ln>
            <a:noFill/>
          </a:ln>
        </p:spPr>
        <p:txBody>
          <a:bodyPr anchor="ctr"/>
          <a:p>
            <a:pPr algn="r">
              <a:lnSpc>
                <a:spcPct val="100000"/>
              </a:lnSpc>
            </a:pPr>
            <a:r>
              <a:rPr b="0" lang="en-US" sz="2400" spc="-1" strike="noStrike">
                <a:solidFill>
                  <a:srgbClr val="000000"/>
                </a:solidFill>
                <a:latin typeface="Arial Black"/>
              </a:rPr>
              <a:t>54</a:t>
            </a:r>
            <a:endParaRPr b="0" lang="en-US" sz="2400" spc="-1" strike="noStrike">
              <a:latin typeface="Times New Roman"/>
            </a:endParaRPr>
          </a:p>
        </p:txBody>
      </p:sp>
      <p:sp>
        <p:nvSpPr>
          <p:cNvPr id="6353" name="CustomShape 7"/>
          <p:cNvSpPr/>
          <p:nvPr/>
        </p:nvSpPr>
        <p:spPr>
          <a:xfrm>
            <a:off x="0" y="6266520"/>
            <a:ext cx="7900200" cy="336960"/>
          </a:xfrm>
          <a:prstGeom prst="rect">
            <a:avLst/>
          </a:prstGeom>
          <a:noFill/>
          <a:ln>
            <a:noFill/>
          </a:ln>
        </p:spPr>
        <p:style>
          <a:lnRef idx="0"/>
          <a:fillRef idx="0"/>
          <a:effectRef idx="0"/>
          <a:fontRef idx="minor"/>
        </p:style>
        <p:txBody>
          <a:bodyPr lIns="90000" rIns="90000" tIns="45000" bIns="45000"/>
          <a:p>
            <a:pPr algn="ctr">
              <a:lnSpc>
                <a:spcPct val="90000"/>
              </a:lnSpc>
              <a:spcAft>
                <a:spcPts val="629"/>
              </a:spcAft>
            </a:pPr>
            <a:r>
              <a:rPr b="0" lang="en-US" sz="1800" spc="-1" strike="noStrike">
                <a:solidFill>
                  <a:srgbClr val="000000"/>
                </a:solidFill>
                <a:latin typeface="Comic Sans MS"/>
              </a:rPr>
              <a:t>Stability of the excitonic state is highlighted when the fluctuations are importants</a:t>
            </a:r>
            <a:endParaRPr b="0" lang="en-US" sz="1800" spc="-1" strike="noStrike">
              <a:latin typeface="Arial"/>
            </a:endParaRPr>
          </a:p>
        </p:txBody>
      </p:sp>
      <p:sp>
        <p:nvSpPr>
          <p:cNvPr id="6354" name="CustomShape 8"/>
          <p:cNvSpPr/>
          <p:nvPr/>
        </p:nvSpPr>
        <p:spPr>
          <a:xfrm>
            <a:off x="8313480" y="27561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(8i)</a:t>
            </a:r>
            <a:endParaRPr b="0" lang="en-US" sz="1800" spc="-1" strike="noStrike">
              <a:latin typeface="Arial"/>
            </a:endParaRPr>
          </a:p>
        </p:txBody>
      </p:sp>
      <p:sp>
        <p:nvSpPr>
          <p:cNvPr id="6355" name="CustomShape 9"/>
          <p:cNvSpPr/>
          <p:nvPr/>
        </p:nvSpPr>
        <p:spPr>
          <a:xfrm>
            <a:off x="3466080" y="284976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(7i)</a:t>
            </a:r>
            <a:endParaRPr b="0" lang="en-US" sz="1800" spc="-1" strike="noStrike">
              <a:latin typeface="Arial"/>
            </a:endParaRPr>
          </a:p>
        </p:txBody>
      </p:sp>
      <p:sp>
        <p:nvSpPr>
          <p:cNvPr id="6356" name="CustomShape 10"/>
          <p:cNvSpPr/>
          <p:nvPr/>
        </p:nvSpPr>
        <p:spPr>
          <a:xfrm>
            <a:off x="5647320" y="5558040"/>
            <a:ext cx="60408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Arial"/>
              </a:rPr>
              <a:t>(9i)</a:t>
            </a:r>
            <a:endParaRPr b="0" lang="en-US" sz="1800" spc="-1" strike="noStrike">
              <a:latin typeface="Arial"/>
            </a:endParaRPr>
          </a:p>
        </p:txBody>
      </p:sp>
      <p:pic>
        <p:nvPicPr>
          <p:cNvPr id="6357" name="" descr=""/>
          <p:cNvPicPr/>
          <p:nvPr/>
        </p:nvPicPr>
        <p:blipFill>
          <a:blip r:embed="rId1"/>
          <a:stretch/>
        </p:blipFill>
        <p:spPr>
          <a:xfrm>
            <a:off x="393840" y="2717640"/>
            <a:ext cx="3048120" cy="749160"/>
          </a:xfrm>
          <a:prstGeom prst="rect">
            <a:avLst/>
          </a:prstGeom>
          <a:ln>
            <a:noFill/>
          </a:ln>
        </p:spPr>
      </p:pic>
      <p:pic>
        <p:nvPicPr>
          <p:cNvPr id="6358" name="" descr=""/>
          <p:cNvPicPr/>
          <p:nvPr/>
        </p:nvPicPr>
        <p:blipFill>
          <a:blip r:embed="rId2"/>
          <a:stretch/>
        </p:blipFill>
        <p:spPr>
          <a:xfrm>
            <a:off x="4610160" y="2743200"/>
            <a:ext cx="3441600" cy="596880"/>
          </a:xfrm>
          <a:prstGeom prst="rect">
            <a:avLst/>
          </a:prstGeom>
          <a:ln>
            <a:noFill/>
          </a:ln>
        </p:spPr>
      </p:pic>
      <p:pic>
        <p:nvPicPr>
          <p:cNvPr id="6359" name="" descr=""/>
          <p:cNvPicPr/>
          <p:nvPr/>
        </p:nvPicPr>
        <p:blipFill>
          <a:blip r:embed="rId3"/>
          <a:stretch/>
        </p:blipFill>
        <p:spPr>
          <a:xfrm>
            <a:off x="2476440" y="5435640"/>
            <a:ext cx="2540160" cy="596880"/>
          </a:xfrm>
          <a:prstGeom prst="rect">
            <a:avLst/>
          </a:prstGeom>
          <a:ln>
            <a:noFill/>
          </a:ln>
        </p:spPr>
      </p:pic>
    </p:spTree>
  </p:cSld>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60" name="CustomShape 1"/>
          <p:cNvSpPr/>
          <p:nvPr/>
        </p:nvSpPr>
        <p:spPr>
          <a:xfrm>
            <a:off x="142920" y="857160"/>
            <a:ext cx="9000720" cy="913320"/>
          </a:xfrm>
          <a:prstGeom prst="rect">
            <a:avLst/>
          </a:prstGeom>
          <a:noFill/>
          <a:ln>
            <a:noFill/>
          </a:ln>
        </p:spPr>
        <p:style>
          <a:lnRef idx="0"/>
          <a:fillRef idx="0"/>
          <a:effectRef idx="0"/>
          <a:fontRef idx="minor"/>
        </p:style>
        <p:txBody>
          <a:bodyPr lIns="90000" rIns="90000" tIns="45000" bIns="45000"/>
          <a:p>
            <a:pPr marL="343080" indent="-342720">
              <a:lnSpc>
                <a:spcPct val="150000"/>
              </a:lnSpc>
              <a:buClr>
                <a:srgbClr val="000000"/>
              </a:buClr>
              <a:buFont typeface="Wingdings" charset="2"/>
              <a:buChar char=""/>
            </a:pPr>
            <a:r>
              <a:rPr b="0" lang="en-US" sz="1800" spc="-1" strike="noStrike">
                <a:solidFill>
                  <a:srgbClr val="000000"/>
                </a:solidFill>
                <a:latin typeface="Comic Sans MS"/>
              </a:rPr>
              <a:t>We show a possibility to self-trap  polaron in semiconductors in weak coupling regime particularly for Cadmium telluride, Zinc selenide and Potassium chloride</a:t>
            </a:r>
            <a:endParaRPr b="0" lang="en-US" sz="1800" spc="-1" strike="noStrike">
              <a:latin typeface="Arial"/>
            </a:endParaRPr>
          </a:p>
        </p:txBody>
      </p:sp>
      <p:sp>
        <p:nvSpPr>
          <p:cNvPr id="6361" name="CustomShape 2"/>
          <p:cNvSpPr/>
          <p:nvPr/>
        </p:nvSpPr>
        <p:spPr>
          <a:xfrm>
            <a:off x="142920" y="1757520"/>
            <a:ext cx="8733240" cy="1736280"/>
          </a:xfrm>
          <a:prstGeom prst="rect">
            <a:avLst/>
          </a:prstGeom>
          <a:noFill/>
          <a:ln>
            <a:noFill/>
          </a:ln>
        </p:spPr>
        <p:style>
          <a:lnRef idx="0"/>
          <a:fillRef idx="0"/>
          <a:effectRef idx="0"/>
          <a:fontRef idx="minor"/>
        </p:style>
        <p:txBody>
          <a:bodyPr lIns="90000" rIns="90000" tIns="45000" bIns="45000"/>
          <a:p>
            <a:pPr indent="-216000" algn="just">
              <a:lnSpc>
                <a:spcPct val="150000"/>
              </a:lnSpc>
              <a:buClr>
                <a:srgbClr val="000000"/>
              </a:buClr>
              <a:buFont typeface="Wingdings" charset="2"/>
              <a:buChar char=""/>
            </a:pPr>
            <a:r>
              <a:rPr b="0" lang="en-US" sz="1800" spc="-1" strike="noStrike">
                <a:solidFill>
                  <a:srgbClr val="000000"/>
                </a:solidFill>
                <a:latin typeface="Comic Sans MS"/>
              </a:rPr>
              <a:t> </a:t>
            </a:r>
            <a:r>
              <a:rPr b="0" lang="en-US" sz="1800" spc="-1" strike="noStrike">
                <a:solidFill>
                  <a:srgbClr val="000000"/>
                </a:solidFill>
                <a:latin typeface="Comic Sans MS"/>
              </a:rPr>
              <a:t>We show that bipolarons are unstable in all weak couplings and intermediate couplings below 1.25. However, bipolarons are stable above this value for intermediate couplings and all strong couplings.</a:t>
            </a:r>
            <a:endParaRPr b="0" lang="en-US" sz="1800" spc="-1" strike="noStrike">
              <a:latin typeface="Arial"/>
            </a:endParaRPr>
          </a:p>
          <a:p>
            <a:pPr marL="343080" indent="-342720">
              <a:lnSpc>
                <a:spcPct val="150000"/>
              </a:lnSpc>
              <a:buClr>
                <a:srgbClr val="000000"/>
              </a:buClr>
              <a:buFont typeface="Wingdings" charset="2"/>
              <a:buChar char=""/>
            </a:pPr>
            <a:r>
              <a:rPr b="0" lang="en-US" sz="1800" spc="-1" strike="noStrike">
                <a:solidFill>
                  <a:srgbClr val="000000"/>
                </a:solidFill>
                <a:latin typeface="Comic Sans MS"/>
              </a:rPr>
              <a:t>We have shown that in aluminum oxide, two polarons near each other tend to recombine into a stable bipolaron or unstable bipolaron tend to cleavage to two polarons.</a:t>
            </a:r>
            <a:endParaRPr b="0" lang="en-US" sz="1800" spc="-1" strike="noStrike">
              <a:latin typeface="Arial"/>
            </a:endParaRPr>
          </a:p>
        </p:txBody>
      </p:sp>
      <p:sp>
        <p:nvSpPr>
          <p:cNvPr id="6362" name="CustomShape 3"/>
          <p:cNvSpPr/>
          <p:nvPr/>
        </p:nvSpPr>
        <p:spPr>
          <a:xfrm>
            <a:off x="1763640" y="0"/>
            <a:ext cx="6202800" cy="655920"/>
          </a:xfrm>
          <a:prstGeom prst="roundRect">
            <a:avLst>
              <a:gd name="adj" fmla="val 16667"/>
            </a:avLst>
          </a:prstGeom>
          <a:ln/>
          <a:scene3d>
            <a:camera prst="orthographicFront"/>
            <a:lightRig dir="t" rig="threePt"/>
          </a:scene3d>
          <a:sp3d>
            <a:bevelT prst="divot" w="139700" h="139700"/>
          </a:sp3d>
        </p:spPr>
        <p:style>
          <a:lnRef idx="2">
            <a:schemeClr val="accent5">
              <a:shade val="50000"/>
            </a:schemeClr>
          </a:lnRef>
          <a:fillRef idx="1">
            <a:schemeClr val="accent5"/>
          </a:fillRef>
          <a:effectRef idx="0">
            <a:schemeClr val="accent5"/>
          </a:effectRef>
          <a:fontRef idx="minor"/>
        </p:style>
        <p:txBody>
          <a:bodyPr lIns="90000" rIns="90000" tIns="45000" bIns="45000" anchor="ctr"/>
          <a:p>
            <a:pPr algn="ctr">
              <a:lnSpc>
                <a:spcPct val="100000"/>
              </a:lnSpc>
            </a:pPr>
            <a:r>
              <a:rPr b="1" lang="en-US" sz="2800" spc="49" strike="noStrike">
                <a:solidFill>
                  <a:srgbClr val="000000"/>
                </a:solidFill>
                <a:latin typeface="Arial Black"/>
              </a:rPr>
              <a:t> </a:t>
            </a:r>
            <a:r>
              <a:rPr b="1" lang="en-US" sz="2800" spc="49" strike="noStrike">
                <a:solidFill>
                  <a:srgbClr val="000000"/>
                </a:solidFill>
                <a:latin typeface="Arial Black"/>
              </a:rPr>
              <a:t>CONCLUSION  </a:t>
            </a:r>
            <a:endParaRPr b="0" lang="en-US" sz="2800" spc="-1" strike="noStrike">
              <a:latin typeface="Arial"/>
            </a:endParaRPr>
          </a:p>
        </p:txBody>
      </p:sp>
      <p:sp>
        <p:nvSpPr>
          <p:cNvPr id="6363" name="CustomShape 4"/>
          <p:cNvSpPr/>
          <p:nvPr/>
        </p:nvSpPr>
        <p:spPr>
          <a:xfrm>
            <a:off x="35280" y="4224960"/>
            <a:ext cx="8802000" cy="501840"/>
          </a:xfrm>
          <a:prstGeom prst="rect">
            <a:avLst/>
          </a:prstGeom>
          <a:noFill/>
          <a:ln>
            <a:noFill/>
          </a:ln>
        </p:spPr>
        <p:style>
          <a:lnRef idx="0"/>
          <a:fillRef idx="0"/>
          <a:effectRef idx="0"/>
          <a:fontRef idx="minor"/>
        </p:style>
        <p:txBody>
          <a:bodyPr lIns="90000" rIns="90000" tIns="45000" bIns="45000"/>
          <a:p>
            <a:pPr marL="285840" indent="-285480" algn="just">
              <a:lnSpc>
                <a:spcPct val="150000"/>
              </a:lnSpc>
              <a:buClr>
                <a:srgbClr val="000000"/>
              </a:buClr>
              <a:buFont typeface="Wingdings" charset="2"/>
              <a:buChar char=""/>
            </a:pPr>
            <a:r>
              <a:rPr b="0" lang="en-US" sz="1800" spc="-1" strike="noStrike">
                <a:solidFill>
                  <a:srgbClr val="000000"/>
                </a:solidFill>
                <a:latin typeface="Comic Sans MS"/>
              </a:rPr>
              <a:t>It is seen that the Helium film thickness can be considered as a new confinement</a:t>
            </a:r>
            <a:endParaRPr b="0" lang="en-US" sz="1800" spc="-1" strike="noStrike">
              <a:latin typeface="Arial"/>
            </a:endParaRPr>
          </a:p>
        </p:txBody>
      </p:sp>
      <p:sp>
        <p:nvSpPr>
          <p:cNvPr id="6364" name="TextShape 5"/>
          <p:cNvSpPr txBox="1"/>
          <p:nvPr/>
        </p:nvSpPr>
        <p:spPr>
          <a:xfrm>
            <a:off x="6458040" y="6356520"/>
            <a:ext cx="2057040" cy="364680"/>
          </a:xfrm>
          <a:prstGeom prst="rect">
            <a:avLst/>
          </a:prstGeom>
          <a:noFill/>
          <a:ln>
            <a:noFill/>
          </a:ln>
        </p:spPr>
        <p:txBody>
          <a:bodyPr anchor="ctr"/>
          <a:p>
            <a:pPr algn="r">
              <a:lnSpc>
                <a:spcPct val="100000"/>
              </a:lnSpc>
            </a:pPr>
            <a:fld id="{797DA761-854F-4113-A52E-BD0D5E6C9ECA}"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365" name="CustomShape 6"/>
          <p:cNvSpPr/>
          <p:nvPr/>
        </p:nvSpPr>
        <p:spPr>
          <a:xfrm>
            <a:off x="15480" y="5149440"/>
            <a:ext cx="8842320" cy="913320"/>
          </a:xfrm>
          <a:prstGeom prst="rect">
            <a:avLst/>
          </a:prstGeom>
          <a:noFill/>
          <a:ln>
            <a:noFill/>
          </a:ln>
        </p:spPr>
        <p:style>
          <a:lnRef idx="0"/>
          <a:fillRef idx="0"/>
          <a:effectRef idx="0"/>
          <a:fontRef idx="minor"/>
        </p:style>
        <p:txBody>
          <a:bodyPr lIns="90000" rIns="90000" tIns="45000" bIns="45000"/>
          <a:p>
            <a:pPr marL="285840" indent="-285480" algn="just">
              <a:lnSpc>
                <a:spcPct val="150000"/>
              </a:lnSpc>
              <a:buClr>
                <a:srgbClr val="000000"/>
              </a:buClr>
              <a:buFont typeface="Wingdings" charset="2"/>
              <a:buChar char=""/>
            </a:pPr>
            <a:r>
              <a:rPr b="0" lang="en-US" sz="1800" spc="-1" strike="noStrike">
                <a:solidFill>
                  <a:srgbClr val="000000"/>
                </a:solidFill>
                <a:latin typeface="Comic Sans MS"/>
              </a:rPr>
              <a:t>We have shown that the life of the polaron is sensitive not only to the materials in which it moves but also to its environment. And the resulting decoherence of its states can be controlled by gradients. </a:t>
            </a:r>
            <a:endParaRPr b="0" lang="en-US" sz="1800" spc="-1" strike="noStrike">
              <a:latin typeface="Arial"/>
            </a:endParaRPr>
          </a:p>
        </p:txBody>
      </p:sp>
    </p:spTree>
  </p:cSld>
  <p:transition spd="slow">
    <p:fade/>
  </p:transition>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66" name="TextShape 1"/>
          <p:cNvSpPr txBox="1"/>
          <p:nvPr/>
        </p:nvSpPr>
        <p:spPr>
          <a:xfrm>
            <a:off x="6458040" y="6356520"/>
            <a:ext cx="2057040" cy="364680"/>
          </a:xfrm>
          <a:prstGeom prst="rect">
            <a:avLst/>
          </a:prstGeom>
          <a:noFill/>
          <a:ln>
            <a:noFill/>
          </a:ln>
        </p:spPr>
        <p:txBody>
          <a:bodyPr anchor="ctr"/>
          <a:p>
            <a:pPr algn="r">
              <a:lnSpc>
                <a:spcPct val="100000"/>
              </a:lnSpc>
            </a:pPr>
            <a:fld id="{31FD711E-237D-4919-A34F-838DDC86407A}" type="slidenum">
              <a:rPr b="1" lang="en-US" sz="2400" spc="-1" strike="noStrike">
                <a:solidFill>
                  <a:srgbClr val="000000"/>
                </a:solidFill>
                <a:latin typeface="Arial Black"/>
              </a:rPr>
              <a:t>&lt;number&gt;</a:t>
            </a:fld>
            <a:endParaRPr b="0" lang="en-US" sz="2400" spc="-1" strike="noStrike">
              <a:latin typeface="Times New Roman"/>
            </a:endParaRPr>
          </a:p>
        </p:txBody>
      </p:sp>
      <p:sp>
        <p:nvSpPr>
          <p:cNvPr id="6367" name="CustomShape 2"/>
          <p:cNvSpPr/>
          <p:nvPr/>
        </p:nvSpPr>
        <p:spPr>
          <a:xfrm>
            <a:off x="2879640" y="476640"/>
            <a:ext cx="3780000" cy="395280"/>
          </a:xfrm>
          <a:prstGeom prst="rect">
            <a:avLst/>
          </a:prstGeom>
          <a:noFill/>
          <a:ln>
            <a:noFill/>
          </a:ln>
        </p:spPr>
        <p:style>
          <a:lnRef idx="0"/>
          <a:fillRef idx="0"/>
          <a:effectRef idx="0"/>
          <a:fontRef idx="minor"/>
        </p:style>
        <p:txBody>
          <a:bodyPr lIns="90000" rIns="90000" tIns="45000" bIns="45000"/>
          <a:p>
            <a:pPr>
              <a:lnSpc>
                <a:spcPct val="100000"/>
              </a:lnSpc>
            </a:pPr>
            <a:r>
              <a:rPr b="1" lang="en-US" sz="2000" spc="-1" strike="noStrike">
                <a:solidFill>
                  <a:srgbClr val="0000ff"/>
                </a:solidFill>
                <a:latin typeface="Arial Black"/>
              </a:rPr>
              <a:t>Development Support</a:t>
            </a:r>
            <a:endParaRPr b="0" lang="en-US" sz="2000" spc="-1" strike="noStrike">
              <a:latin typeface="Arial"/>
            </a:endParaRPr>
          </a:p>
        </p:txBody>
      </p:sp>
      <p:sp>
        <p:nvSpPr>
          <p:cNvPr id="6368" name="CustomShape 3"/>
          <p:cNvSpPr/>
          <p:nvPr/>
        </p:nvSpPr>
        <p:spPr>
          <a:xfrm>
            <a:off x="899640" y="1484640"/>
            <a:ext cx="7488360" cy="3747960"/>
          </a:xfrm>
          <a:prstGeom prst="rect">
            <a:avLst/>
          </a:prstGeom>
          <a:noFill/>
          <a:ln>
            <a:noFill/>
          </a:ln>
        </p:spPr>
        <p:style>
          <a:lnRef idx="0"/>
          <a:fillRef idx="0"/>
          <a:effectRef idx="0"/>
          <a:fontRef idx="minor"/>
        </p:style>
        <p:txBody>
          <a:bodyPr lIns="90000" rIns="90000" tIns="45000" bIns="45000"/>
          <a:p>
            <a:pPr marL="285840" indent="-285480" algn="just">
              <a:lnSpc>
                <a:spcPct val="100000"/>
              </a:lnSpc>
              <a:buClr>
                <a:srgbClr val="000000"/>
              </a:buClr>
              <a:buFont typeface="Wingdings" charset="2"/>
              <a:buChar char=""/>
            </a:pPr>
            <a:r>
              <a:rPr b="1" lang="en-US" sz="2400" spc="-1" strike="noStrike">
                <a:solidFill>
                  <a:srgbClr val="000000"/>
                </a:solidFill>
                <a:latin typeface="Calibri"/>
              </a:rPr>
              <a:t>Improvement of information transmission in optical fibres</a:t>
            </a:r>
            <a:endParaRPr b="0" lang="en-US" sz="2400" spc="-1" strike="noStrike">
              <a:latin typeface="Arial"/>
            </a:endParaRPr>
          </a:p>
          <a:p>
            <a:pPr algn="just">
              <a:lnSpc>
                <a:spcPct val="100000"/>
              </a:lnSpc>
            </a:pPr>
            <a:endParaRPr b="0" lang="en-US" sz="2400" spc="-1" strike="noStrike">
              <a:latin typeface="Arial"/>
            </a:endParaRPr>
          </a:p>
          <a:p>
            <a:pPr marL="285840" indent="-285480" algn="just">
              <a:lnSpc>
                <a:spcPct val="100000"/>
              </a:lnSpc>
              <a:buClr>
                <a:srgbClr val="000000"/>
              </a:buClr>
              <a:buFont typeface="Wingdings" charset="2"/>
              <a:buChar char=""/>
            </a:pPr>
            <a:r>
              <a:rPr b="1" lang="en-US" sz="2400" spc="-1" strike="noStrike">
                <a:solidFill>
                  <a:srgbClr val="000000"/>
                </a:solidFill>
                <a:latin typeface="Calibri"/>
              </a:rPr>
              <a:t>Securing information</a:t>
            </a:r>
            <a:endParaRPr b="0" lang="en-US" sz="2400" spc="-1" strike="noStrike">
              <a:latin typeface="Arial"/>
            </a:endParaRPr>
          </a:p>
          <a:p>
            <a:pPr algn="just">
              <a:lnSpc>
                <a:spcPct val="100000"/>
              </a:lnSpc>
            </a:pPr>
            <a:endParaRPr b="0" lang="en-US" sz="2400" spc="-1" strike="noStrike">
              <a:latin typeface="Arial"/>
            </a:endParaRPr>
          </a:p>
          <a:p>
            <a:pPr marL="285840" indent="-285480" algn="just">
              <a:lnSpc>
                <a:spcPct val="100000"/>
              </a:lnSpc>
              <a:buClr>
                <a:srgbClr val="000000"/>
              </a:buClr>
              <a:buFont typeface="Wingdings" charset="2"/>
              <a:buChar char=""/>
            </a:pPr>
            <a:r>
              <a:rPr b="1" lang="en-US" sz="2400" spc="-1" strike="noStrike">
                <a:solidFill>
                  <a:srgbClr val="000000"/>
                </a:solidFill>
                <a:latin typeface="Calibri"/>
              </a:rPr>
              <a:t>Improvement of quantum cryptography</a:t>
            </a:r>
            <a:endParaRPr b="0" lang="en-US" sz="2400" spc="-1" strike="noStrike">
              <a:latin typeface="Arial"/>
            </a:endParaRPr>
          </a:p>
          <a:p>
            <a:pPr algn="just">
              <a:lnSpc>
                <a:spcPct val="100000"/>
              </a:lnSpc>
            </a:pPr>
            <a:endParaRPr b="0" lang="en-US" sz="2400" spc="-1" strike="noStrike">
              <a:latin typeface="Arial"/>
            </a:endParaRPr>
          </a:p>
          <a:p>
            <a:pPr marL="285840" indent="-285480" algn="just">
              <a:lnSpc>
                <a:spcPct val="100000"/>
              </a:lnSpc>
              <a:buClr>
                <a:srgbClr val="000000"/>
              </a:buClr>
              <a:buFont typeface="Wingdings" charset="2"/>
              <a:buChar char=""/>
            </a:pPr>
            <a:r>
              <a:rPr b="1" lang="en-US" sz="2400" spc="-1" strike="noStrike">
                <a:solidFill>
                  <a:srgbClr val="000000"/>
                </a:solidFill>
                <a:latin typeface="Calibri"/>
              </a:rPr>
              <a:t>Information storage</a:t>
            </a:r>
            <a:endParaRPr b="0" lang="en-US" sz="2400" spc="-1" strike="noStrike">
              <a:latin typeface="Arial"/>
            </a:endParaRPr>
          </a:p>
          <a:p>
            <a:pPr algn="just">
              <a:lnSpc>
                <a:spcPct val="100000"/>
              </a:lnSpc>
            </a:pPr>
            <a:endParaRPr b="0" lang="en-US" sz="2400" spc="-1" strike="noStrike">
              <a:latin typeface="Arial"/>
            </a:endParaRPr>
          </a:p>
          <a:p>
            <a:pPr marL="285840" indent="-285480" algn="just">
              <a:lnSpc>
                <a:spcPct val="100000"/>
              </a:lnSpc>
              <a:buClr>
                <a:srgbClr val="000000"/>
              </a:buClr>
              <a:buFont typeface="Wingdings" charset="2"/>
              <a:buChar char=""/>
            </a:pPr>
            <a:r>
              <a:rPr b="1" lang="en-US" sz="2400" spc="-1" strike="noStrike">
                <a:solidFill>
                  <a:srgbClr val="000000"/>
                </a:solidFill>
                <a:latin typeface="Calibri"/>
              </a:rPr>
              <a:t>Improving semiconductor performance</a:t>
            </a:r>
            <a:endParaRPr b="0" lang="en-US" sz="2400" spc="-1" strike="noStrike">
              <a:latin typeface="Arial"/>
            </a:endParaRPr>
          </a:p>
        </p:txBody>
      </p:sp>
    </p:spTree>
  </p:cSld>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69" name="TextShape 1"/>
          <p:cNvSpPr txBox="1"/>
          <p:nvPr/>
        </p:nvSpPr>
        <p:spPr>
          <a:xfrm>
            <a:off x="2472120" y="0"/>
            <a:ext cx="3755520" cy="404280"/>
          </a:xfrm>
          <a:prstGeom prst="rect">
            <a:avLst/>
          </a:prstGeom>
          <a:noFill/>
          <a:ln>
            <a:noFill/>
          </a:ln>
        </p:spPr>
        <p:txBody>
          <a:bodyPr anchor="ctr">
            <a:normAutofit/>
          </a:bodyPr>
          <a:p>
            <a:pPr>
              <a:lnSpc>
                <a:spcPct val="90000"/>
              </a:lnSpc>
            </a:pPr>
            <a:r>
              <a:rPr b="0" lang="en-US" sz="3200" spc="-1" strike="noStrike">
                <a:solidFill>
                  <a:srgbClr val="000000"/>
                </a:solidFill>
                <a:latin typeface="Calibri Light"/>
              </a:rPr>
              <a:t>Publications </a:t>
            </a:r>
            <a:endParaRPr b="0" lang="en-US" sz="3200" spc="-1" strike="noStrike">
              <a:solidFill>
                <a:srgbClr val="000000"/>
              </a:solidFill>
              <a:latin typeface="Calibri"/>
            </a:endParaRPr>
          </a:p>
        </p:txBody>
      </p:sp>
      <p:sp>
        <p:nvSpPr>
          <p:cNvPr id="6370" name="TextShape 2"/>
          <p:cNvSpPr txBox="1"/>
          <p:nvPr/>
        </p:nvSpPr>
        <p:spPr>
          <a:xfrm>
            <a:off x="6458040" y="6356520"/>
            <a:ext cx="2057040" cy="364680"/>
          </a:xfrm>
          <a:prstGeom prst="rect">
            <a:avLst/>
          </a:prstGeom>
          <a:noFill/>
          <a:ln>
            <a:noFill/>
          </a:ln>
        </p:spPr>
        <p:txBody>
          <a:bodyPr anchor="ctr"/>
          <a:p>
            <a:pPr algn="r">
              <a:lnSpc>
                <a:spcPct val="100000"/>
              </a:lnSpc>
            </a:pPr>
            <a:fld id="{F5B463CF-E264-4D1A-90B1-9972F15ADFEF}"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6371" name="CustomShape 3"/>
          <p:cNvSpPr/>
          <p:nvPr/>
        </p:nvSpPr>
        <p:spPr>
          <a:xfrm>
            <a:off x="107640" y="402120"/>
            <a:ext cx="8856720" cy="611676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100" spc="-1" strike="noStrike">
                <a:solidFill>
                  <a:srgbClr val="000000"/>
                </a:solidFill>
                <a:latin typeface="Times New Roman"/>
              </a:rPr>
              <a:t>P1. Feddi, Kawtar; Kria, Mohamed ; El-Yadri, M.; </a:t>
            </a:r>
            <a:r>
              <a:rPr b="1" lang="en-US" sz="1100" spc="-1" strike="noStrike">
                <a:solidFill>
                  <a:srgbClr val="000000"/>
                </a:solidFill>
                <a:latin typeface="Times New Roman"/>
              </a:rPr>
              <a:t>Fobasso, Florette</a:t>
            </a:r>
            <a:r>
              <a:rPr b="0" lang="en-US" sz="1100" spc="-1" strike="noStrike">
                <a:solidFill>
                  <a:srgbClr val="000000"/>
                </a:solidFill>
                <a:latin typeface="Times New Roman"/>
              </a:rPr>
              <a:t>; Long, Gen; Tyutyunnyk, Anton; Perez, Laura; Laroze, David; Feddi, El Mustapha. (2020) “Geometrical confinement effects on fundamental thermal properties of rutile and anatase TiO2 cylindrical and tubular nanostructures” ACCEPTED IN Physica Scripta, PHYSSCR-111299.R1 </a:t>
            </a:r>
            <a:endParaRPr b="0" lang="en-US" sz="1100" spc="-1" strike="noStrike">
              <a:latin typeface="Arial"/>
            </a:endParaRPr>
          </a:p>
          <a:p>
            <a:pPr algn="just">
              <a:lnSpc>
                <a:spcPct val="100000"/>
              </a:lnSpc>
            </a:pPr>
            <a:r>
              <a:rPr b="0" lang="en-US" sz="1100" spc="-1" strike="noStrike">
                <a:solidFill>
                  <a:srgbClr val="000000"/>
                </a:solidFill>
                <a:latin typeface="Times New Roman"/>
              </a:rPr>
              <a:t>P2. C. Kenfack-Sadem, W. A. Nganfo, M. C. Ekosso, S. N. Wopunghwo, </a:t>
            </a:r>
            <a:r>
              <a:rPr b="1" lang="en-US" sz="1100" spc="-1" strike="noStrike">
                <a:solidFill>
                  <a:srgbClr val="000000"/>
                </a:solidFill>
                <a:latin typeface="Times New Roman"/>
              </a:rPr>
              <a:t>M. F. C. Fobasso</a:t>
            </a:r>
            <a:r>
              <a:rPr b="0" lang="en-US" sz="1100" spc="-1" strike="noStrike">
                <a:solidFill>
                  <a:srgbClr val="000000"/>
                </a:solidFill>
                <a:latin typeface="Times New Roman"/>
              </a:rPr>
              <a:t>, A. J. Fotué, L. C. Fai Dynamics of Microtubule Pseudo-Spin under the Influence of External Electric Field. </a:t>
            </a:r>
            <a:r>
              <a:rPr b="0" i="1" lang="en-US" sz="1100" spc="-1" strike="noStrike">
                <a:solidFill>
                  <a:srgbClr val="000000"/>
                </a:solidFill>
                <a:latin typeface="Times New Roman"/>
              </a:rPr>
              <a:t>International Journal of Biophysics </a:t>
            </a:r>
            <a:r>
              <a:rPr b="0" lang="en-US" sz="1100" spc="-1" strike="noStrike">
                <a:solidFill>
                  <a:srgbClr val="000000"/>
                </a:solidFill>
                <a:latin typeface="Times New Roman"/>
              </a:rPr>
              <a:t>2020, 10(1): 9-16 DOI: 10.5923/j.biophysics.20201001.02 </a:t>
            </a:r>
            <a:endParaRPr b="0" lang="en-US" sz="1100" spc="-1" strike="noStrike">
              <a:latin typeface="Arial"/>
            </a:endParaRPr>
          </a:p>
          <a:p>
            <a:pPr algn="just">
              <a:lnSpc>
                <a:spcPct val="100000"/>
              </a:lnSpc>
            </a:pPr>
            <a:r>
              <a:rPr b="0" lang="en-US" sz="1100" spc="-1" strike="noStrike">
                <a:solidFill>
                  <a:srgbClr val="000000"/>
                </a:solidFill>
                <a:latin typeface="Times New Roman"/>
              </a:rPr>
              <a:t>P3. W. A. Nganfo, C. Kenfack-Sadem, M. C. Ekosso, S. N. Wopunghwo, </a:t>
            </a:r>
            <a:r>
              <a:rPr b="1" lang="en-US" sz="1100" spc="-1" strike="noStrike">
                <a:solidFill>
                  <a:srgbClr val="000000"/>
                </a:solidFill>
                <a:latin typeface="Times New Roman"/>
              </a:rPr>
              <a:t>M. F. C. Fobasso</a:t>
            </a:r>
            <a:r>
              <a:rPr b="0" lang="en-US" sz="1100" spc="-1" strike="noStrike">
                <a:solidFill>
                  <a:srgbClr val="000000"/>
                </a:solidFill>
                <a:latin typeface="Times New Roman"/>
              </a:rPr>
              <a:t>, A. J. Fotué, L. C. Fai, Effects of External Electric Field on the Thermodynamic Properties of Microtubules During Dynamic Instability, </a:t>
            </a:r>
            <a:r>
              <a:rPr b="0" i="1" lang="en-US" sz="1100" spc="-1" strike="noStrike">
                <a:solidFill>
                  <a:srgbClr val="000000"/>
                </a:solidFill>
                <a:latin typeface="Times New Roman"/>
              </a:rPr>
              <a:t>International Journal of Biophysics </a:t>
            </a:r>
            <a:r>
              <a:rPr b="0" lang="en-US" sz="1100" spc="-1" strike="noStrike">
                <a:solidFill>
                  <a:srgbClr val="000000"/>
                </a:solidFill>
                <a:latin typeface="Times New Roman"/>
              </a:rPr>
              <a:t>2020, 10(1): 17-24 DOI: 10.5923/j.biophysics.20201001.03 </a:t>
            </a:r>
            <a:endParaRPr b="0" lang="en-US" sz="1100" spc="-1" strike="noStrike">
              <a:latin typeface="Arial"/>
            </a:endParaRPr>
          </a:p>
          <a:p>
            <a:pPr algn="just">
              <a:lnSpc>
                <a:spcPct val="100000"/>
              </a:lnSpc>
            </a:pPr>
            <a:r>
              <a:rPr b="0" lang="en-US" sz="1100" spc="-1" strike="noStrike">
                <a:solidFill>
                  <a:srgbClr val="000000"/>
                </a:solidFill>
                <a:latin typeface="Times New Roman"/>
              </a:rPr>
              <a:t>P4. </a:t>
            </a:r>
            <a:r>
              <a:rPr b="1" lang="en-US" sz="1100" spc="-1" strike="noStrike">
                <a:solidFill>
                  <a:srgbClr val="000000"/>
                </a:solidFill>
                <a:latin typeface="Times New Roman"/>
              </a:rPr>
              <a:t>M.F.C. Fobasso</a:t>
            </a:r>
            <a:r>
              <a:rPr b="0" lang="en-US" sz="1100" spc="-1" strike="noStrike">
                <a:solidFill>
                  <a:srgbClr val="000000"/>
                </a:solidFill>
                <a:latin typeface="Times New Roman"/>
              </a:rPr>
              <a:t>, A.J. Fotue, S.C. Kenfack, and L.C. Fai 2020, « Thermal properties of magnetopolaron in a GaAs delta potential under Rashba effect », </a:t>
            </a:r>
            <a:r>
              <a:rPr b="0" i="1" lang="en-US" sz="1100" spc="-1" strike="noStrike">
                <a:solidFill>
                  <a:srgbClr val="000000"/>
                </a:solidFill>
                <a:latin typeface="Times New Roman"/>
              </a:rPr>
              <a:t>Physica E: Low-dimensional Systems and Nanostructures</a:t>
            </a:r>
            <a:r>
              <a:rPr b="0" lang="en-US" sz="1100" spc="-1" strike="noStrike">
                <a:solidFill>
                  <a:srgbClr val="000000"/>
                </a:solidFill>
                <a:latin typeface="Times New Roman"/>
              </a:rPr>
              <a:t>, 118, 113941 </a:t>
            </a:r>
            <a:endParaRPr b="0" lang="en-US" sz="1100" spc="-1" strike="noStrike">
              <a:latin typeface="Arial"/>
            </a:endParaRPr>
          </a:p>
          <a:p>
            <a:pPr algn="just">
              <a:lnSpc>
                <a:spcPct val="100000"/>
              </a:lnSpc>
            </a:pPr>
            <a:r>
              <a:rPr b="0" lang="en-US" sz="1100" spc="-1" strike="noStrike">
                <a:solidFill>
                  <a:srgbClr val="000000"/>
                </a:solidFill>
                <a:latin typeface="Times New Roman"/>
              </a:rPr>
              <a:t>P5. C. Kenfack-Sadem, </a:t>
            </a:r>
            <a:r>
              <a:rPr b="1" lang="en-US" sz="1100" spc="-1" strike="noStrike">
                <a:solidFill>
                  <a:srgbClr val="000000"/>
                </a:solidFill>
                <a:latin typeface="Times New Roman"/>
              </a:rPr>
              <a:t>M.F.C. Fobasso</a:t>
            </a:r>
            <a:r>
              <a:rPr b="0" lang="en-US" sz="1100" spc="-1" strike="noStrike">
                <a:solidFill>
                  <a:srgbClr val="000000"/>
                </a:solidFill>
                <a:latin typeface="Times New Roman"/>
              </a:rPr>
              <a:t>, F. Amo-Mensah, E. Baloitcha, A.J. Fotue, and L.C. Fai 2020, « Polaron and bipolaron possibility in graphene nanoribons via laser », </a:t>
            </a:r>
            <a:r>
              <a:rPr b="0" i="1" lang="en-US" sz="1100" spc="-1" strike="noStrike">
                <a:solidFill>
                  <a:srgbClr val="000000"/>
                </a:solidFill>
                <a:latin typeface="Times New Roman"/>
              </a:rPr>
              <a:t>Physica E: Low-dimensional Systems and Nanostructures</a:t>
            </a:r>
            <a:r>
              <a:rPr b="0" lang="en-US" sz="1100" spc="-1" strike="noStrike">
                <a:solidFill>
                  <a:srgbClr val="000000"/>
                </a:solidFill>
                <a:latin typeface="Times New Roman"/>
              </a:rPr>
              <a:t>, 122, 114154 </a:t>
            </a:r>
            <a:endParaRPr b="0" lang="en-US" sz="1100" spc="-1" strike="noStrike">
              <a:latin typeface="Arial"/>
            </a:endParaRPr>
          </a:p>
          <a:p>
            <a:pPr algn="just">
              <a:lnSpc>
                <a:spcPct val="100000"/>
              </a:lnSpc>
            </a:pPr>
            <a:r>
              <a:rPr b="0" lang="en-US" sz="1100" spc="-1" strike="noStrike">
                <a:solidFill>
                  <a:srgbClr val="000000"/>
                </a:solidFill>
                <a:latin typeface="Times New Roman"/>
              </a:rPr>
              <a:t>P6. </a:t>
            </a:r>
            <a:r>
              <a:rPr b="1" lang="en-US" sz="1100" spc="-1" strike="noStrike">
                <a:solidFill>
                  <a:srgbClr val="000000"/>
                </a:solidFill>
                <a:latin typeface="Times New Roman"/>
              </a:rPr>
              <a:t>M.F.C. Fobasso</a:t>
            </a:r>
            <a:r>
              <a:rPr b="0" lang="en-US" sz="1100" spc="-1" strike="noStrike">
                <a:solidFill>
                  <a:srgbClr val="000000"/>
                </a:solidFill>
                <a:latin typeface="Times New Roman"/>
              </a:rPr>
              <a:t>, C. Kenfack-Sadem, E. Baloitcha, A.J. Fotue,and L.C. Fai 2020, « Lifetime and dynamics of polaron and bipolaron in graphene nanoribbon under laser », </a:t>
            </a:r>
            <a:r>
              <a:rPr b="0" i="1" lang="en-US" sz="1100" spc="-1" strike="noStrike">
                <a:solidFill>
                  <a:srgbClr val="000000"/>
                </a:solidFill>
                <a:latin typeface="Times New Roman"/>
              </a:rPr>
              <a:t>Eur. Phys. J. Plus </a:t>
            </a:r>
            <a:r>
              <a:rPr b="0" lang="en-US" sz="1100" spc="-1" strike="noStrike">
                <a:solidFill>
                  <a:srgbClr val="000000"/>
                </a:solidFill>
                <a:latin typeface="Times New Roman"/>
              </a:rPr>
              <a:t>135, 471 </a:t>
            </a:r>
            <a:endParaRPr b="0" lang="en-US" sz="1100" spc="-1" strike="noStrike">
              <a:latin typeface="Arial"/>
            </a:endParaRPr>
          </a:p>
          <a:p>
            <a:pPr algn="just">
              <a:lnSpc>
                <a:spcPct val="100000"/>
              </a:lnSpc>
            </a:pPr>
            <a:r>
              <a:rPr b="0" lang="en-US" sz="1100" spc="-1" strike="noStrike">
                <a:solidFill>
                  <a:srgbClr val="000000"/>
                </a:solidFill>
                <a:latin typeface="Times New Roman"/>
              </a:rPr>
              <a:t>P7. G.T. Tedondje, A.J. Fotue, S.C. Kenfack, </a:t>
            </a:r>
            <a:r>
              <a:rPr b="1" lang="en-US" sz="1100" spc="-1" strike="noStrike">
                <a:solidFill>
                  <a:srgbClr val="000000"/>
                </a:solidFill>
                <a:latin typeface="Times New Roman"/>
              </a:rPr>
              <a:t>M.F.C. Fobasso</a:t>
            </a:r>
            <a:r>
              <a:rPr b="0" lang="en-US" sz="1100" spc="-1" strike="noStrike">
                <a:solidFill>
                  <a:srgbClr val="000000"/>
                </a:solidFill>
                <a:latin typeface="Times New Roman"/>
              </a:rPr>
              <a:t>, F. Fotio and L.C. Fai, 2020, « Modulation of the spin orbit interaction and the transition probability of polaron in disc quantum dot under electromagnetic field », </a:t>
            </a:r>
            <a:r>
              <a:rPr b="0" i="1" lang="en-US" sz="1100" spc="-1" strike="noStrike">
                <a:solidFill>
                  <a:srgbClr val="000000"/>
                </a:solidFill>
                <a:latin typeface="Times New Roman"/>
              </a:rPr>
              <a:t>Eur. Phys. J. Plus</a:t>
            </a:r>
            <a:r>
              <a:rPr b="0" lang="en-US" sz="1100" spc="-1" strike="noStrike">
                <a:solidFill>
                  <a:srgbClr val="000000"/>
                </a:solidFill>
                <a:latin typeface="Times New Roman"/>
              </a:rPr>
              <a:t>, 135:244 </a:t>
            </a:r>
            <a:endParaRPr b="0" lang="en-US" sz="1100" spc="-1" strike="noStrike">
              <a:latin typeface="Arial"/>
            </a:endParaRPr>
          </a:p>
          <a:p>
            <a:pPr algn="just">
              <a:lnSpc>
                <a:spcPct val="100000"/>
              </a:lnSpc>
            </a:pPr>
            <a:r>
              <a:rPr b="0" lang="en-US" sz="1100" spc="-1" strike="noStrike">
                <a:solidFill>
                  <a:srgbClr val="000000"/>
                </a:solidFill>
                <a:latin typeface="Times New Roman"/>
              </a:rPr>
              <a:t>P8. A.J. Fotue, T.V. Diffo, E. Baloitcha, </a:t>
            </a:r>
            <a:r>
              <a:rPr b="1" lang="en-US" sz="1100" spc="-1" strike="noStrike">
                <a:solidFill>
                  <a:srgbClr val="000000"/>
                </a:solidFill>
                <a:latin typeface="Times New Roman"/>
              </a:rPr>
              <a:t>M.F.C. Fobasso</a:t>
            </a:r>
            <a:r>
              <a:rPr b="0" lang="en-US" sz="1100" spc="-1" strike="noStrike">
                <a:solidFill>
                  <a:srgbClr val="000000"/>
                </a:solidFill>
                <a:latin typeface="Times New Roman"/>
              </a:rPr>
              <a:t>, G.T. Tedondje, M.N. Hounkonnou, 2020 « Spin orbit interaction on the thermodynamics of three dimensional impurity magnetopolaron under strong parabolic potential », </a:t>
            </a:r>
            <a:r>
              <a:rPr b="0" i="1" lang="en-US" sz="1100" spc="-1" strike="noStrike">
                <a:solidFill>
                  <a:srgbClr val="000000"/>
                </a:solidFill>
                <a:latin typeface="Times New Roman"/>
              </a:rPr>
              <a:t>European Physical Journal Plus, </a:t>
            </a:r>
            <a:r>
              <a:rPr b="0" lang="en-US" sz="1100" spc="-1" strike="noStrike">
                <a:solidFill>
                  <a:srgbClr val="000000"/>
                </a:solidFill>
                <a:latin typeface="Times New Roman"/>
              </a:rPr>
              <a:t>135-430, 6 </a:t>
            </a:r>
            <a:endParaRPr b="0" lang="en-US" sz="1100" spc="-1" strike="noStrike">
              <a:latin typeface="Arial"/>
            </a:endParaRPr>
          </a:p>
          <a:p>
            <a:pPr algn="just">
              <a:lnSpc>
                <a:spcPct val="100000"/>
              </a:lnSpc>
            </a:pPr>
            <a:r>
              <a:rPr b="0" lang="en-US" sz="1100" spc="-1" strike="noStrike">
                <a:solidFill>
                  <a:srgbClr val="000000"/>
                </a:solidFill>
                <a:latin typeface="Times New Roman"/>
              </a:rPr>
              <a:t>P9. C. Kenfack-Sadem, S. Mounbou, S.I. Fewo, </a:t>
            </a:r>
            <a:r>
              <a:rPr b="1" lang="en-US" sz="1100" spc="-1" strike="noStrike">
                <a:solidFill>
                  <a:srgbClr val="000000"/>
                </a:solidFill>
                <a:latin typeface="Times New Roman"/>
              </a:rPr>
              <a:t>M.F.C. Fobasso</a:t>
            </a:r>
            <a:r>
              <a:rPr b="0" lang="en-US" sz="1100" spc="-1" strike="noStrike">
                <a:solidFill>
                  <a:srgbClr val="000000"/>
                </a:solidFill>
                <a:latin typeface="Times New Roman"/>
              </a:rPr>
              <a:t>, A.J. Fotue, L.C. Fai, 2020 « Optical Absorption and Tsallis Entropy of Polaron in Monolayer Graphene », </a:t>
            </a:r>
            <a:r>
              <a:rPr b="0" i="1" lang="en-US" sz="1100" spc="-1" strike="noStrike">
                <a:solidFill>
                  <a:srgbClr val="000000"/>
                </a:solidFill>
                <a:latin typeface="Times New Roman"/>
              </a:rPr>
              <a:t>Journal of Low Temperature Physics</a:t>
            </a:r>
            <a:r>
              <a:rPr b="0" lang="en-US" sz="1100" spc="-1" strike="noStrike">
                <a:solidFill>
                  <a:srgbClr val="000000"/>
                </a:solidFill>
                <a:latin typeface="Times New Roman"/>
              </a:rPr>
              <a:t>, https://doi.org/10.1007/s10909-020-02478-3 </a:t>
            </a:r>
            <a:endParaRPr b="0" lang="en-US" sz="1100" spc="-1" strike="noStrike">
              <a:latin typeface="Arial"/>
            </a:endParaRPr>
          </a:p>
          <a:p>
            <a:pPr algn="just">
              <a:lnSpc>
                <a:spcPct val="100000"/>
              </a:lnSpc>
            </a:pPr>
            <a:r>
              <a:rPr b="0" lang="en-US" sz="1100" spc="-1" strike="noStrike">
                <a:solidFill>
                  <a:srgbClr val="000000"/>
                </a:solidFill>
                <a:latin typeface="Times New Roman"/>
              </a:rPr>
              <a:t>P10. C. Kenfack-Sadem, C.M. Ekengoue, J.E. Danga, </a:t>
            </a:r>
            <a:r>
              <a:rPr b="1" lang="en-US" sz="1100" spc="-1" strike="noStrike">
                <a:solidFill>
                  <a:srgbClr val="000000"/>
                </a:solidFill>
                <a:latin typeface="Times New Roman"/>
              </a:rPr>
              <a:t>M.F.C. Fobasso</a:t>
            </a:r>
            <a:r>
              <a:rPr b="0" lang="en-US" sz="1100" spc="-1" strike="noStrike">
                <a:solidFill>
                  <a:srgbClr val="000000"/>
                </a:solidFill>
                <a:latin typeface="Times New Roman"/>
              </a:rPr>
              <a:t>, V. Nguepnang, A.J. Fotue, L.C. Fai, 2020 « Laser control of magneto-polaron in transition metal dichalcogenides triangular quantum well », </a:t>
            </a:r>
            <a:r>
              <a:rPr b="0" i="1" lang="en-US" sz="1100" spc="-1" strike="noStrike">
                <a:solidFill>
                  <a:srgbClr val="000000"/>
                </a:solidFill>
                <a:latin typeface="Times New Roman"/>
              </a:rPr>
              <a:t>Physics Letters A, </a:t>
            </a:r>
            <a:r>
              <a:rPr b="0" lang="en-US" sz="1100" spc="-1" strike="noStrike">
                <a:solidFill>
                  <a:srgbClr val="000000"/>
                </a:solidFill>
                <a:latin typeface="Times New Roman"/>
              </a:rPr>
              <a:t>384, 126662 </a:t>
            </a:r>
            <a:endParaRPr b="0" lang="en-US" sz="1100" spc="-1" strike="noStrike">
              <a:latin typeface="Arial"/>
            </a:endParaRPr>
          </a:p>
          <a:p>
            <a:pPr algn="just">
              <a:lnSpc>
                <a:spcPct val="100000"/>
              </a:lnSpc>
            </a:pPr>
            <a:r>
              <a:rPr b="0" lang="en-US" sz="1100" spc="-1" strike="noStrike">
                <a:solidFill>
                  <a:srgbClr val="000000"/>
                </a:solidFill>
                <a:latin typeface="Times New Roman"/>
              </a:rPr>
              <a:t>P11. </a:t>
            </a:r>
            <a:r>
              <a:rPr b="1" lang="en-US" sz="1100" spc="-1" strike="noStrike">
                <a:solidFill>
                  <a:srgbClr val="000000"/>
                </a:solidFill>
                <a:latin typeface="Times New Roman"/>
              </a:rPr>
              <a:t>M.F.C. Fobasso</a:t>
            </a:r>
            <a:r>
              <a:rPr b="0" lang="en-US" sz="1100" spc="-1" strike="noStrike">
                <a:solidFill>
                  <a:srgbClr val="000000"/>
                </a:solidFill>
                <a:latin typeface="Times New Roman"/>
              </a:rPr>
              <a:t>, A.J. Fotue, S.C. Kenfack, C.M. Ekengue, C.D.G. Ngoufack, D. Akay and L.C. Fai 2019, « Laser light and external magnetic field control of Polaron in asymmetric quantum dot », </a:t>
            </a:r>
            <a:r>
              <a:rPr b="0" i="1" lang="en-US" sz="1100" spc="-1" strike="noStrike">
                <a:solidFill>
                  <a:srgbClr val="000000"/>
                </a:solidFill>
                <a:latin typeface="Times New Roman"/>
              </a:rPr>
              <a:t>Superlattices and Microstructures</a:t>
            </a:r>
            <a:r>
              <a:rPr b="0" lang="en-US" sz="1100" spc="-1" strike="noStrike">
                <a:solidFill>
                  <a:srgbClr val="000000"/>
                </a:solidFill>
                <a:latin typeface="Times New Roman"/>
              </a:rPr>
              <a:t>, 129, 77-90. </a:t>
            </a:r>
            <a:endParaRPr b="0" lang="en-US" sz="1100" spc="-1" strike="noStrike">
              <a:latin typeface="Arial"/>
            </a:endParaRPr>
          </a:p>
          <a:p>
            <a:pPr algn="just">
              <a:lnSpc>
                <a:spcPct val="100000"/>
              </a:lnSpc>
            </a:pPr>
            <a:r>
              <a:rPr b="0" lang="en-US" sz="1100" spc="-1" strike="noStrike">
                <a:solidFill>
                  <a:srgbClr val="000000"/>
                </a:solidFill>
                <a:latin typeface="Times New Roman"/>
              </a:rPr>
              <a:t>P12. S.C. Kenfack, S. Mounbou, N. Issofa, S.I. Fewo, A.V. Wirngo, </a:t>
            </a:r>
            <a:r>
              <a:rPr b="1" lang="en-US" sz="1100" spc="-1" strike="noStrike">
                <a:solidFill>
                  <a:srgbClr val="000000"/>
                </a:solidFill>
                <a:latin typeface="Times New Roman"/>
              </a:rPr>
              <a:t>F.C. Fobasso</a:t>
            </a:r>
            <a:r>
              <a:rPr b="0" lang="en-US" sz="1100" spc="-1" strike="noStrike">
                <a:solidFill>
                  <a:srgbClr val="000000"/>
                </a:solidFill>
                <a:latin typeface="Times New Roman"/>
              </a:rPr>
              <a:t>, A.J. Fotue and L.C. Fai, 2019, « Determination of the contribution of a phonon and a magnetic field to the chemical properties of the hydrogen molecule using the Density Functional Theory approach », </a:t>
            </a:r>
            <a:r>
              <a:rPr b="0" i="1" lang="en-US" sz="1100" spc="-1" strike="noStrike">
                <a:solidFill>
                  <a:srgbClr val="000000"/>
                </a:solidFill>
                <a:latin typeface="Times New Roman"/>
              </a:rPr>
              <a:t>Physica B: Condensed Matter</a:t>
            </a:r>
            <a:r>
              <a:rPr b="0" lang="en-US" sz="1100" spc="-1" strike="noStrike">
                <a:solidFill>
                  <a:srgbClr val="000000"/>
                </a:solidFill>
                <a:latin typeface="Times New Roman"/>
              </a:rPr>
              <a:t>, 560, 197-203. </a:t>
            </a:r>
            <a:endParaRPr b="0" lang="en-US" sz="1100" spc="-1" strike="noStrike">
              <a:latin typeface="Arial"/>
            </a:endParaRPr>
          </a:p>
          <a:p>
            <a:pPr algn="just">
              <a:lnSpc>
                <a:spcPct val="100000"/>
              </a:lnSpc>
            </a:pPr>
            <a:r>
              <a:rPr b="0" lang="en-US" sz="1100" spc="-1" strike="noStrike">
                <a:solidFill>
                  <a:srgbClr val="000000"/>
                </a:solidFill>
                <a:latin typeface="Times New Roman"/>
              </a:rPr>
              <a:t>P13. C.M. Ekengoue, S.C. Kenfack, A.J. Fotué, </a:t>
            </a:r>
            <a:r>
              <a:rPr b="1" lang="en-US" sz="1100" spc="-1" strike="noStrike">
                <a:solidFill>
                  <a:srgbClr val="000000"/>
                </a:solidFill>
                <a:latin typeface="Times New Roman"/>
              </a:rPr>
              <a:t>M.F.C. Fobasso</a:t>
            </a:r>
            <a:r>
              <a:rPr b="0" lang="en-US" sz="1100" spc="-1" strike="noStrike">
                <a:solidFill>
                  <a:srgbClr val="000000"/>
                </a:solidFill>
                <a:latin typeface="Times New Roman"/>
              </a:rPr>
              <a:t>, G.N. Bawe Jr. and L.C. Fai, 2018, « Decoherence of cooled and trapped polariton under magnetic field », </a:t>
            </a:r>
            <a:r>
              <a:rPr b="0" i="1" lang="en-US" sz="1100" spc="-1" strike="noStrike">
                <a:solidFill>
                  <a:srgbClr val="000000"/>
                </a:solidFill>
                <a:latin typeface="Times New Roman"/>
              </a:rPr>
              <a:t>Computational Condensed Matter</a:t>
            </a:r>
            <a:r>
              <a:rPr b="0" lang="en-US" sz="1100" spc="-1" strike="noStrike">
                <a:solidFill>
                  <a:srgbClr val="000000"/>
                </a:solidFill>
                <a:latin typeface="Times New Roman"/>
              </a:rPr>
              <a:t>, 14, 106-113. </a:t>
            </a:r>
            <a:endParaRPr b="0" lang="en-US" sz="1100" spc="-1" strike="noStrike">
              <a:latin typeface="Arial"/>
            </a:endParaRPr>
          </a:p>
          <a:p>
            <a:pPr algn="just">
              <a:lnSpc>
                <a:spcPct val="100000"/>
              </a:lnSpc>
            </a:pPr>
            <a:r>
              <a:rPr b="0" lang="en-US" sz="1100" spc="-1" strike="noStrike">
                <a:solidFill>
                  <a:srgbClr val="000000"/>
                </a:solidFill>
                <a:latin typeface="Times New Roman"/>
              </a:rPr>
              <a:t>P14. J.-R.D. Djomou, S.C. Kenfack, A.J. Fotue, </a:t>
            </a:r>
            <a:r>
              <a:rPr b="1" lang="en-US" sz="1100" spc="-1" strike="noStrike">
                <a:solidFill>
                  <a:srgbClr val="000000"/>
                </a:solidFill>
                <a:latin typeface="Times New Roman"/>
              </a:rPr>
              <a:t>M.F.C. Fobasso </a:t>
            </a:r>
            <a:r>
              <a:rPr b="0" lang="en-US" sz="1100" spc="-1" strike="noStrike">
                <a:solidFill>
                  <a:srgbClr val="000000"/>
                </a:solidFill>
                <a:latin typeface="Times New Roman"/>
              </a:rPr>
              <a:t>and L.C. Fai, 2018, « Contribution of bulk and surface phonons to the properties of polaron in a Zn1-CdSe-ZnSe heterojunction confined in a triangular potential », </a:t>
            </a:r>
            <a:r>
              <a:rPr b="0" i="1" lang="en-US" sz="1100" spc="-1" strike="noStrike">
                <a:solidFill>
                  <a:srgbClr val="000000"/>
                </a:solidFill>
                <a:latin typeface="Times New Roman"/>
              </a:rPr>
              <a:t>Journal of Physic B</a:t>
            </a:r>
            <a:r>
              <a:rPr b="0" lang="en-US" sz="1100" spc="-1" strike="noStrike">
                <a:solidFill>
                  <a:srgbClr val="000000"/>
                </a:solidFill>
                <a:latin typeface="Times New Roman"/>
              </a:rPr>
              <a:t>, 548, 58-70. </a:t>
            </a:r>
            <a:endParaRPr b="0" lang="en-US" sz="1100" spc="-1" strike="noStrike">
              <a:latin typeface="Arial"/>
            </a:endParaRPr>
          </a:p>
          <a:p>
            <a:pPr algn="just">
              <a:lnSpc>
                <a:spcPct val="100000"/>
              </a:lnSpc>
            </a:pPr>
            <a:r>
              <a:rPr b="0" lang="en-US" sz="1100" spc="-1" strike="noStrike">
                <a:solidFill>
                  <a:srgbClr val="000000"/>
                </a:solidFill>
                <a:latin typeface="Times New Roman"/>
              </a:rPr>
              <a:t>P15. </a:t>
            </a:r>
            <a:r>
              <a:rPr b="1" lang="en-US" sz="1100" spc="-1" strike="noStrike">
                <a:solidFill>
                  <a:srgbClr val="000000"/>
                </a:solidFill>
                <a:latin typeface="Times New Roman"/>
              </a:rPr>
              <a:t>M.F.C. Fobasso</a:t>
            </a:r>
            <a:r>
              <a:rPr b="0" lang="en-US" sz="1100" spc="-1" strike="noStrike">
                <a:solidFill>
                  <a:srgbClr val="000000"/>
                </a:solidFill>
                <a:latin typeface="Times New Roman"/>
              </a:rPr>
              <a:t>, A.J. Fotue, S.C. Kenfack, G.N. Bawe Jr., D. Akay and L.C. Fai, 2018, « Stability and coherence of strong-coupling magneto-bipolaron in asymmetric quantum dot under laser field effect », </a:t>
            </a:r>
            <a:r>
              <a:rPr b="0" i="1" lang="en-US" sz="1100" spc="-1" strike="noStrike">
                <a:solidFill>
                  <a:srgbClr val="000000"/>
                </a:solidFill>
                <a:latin typeface="Times New Roman"/>
              </a:rPr>
              <a:t>Physics Letters A</a:t>
            </a:r>
            <a:r>
              <a:rPr b="0" lang="en-US" sz="1100" spc="-1" strike="noStrike">
                <a:solidFill>
                  <a:srgbClr val="000000"/>
                </a:solidFill>
                <a:latin typeface="Times New Roman"/>
              </a:rPr>
              <a:t>, 382, 3490-3499. </a:t>
            </a:r>
            <a:endParaRPr b="0" lang="en-US" sz="1100" spc="-1" strike="noStrike">
              <a:latin typeface="Arial"/>
            </a:endParaRPr>
          </a:p>
          <a:p>
            <a:pPr algn="just">
              <a:lnSpc>
                <a:spcPct val="100000"/>
              </a:lnSpc>
            </a:pPr>
            <a:r>
              <a:rPr b="0" lang="en-US" sz="1100" spc="-1" strike="noStrike">
                <a:solidFill>
                  <a:srgbClr val="000000"/>
                </a:solidFill>
                <a:latin typeface="Times New Roman"/>
              </a:rPr>
              <a:t>P16. S.C. Kenfack, A.J. Fotué, </a:t>
            </a:r>
            <a:r>
              <a:rPr b="1" lang="en-US" sz="1100" spc="-1" strike="noStrike">
                <a:solidFill>
                  <a:srgbClr val="000000"/>
                </a:solidFill>
                <a:latin typeface="Times New Roman"/>
              </a:rPr>
              <a:t>M.F.C. Fobasso</a:t>
            </a:r>
            <a:r>
              <a:rPr b="0" lang="en-US" sz="1100" spc="-1" strike="noStrike">
                <a:solidFill>
                  <a:srgbClr val="000000"/>
                </a:solidFill>
                <a:latin typeface="Times New Roman"/>
              </a:rPr>
              <a:t>, G.N. Bawe Jr. and L.C. Fai, 2017, « Shannon entropy and decoherence of polaron in asymmetric polar semiconductor quantum wire », </a:t>
            </a:r>
            <a:r>
              <a:rPr b="0" i="1" lang="en-US" sz="1100" spc="-1" strike="noStrike">
                <a:solidFill>
                  <a:srgbClr val="000000"/>
                </a:solidFill>
                <a:latin typeface="Times New Roman"/>
              </a:rPr>
              <a:t>Superlattices and Microstructures</a:t>
            </a:r>
            <a:r>
              <a:rPr b="0" lang="en-US" sz="1100" spc="-1" strike="noStrike">
                <a:solidFill>
                  <a:srgbClr val="000000"/>
                </a:solidFill>
                <a:latin typeface="Times New Roman"/>
              </a:rPr>
              <a:t>, 111, 32-44. </a:t>
            </a:r>
            <a:endParaRPr b="0" lang="en-US" sz="1100" spc="-1" strike="noStrike">
              <a:latin typeface="Arial"/>
            </a:endParaRPr>
          </a:p>
          <a:p>
            <a:pPr algn="just">
              <a:lnSpc>
                <a:spcPct val="100000"/>
              </a:lnSpc>
            </a:pPr>
            <a:endParaRPr b="0" lang="en-US" sz="1100" spc="-1" strike="noStrike">
              <a:latin typeface="Arial"/>
            </a:endParaRPr>
          </a:p>
        </p:txBody>
      </p:sp>
    </p:spTree>
  </p:cSld>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372" name="Picture" descr=""/>
          <p:cNvPicPr/>
          <p:nvPr/>
        </p:nvPicPr>
        <p:blipFill>
          <a:blip r:embed="rId1"/>
          <a:srcRect l="0" t="0" r="0" b="10415"/>
          <a:stretch/>
        </p:blipFill>
        <p:spPr>
          <a:xfrm>
            <a:off x="0" y="0"/>
            <a:ext cx="9143640" cy="6857640"/>
          </a:xfrm>
          <a:prstGeom prst="rect">
            <a:avLst/>
          </a:prstGeom>
          <a:ln w="9360">
            <a:noFill/>
          </a:ln>
        </p:spPr>
      </p:pic>
      <p:sp>
        <p:nvSpPr>
          <p:cNvPr id="6373" name="TextShape 1"/>
          <p:cNvSpPr txBox="1"/>
          <p:nvPr/>
        </p:nvSpPr>
        <p:spPr>
          <a:xfrm>
            <a:off x="6876360" y="6492960"/>
            <a:ext cx="2133360" cy="364680"/>
          </a:xfrm>
          <a:prstGeom prst="rect">
            <a:avLst/>
          </a:prstGeom>
          <a:noFill/>
          <a:ln>
            <a:noFill/>
          </a:ln>
        </p:spPr>
        <p:txBody>
          <a:bodyPr anchor="ctr"/>
          <a:p>
            <a:pPr algn="r">
              <a:lnSpc>
                <a:spcPct val="100000"/>
              </a:lnSpc>
            </a:pPr>
            <a:fld id="{2E888C6B-B675-43E3-A0DC-99E909BA3AD6}" type="slidenum">
              <a:rPr b="0" lang="en-US" sz="2400" spc="-1" strike="noStrike">
                <a:solidFill>
                  <a:srgbClr val="000000"/>
                </a:solidFill>
                <a:latin typeface="Arial Black"/>
              </a:rPr>
              <a:t>&lt;number&gt;</a:t>
            </a:fld>
            <a:endParaRPr b="0" lang="en-US" sz="2400" spc="-1" strike="noStrike">
              <a:latin typeface="Times New Roman"/>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pSp>
        <p:nvGrpSpPr>
          <p:cNvPr id="146" name="Group 1"/>
          <p:cNvGrpSpPr/>
          <p:nvPr/>
        </p:nvGrpSpPr>
        <p:grpSpPr>
          <a:xfrm>
            <a:off x="3560760" y="2639880"/>
            <a:ext cx="730080" cy="75960"/>
            <a:chOff x="3560760" y="2639880"/>
            <a:chExt cx="730080" cy="75960"/>
          </a:xfrm>
        </p:grpSpPr>
        <p:grpSp>
          <p:nvGrpSpPr>
            <p:cNvPr id="147" name="Group 2"/>
            <p:cNvGrpSpPr/>
            <p:nvPr/>
          </p:nvGrpSpPr>
          <p:grpSpPr>
            <a:xfrm>
              <a:off x="3560760" y="2639880"/>
              <a:ext cx="399600" cy="75960"/>
              <a:chOff x="3560760" y="2639880"/>
              <a:chExt cx="399600" cy="75960"/>
            </a:xfrm>
          </p:grpSpPr>
          <p:grpSp>
            <p:nvGrpSpPr>
              <p:cNvPr id="148" name="Group 3"/>
              <p:cNvGrpSpPr/>
              <p:nvPr/>
            </p:nvGrpSpPr>
            <p:grpSpPr>
              <a:xfrm>
                <a:off x="3560760" y="2639880"/>
                <a:ext cx="227160" cy="75960"/>
                <a:chOff x="3560760" y="2639880"/>
                <a:chExt cx="227160" cy="75960"/>
              </a:xfrm>
            </p:grpSpPr>
            <p:grpSp>
              <p:nvGrpSpPr>
                <p:cNvPr id="149" name="Group 4"/>
                <p:cNvGrpSpPr/>
                <p:nvPr/>
              </p:nvGrpSpPr>
              <p:grpSpPr>
                <a:xfrm>
                  <a:off x="3560760" y="2639880"/>
                  <a:ext cx="133200" cy="75960"/>
                  <a:chOff x="3560760" y="2639880"/>
                  <a:chExt cx="133200" cy="75960"/>
                </a:xfrm>
              </p:grpSpPr>
              <p:sp>
                <p:nvSpPr>
                  <p:cNvPr id="150" name="CustomShape 5"/>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 name="CustomShape 6"/>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 name="CustomShape 7"/>
                  <p:cNvSpPr/>
                  <p:nvPr/>
                </p:nvSpPr>
                <p:spPr>
                  <a:xfrm>
                    <a:off x="35607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 name="CustomShape 8"/>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4" name="CustomShape 9"/>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 name="CustomShape 10"/>
                  <p:cNvSpPr/>
                  <p:nvPr/>
                </p:nvSpPr>
                <p:spPr>
                  <a:xfrm>
                    <a:off x="36406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 name="CustomShape 11"/>
                  <p:cNvSpPr/>
                  <p:nvPr/>
                </p:nvSpPr>
                <p:spPr>
                  <a:xfrm>
                    <a:off x="35740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7" name="CustomShape 12"/>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 name="CustomShape 13"/>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 name="CustomShape 14"/>
                  <p:cNvSpPr/>
                  <p:nvPr/>
                </p:nvSpPr>
                <p:spPr>
                  <a:xfrm>
                    <a:off x="36406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 name="CustomShape 15"/>
                  <p:cNvSpPr/>
                  <p:nvPr/>
                </p:nvSpPr>
                <p:spPr>
                  <a:xfrm>
                    <a:off x="358740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1" name="CustomShape 16"/>
                  <p:cNvSpPr/>
                  <p:nvPr/>
                </p:nvSpPr>
                <p:spPr>
                  <a:xfrm>
                    <a:off x="36007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 name="CustomShape 17"/>
                  <p:cNvSpPr/>
                  <p:nvPr/>
                </p:nvSpPr>
                <p:spPr>
                  <a:xfrm>
                    <a:off x="36144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 name="CustomShape 18"/>
                  <p:cNvSpPr/>
                  <p:nvPr/>
                </p:nvSpPr>
                <p:spPr>
                  <a:xfrm>
                    <a:off x="362736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4" name="CustomShape 19"/>
                  <p:cNvSpPr/>
                  <p:nvPr/>
                </p:nvSpPr>
                <p:spPr>
                  <a:xfrm>
                    <a:off x="364068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65" name="Group 20"/>
                <p:cNvGrpSpPr/>
                <p:nvPr/>
              </p:nvGrpSpPr>
              <p:grpSpPr>
                <a:xfrm>
                  <a:off x="3654720" y="2639880"/>
                  <a:ext cx="133200" cy="75960"/>
                  <a:chOff x="3654720" y="2639880"/>
                  <a:chExt cx="133200" cy="75960"/>
                </a:xfrm>
              </p:grpSpPr>
              <p:sp>
                <p:nvSpPr>
                  <p:cNvPr id="166" name="CustomShape 21"/>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7" name="CustomShape 22"/>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8" name="CustomShape 23"/>
                  <p:cNvSpPr/>
                  <p:nvPr/>
                </p:nvSpPr>
                <p:spPr>
                  <a:xfrm>
                    <a:off x="36547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9" name="CustomShape 24"/>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0" name="CustomShape 25"/>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1" name="CustomShape 26"/>
                  <p:cNvSpPr/>
                  <p:nvPr/>
                </p:nvSpPr>
                <p:spPr>
                  <a:xfrm>
                    <a:off x="37346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2" name="CustomShape 27"/>
                  <p:cNvSpPr/>
                  <p:nvPr/>
                </p:nvSpPr>
                <p:spPr>
                  <a:xfrm>
                    <a:off x="36680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3" name="CustomShape 28"/>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4" name="CustomShape 29"/>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5" name="CustomShape 30"/>
                  <p:cNvSpPr/>
                  <p:nvPr/>
                </p:nvSpPr>
                <p:spPr>
                  <a:xfrm>
                    <a:off x="37346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6" name="CustomShape 31"/>
                  <p:cNvSpPr/>
                  <p:nvPr/>
                </p:nvSpPr>
                <p:spPr>
                  <a:xfrm>
                    <a:off x="368100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77" name="CustomShape 32"/>
                  <p:cNvSpPr/>
                  <p:nvPr/>
                </p:nvSpPr>
                <p:spPr>
                  <a:xfrm>
                    <a:off x="36946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8" name="CustomShape 33"/>
                  <p:cNvSpPr/>
                  <p:nvPr/>
                </p:nvSpPr>
                <p:spPr>
                  <a:xfrm>
                    <a:off x="3708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 name="CustomShape 34"/>
                  <p:cNvSpPr/>
                  <p:nvPr/>
                </p:nvSpPr>
                <p:spPr>
                  <a:xfrm>
                    <a:off x="372132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0" name="CustomShape 35"/>
                  <p:cNvSpPr/>
                  <p:nvPr/>
                </p:nvSpPr>
                <p:spPr>
                  <a:xfrm>
                    <a:off x="373464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81" name="Group 36"/>
              <p:cNvGrpSpPr/>
              <p:nvPr/>
            </p:nvGrpSpPr>
            <p:grpSpPr>
              <a:xfrm>
                <a:off x="3733200" y="2639880"/>
                <a:ext cx="227160" cy="75960"/>
                <a:chOff x="3733200" y="2639880"/>
                <a:chExt cx="227160" cy="75960"/>
              </a:xfrm>
            </p:grpSpPr>
            <p:grpSp>
              <p:nvGrpSpPr>
                <p:cNvPr id="182" name="Group 37"/>
                <p:cNvGrpSpPr/>
                <p:nvPr/>
              </p:nvGrpSpPr>
              <p:grpSpPr>
                <a:xfrm>
                  <a:off x="3733200" y="2639880"/>
                  <a:ext cx="133560" cy="75960"/>
                  <a:chOff x="3733200" y="2639880"/>
                  <a:chExt cx="133560" cy="75960"/>
                </a:xfrm>
              </p:grpSpPr>
              <p:sp>
                <p:nvSpPr>
                  <p:cNvPr id="183" name="CustomShape 38"/>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 name="CustomShape 39"/>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 name="CustomShape 40"/>
                  <p:cNvSpPr/>
                  <p:nvPr/>
                </p:nvSpPr>
                <p:spPr>
                  <a:xfrm>
                    <a:off x="37332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 name="CustomShape 41"/>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 name="CustomShape 42"/>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 name="CustomShape 43"/>
                  <p:cNvSpPr/>
                  <p:nvPr/>
                </p:nvSpPr>
                <p:spPr>
                  <a:xfrm>
                    <a:off x="3813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 name="CustomShape 44"/>
                  <p:cNvSpPr/>
                  <p:nvPr/>
                </p:nvSpPr>
                <p:spPr>
                  <a:xfrm>
                    <a:off x="37468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 name="CustomShape 45"/>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1" name="CustomShape 46"/>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2" name="CustomShape 47"/>
                  <p:cNvSpPr/>
                  <p:nvPr/>
                </p:nvSpPr>
                <p:spPr>
                  <a:xfrm>
                    <a:off x="3813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3" name="CustomShape 48"/>
                  <p:cNvSpPr/>
                  <p:nvPr/>
                </p:nvSpPr>
                <p:spPr>
                  <a:xfrm>
                    <a:off x="375984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94" name="CustomShape 49"/>
                  <p:cNvSpPr/>
                  <p:nvPr/>
                </p:nvSpPr>
                <p:spPr>
                  <a:xfrm>
                    <a:off x="37731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5" name="CustomShape 50"/>
                  <p:cNvSpPr/>
                  <p:nvPr/>
                </p:nvSpPr>
                <p:spPr>
                  <a:xfrm>
                    <a:off x="3786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6" name="CustomShape 51"/>
                  <p:cNvSpPr/>
                  <p:nvPr/>
                </p:nvSpPr>
                <p:spPr>
                  <a:xfrm>
                    <a:off x="379980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97" name="CustomShape 52"/>
                  <p:cNvSpPr/>
                  <p:nvPr/>
                </p:nvSpPr>
                <p:spPr>
                  <a:xfrm>
                    <a:off x="381348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98" name="Group 53"/>
                <p:cNvGrpSpPr/>
                <p:nvPr/>
              </p:nvGrpSpPr>
              <p:grpSpPr>
                <a:xfrm>
                  <a:off x="3827160" y="2639880"/>
                  <a:ext cx="133200" cy="75960"/>
                  <a:chOff x="3827160" y="2639880"/>
                  <a:chExt cx="133200" cy="75960"/>
                </a:xfrm>
              </p:grpSpPr>
              <p:sp>
                <p:nvSpPr>
                  <p:cNvPr id="199" name="CustomShape 54"/>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0" name="CustomShape 55"/>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1" name="CustomShape 56"/>
                  <p:cNvSpPr/>
                  <p:nvPr/>
                </p:nvSpPr>
                <p:spPr>
                  <a:xfrm>
                    <a:off x="38271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2" name="CustomShape 57"/>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3" name="CustomShape 58"/>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4" name="CustomShape 59"/>
                  <p:cNvSpPr/>
                  <p:nvPr/>
                </p:nvSpPr>
                <p:spPr>
                  <a:xfrm>
                    <a:off x="39070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5" name="CustomShape 60"/>
                  <p:cNvSpPr/>
                  <p:nvPr/>
                </p:nvSpPr>
                <p:spPr>
                  <a:xfrm>
                    <a:off x="3840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 name="CustomShape 61"/>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 name="CustomShape 62"/>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 name="CustomShape 63"/>
                  <p:cNvSpPr/>
                  <p:nvPr/>
                </p:nvSpPr>
                <p:spPr>
                  <a:xfrm>
                    <a:off x="39070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 name="CustomShape 64"/>
                  <p:cNvSpPr/>
                  <p:nvPr/>
                </p:nvSpPr>
                <p:spPr>
                  <a:xfrm>
                    <a:off x="385380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0" name="CustomShape 65"/>
                  <p:cNvSpPr/>
                  <p:nvPr/>
                </p:nvSpPr>
                <p:spPr>
                  <a:xfrm>
                    <a:off x="38671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 name="CustomShape 66"/>
                  <p:cNvSpPr/>
                  <p:nvPr/>
                </p:nvSpPr>
                <p:spPr>
                  <a:xfrm>
                    <a:off x="38808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2" name="CustomShape 67"/>
                  <p:cNvSpPr/>
                  <p:nvPr/>
                </p:nvSpPr>
                <p:spPr>
                  <a:xfrm>
                    <a:off x="389376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3" name="CustomShape 68"/>
                  <p:cNvSpPr/>
                  <p:nvPr/>
                </p:nvSpPr>
                <p:spPr>
                  <a:xfrm>
                    <a:off x="390708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14" name="Group 69"/>
            <p:cNvGrpSpPr/>
            <p:nvPr/>
          </p:nvGrpSpPr>
          <p:grpSpPr>
            <a:xfrm>
              <a:off x="3891240" y="2639880"/>
              <a:ext cx="399600" cy="75960"/>
              <a:chOff x="3891240" y="2639880"/>
              <a:chExt cx="399600" cy="75960"/>
            </a:xfrm>
          </p:grpSpPr>
          <p:grpSp>
            <p:nvGrpSpPr>
              <p:cNvPr id="215" name="Group 70"/>
              <p:cNvGrpSpPr/>
              <p:nvPr/>
            </p:nvGrpSpPr>
            <p:grpSpPr>
              <a:xfrm>
                <a:off x="3891240" y="2639880"/>
                <a:ext cx="227160" cy="75960"/>
                <a:chOff x="3891240" y="2639880"/>
                <a:chExt cx="227160" cy="75960"/>
              </a:xfrm>
            </p:grpSpPr>
            <p:grpSp>
              <p:nvGrpSpPr>
                <p:cNvPr id="216" name="Group 71"/>
                <p:cNvGrpSpPr/>
                <p:nvPr/>
              </p:nvGrpSpPr>
              <p:grpSpPr>
                <a:xfrm>
                  <a:off x="3891240" y="2639880"/>
                  <a:ext cx="133200" cy="75960"/>
                  <a:chOff x="3891240" y="2639880"/>
                  <a:chExt cx="133200" cy="75960"/>
                </a:xfrm>
              </p:grpSpPr>
              <p:sp>
                <p:nvSpPr>
                  <p:cNvPr id="217" name="CustomShape 72"/>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 name="CustomShape 73"/>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9" name="CustomShape 74"/>
                  <p:cNvSpPr/>
                  <p:nvPr/>
                </p:nvSpPr>
                <p:spPr>
                  <a:xfrm>
                    <a:off x="38912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0" name="CustomShape 75"/>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1" name="CustomShape 76"/>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2" name="CustomShape 77"/>
                  <p:cNvSpPr/>
                  <p:nvPr/>
                </p:nvSpPr>
                <p:spPr>
                  <a:xfrm>
                    <a:off x="39711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3" name="CustomShape 78"/>
                  <p:cNvSpPr/>
                  <p:nvPr/>
                </p:nvSpPr>
                <p:spPr>
                  <a:xfrm>
                    <a:off x="39045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4" name="CustomShape 79"/>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5" name="CustomShape 80"/>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6" name="CustomShape 81"/>
                  <p:cNvSpPr/>
                  <p:nvPr/>
                </p:nvSpPr>
                <p:spPr>
                  <a:xfrm>
                    <a:off x="39711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7" name="CustomShape 82"/>
                  <p:cNvSpPr/>
                  <p:nvPr/>
                </p:nvSpPr>
                <p:spPr>
                  <a:xfrm>
                    <a:off x="391752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28" name="CustomShape 83"/>
                  <p:cNvSpPr/>
                  <p:nvPr/>
                </p:nvSpPr>
                <p:spPr>
                  <a:xfrm>
                    <a:off x="39312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29" name="CustomShape 84"/>
                  <p:cNvSpPr/>
                  <p:nvPr/>
                </p:nvSpPr>
                <p:spPr>
                  <a:xfrm>
                    <a:off x="3944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0" name="CustomShape 85"/>
                  <p:cNvSpPr/>
                  <p:nvPr/>
                </p:nvSpPr>
                <p:spPr>
                  <a:xfrm>
                    <a:off x="395748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1" name="CustomShape 86"/>
                  <p:cNvSpPr/>
                  <p:nvPr/>
                </p:nvSpPr>
                <p:spPr>
                  <a:xfrm>
                    <a:off x="397116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32" name="Group 87"/>
                <p:cNvGrpSpPr/>
                <p:nvPr/>
              </p:nvGrpSpPr>
              <p:grpSpPr>
                <a:xfrm>
                  <a:off x="3984840" y="2639880"/>
                  <a:ext cx="133560" cy="75960"/>
                  <a:chOff x="3984840" y="2639880"/>
                  <a:chExt cx="133560" cy="75960"/>
                </a:xfrm>
              </p:grpSpPr>
              <p:sp>
                <p:nvSpPr>
                  <p:cNvPr id="233" name="CustomShape 88"/>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 name="CustomShape 89"/>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 name="CustomShape 90"/>
                  <p:cNvSpPr/>
                  <p:nvPr/>
                </p:nvSpPr>
                <p:spPr>
                  <a:xfrm>
                    <a:off x="39848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 name="CustomShape 91"/>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 name="CustomShape 92"/>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 name="CustomShape 93"/>
                  <p:cNvSpPr/>
                  <p:nvPr/>
                </p:nvSpPr>
                <p:spPr>
                  <a:xfrm>
                    <a:off x="40651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9" name="CustomShape 94"/>
                  <p:cNvSpPr/>
                  <p:nvPr/>
                </p:nvSpPr>
                <p:spPr>
                  <a:xfrm>
                    <a:off x="39985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 name="CustomShape 95"/>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 name="CustomShape 96"/>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2" name="CustomShape 97"/>
                  <p:cNvSpPr/>
                  <p:nvPr/>
                </p:nvSpPr>
                <p:spPr>
                  <a:xfrm>
                    <a:off x="40651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 name="CustomShape 98"/>
                  <p:cNvSpPr/>
                  <p:nvPr/>
                </p:nvSpPr>
                <p:spPr>
                  <a:xfrm>
                    <a:off x="401148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4" name="CustomShape 99"/>
                  <p:cNvSpPr/>
                  <p:nvPr/>
                </p:nvSpPr>
                <p:spPr>
                  <a:xfrm>
                    <a:off x="40251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 name="CustomShape 100"/>
                  <p:cNvSpPr/>
                  <p:nvPr/>
                </p:nvSpPr>
                <p:spPr>
                  <a:xfrm>
                    <a:off x="40384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6" name="CustomShape 101"/>
                  <p:cNvSpPr/>
                  <p:nvPr/>
                </p:nvSpPr>
                <p:spPr>
                  <a:xfrm>
                    <a:off x="405144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7" name="CustomShape 102"/>
                  <p:cNvSpPr/>
                  <p:nvPr/>
                </p:nvSpPr>
                <p:spPr>
                  <a:xfrm>
                    <a:off x="406512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48" name="Group 103"/>
              <p:cNvGrpSpPr/>
              <p:nvPr/>
            </p:nvGrpSpPr>
            <p:grpSpPr>
              <a:xfrm>
                <a:off x="4063680" y="2639880"/>
                <a:ext cx="227160" cy="75960"/>
                <a:chOff x="4063680" y="2639880"/>
                <a:chExt cx="227160" cy="75960"/>
              </a:xfrm>
            </p:grpSpPr>
            <p:grpSp>
              <p:nvGrpSpPr>
                <p:cNvPr id="249" name="Group 104"/>
                <p:cNvGrpSpPr/>
                <p:nvPr/>
              </p:nvGrpSpPr>
              <p:grpSpPr>
                <a:xfrm>
                  <a:off x="4063680" y="2639880"/>
                  <a:ext cx="133200" cy="75960"/>
                  <a:chOff x="4063680" y="2639880"/>
                  <a:chExt cx="133200" cy="75960"/>
                </a:xfrm>
              </p:grpSpPr>
              <p:sp>
                <p:nvSpPr>
                  <p:cNvPr id="250" name="CustomShape 105"/>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1" name="CustomShape 106"/>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2" name="CustomShape 107"/>
                  <p:cNvSpPr/>
                  <p:nvPr/>
                </p:nvSpPr>
                <p:spPr>
                  <a:xfrm>
                    <a:off x="406368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3" name="CustomShape 108"/>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4" name="CustomShape 109"/>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5" name="CustomShape 110"/>
                  <p:cNvSpPr/>
                  <p:nvPr/>
                </p:nvSpPr>
                <p:spPr>
                  <a:xfrm>
                    <a:off x="41436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6" name="CustomShape 111"/>
                  <p:cNvSpPr/>
                  <p:nvPr/>
                </p:nvSpPr>
                <p:spPr>
                  <a:xfrm>
                    <a:off x="40770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7" name="CustomShape 112"/>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8" name="CustomShape 113"/>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59" name="CustomShape 114"/>
                  <p:cNvSpPr/>
                  <p:nvPr/>
                </p:nvSpPr>
                <p:spPr>
                  <a:xfrm>
                    <a:off x="41436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 name="CustomShape 115"/>
                  <p:cNvSpPr/>
                  <p:nvPr/>
                </p:nvSpPr>
                <p:spPr>
                  <a:xfrm>
                    <a:off x="409032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1" name="CustomShape 116"/>
                  <p:cNvSpPr/>
                  <p:nvPr/>
                </p:nvSpPr>
                <p:spPr>
                  <a:xfrm>
                    <a:off x="41036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 name="CustomShape 117"/>
                  <p:cNvSpPr/>
                  <p:nvPr/>
                </p:nvSpPr>
                <p:spPr>
                  <a:xfrm>
                    <a:off x="41173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 name="CustomShape 118"/>
                  <p:cNvSpPr/>
                  <p:nvPr/>
                </p:nvSpPr>
                <p:spPr>
                  <a:xfrm>
                    <a:off x="413028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4" name="CustomShape 119"/>
                  <p:cNvSpPr/>
                  <p:nvPr/>
                </p:nvSpPr>
                <p:spPr>
                  <a:xfrm>
                    <a:off x="414360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65" name="Group 120"/>
                <p:cNvGrpSpPr/>
                <p:nvPr/>
              </p:nvGrpSpPr>
              <p:grpSpPr>
                <a:xfrm>
                  <a:off x="4157640" y="2639880"/>
                  <a:ext cx="133200" cy="75960"/>
                  <a:chOff x="4157640" y="2639880"/>
                  <a:chExt cx="133200" cy="75960"/>
                </a:xfrm>
              </p:grpSpPr>
              <p:sp>
                <p:nvSpPr>
                  <p:cNvPr id="266" name="CustomShape 121"/>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 name="CustomShape 122"/>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 name="CustomShape 123"/>
                  <p:cNvSpPr/>
                  <p:nvPr/>
                </p:nvSpPr>
                <p:spPr>
                  <a:xfrm>
                    <a:off x="415764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 name="CustomShape 124"/>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 name="CustomShape 125"/>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 name="CustomShape 126"/>
                  <p:cNvSpPr/>
                  <p:nvPr/>
                </p:nvSpPr>
                <p:spPr>
                  <a:xfrm>
                    <a:off x="42375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 name="CustomShape 127"/>
                  <p:cNvSpPr/>
                  <p:nvPr/>
                </p:nvSpPr>
                <p:spPr>
                  <a:xfrm>
                    <a:off x="41709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3" name="CustomShape 128"/>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4" name="CustomShape 129"/>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5" name="CustomShape 130"/>
                  <p:cNvSpPr/>
                  <p:nvPr/>
                </p:nvSpPr>
                <p:spPr>
                  <a:xfrm>
                    <a:off x="423756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6" name="CustomShape 131"/>
                  <p:cNvSpPr/>
                  <p:nvPr/>
                </p:nvSpPr>
                <p:spPr>
                  <a:xfrm>
                    <a:off x="418392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77" name="CustomShape 132"/>
                  <p:cNvSpPr/>
                  <p:nvPr/>
                </p:nvSpPr>
                <p:spPr>
                  <a:xfrm>
                    <a:off x="419760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8" name="CustomShape 133"/>
                  <p:cNvSpPr/>
                  <p:nvPr/>
                </p:nvSpPr>
                <p:spPr>
                  <a:xfrm>
                    <a:off x="4210920" y="2639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9" name="CustomShape 134"/>
                  <p:cNvSpPr/>
                  <p:nvPr/>
                </p:nvSpPr>
                <p:spPr>
                  <a:xfrm>
                    <a:off x="4224240" y="2639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80" name="CustomShape 135"/>
                  <p:cNvSpPr/>
                  <p:nvPr/>
                </p:nvSpPr>
                <p:spPr>
                  <a:xfrm>
                    <a:off x="4237560" y="2639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281" name="Group 136"/>
          <p:cNvGrpSpPr/>
          <p:nvPr/>
        </p:nvGrpSpPr>
        <p:grpSpPr>
          <a:xfrm>
            <a:off x="4137120" y="2646360"/>
            <a:ext cx="902880" cy="72720"/>
            <a:chOff x="4137120" y="2646360"/>
            <a:chExt cx="902880" cy="72720"/>
          </a:xfrm>
        </p:grpSpPr>
        <p:grpSp>
          <p:nvGrpSpPr>
            <p:cNvPr id="282" name="Group 137"/>
            <p:cNvGrpSpPr/>
            <p:nvPr/>
          </p:nvGrpSpPr>
          <p:grpSpPr>
            <a:xfrm>
              <a:off x="4137120" y="2646360"/>
              <a:ext cx="494280" cy="72720"/>
              <a:chOff x="4137120" y="2646360"/>
              <a:chExt cx="494280" cy="72720"/>
            </a:xfrm>
          </p:grpSpPr>
          <p:grpSp>
            <p:nvGrpSpPr>
              <p:cNvPr id="283" name="Group 138"/>
              <p:cNvGrpSpPr/>
              <p:nvPr/>
            </p:nvGrpSpPr>
            <p:grpSpPr>
              <a:xfrm>
                <a:off x="4137120" y="2646360"/>
                <a:ext cx="280800" cy="72720"/>
                <a:chOff x="4137120" y="2646360"/>
                <a:chExt cx="280800" cy="72720"/>
              </a:xfrm>
            </p:grpSpPr>
            <p:grpSp>
              <p:nvGrpSpPr>
                <p:cNvPr id="284" name="Group 139"/>
                <p:cNvGrpSpPr/>
                <p:nvPr/>
              </p:nvGrpSpPr>
              <p:grpSpPr>
                <a:xfrm>
                  <a:off x="4137120" y="2646360"/>
                  <a:ext cx="164880" cy="72720"/>
                  <a:chOff x="4137120" y="2646360"/>
                  <a:chExt cx="164880" cy="72720"/>
                </a:xfrm>
              </p:grpSpPr>
              <p:sp>
                <p:nvSpPr>
                  <p:cNvPr id="285" name="CustomShape 140"/>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6" name="CustomShape 141"/>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7" name="CustomShape 142"/>
                  <p:cNvSpPr/>
                  <p:nvPr/>
                </p:nvSpPr>
                <p:spPr>
                  <a:xfrm>
                    <a:off x="41371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8" name="CustomShape 143"/>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9" name="CustomShape 144"/>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0" name="CustomShape 145"/>
                  <p:cNvSpPr/>
                  <p:nvPr/>
                </p:nvSpPr>
                <p:spPr>
                  <a:xfrm>
                    <a:off x="42361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1" name="CustomShape 146"/>
                  <p:cNvSpPr/>
                  <p:nvPr/>
                </p:nvSpPr>
                <p:spPr>
                  <a:xfrm>
                    <a:off x="41536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2" name="CustomShape 147"/>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3" name="CustomShape 148"/>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4" name="CustomShape 149"/>
                  <p:cNvSpPr/>
                  <p:nvPr/>
                </p:nvSpPr>
                <p:spPr>
                  <a:xfrm>
                    <a:off x="42361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5" name="CustomShape 150"/>
                  <p:cNvSpPr/>
                  <p:nvPr/>
                </p:nvSpPr>
                <p:spPr>
                  <a:xfrm>
                    <a:off x="41698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96" name="CustomShape 151"/>
                  <p:cNvSpPr/>
                  <p:nvPr/>
                </p:nvSpPr>
                <p:spPr>
                  <a:xfrm>
                    <a:off x="41864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7" name="CustomShape 152"/>
                  <p:cNvSpPr/>
                  <p:nvPr/>
                </p:nvSpPr>
                <p:spPr>
                  <a:xfrm>
                    <a:off x="42030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98" name="CustomShape 153"/>
                  <p:cNvSpPr/>
                  <p:nvPr/>
                </p:nvSpPr>
                <p:spPr>
                  <a:xfrm>
                    <a:off x="421920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99" name="CustomShape 154"/>
                  <p:cNvSpPr/>
                  <p:nvPr/>
                </p:nvSpPr>
                <p:spPr>
                  <a:xfrm>
                    <a:off x="423612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00" name="Group 155"/>
                <p:cNvGrpSpPr/>
                <p:nvPr/>
              </p:nvGrpSpPr>
              <p:grpSpPr>
                <a:xfrm>
                  <a:off x="4253040" y="2646360"/>
                  <a:ext cx="164880" cy="72720"/>
                  <a:chOff x="4253040" y="2646360"/>
                  <a:chExt cx="164880" cy="72720"/>
                </a:xfrm>
              </p:grpSpPr>
              <p:sp>
                <p:nvSpPr>
                  <p:cNvPr id="301" name="CustomShape 156"/>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 name="CustomShape 157"/>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 name="CustomShape 158"/>
                  <p:cNvSpPr/>
                  <p:nvPr/>
                </p:nvSpPr>
                <p:spPr>
                  <a:xfrm>
                    <a:off x="42530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 name="CustomShape 159"/>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 name="CustomShape 160"/>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 name="CustomShape 161"/>
                  <p:cNvSpPr/>
                  <p:nvPr/>
                </p:nvSpPr>
                <p:spPr>
                  <a:xfrm>
                    <a:off x="43520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7" name="CustomShape 162"/>
                  <p:cNvSpPr/>
                  <p:nvPr/>
                </p:nvSpPr>
                <p:spPr>
                  <a:xfrm>
                    <a:off x="4269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 name="CustomShape 163"/>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 name="CustomShape 164"/>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0" name="CustomShape 165"/>
                  <p:cNvSpPr/>
                  <p:nvPr/>
                </p:nvSpPr>
                <p:spPr>
                  <a:xfrm>
                    <a:off x="43520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 name="CustomShape 166"/>
                  <p:cNvSpPr/>
                  <p:nvPr/>
                </p:nvSpPr>
                <p:spPr>
                  <a:xfrm>
                    <a:off x="428580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2" name="CustomShape 167"/>
                  <p:cNvSpPr/>
                  <p:nvPr/>
                </p:nvSpPr>
                <p:spPr>
                  <a:xfrm>
                    <a:off x="43027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 name="CustomShape 168"/>
                  <p:cNvSpPr/>
                  <p:nvPr/>
                </p:nvSpPr>
                <p:spPr>
                  <a:xfrm>
                    <a:off x="4319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4" name="CustomShape 169"/>
                  <p:cNvSpPr/>
                  <p:nvPr/>
                </p:nvSpPr>
                <p:spPr>
                  <a:xfrm>
                    <a:off x="43354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5" name="CustomShape 170"/>
                  <p:cNvSpPr/>
                  <p:nvPr/>
                </p:nvSpPr>
                <p:spPr>
                  <a:xfrm>
                    <a:off x="435204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16" name="Group 171"/>
              <p:cNvGrpSpPr/>
              <p:nvPr/>
            </p:nvGrpSpPr>
            <p:grpSpPr>
              <a:xfrm>
                <a:off x="4350600" y="2646360"/>
                <a:ext cx="280800" cy="72720"/>
                <a:chOff x="4350600" y="2646360"/>
                <a:chExt cx="280800" cy="72720"/>
              </a:xfrm>
            </p:grpSpPr>
            <p:grpSp>
              <p:nvGrpSpPr>
                <p:cNvPr id="317" name="Group 172"/>
                <p:cNvGrpSpPr/>
                <p:nvPr/>
              </p:nvGrpSpPr>
              <p:grpSpPr>
                <a:xfrm>
                  <a:off x="4350600" y="2646360"/>
                  <a:ext cx="164520" cy="72720"/>
                  <a:chOff x="4350600" y="2646360"/>
                  <a:chExt cx="164520" cy="72720"/>
                </a:xfrm>
              </p:grpSpPr>
              <p:sp>
                <p:nvSpPr>
                  <p:cNvPr id="318" name="CustomShape 173"/>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9" name="CustomShape 174"/>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0" name="CustomShape 175"/>
                  <p:cNvSpPr/>
                  <p:nvPr/>
                </p:nvSpPr>
                <p:spPr>
                  <a:xfrm>
                    <a:off x="43506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1" name="CustomShape 176"/>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2" name="CustomShape 177"/>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3" name="CustomShape 178"/>
                  <p:cNvSpPr/>
                  <p:nvPr/>
                </p:nvSpPr>
                <p:spPr>
                  <a:xfrm>
                    <a:off x="44492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4" name="CustomShape 179"/>
                  <p:cNvSpPr/>
                  <p:nvPr/>
                </p:nvSpPr>
                <p:spPr>
                  <a:xfrm>
                    <a:off x="43671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5" name="CustomShape 180"/>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6" name="CustomShape 181"/>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7" name="CustomShape 182"/>
                  <p:cNvSpPr/>
                  <p:nvPr/>
                </p:nvSpPr>
                <p:spPr>
                  <a:xfrm>
                    <a:off x="44492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 name="CustomShape 183"/>
                  <p:cNvSpPr/>
                  <p:nvPr/>
                </p:nvSpPr>
                <p:spPr>
                  <a:xfrm>
                    <a:off x="438336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29" name="CustomShape 184"/>
                  <p:cNvSpPr/>
                  <p:nvPr/>
                </p:nvSpPr>
                <p:spPr>
                  <a:xfrm>
                    <a:off x="43999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 name="CustomShape 185"/>
                  <p:cNvSpPr/>
                  <p:nvPr/>
                </p:nvSpPr>
                <p:spPr>
                  <a:xfrm>
                    <a:off x="44164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 name="CustomShape 186"/>
                  <p:cNvSpPr/>
                  <p:nvPr/>
                </p:nvSpPr>
                <p:spPr>
                  <a:xfrm>
                    <a:off x="44326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2" name="CustomShape 187"/>
                  <p:cNvSpPr/>
                  <p:nvPr/>
                </p:nvSpPr>
                <p:spPr>
                  <a:xfrm>
                    <a:off x="444924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33" name="Group 188"/>
                <p:cNvGrpSpPr/>
                <p:nvPr/>
              </p:nvGrpSpPr>
              <p:grpSpPr>
                <a:xfrm>
                  <a:off x="4466520" y="2646360"/>
                  <a:ext cx="164880" cy="72720"/>
                  <a:chOff x="4466520" y="2646360"/>
                  <a:chExt cx="164880" cy="72720"/>
                </a:xfrm>
              </p:grpSpPr>
              <p:sp>
                <p:nvSpPr>
                  <p:cNvPr id="334" name="CustomShape 189"/>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 name="CustomShape 190"/>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 name="CustomShape 191"/>
                  <p:cNvSpPr/>
                  <p:nvPr/>
                </p:nvSpPr>
                <p:spPr>
                  <a:xfrm>
                    <a:off x="44665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 name="CustomShape 192"/>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 name="CustomShape 193"/>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 name="CustomShape 194"/>
                  <p:cNvSpPr/>
                  <p:nvPr/>
                </p:nvSpPr>
                <p:spPr>
                  <a:xfrm>
                    <a:off x="45655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 name="CustomShape 195"/>
                  <p:cNvSpPr/>
                  <p:nvPr/>
                </p:nvSpPr>
                <p:spPr>
                  <a:xfrm>
                    <a:off x="44834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1" name="CustomShape 196"/>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2" name="CustomShape 197"/>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3" name="CustomShape 198"/>
                  <p:cNvSpPr/>
                  <p:nvPr/>
                </p:nvSpPr>
                <p:spPr>
                  <a:xfrm>
                    <a:off x="45655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4" name="CustomShape 199"/>
                  <p:cNvSpPr/>
                  <p:nvPr/>
                </p:nvSpPr>
                <p:spPr>
                  <a:xfrm>
                    <a:off x="44992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45" name="CustomShape 200"/>
                  <p:cNvSpPr/>
                  <p:nvPr/>
                </p:nvSpPr>
                <p:spPr>
                  <a:xfrm>
                    <a:off x="45162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6" name="CustomShape 201"/>
                  <p:cNvSpPr/>
                  <p:nvPr/>
                </p:nvSpPr>
                <p:spPr>
                  <a:xfrm>
                    <a:off x="4532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7" name="CustomShape 202"/>
                  <p:cNvSpPr/>
                  <p:nvPr/>
                </p:nvSpPr>
                <p:spPr>
                  <a:xfrm>
                    <a:off x="454896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48" name="CustomShape 203"/>
                  <p:cNvSpPr/>
                  <p:nvPr/>
                </p:nvSpPr>
                <p:spPr>
                  <a:xfrm>
                    <a:off x="456552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349" name="Group 204"/>
            <p:cNvGrpSpPr/>
            <p:nvPr/>
          </p:nvGrpSpPr>
          <p:grpSpPr>
            <a:xfrm>
              <a:off x="4545720" y="2646360"/>
              <a:ext cx="494280" cy="72720"/>
              <a:chOff x="4545720" y="2646360"/>
              <a:chExt cx="494280" cy="72720"/>
            </a:xfrm>
          </p:grpSpPr>
          <p:grpSp>
            <p:nvGrpSpPr>
              <p:cNvPr id="350" name="Group 205"/>
              <p:cNvGrpSpPr/>
              <p:nvPr/>
            </p:nvGrpSpPr>
            <p:grpSpPr>
              <a:xfrm>
                <a:off x="4545720" y="2646360"/>
                <a:ext cx="280800" cy="72720"/>
                <a:chOff x="4545720" y="2646360"/>
                <a:chExt cx="280800" cy="72720"/>
              </a:xfrm>
            </p:grpSpPr>
            <p:grpSp>
              <p:nvGrpSpPr>
                <p:cNvPr id="351" name="Group 206"/>
                <p:cNvGrpSpPr/>
                <p:nvPr/>
              </p:nvGrpSpPr>
              <p:grpSpPr>
                <a:xfrm>
                  <a:off x="4545720" y="2646360"/>
                  <a:ext cx="164880" cy="72720"/>
                  <a:chOff x="4545720" y="2646360"/>
                  <a:chExt cx="164880" cy="72720"/>
                </a:xfrm>
              </p:grpSpPr>
              <p:sp>
                <p:nvSpPr>
                  <p:cNvPr id="352" name="CustomShape 207"/>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3" name="CustomShape 208"/>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4" name="CustomShape 209"/>
                  <p:cNvSpPr/>
                  <p:nvPr/>
                </p:nvSpPr>
                <p:spPr>
                  <a:xfrm>
                    <a:off x="45457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 name="CustomShape 210"/>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 name="CustomShape 211"/>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 name="CustomShape 212"/>
                  <p:cNvSpPr/>
                  <p:nvPr/>
                </p:nvSpPr>
                <p:spPr>
                  <a:xfrm>
                    <a:off x="46447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 name="CustomShape 213"/>
                  <p:cNvSpPr/>
                  <p:nvPr/>
                </p:nvSpPr>
                <p:spPr>
                  <a:xfrm>
                    <a:off x="45622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 name="CustomShape 214"/>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 name="CustomShape 215"/>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1" name="CustomShape 216"/>
                  <p:cNvSpPr/>
                  <p:nvPr/>
                </p:nvSpPr>
                <p:spPr>
                  <a:xfrm>
                    <a:off x="46447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 name="CustomShape 217"/>
                  <p:cNvSpPr/>
                  <p:nvPr/>
                </p:nvSpPr>
                <p:spPr>
                  <a:xfrm>
                    <a:off x="45784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3" name="CustomShape 218"/>
                  <p:cNvSpPr/>
                  <p:nvPr/>
                </p:nvSpPr>
                <p:spPr>
                  <a:xfrm>
                    <a:off x="45950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 name="CustomShape 219"/>
                  <p:cNvSpPr/>
                  <p:nvPr/>
                </p:nvSpPr>
                <p:spPr>
                  <a:xfrm>
                    <a:off x="46119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 name="CustomShape 220"/>
                  <p:cNvSpPr/>
                  <p:nvPr/>
                </p:nvSpPr>
                <p:spPr>
                  <a:xfrm>
                    <a:off x="462780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6" name="CustomShape 221"/>
                  <p:cNvSpPr/>
                  <p:nvPr/>
                </p:nvSpPr>
                <p:spPr>
                  <a:xfrm>
                    <a:off x="464472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67" name="Group 222"/>
                <p:cNvGrpSpPr/>
                <p:nvPr/>
              </p:nvGrpSpPr>
              <p:grpSpPr>
                <a:xfrm>
                  <a:off x="4661640" y="2646360"/>
                  <a:ext cx="164880" cy="72720"/>
                  <a:chOff x="4661640" y="2646360"/>
                  <a:chExt cx="164880" cy="72720"/>
                </a:xfrm>
              </p:grpSpPr>
              <p:sp>
                <p:nvSpPr>
                  <p:cNvPr id="368" name="CustomShape 223"/>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9" name="CustomShape 224"/>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0" name="CustomShape 225"/>
                  <p:cNvSpPr/>
                  <p:nvPr/>
                </p:nvSpPr>
                <p:spPr>
                  <a:xfrm>
                    <a:off x="46616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1" name="CustomShape 226"/>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2" name="CustomShape 227"/>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3" name="CustomShape 228"/>
                  <p:cNvSpPr/>
                  <p:nvPr/>
                </p:nvSpPr>
                <p:spPr>
                  <a:xfrm>
                    <a:off x="47606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4" name="CustomShape 229"/>
                  <p:cNvSpPr/>
                  <p:nvPr/>
                </p:nvSpPr>
                <p:spPr>
                  <a:xfrm>
                    <a:off x="46785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5" name="CustomShape 230"/>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6" name="CustomShape 231"/>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7" name="CustomShape 232"/>
                  <p:cNvSpPr/>
                  <p:nvPr/>
                </p:nvSpPr>
                <p:spPr>
                  <a:xfrm>
                    <a:off x="47606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78" name="CustomShape 233"/>
                  <p:cNvSpPr/>
                  <p:nvPr/>
                </p:nvSpPr>
                <p:spPr>
                  <a:xfrm>
                    <a:off x="469476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79" name="CustomShape 234"/>
                  <p:cNvSpPr/>
                  <p:nvPr/>
                </p:nvSpPr>
                <p:spPr>
                  <a:xfrm>
                    <a:off x="47113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80" name="CustomShape 235"/>
                  <p:cNvSpPr/>
                  <p:nvPr/>
                </p:nvSpPr>
                <p:spPr>
                  <a:xfrm>
                    <a:off x="47278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81" name="CustomShape 236"/>
                  <p:cNvSpPr/>
                  <p:nvPr/>
                </p:nvSpPr>
                <p:spPr>
                  <a:xfrm>
                    <a:off x="47440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82" name="CustomShape 237"/>
                  <p:cNvSpPr/>
                  <p:nvPr/>
                </p:nvSpPr>
                <p:spPr>
                  <a:xfrm>
                    <a:off x="476064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83" name="Group 238"/>
              <p:cNvGrpSpPr/>
              <p:nvPr/>
            </p:nvGrpSpPr>
            <p:grpSpPr>
              <a:xfrm>
                <a:off x="4759200" y="2646360"/>
                <a:ext cx="280800" cy="72720"/>
                <a:chOff x="4759200" y="2646360"/>
                <a:chExt cx="280800" cy="72720"/>
              </a:xfrm>
            </p:grpSpPr>
            <p:grpSp>
              <p:nvGrpSpPr>
                <p:cNvPr id="384" name="Group 239"/>
                <p:cNvGrpSpPr/>
                <p:nvPr/>
              </p:nvGrpSpPr>
              <p:grpSpPr>
                <a:xfrm>
                  <a:off x="4759200" y="2646360"/>
                  <a:ext cx="164880" cy="72720"/>
                  <a:chOff x="4759200" y="2646360"/>
                  <a:chExt cx="164880" cy="72720"/>
                </a:xfrm>
              </p:grpSpPr>
              <p:sp>
                <p:nvSpPr>
                  <p:cNvPr id="385" name="CustomShape 240"/>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86" name="CustomShape 241"/>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87" name="CustomShape 242"/>
                  <p:cNvSpPr/>
                  <p:nvPr/>
                </p:nvSpPr>
                <p:spPr>
                  <a:xfrm>
                    <a:off x="47592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88" name="CustomShape 243"/>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89" name="CustomShape 244"/>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0" name="CustomShape 245"/>
                  <p:cNvSpPr/>
                  <p:nvPr/>
                </p:nvSpPr>
                <p:spPr>
                  <a:xfrm>
                    <a:off x="48582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1" name="CustomShape 246"/>
                  <p:cNvSpPr/>
                  <p:nvPr/>
                </p:nvSpPr>
                <p:spPr>
                  <a:xfrm>
                    <a:off x="47757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2" name="CustomShape 247"/>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3" name="CustomShape 248"/>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4" name="CustomShape 249"/>
                  <p:cNvSpPr/>
                  <p:nvPr/>
                </p:nvSpPr>
                <p:spPr>
                  <a:xfrm>
                    <a:off x="48582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5" name="CustomShape 250"/>
                  <p:cNvSpPr/>
                  <p:nvPr/>
                </p:nvSpPr>
                <p:spPr>
                  <a:xfrm>
                    <a:off x="479196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96" name="CustomShape 251"/>
                  <p:cNvSpPr/>
                  <p:nvPr/>
                </p:nvSpPr>
                <p:spPr>
                  <a:xfrm>
                    <a:off x="48085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7" name="CustomShape 252"/>
                  <p:cNvSpPr/>
                  <p:nvPr/>
                </p:nvSpPr>
                <p:spPr>
                  <a:xfrm>
                    <a:off x="482508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98" name="CustomShape 253"/>
                  <p:cNvSpPr/>
                  <p:nvPr/>
                </p:nvSpPr>
                <p:spPr>
                  <a:xfrm>
                    <a:off x="48412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99" name="CustomShape 254"/>
                  <p:cNvSpPr/>
                  <p:nvPr/>
                </p:nvSpPr>
                <p:spPr>
                  <a:xfrm>
                    <a:off x="485820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400" name="Group 255"/>
                <p:cNvGrpSpPr/>
                <p:nvPr/>
              </p:nvGrpSpPr>
              <p:grpSpPr>
                <a:xfrm>
                  <a:off x="4875120" y="2646360"/>
                  <a:ext cx="164880" cy="72720"/>
                  <a:chOff x="4875120" y="2646360"/>
                  <a:chExt cx="164880" cy="72720"/>
                </a:xfrm>
              </p:grpSpPr>
              <p:sp>
                <p:nvSpPr>
                  <p:cNvPr id="401" name="CustomShape 256"/>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2" name="CustomShape 257"/>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3" name="CustomShape 258"/>
                  <p:cNvSpPr/>
                  <p:nvPr/>
                </p:nvSpPr>
                <p:spPr>
                  <a:xfrm>
                    <a:off x="48751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4" name="CustomShape 259"/>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5" name="CustomShape 260"/>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6" name="CustomShape 261"/>
                  <p:cNvSpPr/>
                  <p:nvPr/>
                </p:nvSpPr>
                <p:spPr>
                  <a:xfrm>
                    <a:off x="49741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7" name="CustomShape 262"/>
                  <p:cNvSpPr/>
                  <p:nvPr/>
                </p:nvSpPr>
                <p:spPr>
                  <a:xfrm>
                    <a:off x="489204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8" name="CustomShape 263"/>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09" name="CustomShape 264"/>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10" name="CustomShape 265"/>
                  <p:cNvSpPr/>
                  <p:nvPr/>
                </p:nvSpPr>
                <p:spPr>
                  <a:xfrm>
                    <a:off x="497412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11" name="CustomShape 266"/>
                  <p:cNvSpPr/>
                  <p:nvPr/>
                </p:nvSpPr>
                <p:spPr>
                  <a:xfrm>
                    <a:off x="490788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412" name="CustomShape 267"/>
                  <p:cNvSpPr/>
                  <p:nvPr/>
                </p:nvSpPr>
                <p:spPr>
                  <a:xfrm>
                    <a:off x="492480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13" name="CustomShape 268"/>
                  <p:cNvSpPr/>
                  <p:nvPr/>
                </p:nvSpPr>
                <p:spPr>
                  <a:xfrm>
                    <a:off x="4941360" y="2646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414" name="CustomShape 269"/>
                  <p:cNvSpPr/>
                  <p:nvPr/>
                </p:nvSpPr>
                <p:spPr>
                  <a:xfrm>
                    <a:off x="4957560" y="2646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415" name="CustomShape 270"/>
                  <p:cNvSpPr/>
                  <p:nvPr/>
                </p:nvSpPr>
                <p:spPr>
                  <a:xfrm>
                    <a:off x="4974120" y="2646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416" name="CustomShape 271"/>
          <p:cNvSpPr/>
          <p:nvPr/>
        </p:nvSpPr>
        <p:spPr>
          <a:xfrm>
            <a:off x="4929120" y="2286000"/>
            <a:ext cx="647280" cy="934560"/>
          </a:xfrm>
          <a:prstGeom prst="ellipse">
            <a:avLst/>
          </a:prstGeom>
          <a:solidFill>
            <a:srgbClr val="0000ff"/>
          </a:solidFill>
          <a:ln w="9360">
            <a:solidFill>
              <a:srgbClr val="0000ff"/>
            </a:solidFill>
            <a:round/>
          </a:ln>
        </p:spPr>
        <p:style>
          <a:lnRef idx="0"/>
          <a:fillRef idx="0"/>
          <a:effectRef idx="0"/>
          <a:fontRef idx="minor"/>
        </p:style>
      </p:sp>
      <p:sp>
        <p:nvSpPr>
          <p:cNvPr id="417" name="CustomShape 272"/>
          <p:cNvSpPr/>
          <p:nvPr/>
        </p:nvSpPr>
        <p:spPr>
          <a:xfrm>
            <a:off x="3071880" y="2286000"/>
            <a:ext cx="720360" cy="863280"/>
          </a:xfrm>
          <a:prstGeom prst="ellipse">
            <a:avLst/>
          </a:prstGeom>
          <a:solidFill>
            <a:srgbClr val="ff0000"/>
          </a:solidFill>
          <a:ln w="9360">
            <a:solidFill>
              <a:schemeClr val="tx1"/>
            </a:solidFill>
            <a:round/>
          </a:ln>
        </p:spPr>
        <p:style>
          <a:lnRef idx="0"/>
          <a:fillRef idx="0"/>
          <a:effectRef idx="0"/>
          <a:fontRef idx="minor"/>
        </p:style>
      </p:sp>
      <p:sp>
        <p:nvSpPr>
          <p:cNvPr id="418" name="CustomShape 273"/>
          <p:cNvSpPr/>
          <p:nvPr/>
        </p:nvSpPr>
        <p:spPr>
          <a:xfrm>
            <a:off x="1571760" y="4572000"/>
            <a:ext cx="6286320" cy="516960"/>
          </a:xfrm>
          <a:prstGeom prst="rect">
            <a:avLst/>
          </a:prstGeom>
          <a:noFill/>
          <a:ln>
            <a:noFill/>
          </a:ln>
        </p:spPr>
        <p:style>
          <a:lnRef idx="0"/>
          <a:fillRef idx="0"/>
          <a:effectRef idx="0"/>
          <a:fontRef idx="minor"/>
        </p:style>
        <p:txBody>
          <a:bodyPr lIns="90000" rIns="90000" tIns="45000" bIns="45000"/>
          <a:p>
            <a:pPr>
              <a:lnSpc>
                <a:spcPct val="100000"/>
              </a:lnSpc>
            </a:pPr>
            <a:r>
              <a:rPr b="1" lang="en-US" sz="2800" spc="-1" strike="noStrike">
                <a:solidFill>
                  <a:srgbClr val="000000"/>
                </a:solidFill>
                <a:latin typeface="Arial Black"/>
              </a:rPr>
              <a:t>Figure 1: Phonon </a:t>
            </a:r>
            <a:r>
              <a:rPr b="1" lang="en-US" sz="1600" spc="-1" strike="noStrike">
                <a:solidFill>
                  <a:srgbClr val="000000"/>
                </a:solidFill>
                <a:latin typeface="Arial Narrow"/>
              </a:rPr>
              <a:t>(artistic view)</a:t>
            </a:r>
            <a:endParaRPr b="0" lang="en-US" sz="1600" spc="-1" strike="noStrike">
              <a:latin typeface="Arial"/>
            </a:endParaRPr>
          </a:p>
        </p:txBody>
      </p:sp>
      <p:sp>
        <p:nvSpPr>
          <p:cNvPr id="419" name="TextShape 274"/>
          <p:cNvSpPr txBox="1"/>
          <p:nvPr/>
        </p:nvSpPr>
        <p:spPr>
          <a:xfrm>
            <a:off x="6458040" y="6356520"/>
            <a:ext cx="2057040" cy="364680"/>
          </a:xfrm>
          <a:prstGeom prst="rect">
            <a:avLst/>
          </a:prstGeom>
          <a:noFill/>
          <a:ln>
            <a:noFill/>
          </a:ln>
        </p:spPr>
        <p:txBody>
          <a:bodyPr anchor="ctr"/>
          <a:p>
            <a:pPr algn="r">
              <a:lnSpc>
                <a:spcPct val="100000"/>
              </a:lnSpc>
            </a:pPr>
            <a:fld id="{4DAF9DCC-5F2D-4DDC-8E7E-82BAFC4FC0EF}" type="slidenum">
              <a:rPr b="0" lang="en-US" sz="2400" spc="-1" strike="noStrike">
                <a:solidFill>
                  <a:srgbClr val="000000"/>
                </a:solidFill>
                <a:latin typeface="Arial Black"/>
              </a:rPr>
              <a:t>&lt;number&gt;</a:t>
            </a:fld>
            <a:endParaRPr b="0" lang="en-US" sz="2400" spc="-1" strike="noStrike">
              <a:latin typeface="Times New Roman"/>
            </a:endParaRPr>
          </a:p>
        </p:txBody>
      </p:sp>
    </p:spTree>
  </p:cSld>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path" presetID="63">
                                  <p:stCondLst>
                                    <p:cond delay="0"/>
                                  </p:stCondLst>
                                  <p:childTnLst>
                                    <p:animMotion path="M -2.77778E-7 -2.96296E-6 L 0.04358 -2.96296E-6">
                                      <p:cBhvr>
                                        <p:cTn id="6" dur="1000" fill="hold"/>
                                        <p:tgtEl>
                                          <p:spTgt spid="146"/>
                                        </p:tgtEl>
                                        <p:attrNameLst>
                                          <p:attrName>ppt_x</p:attrName>
                                          <p:attrName>ppt_y</p:attrName>
                                        </p:attrNameLst>
                                      </p:cBhvr>
                                    </p:animMotion>
                                  </p:childTnLst>
                                </p:cTn>
                              </p:par>
                              <p:par>
                                <p:cTn id="7" nodeType="withEffect" fill="hold" presetClass="path" presetID="35">
                                  <p:stCondLst>
                                    <p:cond delay="0"/>
                                  </p:stCondLst>
                                  <p:childTnLst>
                                    <p:animMotion path="M -3.88889E-6 -2.96296E-6 L -0.03559 -2.96296E-6">
                                      <p:cBhvr>
                                        <p:cTn id="8" dur="1000" fill="hold"/>
                                        <p:tgtEl>
                                          <p:spTgt spid="281"/>
                                        </p:tgtEl>
                                        <p:attrNameLst>
                                          <p:attrName>ppt_x</p:attrName>
                                          <p:attrName>ppt_y</p:attrName>
                                        </p:attrNameLst>
                                      </p:cBhvr>
                                    </p:animMotion>
                                  </p:childTnLst>
                                </p:cTn>
                              </p:par>
                              <p:par>
                                <p:cTn id="9" nodeType="withEffect" fill="hold" presetClass="path" presetID="35">
                                  <p:stCondLst>
                                    <p:cond delay="0"/>
                                  </p:stCondLst>
                                  <p:childTnLst>
                                    <p:animMotion path="M -1.66667E-6 -0.00509 L -0.05903 -0.00509">
                                      <p:cBhvr>
                                        <p:cTn id="10" dur="1000" fill="hold"/>
                                        <p:tgtEl>
                                          <p:spTgt spid="416"/>
                                        </p:tgtEl>
                                        <p:attrNameLst>
                                          <p:attrName>ppt_x</p:attrName>
                                          <p:attrName>ppt_y</p:attrName>
                                        </p:attrNameLst>
                                      </p:cBhvr>
                                    </p:animMotion>
                                  </p:childTnLst>
                                </p:cTn>
                              </p:par>
                              <p:par>
                                <p:cTn id="11" nodeType="withEffect" fill="hold" presetClass="path" presetID="63">
                                  <p:stCondLst>
                                    <p:cond delay="0"/>
                                  </p:stCondLst>
                                  <p:childTnLst>
                                    <p:animMotion path="M 1.38778E-17 -0.0104 L 0.05521 -0.0104">
                                      <p:cBhvr>
                                        <p:cTn id="12" dur="750" fill="hold"/>
                                        <p:tgtEl>
                                          <p:spTgt spid="417"/>
                                        </p:tgtEl>
                                        <p:attrNameLst>
                                          <p:attrName>ppt_x</p:attrName>
                                          <p:attrName>ppt_y</p:attrName>
                                        </p:attrNameLst>
                                      </p:cBhvr>
                                    </p:animMotion>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0" name="CustomShape 1"/>
          <p:cNvSpPr/>
          <p:nvPr/>
        </p:nvSpPr>
        <p:spPr>
          <a:xfrm>
            <a:off x="501480" y="2492280"/>
            <a:ext cx="8642160" cy="1728360"/>
          </a:xfrm>
          <a:prstGeom prst="rect">
            <a:avLst/>
          </a:prstGeom>
          <a:noFill/>
          <a:ln>
            <a:noFill/>
          </a:ln>
        </p:spPr>
        <p:style>
          <a:lnRef idx="0"/>
          <a:fillRef idx="0"/>
          <a:effectRef idx="0"/>
          <a:fontRef idx="minor"/>
        </p:style>
        <p:txBody>
          <a:bodyPr wrap="none" lIns="90000" rIns="90000" tIns="45000" bIns="45000"/>
          <a:p>
            <a:pPr algn="ctr">
              <a:lnSpc>
                <a:spcPct val="100000"/>
              </a:lnSpc>
            </a:pPr>
            <a:r>
              <a:rPr b="0" i="1" lang="en-US" sz="3600" spc="-1" strike="noStrike">
                <a:solidFill>
                  <a:srgbClr val="ffffff"/>
                </a:solidFill>
                <a:latin typeface="Arial Black"/>
              </a:rPr>
              <a:t>polar medium</a:t>
            </a:r>
            <a:endParaRPr b="0" lang="en-US" sz="3600" spc="-1" strike="noStrike">
              <a:latin typeface="Arial"/>
            </a:endParaRPr>
          </a:p>
        </p:txBody>
      </p:sp>
      <p:grpSp>
        <p:nvGrpSpPr>
          <p:cNvPr id="421" name="Group 2"/>
          <p:cNvGrpSpPr/>
          <p:nvPr/>
        </p:nvGrpSpPr>
        <p:grpSpPr>
          <a:xfrm>
            <a:off x="1042920" y="1190520"/>
            <a:ext cx="730080" cy="75960"/>
            <a:chOff x="1042920" y="1190520"/>
            <a:chExt cx="730080" cy="75960"/>
          </a:xfrm>
        </p:grpSpPr>
        <p:grpSp>
          <p:nvGrpSpPr>
            <p:cNvPr id="422" name="Group 3"/>
            <p:cNvGrpSpPr/>
            <p:nvPr/>
          </p:nvGrpSpPr>
          <p:grpSpPr>
            <a:xfrm>
              <a:off x="1042920" y="1190520"/>
              <a:ext cx="399960" cy="75960"/>
              <a:chOff x="1042920" y="1190520"/>
              <a:chExt cx="399960" cy="75960"/>
            </a:xfrm>
          </p:grpSpPr>
          <p:grpSp>
            <p:nvGrpSpPr>
              <p:cNvPr id="423" name="Group 4"/>
              <p:cNvGrpSpPr/>
              <p:nvPr/>
            </p:nvGrpSpPr>
            <p:grpSpPr>
              <a:xfrm>
                <a:off x="1042920" y="1190520"/>
                <a:ext cx="227160" cy="75960"/>
                <a:chOff x="1042920" y="1190520"/>
                <a:chExt cx="227160" cy="75960"/>
              </a:xfrm>
            </p:grpSpPr>
            <p:grpSp>
              <p:nvGrpSpPr>
                <p:cNvPr id="424" name="Group 5"/>
                <p:cNvGrpSpPr/>
                <p:nvPr/>
              </p:nvGrpSpPr>
              <p:grpSpPr>
                <a:xfrm>
                  <a:off x="1042920" y="1190520"/>
                  <a:ext cx="133200" cy="75960"/>
                  <a:chOff x="1042920" y="1190520"/>
                  <a:chExt cx="133200" cy="75960"/>
                </a:xfrm>
              </p:grpSpPr>
              <p:sp>
                <p:nvSpPr>
                  <p:cNvPr id="425" name="CustomShape 6"/>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26" name="CustomShape 7"/>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27" name="CustomShape 8"/>
                  <p:cNvSpPr/>
                  <p:nvPr/>
                </p:nvSpPr>
                <p:spPr>
                  <a:xfrm>
                    <a:off x="10429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28" name="CustomShape 9"/>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29" name="CustomShape 10"/>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0" name="CustomShape 11"/>
                  <p:cNvSpPr/>
                  <p:nvPr/>
                </p:nvSpPr>
                <p:spPr>
                  <a:xfrm>
                    <a:off x="11228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1" name="CustomShape 12"/>
                  <p:cNvSpPr/>
                  <p:nvPr/>
                </p:nvSpPr>
                <p:spPr>
                  <a:xfrm>
                    <a:off x="10566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2" name="CustomShape 13"/>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3" name="CustomShape 14"/>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4" name="CustomShape 15"/>
                  <p:cNvSpPr/>
                  <p:nvPr/>
                </p:nvSpPr>
                <p:spPr>
                  <a:xfrm>
                    <a:off x="11228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5" name="CustomShape 16"/>
                  <p:cNvSpPr/>
                  <p:nvPr/>
                </p:nvSpPr>
                <p:spPr>
                  <a:xfrm>
                    <a:off x="106956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36" name="CustomShape 17"/>
                  <p:cNvSpPr/>
                  <p:nvPr/>
                </p:nvSpPr>
                <p:spPr>
                  <a:xfrm>
                    <a:off x="10828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7" name="CustomShape 18"/>
                  <p:cNvSpPr/>
                  <p:nvPr/>
                </p:nvSpPr>
                <p:spPr>
                  <a:xfrm>
                    <a:off x="10965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38" name="CustomShape 19"/>
                  <p:cNvSpPr/>
                  <p:nvPr/>
                </p:nvSpPr>
                <p:spPr>
                  <a:xfrm>
                    <a:off x="110952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39" name="CustomShape 20"/>
                  <p:cNvSpPr/>
                  <p:nvPr/>
                </p:nvSpPr>
                <p:spPr>
                  <a:xfrm>
                    <a:off x="112284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440" name="Group 21"/>
                <p:cNvGrpSpPr/>
                <p:nvPr/>
              </p:nvGrpSpPr>
              <p:grpSpPr>
                <a:xfrm>
                  <a:off x="1136880" y="1190520"/>
                  <a:ext cx="133200" cy="75960"/>
                  <a:chOff x="1136880" y="1190520"/>
                  <a:chExt cx="133200" cy="75960"/>
                </a:xfrm>
              </p:grpSpPr>
              <p:sp>
                <p:nvSpPr>
                  <p:cNvPr id="441" name="CustomShape 22"/>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2" name="CustomShape 23"/>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3" name="CustomShape 24"/>
                  <p:cNvSpPr/>
                  <p:nvPr/>
                </p:nvSpPr>
                <p:spPr>
                  <a:xfrm>
                    <a:off x="11368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4" name="CustomShape 25"/>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5" name="CustomShape 26"/>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6" name="CustomShape 27"/>
                  <p:cNvSpPr/>
                  <p:nvPr/>
                </p:nvSpPr>
                <p:spPr>
                  <a:xfrm>
                    <a:off x="12168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7" name="CustomShape 28"/>
                  <p:cNvSpPr/>
                  <p:nvPr/>
                </p:nvSpPr>
                <p:spPr>
                  <a:xfrm>
                    <a:off x="11502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8" name="CustomShape 29"/>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49" name="CustomShape 30"/>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50" name="CustomShape 31"/>
                  <p:cNvSpPr/>
                  <p:nvPr/>
                </p:nvSpPr>
                <p:spPr>
                  <a:xfrm>
                    <a:off x="12168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51" name="CustomShape 32"/>
                  <p:cNvSpPr/>
                  <p:nvPr/>
                </p:nvSpPr>
                <p:spPr>
                  <a:xfrm>
                    <a:off x="116352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52" name="CustomShape 33"/>
                  <p:cNvSpPr/>
                  <p:nvPr/>
                </p:nvSpPr>
                <p:spPr>
                  <a:xfrm>
                    <a:off x="11768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53" name="CustomShape 34"/>
                  <p:cNvSpPr/>
                  <p:nvPr/>
                </p:nvSpPr>
                <p:spPr>
                  <a:xfrm>
                    <a:off x="1190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54" name="CustomShape 35"/>
                  <p:cNvSpPr/>
                  <p:nvPr/>
                </p:nvSpPr>
                <p:spPr>
                  <a:xfrm>
                    <a:off x="120348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55" name="CustomShape 36"/>
                  <p:cNvSpPr/>
                  <p:nvPr/>
                </p:nvSpPr>
                <p:spPr>
                  <a:xfrm>
                    <a:off x="121680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456" name="Group 37"/>
              <p:cNvGrpSpPr/>
              <p:nvPr/>
            </p:nvGrpSpPr>
            <p:grpSpPr>
              <a:xfrm>
                <a:off x="1215720" y="1190520"/>
                <a:ext cx="227160" cy="75960"/>
                <a:chOff x="1215720" y="1190520"/>
                <a:chExt cx="227160" cy="75960"/>
              </a:xfrm>
            </p:grpSpPr>
            <p:grpSp>
              <p:nvGrpSpPr>
                <p:cNvPr id="457" name="Group 38"/>
                <p:cNvGrpSpPr/>
                <p:nvPr/>
              </p:nvGrpSpPr>
              <p:grpSpPr>
                <a:xfrm>
                  <a:off x="1215720" y="1190520"/>
                  <a:ext cx="133200" cy="75960"/>
                  <a:chOff x="1215720" y="1190520"/>
                  <a:chExt cx="133200" cy="75960"/>
                </a:xfrm>
              </p:grpSpPr>
              <p:sp>
                <p:nvSpPr>
                  <p:cNvPr id="458" name="CustomShape 39"/>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59" name="CustomShape 40"/>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0" name="CustomShape 41"/>
                  <p:cNvSpPr/>
                  <p:nvPr/>
                </p:nvSpPr>
                <p:spPr>
                  <a:xfrm>
                    <a:off x="12157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1" name="CustomShape 42"/>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2" name="CustomShape 43"/>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3" name="CustomShape 44"/>
                  <p:cNvSpPr/>
                  <p:nvPr/>
                </p:nvSpPr>
                <p:spPr>
                  <a:xfrm>
                    <a:off x="1295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4" name="CustomShape 45"/>
                  <p:cNvSpPr/>
                  <p:nvPr/>
                </p:nvSpPr>
                <p:spPr>
                  <a:xfrm>
                    <a:off x="12290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5" name="CustomShape 46"/>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6" name="CustomShape 47"/>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7" name="CustomShape 48"/>
                  <p:cNvSpPr/>
                  <p:nvPr/>
                </p:nvSpPr>
                <p:spPr>
                  <a:xfrm>
                    <a:off x="1295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68" name="CustomShape 49"/>
                  <p:cNvSpPr/>
                  <p:nvPr/>
                </p:nvSpPr>
                <p:spPr>
                  <a:xfrm>
                    <a:off x="124200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69" name="CustomShape 50"/>
                  <p:cNvSpPr/>
                  <p:nvPr/>
                </p:nvSpPr>
                <p:spPr>
                  <a:xfrm>
                    <a:off x="1255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0" name="CustomShape 51"/>
                  <p:cNvSpPr/>
                  <p:nvPr/>
                </p:nvSpPr>
                <p:spPr>
                  <a:xfrm>
                    <a:off x="1269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1" name="CustomShape 52"/>
                  <p:cNvSpPr/>
                  <p:nvPr/>
                </p:nvSpPr>
                <p:spPr>
                  <a:xfrm>
                    <a:off x="128196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72" name="CustomShape 53"/>
                  <p:cNvSpPr/>
                  <p:nvPr/>
                </p:nvSpPr>
                <p:spPr>
                  <a:xfrm>
                    <a:off x="129564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473" name="Group 54"/>
                <p:cNvGrpSpPr/>
                <p:nvPr/>
              </p:nvGrpSpPr>
              <p:grpSpPr>
                <a:xfrm>
                  <a:off x="1309320" y="1190520"/>
                  <a:ext cx="133560" cy="75960"/>
                  <a:chOff x="1309320" y="1190520"/>
                  <a:chExt cx="133560" cy="75960"/>
                </a:xfrm>
              </p:grpSpPr>
              <p:sp>
                <p:nvSpPr>
                  <p:cNvPr id="474" name="CustomShape 55"/>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5" name="CustomShape 56"/>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6" name="CustomShape 57"/>
                  <p:cNvSpPr/>
                  <p:nvPr/>
                </p:nvSpPr>
                <p:spPr>
                  <a:xfrm>
                    <a:off x="13093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7" name="CustomShape 58"/>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8" name="CustomShape 59"/>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79" name="CustomShape 60"/>
                  <p:cNvSpPr/>
                  <p:nvPr/>
                </p:nvSpPr>
                <p:spPr>
                  <a:xfrm>
                    <a:off x="13896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0" name="CustomShape 61"/>
                  <p:cNvSpPr/>
                  <p:nvPr/>
                </p:nvSpPr>
                <p:spPr>
                  <a:xfrm>
                    <a:off x="13230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1" name="CustomShape 62"/>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2" name="CustomShape 63"/>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3" name="CustomShape 64"/>
                  <p:cNvSpPr/>
                  <p:nvPr/>
                </p:nvSpPr>
                <p:spPr>
                  <a:xfrm>
                    <a:off x="13896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4" name="CustomShape 65"/>
                  <p:cNvSpPr/>
                  <p:nvPr/>
                </p:nvSpPr>
                <p:spPr>
                  <a:xfrm>
                    <a:off x="133596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85" name="CustomShape 66"/>
                  <p:cNvSpPr/>
                  <p:nvPr/>
                </p:nvSpPr>
                <p:spPr>
                  <a:xfrm>
                    <a:off x="13492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6" name="CustomShape 67"/>
                  <p:cNvSpPr/>
                  <p:nvPr/>
                </p:nvSpPr>
                <p:spPr>
                  <a:xfrm>
                    <a:off x="13629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87" name="CustomShape 68"/>
                  <p:cNvSpPr/>
                  <p:nvPr/>
                </p:nvSpPr>
                <p:spPr>
                  <a:xfrm>
                    <a:off x="137592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488" name="CustomShape 69"/>
                  <p:cNvSpPr/>
                  <p:nvPr/>
                </p:nvSpPr>
                <p:spPr>
                  <a:xfrm>
                    <a:off x="138960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489" name="Group 70"/>
            <p:cNvGrpSpPr/>
            <p:nvPr/>
          </p:nvGrpSpPr>
          <p:grpSpPr>
            <a:xfrm>
              <a:off x="1373400" y="1190520"/>
              <a:ext cx="399600" cy="75960"/>
              <a:chOff x="1373400" y="1190520"/>
              <a:chExt cx="399600" cy="75960"/>
            </a:xfrm>
          </p:grpSpPr>
          <p:grpSp>
            <p:nvGrpSpPr>
              <p:cNvPr id="490" name="Group 71"/>
              <p:cNvGrpSpPr/>
              <p:nvPr/>
            </p:nvGrpSpPr>
            <p:grpSpPr>
              <a:xfrm>
                <a:off x="1373400" y="1190520"/>
                <a:ext cx="227160" cy="75960"/>
                <a:chOff x="1373400" y="1190520"/>
                <a:chExt cx="227160" cy="75960"/>
              </a:xfrm>
            </p:grpSpPr>
            <p:grpSp>
              <p:nvGrpSpPr>
                <p:cNvPr id="491" name="Group 72"/>
                <p:cNvGrpSpPr/>
                <p:nvPr/>
              </p:nvGrpSpPr>
              <p:grpSpPr>
                <a:xfrm>
                  <a:off x="1373400" y="1190520"/>
                  <a:ext cx="133200" cy="75960"/>
                  <a:chOff x="1373400" y="1190520"/>
                  <a:chExt cx="133200" cy="75960"/>
                </a:xfrm>
              </p:grpSpPr>
              <p:sp>
                <p:nvSpPr>
                  <p:cNvPr id="492" name="CustomShape 73"/>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3" name="CustomShape 74"/>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4" name="CustomShape 75"/>
                  <p:cNvSpPr/>
                  <p:nvPr/>
                </p:nvSpPr>
                <p:spPr>
                  <a:xfrm>
                    <a:off x="13734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5" name="CustomShape 76"/>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6" name="CustomShape 77"/>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7" name="CustomShape 78"/>
                  <p:cNvSpPr/>
                  <p:nvPr/>
                </p:nvSpPr>
                <p:spPr>
                  <a:xfrm>
                    <a:off x="14533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8" name="CustomShape 79"/>
                  <p:cNvSpPr/>
                  <p:nvPr/>
                </p:nvSpPr>
                <p:spPr>
                  <a:xfrm>
                    <a:off x="13867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499" name="CustomShape 80"/>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00" name="CustomShape 81"/>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01" name="CustomShape 82"/>
                  <p:cNvSpPr/>
                  <p:nvPr/>
                </p:nvSpPr>
                <p:spPr>
                  <a:xfrm>
                    <a:off x="14533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02" name="CustomShape 83"/>
                  <p:cNvSpPr/>
                  <p:nvPr/>
                </p:nvSpPr>
                <p:spPr>
                  <a:xfrm>
                    <a:off x="139968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03" name="CustomShape 84"/>
                  <p:cNvSpPr/>
                  <p:nvPr/>
                </p:nvSpPr>
                <p:spPr>
                  <a:xfrm>
                    <a:off x="14133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04" name="CustomShape 85"/>
                  <p:cNvSpPr/>
                  <p:nvPr/>
                </p:nvSpPr>
                <p:spPr>
                  <a:xfrm>
                    <a:off x="1426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05" name="CustomShape 86"/>
                  <p:cNvSpPr/>
                  <p:nvPr/>
                </p:nvSpPr>
                <p:spPr>
                  <a:xfrm>
                    <a:off x="144000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06" name="CustomShape 87"/>
                  <p:cNvSpPr/>
                  <p:nvPr/>
                </p:nvSpPr>
                <p:spPr>
                  <a:xfrm>
                    <a:off x="145332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507" name="Group 88"/>
                <p:cNvGrpSpPr/>
                <p:nvPr/>
              </p:nvGrpSpPr>
              <p:grpSpPr>
                <a:xfrm>
                  <a:off x="1467360" y="1190520"/>
                  <a:ext cx="133200" cy="75960"/>
                  <a:chOff x="1467360" y="1190520"/>
                  <a:chExt cx="133200" cy="75960"/>
                </a:xfrm>
              </p:grpSpPr>
              <p:sp>
                <p:nvSpPr>
                  <p:cNvPr id="508" name="CustomShape 89"/>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09" name="CustomShape 90"/>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0" name="CustomShape 91"/>
                  <p:cNvSpPr/>
                  <p:nvPr/>
                </p:nvSpPr>
                <p:spPr>
                  <a:xfrm>
                    <a:off x="14673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1" name="CustomShape 92"/>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2" name="CustomShape 93"/>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3" name="CustomShape 94"/>
                  <p:cNvSpPr/>
                  <p:nvPr/>
                </p:nvSpPr>
                <p:spPr>
                  <a:xfrm>
                    <a:off x="15472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4" name="CustomShape 95"/>
                  <p:cNvSpPr/>
                  <p:nvPr/>
                </p:nvSpPr>
                <p:spPr>
                  <a:xfrm>
                    <a:off x="14806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5" name="CustomShape 96"/>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6" name="CustomShape 97"/>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7" name="CustomShape 98"/>
                  <p:cNvSpPr/>
                  <p:nvPr/>
                </p:nvSpPr>
                <p:spPr>
                  <a:xfrm>
                    <a:off x="15472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18" name="CustomShape 99"/>
                  <p:cNvSpPr/>
                  <p:nvPr/>
                </p:nvSpPr>
                <p:spPr>
                  <a:xfrm>
                    <a:off x="149364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19" name="CustomShape 100"/>
                  <p:cNvSpPr/>
                  <p:nvPr/>
                </p:nvSpPr>
                <p:spPr>
                  <a:xfrm>
                    <a:off x="15073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20" name="CustomShape 101"/>
                  <p:cNvSpPr/>
                  <p:nvPr/>
                </p:nvSpPr>
                <p:spPr>
                  <a:xfrm>
                    <a:off x="15206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21" name="CustomShape 102"/>
                  <p:cNvSpPr/>
                  <p:nvPr/>
                </p:nvSpPr>
                <p:spPr>
                  <a:xfrm>
                    <a:off x="153360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22" name="CustomShape 103"/>
                  <p:cNvSpPr/>
                  <p:nvPr/>
                </p:nvSpPr>
                <p:spPr>
                  <a:xfrm>
                    <a:off x="154728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523" name="Group 104"/>
              <p:cNvGrpSpPr/>
              <p:nvPr/>
            </p:nvGrpSpPr>
            <p:grpSpPr>
              <a:xfrm>
                <a:off x="1545840" y="1190520"/>
                <a:ext cx="227160" cy="75960"/>
                <a:chOff x="1545840" y="1190520"/>
                <a:chExt cx="227160" cy="75960"/>
              </a:xfrm>
            </p:grpSpPr>
            <p:grpSp>
              <p:nvGrpSpPr>
                <p:cNvPr id="524" name="Group 105"/>
                <p:cNvGrpSpPr/>
                <p:nvPr/>
              </p:nvGrpSpPr>
              <p:grpSpPr>
                <a:xfrm>
                  <a:off x="1545840" y="1190520"/>
                  <a:ext cx="133200" cy="75960"/>
                  <a:chOff x="1545840" y="1190520"/>
                  <a:chExt cx="133200" cy="75960"/>
                </a:xfrm>
              </p:grpSpPr>
              <p:sp>
                <p:nvSpPr>
                  <p:cNvPr id="525" name="CustomShape 106"/>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26" name="CustomShape 107"/>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27" name="CustomShape 108"/>
                  <p:cNvSpPr/>
                  <p:nvPr/>
                </p:nvSpPr>
                <p:spPr>
                  <a:xfrm>
                    <a:off x="154584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28" name="CustomShape 109"/>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29" name="CustomShape 110"/>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0" name="CustomShape 111"/>
                  <p:cNvSpPr/>
                  <p:nvPr/>
                </p:nvSpPr>
                <p:spPr>
                  <a:xfrm>
                    <a:off x="16257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1" name="CustomShape 112"/>
                  <p:cNvSpPr/>
                  <p:nvPr/>
                </p:nvSpPr>
                <p:spPr>
                  <a:xfrm>
                    <a:off x="15595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2" name="CustomShape 113"/>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3" name="CustomShape 114"/>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4" name="CustomShape 115"/>
                  <p:cNvSpPr/>
                  <p:nvPr/>
                </p:nvSpPr>
                <p:spPr>
                  <a:xfrm>
                    <a:off x="16257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5" name="CustomShape 116"/>
                  <p:cNvSpPr/>
                  <p:nvPr/>
                </p:nvSpPr>
                <p:spPr>
                  <a:xfrm>
                    <a:off x="157248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36" name="CustomShape 117"/>
                  <p:cNvSpPr/>
                  <p:nvPr/>
                </p:nvSpPr>
                <p:spPr>
                  <a:xfrm>
                    <a:off x="15858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7" name="CustomShape 118"/>
                  <p:cNvSpPr/>
                  <p:nvPr/>
                </p:nvSpPr>
                <p:spPr>
                  <a:xfrm>
                    <a:off x="15994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38" name="CustomShape 119"/>
                  <p:cNvSpPr/>
                  <p:nvPr/>
                </p:nvSpPr>
                <p:spPr>
                  <a:xfrm>
                    <a:off x="161244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39" name="CustomShape 120"/>
                  <p:cNvSpPr/>
                  <p:nvPr/>
                </p:nvSpPr>
                <p:spPr>
                  <a:xfrm>
                    <a:off x="162576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540" name="Group 121"/>
                <p:cNvGrpSpPr/>
                <p:nvPr/>
              </p:nvGrpSpPr>
              <p:grpSpPr>
                <a:xfrm>
                  <a:off x="1639800" y="1190520"/>
                  <a:ext cx="133200" cy="75960"/>
                  <a:chOff x="1639800" y="1190520"/>
                  <a:chExt cx="133200" cy="75960"/>
                </a:xfrm>
              </p:grpSpPr>
              <p:sp>
                <p:nvSpPr>
                  <p:cNvPr id="541" name="CustomShape 122"/>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2" name="CustomShape 123"/>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3" name="CustomShape 124"/>
                  <p:cNvSpPr/>
                  <p:nvPr/>
                </p:nvSpPr>
                <p:spPr>
                  <a:xfrm>
                    <a:off x="163980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4" name="CustomShape 125"/>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5" name="CustomShape 126"/>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6" name="CustomShape 127"/>
                  <p:cNvSpPr/>
                  <p:nvPr/>
                </p:nvSpPr>
                <p:spPr>
                  <a:xfrm>
                    <a:off x="17197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7" name="CustomShape 128"/>
                  <p:cNvSpPr/>
                  <p:nvPr/>
                </p:nvSpPr>
                <p:spPr>
                  <a:xfrm>
                    <a:off x="16531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8" name="CustomShape 129"/>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49" name="CustomShape 130"/>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50" name="CustomShape 131"/>
                  <p:cNvSpPr/>
                  <p:nvPr/>
                </p:nvSpPr>
                <p:spPr>
                  <a:xfrm>
                    <a:off x="171972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51" name="CustomShape 132"/>
                  <p:cNvSpPr/>
                  <p:nvPr/>
                </p:nvSpPr>
                <p:spPr>
                  <a:xfrm>
                    <a:off x="166644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52" name="CustomShape 133"/>
                  <p:cNvSpPr/>
                  <p:nvPr/>
                </p:nvSpPr>
                <p:spPr>
                  <a:xfrm>
                    <a:off x="167976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53" name="CustomShape 134"/>
                  <p:cNvSpPr/>
                  <p:nvPr/>
                </p:nvSpPr>
                <p:spPr>
                  <a:xfrm>
                    <a:off x="1693080" y="1190520"/>
                    <a:ext cx="53280" cy="75960"/>
                  </a:xfrm>
                  <a:prstGeom prst="ellipse">
                    <a:avLst/>
                  </a:prstGeom>
                  <a:solidFill>
                    <a:schemeClr val="accent1"/>
                  </a:solidFill>
                  <a:ln w="38160">
                    <a:solidFill>
                      <a:schemeClr val="tx1"/>
                    </a:solidFill>
                    <a:round/>
                  </a:ln>
                </p:spPr>
                <p:style>
                  <a:lnRef idx="0"/>
                  <a:fillRef idx="0"/>
                  <a:effectRef idx="0"/>
                  <a:fontRef idx="minor"/>
                </p:style>
              </p:sp>
              <p:sp>
                <p:nvSpPr>
                  <p:cNvPr id="554" name="CustomShape 135"/>
                  <p:cNvSpPr/>
                  <p:nvPr/>
                </p:nvSpPr>
                <p:spPr>
                  <a:xfrm>
                    <a:off x="1706400" y="1190520"/>
                    <a:ext cx="53640" cy="75960"/>
                  </a:xfrm>
                  <a:prstGeom prst="ellipse">
                    <a:avLst/>
                  </a:prstGeom>
                  <a:solidFill>
                    <a:schemeClr val="accent1"/>
                  </a:solidFill>
                  <a:ln w="38160">
                    <a:solidFill>
                      <a:schemeClr val="tx1"/>
                    </a:solidFill>
                    <a:round/>
                  </a:ln>
                </p:spPr>
                <p:style>
                  <a:lnRef idx="0"/>
                  <a:fillRef idx="0"/>
                  <a:effectRef idx="0"/>
                  <a:fontRef idx="minor"/>
                </p:style>
              </p:sp>
              <p:sp>
                <p:nvSpPr>
                  <p:cNvPr id="555" name="CustomShape 136"/>
                  <p:cNvSpPr/>
                  <p:nvPr/>
                </p:nvSpPr>
                <p:spPr>
                  <a:xfrm>
                    <a:off x="1719720" y="119052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556" name="Group 137"/>
          <p:cNvGrpSpPr/>
          <p:nvPr/>
        </p:nvGrpSpPr>
        <p:grpSpPr>
          <a:xfrm>
            <a:off x="1619280" y="1197000"/>
            <a:ext cx="902880" cy="72720"/>
            <a:chOff x="1619280" y="1197000"/>
            <a:chExt cx="902880" cy="72720"/>
          </a:xfrm>
        </p:grpSpPr>
        <p:grpSp>
          <p:nvGrpSpPr>
            <p:cNvPr id="557" name="Group 138"/>
            <p:cNvGrpSpPr/>
            <p:nvPr/>
          </p:nvGrpSpPr>
          <p:grpSpPr>
            <a:xfrm>
              <a:off x="1619280" y="1197000"/>
              <a:ext cx="494280" cy="72720"/>
              <a:chOff x="1619280" y="1197000"/>
              <a:chExt cx="494280" cy="72720"/>
            </a:xfrm>
          </p:grpSpPr>
          <p:grpSp>
            <p:nvGrpSpPr>
              <p:cNvPr id="558" name="Group 139"/>
              <p:cNvGrpSpPr/>
              <p:nvPr/>
            </p:nvGrpSpPr>
            <p:grpSpPr>
              <a:xfrm>
                <a:off x="1619280" y="1197000"/>
                <a:ext cx="280800" cy="72720"/>
                <a:chOff x="1619280" y="1197000"/>
                <a:chExt cx="280800" cy="72720"/>
              </a:xfrm>
            </p:grpSpPr>
            <p:grpSp>
              <p:nvGrpSpPr>
                <p:cNvPr id="559" name="Group 140"/>
                <p:cNvGrpSpPr/>
                <p:nvPr/>
              </p:nvGrpSpPr>
              <p:grpSpPr>
                <a:xfrm>
                  <a:off x="1619280" y="1197000"/>
                  <a:ext cx="164880" cy="72720"/>
                  <a:chOff x="1619280" y="1197000"/>
                  <a:chExt cx="164880" cy="72720"/>
                </a:xfrm>
              </p:grpSpPr>
              <p:sp>
                <p:nvSpPr>
                  <p:cNvPr id="560" name="CustomShape 141"/>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1" name="CustomShape 142"/>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2" name="CustomShape 143"/>
                  <p:cNvSpPr/>
                  <p:nvPr/>
                </p:nvSpPr>
                <p:spPr>
                  <a:xfrm>
                    <a:off x="16192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3" name="CustomShape 144"/>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4" name="CustomShape 145"/>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5" name="CustomShape 146"/>
                  <p:cNvSpPr/>
                  <p:nvPr/>
                </p:nvSpPr>
                <p:spPr>
                  <a:xfrm>
                    <a:off x="17182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6" name="CustomShape 147"/>
                  <p:cNvSpPr/>
                  <p:nvPr/>
                </p:nvSpPr>
                <p:spPr>
                  <a:xfrm>
                    <a:off x="16358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7" name="CustomShape 148"/>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8" name="CustomShape 149"/>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69" name="CustomShape 150"/>
                  <p:cNvSpPr/>
                  <p:nvPr/>
                </p:nvSpPr>
                <p:spPr>
                  <a:xfrm>
                    <a:off x="17182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70" name="CustomShape 151"/>
                  <p:cNvSpPr/>
                  <p:nvPr/>
                </p:nvSpPr>
                <p:spPr>
                  <a:xfrm>
                    <a:off x="165204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571" name="CustomShape 152"/>
                  <p:cNvSpPr/>
                  <p:nvPr/>
                </p:nvSpPr>
                <p:spPr>
                  <a:xfrm>
                    <a:off x="1668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72" name="CustomShape 153"/>
                  <p:cNvSpPr/>
                  <p:nvPr/>
                </p:nvSpPr>
                <p:spPr>
                  <a:xfrm>
                    <a:off x="1685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73" name="CustomShape 154"/>
                  <p:cNvSpPr/>
                  <p:nvPr/>
                </p:nvSpPr>
                <p:spPr>
                  <a:xfrm>
                    <a:off x="170136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574" name="CustomShape 155"/>
                  <p:cNvSpPr/>
                  <p:nvPr/>
                </p:nvSpPr>
                <p:spPr>
                  <a:xfrm>
                    <a:off x="171828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575" name="Group 156"/>
                <p:cNvGrpSpPr/>
                <p:nvPr/>
              </p:nvGrpSpPr>
              <p:grpSpPr>
                <a:xfrm>
                  <a:off x="1735560" y="1197000"/>
                  <a:ext cx="164520" cy="72720"/>
                  <a:chOff x="1735560" y="1197000"/>
                  <a:chExt cx="164520" cy="72720"/>
                </a:xfrm>
              </p:grpSpPr>
              <p:sp>
                <p:nvSpPr>
                  <p:cNvPr id="576" name="CustomShape 157"/>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77" name="CustomShape 158"/>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78" name="CustomShape 159"/>
                  <p:cNvSpPr/>
                  <p:nvPr/>
                </p:nvSpPr>
                <p:spPr>
                  <a:xfrm>
                    <a:off x="17355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79" name="CustomShape 160"/>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0" name="CustomShape 161"/>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1" name="CustomShape 162"/>
                  <p:cNvSpPr/>
                  <p:nvPr/>
                </p:nvSpPr>
                <p:spPr>
                  <a:xfrm>
                    <a:off x="18342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2" name="CustomShape 163"/>
                  <p:cNvSpPr/>
                  <p:nvPr/>
                </p:nvSpPr>
                <p:spPr>
                  <a:xfrm>
                    <a:off x="1752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3" name="CustomShape 164"/>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4" name="CustomShape 165"/>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5" name="CustomShape 166"/>
                  <p:cNvSpPr/>
                  <p:nvPr/>
                </p:nvSpPr>
                <p:spPr>
                  <a:xfrm>
                    <a:off x="18342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6" name="CustomShape 167"/>
                  <p:cNvSpPr/>
                  <p:nvPr/>
                </p:nvSpPr>
                <p:spPr>
                  <a:xfrm>
                    <a:off x="17683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587" name="CustomShape 168"/>
                  <p:cNvSpPr/>
                  <p:nvPr/>
                </p:nvSpPr>
                <p:spPr>
                  <a:xfrm>
                    <a:off x="17848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8" name="CustomShape 169"/>
                  <p:cNvSpPr/>
                  <p:nvPr/>
                </p:nvSpPr>
                <p:spPr>
                  <a:xfrm>
                    <a:off x="1801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89" name="CustomShape 170"/>
                  <p:cNvSpPr/>
                  <p:nvPr/>
                </p:nvSpPr>
                <p:spPr>
                  <a:xfrm>
                    <a:off x="181764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590" name="CustomShape 171"/>
                  <p:cNvSpPr/>
                  <p:nvPr/>
                </p:nvSpPr>
                <p:spPr>
                  <a:xfrm>
                    <a:off x="183420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591" name="Group 172"/>
              <p:cNvGrpSpPr/>
              <p:nvPr/>
            </p:nvGrpSpPr>
            <p:grpSpPr>
              <a:xfrm>
                <a:off x="1832760" y="1197000"/>
                <a:ext cx="280800" cy="72720"/>
                <a:chOff x="1832760" y="1197000"/>
                <a:chExt cx="280800" cy="72720"/>
              </a:xfrm>
            </p:grpSpPr>
            <p:grpSp>
              <p:nvGrpSpPr>
                <p:cNvPr id="592" name="Group 173"/>
                <p:cNvGrpSpPr/>
                <p:nvPr/>
              </p:nvGrpSpPr>
              <p:grpSpPr>
                <a:xfrm>
                  <a:off x="1832760" y="1197000"/>
                  <a:ext cx="164880" cy="72720"/>
                  <a:chOff x="1832760" y="1197000"/>
                  <a:chExt cx="164880" cy="72720"/>
                </a:xfrm>
              </p:grpSpPr>
              <p:sp>
                <p:nvSpPr>
                  <p:cNvPr id="593" name="CustomShape 174"/>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94" name="CustomShape 175"/>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95" name="CustomShape 176"/>
                  <p:cNvSpPr/>
                  <p:nvPr/>
                </p:nvSpPr>
                <p:spPr>
                  <a:xfrm>
                    <a:off x="18327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96" name="CustomShape 177"/>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97" name="CustomShape 178"/>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98" name="CustomShape 179"/>
                  <p:cNvSpPr/>
                  <p:nvPr/>
                </p:nvSpPr>
                <p:spPr>
                  <a:xfrm>
                    <a:off x="19317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599" name="CustomShape 180"/>
                  <p:cNvSpPr/>
                  <p:nvPr/>
                </p:nvSpPr>
                <p:spPr>
                  <a:xfrm>
                    <a:off x="18493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00" name="CustomShape 181"/>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01" name="CustomShape 182"/>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02" name="CustomShape 183"/>
                  <p:cNvSpPr/>
                  <p:nvPr/>
                </p:nvSpPr>
                <p:spPr>
                  <a:xfrm>
                    <a:off x="19317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03" name="CustomShape 184"/>
                  <p:cNvSpPr/>
                  <p:nvPr/>
                </p:nvSpPr>
                <p:spPr>
                  <a:xfrm>
                    <a:off x="18655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04" name="CustomShape 185"/>
                  <p:cNvSpPr/>
                  <p:nvPr/>
                </p:nvSpPr>
                <p:spPr>
                  <a:xfrm>
                    <a:off x="18820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05" name="CustomShape 186"/>
                  <p:cNvSpPr/>
                  <p:nvPr/>
                </p:nvSpPr>
                <p:spPr>
                  <a:xfrm>
                    <a:off x="18990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06" name="CustomShape 187"/>
                  <p:cNvSpPr/>
                  <p:nvPr/>
                </p:nvSpPr>
                <p:spPr>
                  <a:xfrm>
                    <a:off x="191484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07" name="CustomShape 188"/>
                  <p:cNvSpPr/>
                  <p:nvPr/>
                </p:nvSpPr>
                <p:spPr>
                  <a:xfrm>
                    <a:off x="193176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608" name="Group 189"/>
                <p:cNvGrpSpPr/>
                <p:nvPr/>
              </p:nvGrpSpPr>
              <p:grpSpPr>
                <a:xfrm>
                  <a:off x="1948680" y="1197000"/>
                  <a:ext cx="164880" cy="72720"/>
                  <a:chOff x="1948680" y="1197000"/>
                  <a:chExt cx="164880" cy="72720"/>
                </a:xfrm>
              </p:grpSpPr>
              <p:sp>
                <p:nvSpPr>
                  <p:cNvPr id="609" name="CustomShape 190"/>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0" name="CustomShape 191"/>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1" name="CustomShape 192"/>
                  <p:cNvSpPr/>
                  <p:nvPr/>
                </p:nvSpPr>
                <p:spPr>
                  <a:xfrm>
                    <a:off x="19486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2" name="CustomShape 193"/>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3" name="CustomShape 194"/>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4" name="CustomShape 195"/>
                  <p:cNvSpPr/>
                  <p:nvPr/>
                </p:nvSpPr>
                <p:spPr>
                  <a:xfrm>
                    <a:off x="20476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5" name="CustomShape 196"/>
                  <p:cNvSpPr/>
                  <p:nvPr/>
                </p:nvSpPr>
                <p:spPr>
                  <a:xfrm>
                    <a:off x="1965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6" name="CustomShape 197"/>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7" name="CustomShape 198"/>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8" name="CustomShape 199"/>
                  <p:cNvSpPr/>
                  <p:nvPr/>
                </p:nvSpPr>
                <p:spPr>
                  <a:xfrm>
                    <a:off x="20476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19" name="CustomShape 200"/>
                  <p:cNvSpPr/>
                  <p:nvPr/>
                </p:nvSpPr>
                <p:spPr>
                  <a:xfrm>
                    <a:off x="198180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20" name="CustomShape 201"/>
                  <p:cNvSpPr/>
                  <p:nvPr/>
                </p:nvSpPr>
                <p:spPr>
                  <a:xfrm>
                    <a:off x="19983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21" name="CustomShape 202"/>
                  <p:cNvSpPr/>
                  <p:nvPr/>
                </p:nvSpPr>
                <p:spPr>
                  <a:xfrm>
                    <a:off x="2014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22" name="CustomShape 203"/>
                  <p:cNvSpPr/>
                  <p:nvPr/>
                </p:nvSpPr>
                <p:spPr>
                  <a:xfrm>
                    <a:off x="20311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23" name="CustomShape 204"/>
                  <p:cNvSpPr/>
                  <p:nvPr/>
                </p:nvSpPr>
                <p:spPr>
                  <a:xfrm>
                    <a:off x="204768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624" name="Group 205"/>
            <p:cNvGrpSpPr/>
            <p:nvPr/>
          </p:nvGrpSpPr>
          <p:grpSpPr>
            <a:xfrm>
              <a:off x="2027880" y="1197000"/>
              <a:ext cx="494280" cy="72720"/>
              <a:chOff x="2027880" y="1197000"/>
              <a:chExt cx="494280" cy="72720"/>
            </a:xfrm>
          </p:grpSpPr>
          <p:grpSp>
            <p:nvGrpSpPr>
              <p:cNvPr id="625" name="Group 206"/>
              <p:cNvGrpSpPr/>
              <p:nvPr/>
            </p:nvGrpSpPr>
            <p:grpSpPr>
              <a:xfrm>
                <a:off x="2027880" y="1197000"/>
                <a:ext cx="280800" cy="72720"/>
                <a:chOff x="2027880" y="1197000"/>
                <a:chExt cx="280800" cy="72720"/>
              </a:xfrm>
            </p:grpSpPr>
            <p:grpSp>
              <p:nvGrpSpPr>
                <p:cNvPr id="626" name="Group 207"/>
                <p:cNvGrpSpPr/>
                <p:nvPr/>
              </p:nvGrpSpPr>
              <p:grpSpPr>
                <a:xfrm>
                  <a:off x="2027880" y="1197000"/>
                  <a:ext cx="164880" cy="72720"/>
                  <a:chOff x="2027880" y="1197000"/>
                  <a:chExt cx="164880" cy="72720"/>
                </a:xfrm>
              </p:grpSpPr>
              <p:sp>
                <p:nvSpPr>
                  <p:cNvPr id="627" name="CustomShape 208"/>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28" name="CustomShape 209"/>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29" name="CustomShape 210"/>
                  <p:cNvSpPr/>
                  <p:nvPr/>
                </p:nvSpPr>
                <p:spPr>
                  <a:xfrm>
                    <a:off x="20278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0" name="CustomShape 211"/>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1" name="CustomShape 212"/>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2" name="CustomShape 213"/>
                  <p:cNvSpPr/>
                  <p:nvPr/>
                </p:nvSpPr>
                <p:spPr>
                  <a:xfrm>
                    <a:off x="21268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3" name="CustomShape 214"/>
                  <p:cNvSpPr/>
                  <p:nvPr/>
                </p:nvSpPr>
                <p:spPr>
                  <a:xfrm>
                    <a:off x="20444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4" name="CustomShape 215"/>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5" name="CustomShape 216"/>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6" name="CustomShape 217"/>
                  <p:cNvSpPr/>
                  <p:nvPr/>
                </p:nvSpPr>
                <p:spPr>
                  <a:xfrm>
                    <a:off x="21268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7" name="CustomShape 218"/>
                  <p:cNvSpPr/>
                  <p:nvPr/>
                </p:nvSpPr>
                <p:spPr>
                  <a:xfrm>
                    <a:off x="206064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38" name="CustomShape 219"/>
                  <p:cNvSpPr/>
                  <p:nvPr/>
                </p:nvSpPr>
                <p:spPr>
                  <a:xfrm>
                    <a:off x="20772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39" name="CustomShape 220"/>
                  <p:cNvSpPr/>
                  <p:nvPr/>
                </p:nvSpPr>
                <p:spPr>
                  <a:xfrm>
                    <a:off x="20941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0" name="CustomShape 221"/>
                  <p:cNvSpPr/>
                  <p:nvPr/>
                </p:nvSpPr>
                <p:spPr>
                  <a:xfrm>
                    <a:off x="21103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41" name="CustomShape 222"/>
                  <p:cNvSpPr/>
                  <p:nvPr/>
                </p:nvSpPr>
                <p:spPr>
                  <a:xfrm>
                    <a:off x="212688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642" name="Group 223"/>
                <p:cNvGrpSpPr/>
                <p:nvPr/>
              </p:nvGrpSpPr>
              <p:grpSpPr>
                <a:xfrm>
                  <a:off x="2144160" y="1197000"/>
                  <a:ext cx="164520" cy="72720"/>
                  <a:chOff x="2144160" y="1197000"/>
                  <a:chExt cx="164520" cy="72720"/>
                </a:xfrm>
              </p:grpSpPr>
              <p:sp>
                <p:nvSpPr>
                  <p:cNvPr id="643" name="CustomShape 224"/>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4" name="CustomShape 225"/>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5" name="CustomShape 226"/>
                  <p:cNvSpPr/>
                  <p:nvPr/>
                </p:nvSpPr>
                <p:spPr>
                  <a:xfrm>
                    <a:off x="21441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6" name="CustomShape 227"/>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7" name="CustomShape 228"/>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8" name="CustomShape 229"/>
                  <p:cNvSpPr/>
                  <p:nvPr/>
                </p:nvSpPr>
                <p:spPr>
                  <a:xfrm>
                    <a:off x="22428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49" name="CustomShape 230"/>
                  <p:cNvSpPr/>
                  <p:nvPr/>
                </p:nvSpPr>
                <p:spPr>
                  <a:xfrm>
                    <a:off x="21607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50" name="CustomShape 231"/>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51" name="CustomShape 232"/>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52" name="CustomShape 233"/>
                  <p:cNvSpPr/>
                  <p:nvPr/>
                </p:nvSpPr>
                <p:spPr>
                  <a:xfrm>
                    <a:off x="22428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53" name="CustomShape 234"/>
                  <p:cNvSpPr/>
                  <p:nvPr/>
                </p:nvSpPr>
                <p:spPr>
                  <a:xfrm>
                    <a:off x="21769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54" name="CustomShape 235"/>
                  <p:cNvSpPr/>
                  <p:nvPr/>
                </p:nvSpPr>
                <p:spPr>
                  <a:xfrm>
                    <a:off x="21934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55" name="CustomShape 236"/>
                  <p:cNvSpPr/>
                  <p:nvPr/>
                </p:nvSpPr>
                <p:spPr>
                  <a:xfrm>
                    <a:off x="22100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56" name="CustomShape 237"/>
                  <p:cNvSpPr/>
                  <p:nvPr/>
                </p:nvSpPr>
                <p:spPr>
                  <a:xfrm>
                    <a:off x="222624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57" name="CustomShape 238"/>
                  <p:cNvSpPr/>
                  <p:nvPr/>
                </p:nvSpPr>
                <p:spPr>
                  <a:xfrm>
                    <a:off x="224280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658" name="Group 239"/>
              <p:cNvGrpSpPr/>
              <p:nvPr/>
            </p:nvGrpSpPr>
            <p:grpSpPr>
              <a:xfrm>
                <a:off x="2241360" y="1197000"/>
                <a:ext cx="280800" cy="72720"/>
                <a:chOff x="2241360" y="1197000"/>
                <a:chExt cx="280800" cy="72720"/>
              </a:xfrm>
            </p:grpSpPr>
            <p:grpSp>
              <p:nvGrpSpPr>
                <p:cNvPr id="659" name="Group 240"/>
                <p:cNvGrpSpPr/>
                <p:nvPr/>
              </p:nvGrpSpPr>
              <p:grpSpPr>
                <a:xfrm>
                  <a:off x="2241360" y="1197000"/>
                  <a:ext cx="164880" cy="72720"/>
                  <a:chOff x="2241360" y="1197000"/>
                  <a:chExt cx="164880" cy="72720"/>
                </a:xfrm>
              </p:grpSpPr>
              <p:sp>
                <p:nvSpPr>
                  <p:cNvPr id="660" name="CustomShape 241"/>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1" name="CustomShape 242"/>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2" name="CustomShape 243"/>
                  <p:cNvSpPr/>
                  <p:nvPr/>
                </p:nvSpPr>
                <p:spPr>
                  <a:xfrm>
                    <a:off x="22413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3" name="CustomShape 244"/>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4" name="CustomShape 245"/>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5" name="CustomShape 246"/>
                  <p:cNvSpPr/>
                  <p:nvPr/>
                </p:nvSpPr>
                <p:spPr>
                  <a:xfrm>
                    <a:off x="23403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6" name="CustomShape 247"/>
                  <p:cNvSpPr/>
                  <p:nvPr/>
                </p:nvSpPr>
                <p:spPr>
                  <a:xfrm>
                    <a:off x="22579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7" name="CustomShape 248"/>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8" name="CustomShape 249"/>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69" name="CustomShape 250"/>
                  <p:cNvSpPr/>
                  <p:nvPr/>
                </p:nvSpPr>
                <p:spPr>
                  <a:xfrm>
                    <a:off x="23403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70" name="CustomShape 251"/>
                  <p:cNvSpPr/>
                  <p:nvPr/>
                </p:nvSpPr>
                <p:spPr>
                  <a:xfrm>
                    <a:off x="22741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71" name="CustomShape 252"/>
                  <p:cNvSpPr/>
                  <p:nvPr/>
                </p:nvSpPr>
                <p:spPr>
                  <a:xfrm>
                    <a:off x="22906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72" name="CustomShape 253"/>
                  <p:cNvSpPr/>
                  <p:nvPr/>
                </p:nvSpPr>
                <p:spPr>
                  <a:xfrm>
                    <a:off x="23076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73" name="CustomShape 254"/>
                  <p:cNvSpPr/>
                  <p:nvPr/>
                </p:nvSpPr>
                <p:spPr>
                  <a:xfrm>
                    <a:off x="232344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74" name="CustomShape 255"/>
                  <p:cNvSpPr/>
                  <p:nvPr/>
                </p:nvSpPr>
                <p:spPr>
                  <a:xfrm>
                    <a:off x="234036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675" name="Group 256"/>
                <p:cNvGrpSpPr/>
                <p:nvPr/>
              </p:nvGrpSpPr>
              <p:grpSpPr>
                <a:xfrm>
                  <a:off x="2357640" y="1197000"/>
                  <a:ext cx="164520" cy="72720"/>
                  <a:chOff x="2357640" y="1197000"/>
                  <a:chExt cx="164520" cy="72720"/>
                </a:xfrm>
              </p:grpSpPr>
              <p:sp>
                <p:nvSpPr>
                  <p:cNvPr id="676" name="CustomShape 257"/>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77" name="CustomShape 258"/>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78" name="CustomShape 259"/>
                  <p:cNvSpPr/>
                  <p:nvPr/>
                </p:nvSpPr>
                <p:spPr>
                  <a:xfrm>
                    <a:off x="235764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79" name="CustomShape 260"/>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0" name="CustomShape 261"/>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1" name="CustomShape 262"/>
                  <p:cNvSpPr/>
                  <p:nvPr/>
                </p:nvSpPr>
                <p:spPr>
                  <a:xfrm>
                    <a:off x="24562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2" name="CustomShape 263"/>
                  <p:cNvSpPr/>
                  <p:nvPr/>
                </p:nvSpPr>
                <p:spPr>
                  <a:xfrm>
                    <a:off x="237420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3" name="CustomShape 264"/>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4" name="CustomShape 265"/>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5" name="CustomShape 266"/>
                  <p:cNvSpPr/>
                  <p:nvPr/>
                </p:nvSpPr>
                <p:spPr>
                  <a:xfrm>
                    <a:off x="245628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6" name="CustomShape 267"/>
                  <p:cNvSpPr/>
                  <p:nvPr/>
                </p:nvSpPr>
                <p:spPr>
                  <a:xfrm>
                    <a:off x="239040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87" name="CustomShape 268"/>
                  <p:cNvSpPr/>
                  <p:nvPr/>
                </p:nvSpPr>
                <p:spPr>
                  <a:xfrm>
                    <a:off x="240696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8" name="CustomShape 269"/>
                  <p:cNvSpPr/>
                  <p:nvPr/>
                </p:nvSpPr>
                <p:spPr>
                  <a:xfrm>
                    <a:off x="2423520" y="119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689" name="CustomShape 270"/>
                  <p:cNvSpPr/>
                  <p:nvPr/>
                </p:nvSpPr>
                <p:spPr>
                  <a:xfrm>
                    <a:off x="2439720" y="119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690" name="CustomShape 271"/>
                  <p:cNvSpPr/>
                  <p:nvPr/>
                </p:nvSpPr>
                <p:spPr>
                  <a:xfrm>
                    <a:off x="2456280" y="119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691" name="CustomShape 272"/>
          <p:cNvSpPr/>
          <p:nvPr/>
        </p:nvSpPr>
        <p:spPr>
          <a:xfrm>
            <a:off x="2411280" y="836640"/>
            <a:ext cx="647280" cy="934560"/>
          </a:xfrm>
          <a:prstGeom prst="ellipse">
            <a:avLst/>
          </a:prstGeom>
          <a:solidFill>
            <a:schemeClr val="accent1"/>
          </a:solidFill>
          <a:ln w="9360">
            <a:solidFill>
              <a:schemeClr val="tx1"/>
            </a:solidFill>
            <a:round/>
          </a:ln>
        </p:spPr>
        <p:style>
          <a:lnRef idx="0"/>
          <a:fillRef idx="0"/>
          <a:effectRef idx="0"/>
          <a:fontRef idx="minor"/>
        </p:style>
      </p:sp>
      <p:sp>
        <p:nvSpPr>
          <p:cNvPr id="692" name="CustomShape 273"/>
          <p:cNvSpPr/>
          <p:nvPr/>
        </p:nvSpPr>
        <p:spPr>
          <a:xfrm>
            <a:off x="395280" y="836640"/>
            <a:ext cx="720360" cy="863280"/>
          </a:xfrm>
          <a:prstGeom prst="ellipse">
            <a:avLst/>
          </a:prstGeom>
          <a:solidFill>
            <a:schemeClr val="accent2"/>
          </a:solidFill>
          <a:ln w="9360">
            <a:solidFill>
              <a:schemeClr val="tx1"/>
            </a:solidFill>
            <a:round/>
          </a:ln>
        </p:spPr>
        <p:style>
          <a:lnRef idx="0"/>
          <a:fillRef idx="0"/>
          <a:effectRef idx="0"/>
          <a:fontRef idx="minor"/>
        </p:style>
      </p:sp>
      <p:grpSp>
        <p:nvGrpSpPr>
          <p:cNvPr id="693" name="Group 274"/>
          <p:cNvGrpSpPr/>
          <p:nvPr/>
        </p:nvGrpSpPr>
        <p:grpSpPr>
          <a:xfrm>
            <a:off x="1044720" y="2703600"/>
            <a:ext cx="730080" cy="75960"/>
            <a:chOff x="1044720" y="2703600"/>
            <a:chExt cx="730080" cy="75960"/>
          </a:xfrm>
        </p:grpSpPr>
        <p:grpSp>
          <p:nvGrpSpPr>
            <p:cNvPr id="694" name="Group 275"/>
            <p:cNvGrpSpPr/>
            <p:nvPr/>
          </p:nvGrpSpPr>
          <p:grpSpPr>
            <a:xfrm>
              <a:off x="1044720" y="2703600"/>
              <a:ext cx="399600" cy="75960"/>
              <a:chOff x="1044720" y="2703600"/>
              <a:chExt cx="399600" cy="75960"/>
            </a:xfrm>
          </p:grpSpPr>
          <p:grpSp>
            <p:nvGrpSpPr>
              <p:cNvPr id="695" name="Group 276"/>
              <p:cNvGrpSpPr/>
              <p:nvPr/>
            </p:nvGrpSpPr>
            <p:grpSpPr>
              <a:xfrm>
                <a:off x="1044720" y="2703600"/>
                <a:ext cx="227160" cy="75960"/>
                <a:chOff x="1044720" y="2703600"/>
                <a:chExt cx="227160" cy="75960"/>
              </a:xfrm>
            </p:grpSpPr>
            <p:grpSp>
              <p:nvGrpSpPr>
                <p:cNvPr id="696" name="Group 277"/>
                <p:cNvGrpSpPr/>
                <p:nvPr/>
              </p:nvGrpSpPr>
              <p:grpSpPr>
                <a:xfrm>
                  <a:off x="1044720" y="2703600"/>
                  <a:ext cx="133200" cy="75960"/>
                  <a:chOff x="1044720" y="2703600"/>
                  <a:chExt cx="133200" cy="75960"/>
                </a:xfrm>
              </p:grpSpPr>
              <p:sp>
                <p:nvSpPr>
                  <p:cNvPr id="697" name="CustomShape 278"/>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698" name="CustomShape 279"/>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699" name="CustomShape 280"/>
                  <p:cNvSpPr/>
                  <p:nvPr/>
                </p:nvSpPr>
                <p:spPr>
                  <a:xfrm>
                    <a:off x="10447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0" name="CustomShape 281"/>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1" name="CustomShape 282"/>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2" name="CustomShape 283"/>
                  <p:cNvSpPr/>
                  <p:nvPr/>
                </p:nvSpPr>
                <p:spPr>
                  <a:xfrm>
                    <a:off x="11246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3" name="CustomShape 284"/>
                  <p:cNvSpPr/>
                  <p:nvPr/>
                </p:nvSpPr>
                <p:spPr>
                  <a:xfrm>
                    <a:off x="10580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4" name="CustomShape 285"/>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5" name="CustomShape 286"/>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6" name="CustomShape 287"/>
                  <p:cNvSpPr/>
                  <p:nvPr/>
                </p:nvSpPr>
                <p:spPr>
                  <a:xfrm>
                    <a:off x="11246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7" name="CustomShape 288"/>
                  <p:cNvSpPr/>
                  <p:nvPr/>
                </p:nvSpPr>
                <p:spPr>
                  <a:xfrm>
                    <a:off x="107100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08" name="CustomShape 289"/>
                  <p:cNvSpPr/>
                  <p:nvPr/>
                </p:nvSpPr>
                <p:spPr>
                  <a:xfrm>
                    <a:off x="10846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09" name="CustomShape 290"/>
                  <p:cNvSpPr/>
                  <p:nvPr/>
                </p:nvSpPr>
                <p:spPr>
                  <a:xfrm>
                    <a:off x="1098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0" name="CustomShape 291"/>
                  <p:cNvSpPr/>
                  <p:nvPr/>
                </p:nvSpPr>
                <p:spPr>
                  <a:xfrm>
                    <a:off x="111096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11" name="CustomShape 292"/>
                  <p:cNvSpPr/>
                  <p:nvPr/>
                </p:nvSpPr>
                <p:spPr>
                  <a:xfrm>
                    <a:off x="112464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712" name="Group 293"/>
                <p:cNvGrpSpPr/>
                <p:nvPr/>
              </p:nvGrpSpPr>
              <p:grpSpPr>
                <a:xfrm>
                  <a:off x="1138320" y="2703600"/>
                  <a:ext cx="133560" cy="75960"/>
                  <a:chOff x="1138320" y="2703600"/>
                  <a:chExt cx="133560" cy="75960"/>
                </a:xfrm>
              </p:grpSpPr>
              <p:sp>
                <p:nvSpPr>
                  <p:cNvPr id="713" name="CustomShape 294"/>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4" name="CustomShape 295"/>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5" name="CustomShape 296"/>
                  <p:cNvSpPr/>
                  <p:nvPr/>
                </p:nvSpPr>
                <p:spPr>
                  <a:xfrm>
                    <a:off x="11383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6" name="CustomShape 297"/>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7" name="CustomShape 298"/>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8" name="CustomShape 299"/>
                  <p:cNvSpPr/>
                  <p:nvPr/>
                </p:nvSpPr>
                <p:spPr>
                  <a:xfrm>
                    <a:off x="12186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19" name="CustomShape 300"/>
                  <p:cNvSpPr/>
                  <p:nvPr/>
                </p:nvSpPr>
                <p:spPr>
                  <a:xfrm>
                    <a:off x="11520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20" name="CustomShape 301"/>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21" name="CustomShape 302"/>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22" name="CustomShape 303"/>
                  <p:cNvSpPr/>
                  <p:nvPr/>
                </p:nvSpPr>
                <p:spPr>
                  <a:xfrm>
                    <a:off x="12186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23" name="CustomShape 304"/>
                  <p:cNvSpPr/>
                  <p:nvPr/>
                </p:nvSpPr>
                <p:spPr>
                  <a:xfrm>
                    <a:off x="116496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24" name="CustomShape 305"/>
                  <p:cNvSpPr/>
                  <p:nvPr/>
                </p:nvSpPr>
                <p:spPr>
                  <a:xfrm>
                    <a:off x="11782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25" name="CustomShape 306"/>
                  <p:cNvSpPr/>
                  <p:nvPr/>
                </p:nvSpPr>
                <p:spPr>
                  <a:xfrm>
                    <a:off x="1191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26" name="CustomShape 307"/>
                  <p:cNvSpPr/>
                  <p:nvPr/>
                </p:nvSpPr>
                <p:spPr>
                  <a:xfrm>
                    <a:off x="120492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27" name="CustomShape 308"/>
                  <p:cNvSpPr/>
                  <p:nvPr/>
                </p:nvSpPr>
                <p:spPr>
                  <a:xfrm>
                    <a:off x="121860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728" name="Group 309"/>
              <p:cNvGrpSpPr/>
              <p:nvPr/>
            </p:nvGrpSpPr>
            <p:grpSpPr>
              <a:xfrm>
                <a:off x="1217160" y="2703600"/>
                <a:ext cx="227160" cy="75960"/>
                <a:chOff x="1217160" y="2703600"/>
                <a:chExt cx="227160" cy="75960"/>
              </a:xfrm>
            </p:grpSpPr>
            <p:grpSp>
              <p:nvGrpSpPr>
                <p:cNvPr id="729" name="Group 310"/>
                <p:cNvGrpSpPr/>
                <p:nvPr/>
              </p:nvGrpSpPr>
              <p:grpSpPr>
                <a:xfrm>
                  <a:off x="1217160" y="2703600"/>
                  <a:ext cx="133200" cy="75960"/>
                  <a:chOff x="1217160" y="2703600"/>
                  <a:chExt cx="133200" cy="75960"/>
                </a:xfrm>
              </p:grpSpPr>
              <p:sp>
                <p:nvSpPr>
                  <p:cNvPr id="730" name="CustomShape 311"/>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1" name="CustomShape 312"/>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2" name="CustomShape 313"/>
                  <p:cNvSpPr/>
                  <p:nvPr/>
                </p:nvSpPr>
                <p:spPr>
                  <a:xfrm>
                    <a:off x="12171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3" name="CustomShape 314"/>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4" name="CustomShape 315"/>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5" name="CustomShape 316"/>
                  <p:cNvSpPr/>
                  <p:nvPr/>
                </p:nvSpPr>
                <p:spPr>
                  <a:xfrm>
                    <a:off x="12970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6" name="CustomShape 317"/>
                  <p:cNvSpPr/>
                  <p:nvPr/>
                </p:nvSpPr>
                <p:spPr>
                  <a:xfrm>
                    <a:off x="1230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7" name="CustomShape 318"/>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8" name="CustomShape 319"/>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39" name="CustomShape 320"/>
                  <p:cNvSpPr/>
                  <p:nvPr/>
                </p:nvSpPr>
                <p:spPr>
                  <a:xfrm>
                    <a:off x="12970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40" name="CustomShape 321"/>
                  <p:cNvSpPr/>
                  <p:nvPr/>
                </p:nvSpPr>
                <p:spPr>
                  <a:xfrm>
                    <a:off x="124380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41" name="CustomShape 322"/>
                  <p:cNvSpPr/>
                  <p:nvPr/>
                </p:nvSpPr>
                <p:spPr>
                  <a:xfrm>
                    <a:off x="12571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42" name="CustomShape 323"/>
                  <p:cNvSpPr/>
                  <p:nvPr/>
                </p:nvSpPr>
                <p:spPr>
                  <a:xfrm>
                    <a:off x="1270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43" name="CustomShape 324"/>
                  <p:cNvSpPr/>
                  <p:nvPr/>
                </p:nvSpPr>
                <p:spPr>
                  <a:xfrm>
                    <a:off x="128376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44" name="CustomShape 325"/>
                  <p:cNvSpPr/>
                  <p:nvPr/>
                </p:nvSpPr>
                <p:spPr>
                  <a:xfrm>
                    <a:off x="129708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745" name="Group 326"/>
                <p:cNvGrpSpPr/>
                <p:nvPr/>
              </p:nvGrpSpPr>
              <p:grpSpPr>
                <a:xfrm>
                  <a:off x="1311120" y="2703600"/>
                  <a:ext cx="133200" cy="75960"/>
                  <a:chOff x="1311120" y="2703600"/>
                  <a:chExt cx="133200" cy="75960"/>
                </a:xfrm>
              </p:grpSpPr>
              <p:sp>
                <p:nvSpPr>
                  <p:cNvPr id="746" name="CustomShape 327"/>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47" name="CustomShape 328"/>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48" name="CustomShape 329"/>
                  <p:cNvSpPr/>
                  <p:nvPr/>
                </p:nvSpPr>
                <p:spPr>
                  <a:xfrm>
                    <a:off x="13111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49" name="CustomShape 330"/>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0" name="CustomShape 331"/>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1" name="CustomShape 332"/>
                  <p:cNvSpPr/>
                  <p:nvPr/>
                </p:nvSpPr>
                <p:spPr>
                  <a:xfrm>
                    <a:off x="13910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2" name="CustomShape 333"/>
                  <p:cNvSpPr/>
                  <p:nvPr/>
                </p:nvSpPr>
                <p:spPr>
                  <a:xfrm>
                    <a:off x="1324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3" name="CustomShape 334"/>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4" name="CustomShape 335"/>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5" name="CustomShape 336"/>
                  <p:cNvSpPr/>
                  <p:nvPr/>
                </p:nvSpPr>
                <p:spPr>
                  <a:xfrm>
                    <a:off x="13910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6" name="CustomShape 337"/>
                  <p:cNvSpPr/>
                  <p:nvPr/>
                </p:nvSpPr>
                <p:spPr>
                  <a:xfrm>
                    <a:off x="133740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57" name="CustomShape 338"/>
                  <p:cNvSpPr/>
                  <p:nvPr/>
                </p:nvSpPr>
                <p:spPr>
                  <a:xfrm>
                    <a:off x="13510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8" name="CustomShape 339"/>
                  <p:cNvSpPr/>
                  <p:nvPr/>
                </p:nvSpPr>
                <p:spPr>
                  <a:xfrm>
                    <a:off x="13644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59" name="CustomShape 340"/>
                  <p:cNvSpPr/>
                  <p:nvPr/>
                </p:nvSpPr>
                <p:spPr>
                  <a:xfrm>
                    <a:off x="137736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60" name="CustomShape 341"/>
                  <p:cNvSpPr/>
                  <p:nvPr/>
                </p:nvSpPr>
                <p:spPr>
                  <a:xfrm>
                    <a:off x="139104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761" name="Group 342"/>
            <p:cNvGrpSpPr/>
            <p:nvPr/>
          </p:nvGrpSpPr>
          <p:grpSpPr>
            <a:xfrm>
              <a:off x="1374840" y="2703600"/>
              <a:ext cx="399960" cy="75960"/>
              <a:chOff x="1374840" y="2703600"/>
              <a:chExt cx="399960" cy="75960"/>
            </a:xfrm>
          </p:grpSpPr>
          <p:grpSp>
            <p:nvGrpSpPr>
              <p:cNvPr id="762" name="Group 343"/>
              <p:cNvGrpSpPr/>
              <p:nvPr/>
            </p:nvGrpSpPr>
            <p:grpSpPr>
              <a:xfrm>
                <a:off x="1374840" y="2703600"/>
                <a:ext cx="227160" cy="75960"/>
                <a:chOff x="1374840" y="2703600"/>
                <a:chExt cx="227160" cy="75960"/>
              </a:xfrm>
            </p:grpSpPr>
            <p:grpSp>
              <p:nvGrpSpPr>
                <p:cNvPr id="763" name="Group 344"/>
                <p:cNvGrpSpPr/>
                <p:nvPr/>
              </p:nvGrpSpPr>
              <p:grpSpPr>
                <a:xfrm>
                  <a:off x="1374840" y="2703600"/>
                  <a:ext cx="133200" cy="75960"/>
                  <a:chOff x="1374840" y="2703600"/>
                  <a:chExt cx="133200" cy="75960"/>
                </a:xfrm>
              </p:grpSpPr>
              <p:sp>
                <p:nvSpPr>
                  <p:cNvPr id="764" name="CustomShape 345"/>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65" name="CustomShape 346"/>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66" name="CustomShape 347"/>
                  <p:cNvSpPr/>
                  <p:nvPr/>
                </p:nvSpPr>
                <p:spPr>
                  <a:xfrm>
                    <a:off x="13748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67" name="CustomShape 348"/>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68" name="CustomShape 349"/>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69" name="CustomShape 350"/>
                  <p:cNvSpPr/>
                  <p:nvPr/>
                </p:nvSpPr>
                <p:spPr>
                  <a:xfrm>
                    <a:off x="14547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0" name="CustomShape 351"/>
                  <p:cNvSpPr/>
                  <p:nvPr/>
                </p:nvSpPr>
                <p:spPr>
                  <a:xfrm>
                    <a:off x="13885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1" name="CustomShape 352"/>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2" name="CustomShape 353"/>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3" name="CustomShape 354"/>
                  <p:cNvSpPr/>
                  <p:nvPr/>
                </p:nvSpPr>
                <p:spPr>
                  <a:xfrm>
                    <a:off x="14547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4" name="CustomShape 355"/>
                  <p:cNvSpPr/>
                  <p:nvPr/>
                </p:nvSpPr>
                <p:spPr>
                  <a:xfrm>
                    <a:off x="140148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75" name="CustomShape 356"/>
                  <p:cNvSpPr/>
                  <p:nvPr/>
                </p:nvSpPr>
                <p:spPr>
                  <a:xfrm>
                    <a:off x="14148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6" name="CustomShape 357"/>
                  <p:cNvSpPr/>
                  <p:nvPr/>
                </p:nvSpPr>
                <p:spPr>
                  <a:xfrm>
                    <a:off x="14284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77" name="CustomShape 358"/>
                  <p:cNvSpPr/>
                  <p:nvPr/>
                </p:nvSpPr>
                <p:spPr>
                  <a:xfrm>
                    <a:off x="144144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78" name="CustomShape 359"/>
                  <p:cNvSpPr/>
                  <p:nvPr/>
                </p:nvSpPr>
                <p:spPr>
                  <a:xfrm>
                    <a:off x="145476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779" name="Group 360"/>
                <p:cNvGrpSpPr/>
                <p:nvPr/>
              </p:nvGrpSpPr>
              <p:grpSpPr>
                <a:xfrm>
                  <a:off x="1468800" y="2703600"/>
                  <a:ext cx="133200" cy="75960"/>
                  <a:chOff x="1468800" y="2703600"/>
                  <a:chExt cx="133200" cy="75960"/>
                </a:xfrm>
              </p:grpSpPr>
              <p:sp>
                <p:nvSpPr>
                  <p:cNvPr id="780" name="CustomShape 361"/>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1" name="CustomShape 362"/>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2" name="CustomShape 363"/>
                  <p:cNvSpPr/>
                  <p:nvPr/>
                </p:nvSpPr>
                <p:spPr>
                  <a:xfrm>
                    <a:off x="14688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3" name="CustomShape 364"/>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4" name="CustomShape 365"/>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5" name="CustomShape 366"/>
                  <p:cNvSpPr/>
                  <p:nvPr/>
                </p:nvSpPr>
                <p:spPr>
                  <a:xfrm>
                    <a:off x="15487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6" name="CustomShape 367"/>
                  <p:cNvSpPr/>
                  <p:nvPr/>
                </p:nvSpPr>
                <p:spPr>
                  <a:xfrm>
                    <a:off x="14821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7" name="CustomShape 368"/>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8" name="CustomShape 369"/>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89" name="CustomShape 370"/>
                  <p:cNvSpPr/>
                  <p:nvPr/>
                </p:nvSpPr>
                <p:spPr>
                  <a:xfrm>
                    <a:off x="15487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90" name="CustomShape 371"/>
                  <p:cNvSpPr/>
                  <p:nvPr/>
                </p:nvSpPr>
                <p:spPr>
                  <a:xfrm>
                    <a:off x="149544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91" name="CustomShape 372"/>
                  <p:cNvSpPr/>
                  <p:nvPr/>
                </p:nvSpPr>
                <p:spPr>
                  <a:xfrm>
                    <a:off x="15087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92" name="CustomShape 373"/>
                  <p:cNvSpPr/>
                  <p:nvPr/>
                </p:nvSpPr>
                <p:spPr>
                  <a:xfrm>
                    <a:off x="15224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93" name="CustomShape 374"/>
                  <p:cNvSpPr/>
                  <p:nvPr/>
                </p:nvSpPr>
                <p:spPr>
                  <a:xfrm>
                    <a:off x="153540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794" name="CustomShape 375"/>
                  <p:cNvSpPr/>
                  <p:nvPr/>
                </p:nvSpPr>
                <p:spPr>
                  <a:xfrm>
                    <a:off x="154872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795" name="Group 376"/>
              <p:cNvGrpSpPr/>
              <p:nvPr/>
            </p:nvGrpSpPr>
            <p:grpSpPr>
              <a:xfrm>
                <a:off x="1547640" y="2703600"/>
                <a:ext cx="227160" cy="75960"/>
                <a:chOff x="1547640" y="2703600"/>
                <a:chExt cx="227160" cy="75960"/>
              </a:xfrm>
            </p:grpSpPr>
            <p:grpSp>
              <p:nvGrpSpPr>
                <p:cNvPr id="796" name="Group 377"/>
                <p:cNvGrpSpPr/>
                <p:nvPr/>
              </p:nvGrpSpPr>
              <p:grpSpPr>
                <a:xfrm>
                  <a:off x="1547640" y="2703600"/>
                  <a:ext cx="133200" cy="75960"/>
                  <a:chOff x="1547640" y="2703600"/>
                  <a:chExt cx="133200" cy="75960"/>
                </a:xfrm>
              </p:grpSpPr>
              <p:sp>
                <p:nvSpPr>
                  <p:cNvPr id="797" name="CustomShape 378"/>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98" name="CustomShape 379"/>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799" name="CustomShape 380"/>
                  <p:cNvSpPr/>
                  <p:nvPr/>
                </p:nvSpPr>
                <p:spPr>
                  <a:xfrm>
                    <a:off x="15476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0" name="CustomShape 381"/>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1" name="CustomShape 382"/>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2" name="CustomShape 383"/>
                  <p:cNvSpPr/>
                  <p:nvPr/>
                </p:nvSpPr>
                <p:spPr>
                  <a:xfrm>
                    <a:off x="16275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3" name="CustomShape 384"/>
                  <p:cNvSpPr/>
                  <p:nvPr/>
                </p:nvSpPr>
                <p:spPr>
                  <a:xfrm>
                    <a:off x="15609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4" name="CustomShape 385"/>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5" name="CustomShape 386"/>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6" name="CustomShape 387"/>
                  <p:cNvSpPr/>
                  <p:nvPr/>
                </p:nvSpPr>
                <p:spPr>
                  <a:xfrm>
                    <a:off x="162756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7" name="CustomShape 388"/>
                  <p:cNvSpPr/>
                  <p:nvPr/>
                </p:nvSpPr>
                <p:spPr>
                  <a:xfrm>
                    <a:off x="157392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808" name="CustomShape 389"/>
                  <p:cNvSpPr/>
                  <p:nvPr/>
                </p:nvSpPr>
                <p:spPr>
                  <a:xfrm>
                    <a:off x="15876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09" name="CustomShape 390"/>
                  <p:cNvSpPr/>
                  <p:nvPr/>
                </p:nvSpPr>
                <p:spPr>
                  <a:xfrm>
                    <a:off x="1600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0" name="CustomShape 391"/>
                  <p:cNvSpPr/>
                  <p:nvPr/>
                </p:nvSpPr>
                <p:spPr>
                  <a:xfrm>
                    <a:off x="161388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811" name="CustomShape 392"/>
                  <p:cNvSpPr/>
                  <p:nvPr/>
                </p:nvSpPr>
                <p:spPr>
                  <a:xfrm>
                    <a:off x="162756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812" name="Group 393"/>
                <p:cNvGrpSpPr/>
                <p:nvPr/>
              </p:nvGrpSpPr>
              <p:grpSpPr>
                <a:xfrm>
                  <a:off x="1641240" y="2703600"/>
                  <a:ext cx="133560" cy="75960"/>
                  <a:chOff x="1641240" y="2703600"/>
                  <a:chExt cx="133560" cy="75960"/>
                </a:xfrm>
              </p:grpSpPr>
              <p:sp>
                <p:nvSpPr>
                  <p:cNvPr id="813" name="CustomShape 394"/>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4" name="CustomShape 395"/>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5" name="CustomShape 396"/>
                  <p:cNvSpPr/>
                  <p:nvPr/>
                </p:nvSpPr>
                <p:spPr>
                  <a:xfrm>
                    <a:off x="164124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6" name="CustomShape 397"/>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7" name="CustomShape 398"/>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8" name="CustomShape 399"/>
                  <p:cNvSpPr/>
                  <p:nvPr/>
                </p:nvSpPr>
                <p:spPr>
                  <a:xfrm>
                    <a:off x="17215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19" name="CustomShape 400"/>
                  <p:cNvSpPr/>
                  <p:nvPr/>
                </p:nvSpPr>
                <p:spPr>
                  <a:xfrm>
                    <a:off x="16549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20" name="CustomShape 401"/>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21" name="CustomShape 402"/>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22" name="CustomShape 403"/>
                  <p:cNvSpPr/>
                  <p:nvPr/>
                </p:nvSpPr>
                <p:spPr>
                  <a:xfrm>
                    <a:off x="172152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23" name="CustomShape 404"/>
                  <p:cNvSpPr/>
                  <p:nvPr/>
                </p:nvSpPr>
                <p:spPr>
                  <a:xfrm>
                    <a:off x="166788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824" name="CustomShape 405"/>
                  <p:cNvSpPr/>
                  <p:nvPr/>
                </p:nvSpPr>
                <p:spPr>
                  <a:xfrm>
                    <a:off x="168120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25" name="CustomShape 406"/>
                  <p:cNvSpPr/>
                  <p:nvPr/>
                </p:nvSpPr>
                <p:spPr>
                  <a:xfrm>
                    <a:off x="1694880" y="2703600"/>
                    <a:ext cx="53280" cy="75960"/>
                  </a:xfrm>
                  <a:prstGeom prst="ellipse">
                    <a:avLst/>
                  </a:prstGeom>
                  <a:solidFill>
                    <a:schemeClr val="accent1"/>
                  </a:solidFill>
                  <a:ln w="38160">
                    <a:solidFill>
                      <a:schemeClr val="tx1"/>
                    </a:solidFill>
                    <a:round/>
                  </a:ln>
                </p:spPr>
                <p:style>
                  <a:lnRef idx="0"/>
                  <a:fillRef idx="0"/>
                  <a:effectRef idx="0"/>
                  <a:fontRef idx="minor"/>
                </p:style>
              </p:sp>
              <p:sp>
                <p:nvSpPr>
                  <p:cNvPr id="826" name="CustomShape 407"/>
                  <p:cNvSpPr/>
                  <p:nvPr/>
                </p:nvSpPr>
                <p:spPr>
                  <a:xfrm>
                    <a:off x="1707840" y="2703600"/>
                    <a:ext cx="53640" cy="75960"/>
                  </a:xfrm>
                  <a:prstGeom prst="ellipse">
                    <a:avLst/>
                  </a:prstGeom>
                  <a:solidFill>
                    <a:schemeClr val="accent1"/>
                  </a:solidFill>
                  <a:ln w="38160">
                    <a:solidFill>
                      <a:schemeClr val="tx1"/>
                    </a:solidFill>
                    <a:round/>
                  </a:ln>
                </p:spPr>
                <p:style>
                  <a:lnRef idx="0"/>
                  <a:fillRef idx="0"/>
                  <a:effectRef idx="0"/>
                  <a:fontRef idx="minor"/>
                </p:style>
              </p:sp>
              <p:sp>
                <p:nvSpPr>
                  <p:cNvPr id="827" name="CustomShape 408"/>
                  <p:cNvSpPr/>
                  <p:nvPr/>
                </p:nvSpPr>
                <p:spPr>
                  <a:xfrm>
                    <a:off x="1721520" y="270360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828" name="Group 409"/>
          <p:cNvGrpSpPr/>
          <p:nvPr/>
        </p:nvGrpSpPr>
        <p:grpSpPr>
          <a:xfrm>
            <a:off x="1620720" y="2709720"/>
            <a:ext cx="903240" cy="72720"/>
            <a:chOff x="1620720" y="2709720"/>
            <a:chExt cx="903240" cy="72720"/>
          </a:xfrm>
        </p:grpSpPr>
        <p:grpSp>
          <p:nvGrpSpPr>
            <p:cNvPr id="829" name="Group 410"/>
            <p:cNvGrpSpPr/>
            <p:nvPr/>
          </p:nvGrpSpPr>
          <p:grpSpPr>
            <a:xfrm>
              <a:off x="1620720" y="2709720"/>
              <a:ext cx="494640" cy="72720"/>
              <a:chOff x="1620720" y="2709720"/>
              <a:chExt cx="494640" cy="72720"/>
            </a:xfrm>
          </p:grpSpPr>
          <p:grpSp>
            <p:nvGrpSpPr>
              <p:cNvPr id="830" name="Group 411"/>
              <p:cNvGrpSpPr/>
              <p:nvPr/>
            </p:nvGrpSpPr>
            <p:grpSpPr>
              <a:xfrm>
                <a:off x="1620720" y="2709720"/>
                <a:ext cx="281160" cy="72720"/>
                <a:chOff x="1620720" y="2709720"/>
                <a:chExt cx="281160" cy="72720"/>
              </a:xfrm>
            </p:grpSpPr>
            <p:grpSp>
              <p:nvGrpSpPr>
                <p:cNvPr id="831" name="Group 412"/>
                <p:cNvGrpSpPr/>
                <p:nvPr/>
              </p:nvGrpSpPr>
              <p:grpSpPr>
                <a:xfrm>
                  <a:off x="1620720" y="2709720"/>
                  <a:ext cx="164880" cy="72720"/>
                  <a:chOff x="1620720" y="2709720"/>
                  <a:chExt cx="164880" cy="72720"/>
                </a:xfrm>
              </p:grpSpPr>
              <p:sp>
                <p:nvSpPr>
                  <p:cNvPr id="832" name="CustomShape 413"/>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3" name="CustomShape 414"/>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4" name="CustomShape 415"/>
                  <p:cNvSpPr/>
                  <p:nvPr/>
                </p:nvSpPr>
                <p:spPr>
                  <a:xfrm>
                    <a:off x="1620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5" name="CustomShape 416"/>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6" name="CustomShape 417"/>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7" name="CustomShape 418"/>
                  <p:cNvSpPr/>
                  <p:nvPr/>
                </p:nvSpPr>
                <p:spPr>
                  <a:xfrm>
                    <a:off x="1719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8" name="CustomShape 419"/>
                  <p:cNvSpPr/>
                  <p:nvPr/>
                </p:nvSpPr>
                <p:spPr>
                  <a:xfrm>
                    <a:off x="16376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39" name="CustomShape 420"/>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40" name="CustomShape 421"/>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41" name="CustomShape 422"/>
                  <p:cNvSpPr/>
                  <p:nvPr/>
                </p:nvSpPr>
                <p:spPr>
                  <a:xfrm>
                    <a:off x="1719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42" name="CustomShape 423"/>
                  <p:cNvSpPr/>
                  <p:nvPr/>
                </p:nvSpPr>
                <p:spPr>
                  <a:xfrm>
                    <a:off x="165348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43" name="CustomShape 424"/>
                  <p:cNvSpPr/>
                  <p:nvPr/>
                </p:nvSpPr>
                <p:spPr>
                  <a:xfrm>
                    <a:off x="16704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44" name="CustomShape 425"/>
                  <p:cNvSpPr/>
                  <p:nvPr/>
                </p:nvSpPr>
                <p:spPr>
                  <a:xfrm>
                    <a:off x="16869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45" name="CustomShape 426"/>
                  <p:cNvSpPr/>
                  <p:nvPr/>
                </p:nvSpPr>
                <p:spPr>
                  <a:xfrm>
                    <a:off x="17031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46" name="CustomShape 427"/>
                  <p:cNvSpPr/>
                  <p:nvPr/>
                </p:nvSpPr>
                <p:spPr>
                  <a:xfrm>
                    <a:off x="171972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847" name="Group 428"/>
                <p:cNvGrpSpPr/>
                <p:nvPr/>
              </p:nvGrpSpPr>
              <p:grpSpPr>
                <a:xfrm>
                  <a:off x="1737000" y="2709720"/>
                  <a:ext cx="164880" cy="72720"/>
                  <a:chOff x="1737000" y="2709720"/>
                  <a:chExt cx="164880" cy="72720"/>
                </a:xfrm>
              </p:grpSpPr>
              <p:sp>
                <p:nvSpPr>
                  <p:cNvPr id="848" name="CustomShape 429"/>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49" name="CustomShape 430"/>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0" name="CustomShape 431"/>
                  <p:cNvSpPr/>
                  <p:nvPr/>
                </p:nvSpPr>
                <p:spPr>
                  <a:xfrm>
                    <a:off x="17370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1" name="CustomShape 432"/>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2" name="CustomShape 433"/>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3" name="CustomShape 434"/>
                  <p:cNvSpPr/>
                  <p:nvPr/>
                </p:nvSpPr>
                <p:spPr>
                  <a:xfrm>
                    <a:off x="18360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4" name="CustomShape 435"/>
                  <p:cNvSpPr/>
                  <p:nvPr/>
                </p:nvSpPr>
                <p:spPr>
                  <a:xfrm>
                    <a:off x="1753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5" name="CustomShape 436"/>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6" name="CustomShape 437"/>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7" name="CustomShape 438"/>
                  <p:cNvSpPr/>
                  <p:nvPr/>
                </p:nvSpPr>
                <p:spPr>
                  <a:xfrm>
                    <a:off x="18360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58" name="CustomShape 439"/>
                  <p:cNvSpPr/>
                  <p:nvPr/>
                </p:nvSpPr>
                <p:spPr>
                  <a:xfrm>
                    <a:off x="17697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59" name="CustomShape 440"/>
                  <p:cNvSpPr/>
                  <p:nvPr/>
                </p:nvSpPr>
                <p:spPr>
                  <a:xfrm>
                    <a:off x="1786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60" name="CustomShape 441"/>
                  <p:cNvSpPr/>
                  <p:nvPr/>
                </p:nvSpPr>
                <p:spPr>
                  <a:xfrm>
                    <a:off x="1803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61" name="CustomShape 442"/>
                  <p:cNvSpPr/>
                  <p:nvPr/>
                </p:nvSpPr>
                <p:spPr>
                  <a:xfrm>
                    <a:off x="181908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62" name="CustomShape 443"/>
                  <p:cNvSpPr/>
                  <p:nvPr/>
                </p:nvSpPr>
                <p:spPr>
                  <a:xfrm>
                    <a:off x="183600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863" name="Group 444"/>
              <p:cNvGrpSpPr/>
              <p:nvPr/>
            </p:nvGrpSpPr>
            <p:grpSpPr>
              <a:xfrm>
                <a:off x="1834200" y="2709720"/>
                <a:ext cx="281160" cy="72720"/>
                <a:chOff x="1834200" y="2709720"/>
                <a:chExt cx="281160" cy="72720"/>
              </a:xfrm>
            </p:grpSpPr>
            <p:grpSp>
              <p:nvGrpSpPr>
                <p:cNvPr id="864" name="Group 445"/>
                <p:cNvGrpSpPr/>
                <p:nvPr/>
              </p:nvGrpSpPr>
              <p:grpSpPr>
                <a:xfrm>
                  <a:off x="1834200" y="2709720"/>
                  <a:ext cx="164880" cy="72720"/>
                  <a:chOff x="1834200" y="2709720"/>
                  <a:chExt cx="164880" cy="72720"/>
                </a:xfrm>
              </p:grpSpPr>
              <p:sp>
                <p:nvSpPr>
                  <p:cNvPr id="865" name="CustomShape 446"/>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66" name="CustomShape 447"/>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67" name="CustomShape 448"/>
                  <p:cNvSpPr/>
                  <p:nvPr/>
                </p:nvSpPr>
                <p:spPr>
                  <a:xfrm>
                    <a:off x="18342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68" name="CustomShape 449"/>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69" name="CustomShape 450"/>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0" name="CustomShape 451"/>
                  <p:cNvSpPr/>
                  <p:nvPr/>
                </p:nvSpPr>
                <p:spPr>
                  <a:xfrm>
                    <a:off x="19332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1" name="CustomShape 452"/>
                  <p:cNvSpPr/>
                  <p:nvPr/>
                </p:nvSpPr>
                <p:spPr>
                  <a:xfrm>
                    <a:off x="18511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2" name="CustomShape 453"/>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3" name="CustomShape 454"/>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4" name="CustomShape 455"/>
                  <p:cNvSpPr/>
                  <p:nvPr/>
                </p:nvSpPr>
                <p:spPr>
                  <a:xfrm>
                    <a:off x="19332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5" name="CustomShape 456"/>
                  <p:cNvSpPr/>
                  <p:nvPr/>
                </p:nvSpPr>
                <p:spPr>
                  <a:xfrm>
                    <a:off x="18669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76" name="CustomShape 457"/>
                  <p:cNvSpPr/>
                  <p:nvPr/>
                </p:nvSpPr>
                <p:spPr>
                  <a:xfrm>
                    <a:off x="18838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7" name="CustomShape 458"/>
                  <p:cNvSpPr/>
                  <p:nvPr/>
                </p:nvSpPr>
                <p:spPr>
                  <a:xfrm>
                    <a:off x="19004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78" name="CustomShape 459"/>
                  <p:cNvSpPr/>
                  <p:nvPr/>
                </p:nvSpPr>
                <p:spPr>
                  <a:xfrm>
                    <a:off x="191664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79" name="CustomShape 460"/>
                  <p:cNvSpPr/>
                  <p:nvPr/>
                </p:nvSpPr>
                <p:spPr>
                  <a:xfrm>
                    <a:off x="193320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880" name="Group 461"/>
                <p:cNvGrpSpPr/>
                <p:nvPr/>
              </p:nvGrpSpPr>
              <p:grpSpPr>
                <a:xfrm>
                  <a:off x="1950480" y="2709720"/>
                  <a:ext cx="164880" cy="72720"/>
                  <a:chOff x="1950480" y="2709720"/>
                  <a:chExt cx="164880" cy="72720"/>
                </a:xfrm>
              </p:grpSpPr>
              <p:sp>
                <p:nvSpPr>
                  <p:cNvPr id="881" name="CustomShape 462"/>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2" name="CustomShape 463"/>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3" name="CustomShape 464"/>
                  <p:cNvSpPr/>
                  <p:nvPr/>
                </p:nvSpPr>
                <p:spPr>
                  <a:xfrm>
                    <a:off x="19504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4" name="CustomShape 465"/>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5" name="CustomShape 466"/>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6" name="CustomShape 467"/>
                  <p:cNvSpPr/>
                  <p:nvPr/>
                </p:nvSpPr>
                <p:spPr>
                  <a:xfrm>
                    <a:off x="20494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7" name="CustomShape 468"/>
                  <p:cNvSpPr/>
                  <p:nvPr/>
                </p:nvSpPr>
                <p:spPr>
                  <a:xfrm>
                    <a:off x="1967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8" name="CustomShape 469"/>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89" name="CustomShape 470"/>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90" name="CustomShape 471"/>
                  <p:cNvSpPr/>
                  <p:nvPr/>
                </p:nvSpPr>
                <p:spPr>
                  <a:xfrm>
                    <a:off x="20494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91" name="CustomShape 472"/>
                  <p:cNvSpPr/>
                  <p:nvPr/>
                </p:nvSpPr>
                <p:spPr>
                  <a:xfrm>
                    <a:off x="198324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92" name="CustomShape 473"/>
                  <p:cNvSpPr/>
                  <p:nvPr/>
                </p:nvSpPr>
                <p:spPr>
                  <a:xfrm>
                    <a:off x="19998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93" name="CustomShape 474"/>
                  <p:cNvSpPr/>
                  <p:nvPr/>
                </p:nvSpPr>
                <p:spPr>
                  <a:xfrm>
                    <a:off x="2016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894" name="CustomShape 475"/>
                  <p:cNvSpPr/>
                  <p:nvPr/>
                </p:nvSpPr>
                <p:spPr>
                  <a:xfrm>
                    <a:off x="20325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895" name="CustomShape 476"/>
                  <p:cNvSpPr/>
                  <p:nvPr/>
                </p:nvSpPr>
                <p:spPr>
                  <a:xfrm>
                    <a:off x="204948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896" name="Group 477"/>
            <p:cNvGrpSpPr/>
            <p:nvPr/>
          </p:nvGrpSpPr>
          <p:grpSpPr>
            <a:xfrm>
              <a:off x="2029320" y="2709720"/>
              <a:ext cx="494640" cy="72720"/>
              <a:chOff x="2029320" y="2709720"/>
              <a:chExt cx="494640" cy="72720"/>
            </a:xfrm>
          </p:grpSpPr>
          <p:grpSp>
            <p:nvGrpSpPr>
              <p:cNvPr id="897" name="Group 478"/>
              <p:cNvGrpSpPr/>
              <p:nvPr/>
            </p:nvGrpSpPr>
            <p:grpSpPr>
              <a:xfrm>
                <a:off x="2029320" y="2709720"/>
                <a:ext cx="281160" cy="72720"/>
                <a:chOff x="2029320" y="2709720"/>
                <a:chExt cx="281160" cy="72720"/>
              </a:xfrm>
            </p:grpSpPr>
            <p:grpSp>
              <p:nvGrpSpPr>
                <p:cNvPr id="898" name="Group 479"/>
                <p:cNvGrpSpPr/>
                <p:nvPr/>
              </p:nvGrpSpPr>
              <p:grpSpPr>
                <a:xfrm>
                  <a:off x="2029320" y="2709720"/>
                  <a:ext cx="164880" cy="72720"/>
                  <a:chOff x="2029320" y="2709720"/>
                  <a:chExt cx="164880" cy="72720"/>
                </a:xfrm>
              </p:grpSpPr>
              <p:sp>
                <p:nvSpPr>
                  <p:cNvPr id="899" name="CustomShape 480"/>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0" name="CustomShape 481"/>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1" name="CustomShape 482"/>
                  <p:cNvSpPr/>
                  <p:nvPr/>
                </p:nvSpPr>
                <p:spPr>
                  <a:xfrm>
                    <a:off x="2029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2" name="CustomShape 483"/>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3" name="CustomShape 484"/>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4" name="CustomShape 485"/>
                  <p:cNvSpPr/>
                  <p:nvPr/>
                </p:nvSpPr>
                <p:spPr>
                  <a:xfrm>
                    <a:off x="2128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5" name="CustomShape 486"/>
                  <p:cNvSpPr/>
                  <p:nvPr/>
                </p:nvSpPr>
                <p:spPr>
                  <a:xfrm>
                    <a:off x="20462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6" name="CustomShape 487"/>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7" name="CustomShape 488"/>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8" name="CustomShape 489"/>
                  <p:cNvSpPr/>
                  <p:nvPr/>
                </p:nvSpPr>
                <p:spPr>
                  <a:xfrm>
                    <a:off x="2128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09" name="CustomShape 490"/>
                  <p:cNvSpPr/>
                  <p:nvPr/>
                </p:nvSpPr>
                <p:spPr>
                  <a:xfrm>
                    <a:off x="206244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10" name="CustomShape 491"/>
                  <p:cNvSpPr/>
                  <p:nvPr/>
                </p:nvSpPr>
                <p:spPr>
                  <a:xfrm>
                    <a:off x="20790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11" name="CustomShape 492"/>
                  <p:cNvSpPr/>
                  <p:nvPr/>
                </p:nvSpPr>
                <p:spPr>
                  <a:xfrm>
                    <a:off x="20955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12" name="CustomShape 493"/>
                  <p:cNvSpPr/>
                  <p:nvPr/>
                </p:nvSpPr>
                <p:spPr>
                  <a:xfrm>
                    <a:off x="21117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13" name="CustomShape 494"/>
                  <p:cNvSpPr/>
                  <p:nvPr/>
                </p:nvSpPr>
                <p:spPr>
                  <a:xfrm>
                    <a:off x="212832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914" name="Group 495"/>
                <p:cNvGrpSpPr/>
                <p:nvPr/>
              </p:nvGrpSpPr>
              <p:grpSpPr>
                <a:xfrm>
                  <a:off x="2145600" y="2709720"/>
                  <a:ext cx="164880" cy="72720"/>
                  <a:chOff x="2145600" y="2709720"/>
                  <a:chExt cx="164880" cy="72720"/>
                </a:xfrm>
              </p:grpSpPr>
              <p:sp>
                <p:nvSpPr>
                  <p:cNvPr id="915" name="CustomShape 496"/>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16" name="CustomShape 497"/>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17" name="CustomShape 498"/>
                  <p:cNvSpPr/>
                  <p:nvPr/>
                </p:nvSpPr>
                <p:spPr>
                  <a:xfrm>
                    <a:off x="21456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18" name="CustomShape 499"/>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19" name="CustomShape 500"/>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0" name="CustomShape 501"/>
                  <p:cNvSpPr/>
                  <p:nvPr/>
                </p:nvSpPr>
                <p:spPr>
                  <a:xfrm>
                    <a:off x="22446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1" name="CustomShape 502"/>
                  <p:cNvSpPr/>
                  <p:nvPr/>
                </p:nvSpPr>
                <p:spPr>
                  <a:xfrm>
                    <a:off x="216216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2" name="CustomShape 503"/>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3" name="CustomShape 504"/>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4" name="CustomShape 505"/>
                  <p:cNvSpPr/>
                  <p:nvPr/>
                </p:nvSpPr>
                <p:spPr>
                  <a:xfrm>
                    <a:off x="22446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5" name="CustomShape 506"/>
                  <p:cNvSpPr/>
                  <p:nvPr/>
                </p:nvSpPr>
                <p:spPr>
                  <a:xfrm>
                    <a:off x="21783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26" name="CustomShape 507"/>
                  <p:cNvSpPr/>
                  <p:nvPr/>
                </p:nvSpPr>
                <p:spPr>
                  <a:xfrm>
                    <a:off x="21949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7" name="CustomShape 508"/>
                  <p:cNvSpPr/>
                  <p:nvPr/>
                </p:nvSpPr>
                <p:spPr>
                  <a:xfrm>
                    <a:off x="22118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28" name="CustomShape 509"/>
                  <p:cNvSpPr/>
                  <p:nvPr/>
                </p:nvSpPr>
                <p:spPr>
                  <a:xfrm>
                    <a:off x="222804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29" name="CustomShape 510"/>
                  <p:cNvSpPr/>
                  <p:nvPr/>
                </p:nvSpPr>
                <p:spPr>
                  <a:xfrm>
                    <a:off x="224460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930" name="Group 511"/>
              <p:cNvGrpSpPr/>
              <p:nvPr/>
            </p:nvGrpSpPr>
            <p:grpSpPr>
              <a:xfrm>
                <a:off x="2242800" y="2709720"/>
                <a:ext cx="281160" cy="72720"/>
                <a:chOff x="2242800" y="2709720"/>
                <a:chExt cx="281160" cy="72720"/>
              </a:xfrm>
            </p:grpSpPr>
            <p:grpSp>
              <p:nvGrpSpPr>
                <p:cNvPr id="931" name="Group 512"/>
                <p:cNvGrpSpPr/>
                <p:nvPr/>
              </p:nvGrpSpPr>
              <p:grpSpPr>
                <a:xfrm>
                  <a:off x="2242800" y="2709720"/>
                  <a:ext cx="164880" cy="72720"/>
                  <a:chOff x="2242800" y="2709720"/>
                  <a:chExt cx="164880" cy="72720"/>
                </a:xfrm>
              </p:grpSpPr>
              <p:sp>
                <p:nvSpPr>
                  <p:cNvPr id="932" name="CustomShape 513"/>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3" name="CustomShape 514"/>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4" name="CustomShape 515"/>
                  <p:cNvSpPr/>
                  <p:nvPr/>
                </p:nvSpPr>
                <p:spPr>
                  <a:xfrm>
                    <a:off x="22428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5" name="CustomShape 516"/>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6" name="CustomShape 517"/>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7" name="CustomShape 518"/>
                  <p:cNvSpPr/>
                  <p:nvPr/>
                </p:nvSpPr>
                <p:spPr>
                  <a:xfrm>
                    <a:off x="23418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8" name="CustomShape 519"/>
                  <p:cNvSpPr/>
                  <p:nvPr/>
                </p:nvSpPr>
                <p:spPr>
                  <a:xfrm>
                    <a:off x="22597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39" name="CustomShape 520"/>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40" name="CustomShape 521"/>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41" name="CustomShape 522"/>
                  <p:cNvSpPr/>
                  <p:nvPr/>
                </p:nvSpPr>
                <p:spPr>
                  <a:xfrm>
                    <a:off x="23418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42" name="CustomShape 523"/>
                  <p:cNvSpPr/>
                  <p:nvPr/>
                </p:nvSpPr>
                <p:spPr>
                  <a:xfrm>
                    <a:off x="22755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43" name="CustomShape 524"/>
                  <p:cNvSpPr/>
                  <p:nvPr/>
                </p:nvSpPr>
                <p:spPr>
                  <a:xfrm>
                    <a:off x="22924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44" name="CustomShape 525"/>
                  <p:cNvSpPr/>
                  <p:nvPr/>
                </p:nvSpPr>
                <p:spPr>
                  <a:xfrm>
                    <a:off x="23090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45" name="CustomShape 526"/>
                  <p:cNvSpPr/>
                  <p:nvPr/>
                </p:nvSpPr>
                <p:spPr>
                  <a:xfrm>
                    <a:off x="232524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46" name="CustomShape 527"/>
                  <p:cNvSpPr/>
                  <p:nvPr/>
                </p:nvSpPr>
                <p:spPr>
                  <a:xfrm>
                    <a:off x="234180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947" name="Group 528"/>
                <p:cNvGrpSpPr/>
                <p:nvPr/>
              </p:nvGrpSpPr>
              <p:grpSpPr>
                <a:xfrm>
                  <a:off x="2359080" y="2709720"/>
                  <a:ext cx="164880" cy="72720"/>
                  <a:chOff x="2359080" y="2709720"/>
                  <a:chExt cx="164880" cy="72720"/>
                </a:xfrm>
              </p:grpSpPr>
              <p:sp>
                <p:nvSpPr>
                  <p:cNvPr id="948" name="CustomShape 529"/>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49" name="CustomShape 530"/>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0" name="CustomShape 531"/>
                  <p:cNvSpPr/>
                  <p:nvPr/>
                </p:nvSpPr>
                <p:spPr>
                  <a:xfrm>
                    <a:off x="23590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1" name="CustomShape 532"/>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2" name="CustomShape 533"/>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3" name="CustomShape 534"/>
                  <p:cNvSpPr/>
                  <p:nvPr/>
                </p:nvSpPr>
                <p:spPr>
                  <a:xfrm>
                    <a:off x="24580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4" name="CustomShape 535"/>
                  <p:cNvSpPr/>
                  <p:nvPr/>
                </p:nvSpPr>
                <p:spPr>
                  <a:xfrm>
                    <a:off x="237564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5" name="CustomShape 536"/>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6" name="CustomShape 537"/>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7" name="CustomShape 538"/>
                  <p:cNvSpPr/>
                  <p:nvPr/>
                </p:nvSpPr>
                <p:spPr>
                  <a:xfrm>
                    <a:off x="245808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58" name="CustomShape 539"/>
                  <p:cNvSpPr/>
                  <p:nvPr/>
                </p:nvSpPr>
                <p:spPr>
                  <a:xfrm>
                    <a:off x="239184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59" name="CustomShape 540"/>
                  <p:cNvSpPr/>
                  <p:nvPr/>
                </p:nvSpPr>
                <p:spPr>
                  <a:xfrm>
                    <a:off x="240840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60" name="CustomShape 541"/>
                  <p:cNvSpPr/>
                  <p:nvPr/>
                </p:nvSpPr>
                <p:spPr>
                  <a:xfrm>
                    <a:off x="2425320" y="2709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961" name="CustomShape 542"/>
                  <p:cNvSpPr/>
                  <p:nvPr/>
                </p:nvSpPr>
                <p:spPr>
                  <a:xfrm>
                    <a:off x="2441160" y="2709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962" name="CustomShape 543"/>
                  <p:cNvSpPr/>
                  <p:nvPr/>
                </p:nvSpPr>
                <p:spPr>
                  <a:xfrm>
                    <a:off x="2458080" y="2709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963" name="CustomShape 544"/>
          <p:cNvSpPr/>
          <p:nvPr/>
        </p:nvSpPr>
        <p:spPr>
          <a:xfrm>
            <a:off x="2413080" y="2349360"/>
            <a:ext cx="647280" cy="934560"/>
          </a:xfrm>
          <a:prstGeom prst="ellipse">
            <a:avLst/>
          </a:prstGeom>
          <a:solidFill>
            <a:schemeClr val="accent1"/>
          </a:solidFill>
          <a:ln w="9360">
            <a:solidFill>
              <a:schemeClr val="tx1"/>
            </a:solidFill>
            <a:round/>
          </a:ln>
        </p:spPr>
        <p:style>
          <a:lnRef idx="0"/>
          <a:fillRef idx="0"/>
          <a:effectRef idx="0"/>
          <a:fontRef idx="minor"/>
        </p:style>
      </p:sp>
      <p:sp>
        <p:nvSpPr>
          <p:cNvPr id="964" name="CustomShape 545"/>
          <p:cNvSpPr/>
          <p:nvPr/>
        </p:nvSpPr>
        <p:spPr>
          <a:xfrm>
            <a:off x="396720" y="2349360"/>
            <a:ext cx="720360" cy="863280"/>
          </a:xfrm>
          <a:prstGeom prst="ellipse">
            <a:avLst/>
          </a:prstGeom>
          <a:solidFill>
            <a:schemeClr val="accent2"/>
          </a:solidFill>
          <a:ln w="9360">
            <a:solidFill>
              <a:schemeClr val="tx1"/>
            </a:solidFill>
            <a:round/>
          </a:ln>
        </p:spPr>
        <p:style>
          <a:lnRef idx="0"/>
          <a:fillRef idx="0"/>
          <a:effectRef idx="0"/>
          <a:fontRef idx="minor"/>
        </p:style>
      </p:sp>
      <p:grpSp>
        <p:nvGrpSpPr>
          <p:cNvPr id="965" name="Group 546"/>
          <p:cNvGrpSpPr/>
          <p:nvPr/>
        </p:nvGrpSpPr>
        <p:grpSpPr>
          <a:xfrm>
            <a:off x="1042920" y="4430880"/>
            <a:ext cx="730080" cy="75960"/>
            <a:chOff x="1042920" y="4430880"/>
            <a:chExt cx="730080" cy="75960"/>
          </a:xfrm>
        </p:grpSpPr>
        <p:grpSp>
          <p:nvGrpSpPr>
            <p:cNvPr id="966" name="Group 547"/>
            <p:cNvGrpSpPr/>
            <p:nvPr/>
          </p:nvGrpSpPr>
          <p:grpSpPr>
            <a:xfrm>
              <a:off x="1042920" y="4430880"/>
              <a:ext cx="399960" cy="75960"/>
              <a:chOff x="1042920" y="4430880"/>
              <a:chExt cx="399960" cy="75960"/>
            </a:xfrm>
          </p:grpSpPr>
          <p:grpSp>
            <p:nvGrpSpPr>
              <p:cNvPr id="967" name="Group 548"/>
              <p:cNvGrpSpPr/>
              <p:nvPr/>
            </p:nvGrpSpPr>
            <p:grpSpPr>
              <a:xfrm>
                <a:off x="1042920" y="4430880"/>
                <a:ext cx="227160" cy="75960"/>
                <a:chOff x="1042920" y="4430880"/>
                <a:chExt cx="227160" cy="75960"/>
              </a:xfrm>
            </p:grpSpPr>
            <p:grpSp>
              <p:nvGrpSpPr>
                <p:cNvPr id="968" name="Group 549"/>
                <p:cNvGrpSpPr/>
                <p:nvPr/>
              </p:nvGrpSpPr>
              <p:grpSpPr>
                <a:xfrm>
                  <a:off x="1042920" y="4430880"/>
                  <a:ext cx="133200" cy="75960"/>
                  <a:chOff x="1042920" y="4430880"/>
                  <a:chExt cx="133200" cy="75960"/>
                </a:xfrm>
              </p:grpSpPr>
              <p:sp>
                <p:nvSpPr>
                  <p:cNvPr id="969" name="CustomShape 550"/>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0" name="CustomShape 551"/>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1" name="CustomShape 552"/>
                  <p:cNvSpPr/>
                  <p:nvPr/>
                </p:nvSpPr>
                <p:spPr>
                  <a:xfrm>
                    <a:off x="10429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2" name="CustomShape 553"/>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3" name="CustomShape 554"/>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4" name="CustomShape 555"/>
                  <p:cNvSpPr/>
                  <p:nvPr/>
                </p:nvSpPr>
                <p:spPr>
                  <a:xfrm>
                    <a:off x="11228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5" name="CustomShape 556"/>
                  <p:cNvSpPr/>
                  <p:nvPr/>
                </p:nvSpPr>
                <p:spPr>
                  <a:xfrm>
                    <a:off x="10566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6" name="CustomShape 557"/>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7" name="CustomShape 558"/>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8" name="CustomShape 559"/>
                  <p:cNvSpPr/>
                  <p:nvPr/>
                </p:nvSpPr>
                <p:spPr>
                  <a:xfrm>
                    <a:off x="11228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79" name="CustomShape 560"/>
                  <p:cNvSpPr/>
                  <p:nvPr/>
                </p:nvSpPr>
                <p:spPr>
                  <a:xfrm>
                    <a:off x="106956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980" name="CustomShape 561"/>
                  <p:cNvSpPr/>
                  <p:nvPr/>
                </p:nvSpPr>
                <p:spPr>
                  <a:xfrm>
                    <a:off x="10828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81" name="CustomShape 562"/>
                  <p:cNvSpPr/>
                  <p:nvPr/>
                </p:nvSpPr>
                <p:spPr>
                  <a:xfrm>
                    <a:off x="10965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82" name="CustomShape 563"/>
                  <p:cNvSpPr/>
                  <p:nvPr/>
                </p:nvSpPr>
                <p:spPr>
                  <a:xfrm>
                    <a:off x="110952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983" name="CustomShape 564"/>
                  <p:cNvSpPr/>
                  <p:nvPr/>
                </p:nvSpPr>
                <p:spPr>
                  <a:xfrm>
                    <a:off x="112284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984" name="Group 565"/>
                <p:cNvGrpSpPr/>
                <p:nvPr/>
              </p:nvGrpSpPr>
              <p:grpSpPr>
                <a:xfrm>
                  <a:off x="1136880" y="4430880"/>
                  <a:ext cx="133200" cy="75960"/>
                  <a:chOff x="1136880" y="4430880"/>
                  <a:chExt cx="133200" cy="75960"/>
                </a:xfrm>
              </p:grpSpPr>
              <p:sp>
                <p:nvSpPr>
                  <p:cNvPr id="985" name="CustomShape 566"/>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86" name="CustomShape 567"/>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87" name="CustomShape 568"/>
                  <p:cNvSpPr/>
                  <p:nvPr/>
                </p:nvSpPr>
                <p:spPr>
                  <a:xfrm>
                    <a:off x="11368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88" name="CustomShape 569"/>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89" name="CustomShape 570"/>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0" name="CustomShape 571"/>
                  <p:cNvSpPr/>
                  <p:nvPr/>
                </p:nvSpPr>
                <p:spPr>
                  <a:xfrm>
                    <a:off x="12168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1" name="CustomShape 572"/>
                  <p:cNvSpPr/>
                  <p:nvPr/>
                </p:nvSpPr>
                <p:spPr>
                  <a:xfrm>
                    <a:off x="11502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2" name="CustomShape 573"/>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3" name="CustomShape 574"/>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4" name="CustomShape 575"/>
                  <p:cNvSpPr/>
                  <p:nvPr/>
                </p:nvSpPr>
                <p:spPr>
                  <a:xfrm>
                    <a:off x="12168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5" name="CustomShape 576"/>
                  <p:cNvSpPr/>
                  <p:nvPr/>
                </p:nvSpPr>
                <p:spPr>
                  <a:xfrm>
                    <a:off x="116352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996" name="CustomShape 577"/>
                  <p:cNvSpPr/>
                  <p:nvPr/>
                </p:nvSpPr>
                <p:spPr>
                  <a:xfrm>
                    <a:off x="11768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7" name="CustomShape 578"/>
                  <p:cNvSpPr/>
                  <p:nvPr/>
                </p:nvSpPr>
                <p:spPr>
                  <a:xfrm>
                    <a:off x="1190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998" name="CustomShape 579"/>
                  <p:cNvSpPr/>
                  <p:nvPr/>
                </p:nvSpPr>
                <p:spPr>
                  <a:xfrm>
                    <a:off x="120348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999" name="CustomShape 580"/>
                  <p:cNvSpPr/>
                  <p:nvPr/>
                </p:nvSpPr>
                <p:spPr>
                  <a:xfrm>
                    <a:off x="121680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000" name="Group 581"/>
              <p:cNvGrpSpPr/>
              <p:nvPr/>
            </p:nvGrpSpPr>
            <p:grpSpPr>
              <a:xfrm>
                <a:off x="1215720" y="4430880"/>
                <a:ext cx="227160" cy="75960"/>
                <a:chOff x="1215720" y="4430880"/>
                <a:chExt cx="227160" cy="75960"/>
              </a:xfrm>
            </p:grpSpPr>
            <p:grpSp>
              <p:nvGrpSpPr>
                <p:cNvPr id="1001" name="Group 582"/>
                <p:cNvGrpSpPr/>
                <p:nvPr/>
              </p:nvGrpSpPr>
              <p:grpSpPr>
                <a:xfrm>
                  <a:off x="1215720" y="4430880"/>
                  <a:ext cx="133200" cy="75960"/>
                  <a:chOff x="1215720" y="4430880"/>
                  <a:chExt cx="133200" cy="75960"/>
                </a:xfrm>
              </p:grpSpPr>
              <p:sp>
                <p:nvSpPr>
                  <p:cNvPr id="1002" name="CustomShape 583"/>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3" name="CustomShape 584"/>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4" name="CustomShape 585"/>
                  <p:cNvSpPr/>
                  <p:nvPr/>
                </p:nvSpPr>
                <p:spPr>
                  <a:xfrm>
                    <a:off x="12157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5" name="CustomShape 586"/>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6" name="CustomShape 587"/>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7" name="CustomShape 588"/>
                  <p:cNvSpPr/>
                  <p:nvPr/>
                </p:nvSpPr>
                <p:spPr>
                  <a:xfrm>
                    <a:off x="1295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8" name="CustomShape 589"/>
                  <p:cNvSpPr/>
                  <p:nvPr/>
                </p:nvSpPr>
                <p:spPr>
                  <a:xfrm>
                    <a:off x="12290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09" name="CustomShape 590"/>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10" name="CustomShape 591"/>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11" name="CustomShape 592"/>
                  <p:cNvSpPr/>
                  <p:nvPr/>
                </p:nvSpPr>
                <p:spPr>
                  <a:xfrm>
                    <a:off x="1295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12" name="CustomShape 593"/>
                  <p:cNvSpPr/>
                  <p:nvPr/>
                </p:nvSpPr>
                <p:spPr>
                  <a:xfrm>
                    <a:off x="124200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13" name="CustomShape 594"/>
                  <p:cNvSpPr/>
                  <p:nvPr/>
                </p:nvSpPr>
                <p:spPr>
                  <a:xfrm>
                    <a:off x="1255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14" name="CustomShape 595"/>
                  <p:cNvSpPr/>
                  <p:nvPr/>
                </p:nvSpPr>
                <p:spPr>
                  <a:xfrm>
                    <a:off x="1269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15" name="CustomShape 596"/>
                  <p:cNvSpPr/>
                  <p:nvPr/>
                </p:nvSpPr>
                <p:spPr>
                  <a:xfrm>
                    <a:off x="128196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16" name="CustomShape 597"/>
                  <p:cNvSpPr/>
                  <p:nvPr/>
                </p:nvSpPr>
                <p:spPr>
                  <a:xfrm>
                    <a:off x="129564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017" name="Group 598"/>
                <p:cNvGrpSpPr/>
                <p:nvPr/>
              </p:nvGrpSpPr>
              <p:grpSpPr>
                <a:xfrm>
                  <a:off x="1309320" y="4430880"/>
                  <a:ext cx="133560" cy="75960"/>
                  <a:chOff x="1309320" y="4430880"/>
                  <a:chExt cx="133560" cy="75960"/>
                </a:xfrm>
              </p:grpSpPr>
              <p:sp>
                <p:nvSpPr>
                  <p:cNvPr id="1018" name="CustomShape 599"/>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19" name="CustomShape 600"/>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0" name="CustomShape 601"/>
                  <p:cNvSpPr/>
                  <p:nvPr/>
                </p:nvSpPr>
                <p:spPr>
                  <a:xfrm>
                    <a:off x="13093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1" name="CustomShape 602"/>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2" name="CustomShape 603"/>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3" name="CustomShape 604"/>
                  <p:cNvSpPr/>
                  <p:nvPr/>
                </p:nvSpPr>
                <p:spPr>
                  <a:xfrm>
                    <a:off x="13896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4" name="CustomShape 605"/>
                  <p:cNvSpPr/>
                  <p:nvPr/>
                </p:nvSpPr>
                <p:spPr>
                  <a:xfrm>
                    <a:off x="13230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5" name="CustomShape 606"/>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6" name="CustomShape 607"/>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7" name="CustomShape 608"/>
                  <p:cNvSpPr/>
                  <p:nvPr/>
                </p:nvSpPr>
                <p:spPr>
                  <a:xfrm>
                    <a:off x="13896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28" name="CustomShape 609"/>
                  <p:cNvSpPr/>
                  <p:nvPr/>
                </p:nvSpPr>
                <p:spPr>
                  <a:xfrm>
                    <a:off x="133596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29" name="CustomShape 610"/>
                  <p:cNvSpPr/>
                  <p:nvPr/>
                </p:nvSpPr>
                <p:spPr>
                  <a:xfrm>
                    <a:off x="13492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30" name="CustomShape 611"/>
                  <p:cNvSpPr/>
                  <p:nvPr/>
                </p:nvSpPr>
                <p:spPr>
                  <a:xfrm>
                    <a:off x="13629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31" name="CustomShape 612"/>
                  <p:cNvSpPr/>
                  <p:nvPr/>
                </p:nvSpPr>
                <p:spPr>
                  <a:xfrm>
                    <a:off x="137592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32" name="CustomShape 613"/>
                  <p:cNvSpPr/>
                  <p:nvPr/>
                </p:nvSpPr>
                <p:spPr>
                  <a:xfrm>
                    <a:off x="138960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033" name="Group 614"/>
            <p:cNvGrpSpPr/>
            <p:nvPr/>
          </p:nvGrpSpPr>
          <p:grpSpPr>
            <a:xfrm>
              <a:off x="1373400" y="4430880"/>
              <a:ext cx="399600" cy="75960"/>
              <a:chOff x="1373400" y="4430880"/>
              <a:chExt cx="399600" cy="75960"/>
            </a:xfrm>
          </p:grpSpPr>
          <p:grpSp>
            <p:nvGrpSpPr>
              <p:cNvPr id="1034" name="Group 615"/>
              <p:cNvGrpSpPr/>
              <p:nvPr/>
            </p:nvGrpSpPr>
            <p:grpSpPr>
              <a:xfrm>
                <a:off x="1373400" y="4430880"/>
                <a:ext cx="227160" cy="75960"/>
                <a:chOff x="1373400" y="4430880"/>
                <a:chExt cx="227160" cy="75960"/>
              </a:xfrm>
            </p:grpSpPr>
            <p:grpSp>
              <p:nvGrpSpPr>
                <p:cNvPr id="1035" name="Group 616"/>
                <p:cNvGrpSpPr/>
                <p:nvPr/>
              </p:nvGrpSpPr>
              <p:grpSpPr>
                <a:xfrm>
                  <a:off x="1373400" y="4430880"/>
                  <a:ext cx="133200" cy="75960"/>
                  <a:chOff x="1373400" y="4430880"/>
                  <a:chExt cx="133200" cy="75960"/>
                </a:xfrm>
              </p:grpSpPr>
              <p:sp>
                <p:nvSpPr>
                  <p:cNvPr id="1036" name="CustomShape 617"/>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37" name="CustomShape 618"/>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38" name="CustomShape 619"/>
                  <p:cNvSpPr/>
                  <p:nvPr/>
                </p:nvSpPr>
                <p:spPr>
                  <a:xfrm>
                    <a:off x="13734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39" name="CustomShape 620"/>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0" name="CustomShape 621"/>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1" name="CustomShape 622"/>
                  <p:cNvSpPr/>
                  <p:nvPr/>
                </p:nvSpPr>
                <p:spPr>
                  <a:xfrm>
                    <a:off x="14533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2" name="CustomShape 623"/>
                  <p:cNvSpPr/>
                  <p:nvPr/>
                </p:nvSpPr>
                <p:spPr>
                  <a:xfrm>
                    <a:off x="13867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3" name="CustomShape 624"/>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4" name="CustomShape 625"/>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5" name="CustomShape 626"/>
                  <p:cNvSpPr/>
                  <p:nvPr/>
                </p:nvSpPr>
                <p:spPr>
                  <a:xfrm>
                    <a:off x="14533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6" name="CustomShape 627"/>
                  <p:cNvSpPr/>
                  <p:nvPr/>
                </p:nvSpPr>
                <p:spPr>
                  <a:xfrm>
                    <a:off x="139968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47" name="CustomShape 628"/>
                  <p:cNvSpPr/>
                  <p:nvPr/>
                </p:nvSpPr>
                <p:spPr>
                  <a:xfrm>
                    <a:off x="14133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8" name="CustomShape 629"/>
                  <p:cNvSpPr/>
                  <p:nvPr/>
                </p:nvSpPr>
                <p:spPr>
                  <a:xfrm>
                    <a:off x="1426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49" name="CustomShape 630"/>
                  <p:cNvSpPr/>
                  <p:nvPr/>
                </p:nvSpPr>
                <p:spPr>
                  <a:xfrm>
                    <a:off x="144000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50" name="CustomShape 631"/>
                  <p:cNvSpPr/>
                  <p:nvPr/>
                </p:nvSpPr>
                <p:spPr>
                  <a:xfrm>
                    <a:off x="145332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051" name="Group 632"/>
                <p:cNvGrpSpPr/>
                <p:nvPr/>
              </p:nvGrpSpPr>
              <p:grpSpPr>
                <a:xfrm>
                  <a:off x="1467360" y="4430880"/>
                  <a:ext cx="133200" cy="75960"/>
                  <a:chOff x="1467360" y="4430880"/>
                  <a:chExt cx="133200" cy="75960"/>
                </a:xfrm>
              </p:grpSpPr>
              <p:sp>
                <p:nvSpPr>
                  <p:cNvPr id="1052" name="CustomShape 633"/>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3" name="CustomShape 634"/>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4" name="CustomShape 635"/>
                  <p:cNvSpPr/>
                  <p:nvPr/>
                </p:nvSpPr>
                <p:spPr>
                  <a:xfrm>
                    <a:off x="14673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5" name="CustomShape 636"/>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6" name="CustomShape 637"/>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7" name="CustomShape 638"/>
                  <p:cNvSpPr/>
                  <p:nvPr/>
                </p:nvSpPr>
                <p:spPr>
                  <a:xfrm>
                    <a:off x="15472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8" name="CustomShape 639"/>
                  <p:cNvSpPr/>
                  <p:nvPr/>
                </p:nvSpPr>
                <p:spPr>
                  <a:xfrm>
                    <a:off x="14806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59" name="CustomShape 640"/>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60" name="CustomShape 641"/>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61" name="CustomShape 642"/>
                  <p:cNvSpPr/>
                  <p:nvPr/>
                </p:nvSpPr>
                <p:spPr>
                  <a:xfrm>
                    <a:off x="15472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62" name="CustomShape 643"/>
                  <p:cNvSpPr/>
                  <p:nvPr/>
                </p:nvSpPr>
                <p:spPr>
                  <a:xfrm>
                    <a:off x="149364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63" name="CustomShape 644"/>
                  <p:cNvSpPr/>
                  <p:nvPr/>
                </p:nvSpPr>
                <p:spPr>
                  <a:xfrm>
                    <a:off x="15073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64" name="CustomShape 645"/>
                  <p:cNvSpPr/>
                  <p:nvPr/>
                </p:nvSpPr>
                <p:spPr>
                  <a:xfrm>
                    <a:off x="15206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65" name="CustomShape 646"/>
                  <p:cNvSpPr/>
                  <p:nvPr/>
                </p:nvSpPr>
                <p:spPr>
                  <a:xfrm>
                    <a:off x="153360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66" name="CustomShape 647"/>
                  <p:cNvSpPr/>
                  <p:nvPr/>
                </p:nvSpPr>
                <p:spPr>
                  <a:xfrm>
                    <a:off x="154728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067" name="Group 648"/>
              <p:cNvGrpSpPr/>
              <p:nvPr/>
            </p:nvGrpSpPr>
            <p:grpSpPr>
              <a:xfrm>
                <a:off x="1545840" y="4430880"/>
                <a:ext cx="227160" cy="75960"/>
                <a:chOff x="1545840" y="4430880"/>
                <a:chExt cx="227160" cy="75960"/>
              </a:xfrm>
            </p:grpSpPr>
            <p:grpSp>
              <p:nvGrpSpPr>
                <p:cNvPr id="1068" name="Group 649"/>
                <p:cNvGrpSpPr/>
                <p:nvPr/>
              </p:nvGrpSpPr>
              <p:grpSpPr>
                <a:xfrm>
                  <a:off x="1545840" y="4430880"/>
                  <a:ext cx="133200" cy="75960"/>
                  <a:chOff x="1545840" y="4430880"/>
                  <a:chExt cx="133200" cy="75960"/>
                </a:xfrm>
              </p:grpSpPr>
              <p:sp>
                <p:nvSpPr>
                  <p:cNvPr id="1069" name="CustomShape 650"/>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0" name="CustomShape 651"/>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1" name="CustomShape 652"/>
                  <p:cNvSpPr/>
                  <p:nvPr/>
                </p:nvSpPr>
                <p:spPr>
                  <a:xfrm>
                    <a:off x="154584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2" name="CustomShape 653"/>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3" name="CustomShape 654"/>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4" name="CustomShape 655"/>
                  <p:cNvSpPr/>
                  <p:nvPr/>
                </p:nvSpPr>
                <p:spPr>
                  <a:xfrm>
                    <a:off x="16257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5" name="CustomShape 656"/>
                  <p:cNvSpPr/>
                  <p:nvPr/>
                </p:nvSpPr>
                <p:spPr>
                  <a:xfrm>
                    <a:off x="15595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6" name="CustomShape 657"/>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7" name="CustomShape 658"/>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8" name="CustomShape 659"/>
                  <p:cNvSpPr/>
                  <p:nvPr/>
                </p:nvSpPr>
                <p:spPr>
                  <a:xfrm>
                    <a:off x="16257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79" name="CustomShape 660"/>
                  <p:cNvSpPr/>
                  <p:nvPr/>
                </p:nvSpPr>
                <p:spPr>
                  <a:xfrm>
                    <a:off x="157248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80" name="CustomShape 661"/>
                  <p:cNvSpPr/>
                  <p:nvPr/>
                </p:nvSpPr>
                <p:spPr>
                  <a:xfrm>
                    <a:off x="15858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81" name="CustomShape 662"/>
                  <p:cNvSpPr/>
                  <p:nvPr/>
                </p:nvSpPr>
                <p:spPr>
                  <a:xfrm>
                    <a:off x="15994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82" name="CustomShape 663"/>
                  <p:cNvSpPr/>
                  <p:nvPr/>
                </p:nvSpPr>
                <p:spPr>
                  <a:xfrm>
                    <a:off x="161244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83" name="CustomShape 664"/>
                  <p:cNvSpPr/>
                  <p:nvPr/>
                </p:nvSpPr>
                <p:spPr>
                  <a:xfrm>
                    <a:off x="162576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084" name="Group 665"/>
                <p:cNvGrpSpPr/>
                <p:nvPr/>
              </p:nvGrpSpPr>
              <p:grpSpPr>
                <a:xfrm>
                  <a:off x="1639800" y="4430880"/>
                  <a:ext cx="133200" cy="75960"/>
                  <a:chOff x="1639800" y="4430880"/>
                  <a:chExt cx="133200" cy="75960"/>
                </a:xfrm>
              </p:grpSpPr>
              <p:sp>
                <p:nvSpPr>
                  <p:cNvPr id="1085" name="CustomShape 666"/>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86" name="CustomShape 667"/>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87" name="CustomShape 668"/>
                  <p:cNvSpPr/>
                  <p:nvPr/>
                </p:nvSpPr>
                <p:spPr>
                  <a:xfrm>
                    <a:off x="163980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88" name="CustomShape 669"/>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89" name="CustomShape 670"/>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0" name="CustomShape 671"/>
                  <p:cNvSpPr/>
                  <p:nvPr/>
                </p:nvSpPr>
                <p:spPr>
                  <a:xfrm>
                    <a:off x="17197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1" name="CustomShape 672"/>
                  <p:cNvSpPr/>
                  <p:nvPr/>
                </p:nvSpPr>
                <p:spPr>
                  <a:xfrm>
                    <a:off x="16531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2" name="CustomShape 673"/>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3" name="CustomShape 674"/>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4" name="CustomShape 675"/>
                  <p:cNvSpPr/>
                  <p:nvPr/>
                </p:nvSpPr>
                <p:spPr>
                  <a:xfrm>
                    <a:off x="171972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5" name="CustomShape 676"/>
                  <p:cNvSpPr/>
                  <p:nvPr/>
                </p:nvSpPr>
                <p:spPr>
                  <a:xfrm>
                    <a:off x="166644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96" name="CustomShape 677"/>
                  <p:cNvSpPr/>
                  <p:nvPr/>
                </p:nvSpPr>
                <p:spPr>
                  <a:xfrm>
                    <a:off x="167976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7" name="CustomShape 678"/>
                  <p:cNvSpPr/>
                  <p:nvPr/>
                </p:nvSpPr>
                <p:spPr>
                  <a:xfrm>
                    <a:off x="1693080" y="4430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098" name="CustomShape 679"/>
                  <p:cNvSpPr/>
                  <p:nvPr/>
                </p:nvSpPr>
                <p:spPr>
                  <a:xfrm>
                    <a:off x="1706400" y="4430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099" name="CustomShape 680"/>
                  <p:cNvSpPr/>
                  <p:nvPr/>
                </p:nvSpPr>
                <p:spPr>
                  <a:xfrm>
                    <a:off x="1719720" y="4430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1100" name="Group 681"/>
          <p:cNvGrpSpPr/>
          <p:nvPr/>
        </p:nvGrpSpPr>
        <p:grpSpPr>
          <a:xfrm>
            <a:off x="1619280" y="4437000"/>
            <a:ext cx="902880" cy="72720"/>
            <a:chOff x="1619280" y="4437000"/>
            <a:chExt cx="902880" cy="72720"/>
          </a:xfrm>
        </p:grpSpPr>
        <p:grpSp>
          <p:nvGrpSpPr>
            <p:cNvPr id="1101" name="Group 682"/>
            <p:cNvGrpSpPr/>
            <p:nvPr/>
          </p:nvGrpSpPr>
          <p:grpSpPr>
            <a:xfrm>
              <a:off x="1619280" y="4437000"/>
              <a:ext cx="494280" cy="72720"/>
              <a:chOff x="1619280" y="4437000"/>
              <a:chExt cx="494280" cy="72720"/>
            </a:xfrm>
          </p:grpSpPr>
          <p:grpSp>
            <p:nvGrpSpPr>
              <p:cNvPr id="1102" name="Group 683"/>
              <p:cNvGrpSpPr/>
              <p:nvPr/>
            </p:nvGrpSpPr>
            <p:grpSpPr>
              <a:xfrm>
                <a:off x="1619280" y="4437000"/>
                <a:ext cx="280800" cy="72720"/>
                <a:chOff x="1619280" y="4437000"/>
                <a:chExt cx="280800" cy="72720"/>
              </a:xfrm>
            </p:grpSpPr>
            <p:grpSp>
              <p:nvGrpSpPr>
                <p:cNvPr id="1103" name="Group 684"/>
                <p:cNvGrpSpPr/>
                <p:nvPr/>
              </p:nvGrpSpPr>
              <p:grpSpPr>
                <a:xfrm>
                  <a:off x="1619280" y="4437000"/>
                  <a:ext cx="164880" cy="72720"/>
                  <a:chOff x="1619280" y="4437000"/>
                  <a:chExt cx="164880" cy="72720"/>
                </a:xfrm>
              </p:grpSpPr>
              <p:sp>
                <p:nvSpPr>
                  <p:cNvPr id="1104" name="CustomShape 685"/>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05" name="CustomShape 686"/>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06" name="CustomShape 687"/>
                  <p:cNvSpPr/>
                  <p:nvPr/>
                </p:nvSpPr>
                <p:spPr>
                  <a:xfrm>
                    <a:off x="16192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07" name="CustomShape 688"/>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08" name="CustomShape 689"/>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09" name="CustomShape 690"/>
                  <p:cNvSpPr/>
                  <p:nvPr/>
                </p:nvSpPr>
                <p:spPr>
                  <a:xfrm>
                    <a:off x="17182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0" name="CustomShape 691"/>
                  <p:cNvSpPr/>
                  <p:nvPr/>
                </p:nvSpPr>
                <p:spPr>
                  <a:xfrm>
                    <a:off x="16358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1" name="CustomShape 692"/>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2" name="CustomShape 693"/>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3" name="CustomShape 694"/>
                  <p:cNvSpPr/>
                  <p:nvPr/>
                </p:nvSpPr>
                <p:spPr>
                  <a:xfrm>
                    <a:off x="17182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4" name="CustomShape 695"/>
                  <p:cNvSpPr/>
                  <p:nvPr/>
                </p:nvSpPr>
                <p:spPr>
                  <a:xfrm>
                    <a:off x="165204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15" name="CustomShape 696"/>
                  <p:cNvSpPr/>
                  <p:nvPr/>
                </p:nvSpPr>
                <p:spPr>
                  <a:xfrm>
                    <a:off x="1668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6" name="CustomShape 697"/>
                  <p:cNvSpPr/>
                  <p:nvPr/>
                </p:nvSpPr>
                <p:spPr>
                  <a:xfrm>
                    <a:off x="1685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17" name="CustomShape 698"/>
                  <p:cNvSpPr/>
                  <p:nvPr/>
                </p:nvSpPr>
                <p:spPr>
                  <a:xfrm>
                    <a:off x="170136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18" name="CustomShape 699"/>
                  <p:cNvSpPr/>
                  <p:nvPr/>
                </p:nvSpPr>
                <p:spPr>
                  <a:xfrm>
                    <a:off x="171828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119" name="Group 700"/>
                <p:cNvGrpSpPr/>
                <p:nvPr/>
              </p:nvGrpSpPr>
              <p:grpSpPr>
                <a:xfrm>
                  <a:off x="1735560" y="4437000"/>
                  <a:ext cx="164520" cy="72720"/>
                  <a:chOff x="1735560" y="4437000"/>
                  <a:chExt cx="164520" cy="72720"/>
                </a:xfrm>
              </p:grpSpPr>
              <p:sp>
                <p:nvSpPr>
                  <p:cNvPr id="1120" name="CustomShape 701"/>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1" name="CustomShape 702"/>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2" name="CustomShape 703"/>
                  <p:cNvSpPr/>
                  <p:nvPr/>
                </p:nvSpPr>
                <p:spPr>
                  <a:xfrm>
                    <a:off x="17355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3" name="CustomShape 704"/>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4" name="CustomShape 705"/>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5" name="CustomShape 706"/>
                  <p:cNvSpPr/>
                  <p:nvPr/>
                </p:nvSpPr>
                <p:spPr>
                  <a:xfrm>
                    <a:off x="18342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6" name="CustomShape 707"/>
                  <p:cNvSpPr/>
                  <p:nvPr/>
                </p:nvSpPr>
                <p:spPr>
                  <a:xfrm>
                    <a:off x="1752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7" name="CustomShape 708"/>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8" name="CustomShape 709"/>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29" name="CustomShape 710"/>
                  <p:cNvSpPr/>
                  <p:nvPr/>
                </p:nvSpPr>
                <p:spPr>
                  <a:xfrm>
                    <a:off x="18342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30" name="CustomShape 711"/>
                  <p:cNvSpPr/>
                  <p:nvPr/>
                </p:nvSpPr>
                <p:spPr>
                  <a:xfrm>
                    <a:off x="17683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31" name="CustomShape 712"/>
                  <p:cNvSpPr/>
                  <p:nvPr/>
                </p:nvSpPr>
                <p:spPr>
                  <a:xfrm>
                    <a:off x="17848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32" name="CustomShape 713"/>
                  <p:cNvSpPr/>
                  <p:nvPr/>
                </p:nvSpPr>
                <p:spPr>
                  <a:xfrm>
                    <a:off x="1801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33" name="CustomShape 714"/>
                  <p:cNvSpPr/>
                  <p:nvPr/>
                </p:nvSpPr>
                <p:spPr>
                  <a:xfrm>
                    <a:off x="181764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34" name="CustomShape 715"/>
                  <p:cNvSpPr/>
                  <p:nvPr/>
                </p:nvSpPr>
                <p:spPr>
                  <a:xfrm>
                    <a:off x="183420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135" name="Group 716"/>
              <p:cNvGrpSpPr/>
              <p:nvPr/>
            </p:nvGrpSpPr>
            <p:grpSpPr>
              <a:xfrm>
                <a:off x="1832760" y="4437000"/>
                <a:ext cx="280800" cy="72720"/>
                <a:chOff x="1832760" y="4437000"/>
                <a:chExt cx="280800" cy="72720"/>
              </a:xfrm>
            </p:grpSpPr>
            <p:grpSp>
              <p:nvGrpSpPr>
                <p:cNvPr id="1136" name="Group 717"/>
                <p:cNvGrpSpPr/>
                <p:nvPr/>
              </p:nvGrpSpPr>
              <p:grpSpPr>
                <a:xfrm>
                  <a:off x="1832760" y="4437000"/>
                  <a:ext cx="164880" cy="72720"/>
                  <a:chOff x="1832760" y="4437000"/>
                  <a:chExt cx="164880" cy="72720"/>
                </a:xfrm>
              </p:grpSpPr>
              <p:sp>
                <p:nvSpPr>
                  <p:cNvPr id="1137" name="CustomShape 718"/>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38" name="CustomShape 719"/>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39" name="CustomShape 720"/>
                  <p:cNvSpPr/>
                  <p:nvPr/>
                </p:nvSpPr>
                <p:spPr>
                  <a:xfrm>
                    <a:off x="18327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0" name="CustomShape 721"/>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1" name="CustomShape 722"/>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2" name="CustomShape 723"/>
                  <p:cNvSpPr/>
                  <p:nvPr/>
                </p:nvSpPr>
                <p:spPr>
                  <a:xfrm>
                    <a:off x="19317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3" name="CustomShape 724"/>
                  <p:cNvSpPr/>
                  <p:nvPr/>
                </p:nvSpPr>
                <p:spPr>
                  <a:xfrm>
                    <a:off x="18493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4" name="CustomShape 725"/>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5" name="CustomShape 726"/>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6" name="CustomShape 727"/>
                  <p:cNvSpPr/>
                  <p:nvPr/>
                </p:nvSpPr>
                <p:spPr>
                  <a:xfrm>
                    <a:off x="19317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7" name="CustomShape 728"/>
                  <p:cNvSpPr/>
                  <p:nvPr/>
                </p:nvSpPr>
                <p:spPr>
                  <a:xfrm>
                    <a:off x="18655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48" name="CustomShape 729"/>
                  <p:cNvSpPr/>
                  <p:nvPr/>
                </p:nvSpPr>
                <p:spPr>
                  <a:xfrm>
                    <a:off x="18820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49" name="CustomShape 730"/>
                  <p:cNvSpPr/>
                  <p:nvPr/>
                </p:nvSpPr>
                <p:spPr>
                  <a:xfrm>
                    <a:off x="18990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0" name="CustomShape 731"/>
                  <p:cNvSpPr/>
                  <p:nvPr/>
                </p:nvSpPr>
                <p:spPr>
                  <a:xfrm>
                    <a:off x="191484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51" name="CustomShape 732"/>
                  <p:cNvSpPr/>
                  <p:nvPr/>
                </p:nvSpPr>
                <p:spPr>
                  <a:xfrm>
                    <a:off x="193176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152" name="Group 733"/>
                <p:cNvGrpSpPr/>
                <p:nvPr/>
              </p:nvGrpSpPr>
              <p:grpSpPr>
                <a:xfrm>
                  <a:off x="1948680" y="4437000"/>
                  <a:ext cx="164880" cy="72720"/>
                  <a:chOff x="1948680" y="4437000"/>
                  <a:chExt cx="164880" cy="72720"/>
                </a:xfrm>
              </p:grpSpPr>
              <p:sp>
                <p:nvSpPr>
                  <p:cNvPr id="1153" name="CustomShape 734"/>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4" name="CustomShape 735"/>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5" name="CustomShape 736"/>
                  <p:cNvSpPr/>
                  <p:nvPr/>
                </p:nvSpPr>
                <p:spPr>
                  <a:xfrm>
                    <a:off x="19486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6" name="CustomShape 737"/>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7" name="CustomShape 738"/>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8" name="CustomShape 739"/>
                  <p:cNvSpPr/>
                  <p:nvPr/>
                </p:nvSpPr>
                <p:spPr>
                  <a:xfrm>
                    <a:off x="20476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59" name="CustomShape 740"/>
                  <p:cNvSpPr/>
                  <p:nvPr/>
                </p:nvSpPr>
                <p:spPr>
                  <a:xfrm>
                    <a:off x="1965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60" name="CustomShape 741"/>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61" name="CustomShape 742"/>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62" name="CustomShape 743"/>
                  <p:cNvSpPr/>
                  <p:nvPr/>
                </p:nvSpPr>
                <p:spPr>
                  <a:xfrm>
                    <a:off x="20476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63" name="CustomShape 744"/>
                  <p:cNvSpPr/>
                  <p:nvPr/>
                </p:nvSpPr>
                <p:spPr>
                  <a:xfrm>
                    <a:off x="198180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64" name="CustomShape 745"/>
                  <p:cNvSpPr/>
                  <p:nvPr/>
                </p:nvSpPr>
                <p:spPr>
                  <a:xfrm>
                    <a:off x="19983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65" name="CustomShape 746"/>
                  <p:cNvSpPr/>
                  <p:nvPr/>
                </p:nvSpPr>
                <p:spPr>
                  <a:xfrm>
                    <a:off x="2014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66" name="CustomShape 747"/>
                  <p:cNvSpPr/>
                  <p:nvPr/>
                </p:nvSpPr>
                <p:spPr>
                  <a:xfrm>
                    <a:off x="20311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67" name="CustomShape 748"/>
                  <p:cNvSpPr/>
                  <p:nvPr/>
                </p:nvSpPr>
                <p:spPr>
                  <a:xfrm>
                    <a:off x="204768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168" name="Group 749"/>
            <p:cNvGrpSpPr/>
            <p:nvPr/>
          </p:nvGrpSpPr>
          <p:grpSpPr>
            <a:xfrm>
              <a:off x="2027880" y="4437000"/>
              <a:ext cx="494280" cy="72720"/>
              <a:chOff x="2027880" y="4437000"/>
              <a:chExt cx="494280" cy="72720"/>
            </a:xfrm>
          </p:grpSpPr>
          <p:grpSp>
            <p:nvGrpSpPr>
              <p:cNvPr id="1169" name="Group 750"/>
              <p:cNvGrpSpPr/>
              <p:nvPr/>
            </p:nvGrpSpPr>
            <p:grpSpPr>
              <a:xfrm>
                <a:off x="2027880" y="4437000"/>
                <a:ext cx="280800" cy="72720"/>
                <a:chOff x="2027880" y="4437000"/>
                <a:chExt cx="280800" cy="72720"/>
              </a:xfrm>
            </p:grpSpPr>
            <p:grpSp>
              <p:nvGrpSpPr>
                <p:cNvPr id="1170" name="Group 751"/>
                <p:cNvGrpSpPr/>
                <p:nvPr/>
              </p:nvGrpSpPr>
              <p:grpSpPr>
                <a:xfrm>
                  <a:off x="2027880" y="4437000"/>
                  <a:ext cx="164880" cy="72720"/>
                  <a:chOff x="2027880" y="4437000"/>
                  <a:chExt cx="164880" cy="72720"/>
                </a:xfrm>
              </p:grpSpPr>
              <p:sp>
                <p:nvSpPr>
                  <p:cNvPr id="1171" name="CustomShape 752"/>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2" name="CustomShape 753"/>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3" name="CustomShape 754"/>
                  <p:cNvSpPr/>
                  <p:nvPr/>
                </p:nvSpPr>
                <p:spPr>
                  <a:xfrm>
                    <a:off x="20278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4" name="CustomShape 755"/>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5" name="CustomShape 756"/>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6" name="CustomShape 757"/>
                  <p:cNvSpPr/>
                  <p:nvPr/>
                </p:nvSpPr>
                <p:spPr>
                  <a:xfrm>
                    <a:off x="21268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7" name="CustomShape 758"/>
                  <p:cNvSpPr/>
                  <p:nvPr/>
                </p:nvSpPr>
                <p:spPr>
                  <a:xfrm>
                    <a:off x="20444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8" name="CustomShape 759"/>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79" name="CustomShape 760"/>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80" name="CustomShape 761"/>
                  <p:cNvSpPr/>
                  <p:nvPr/>
                </p:nvSpPr>
                <p:spPr>
                  <a:xfrm>
                    <a:off x="21268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81" name="CustomShape 762"/>
                  <p:cNvSpPr/>
                  <p:nvPr/>
                </p:nvSpPr>
                <p:spPr>
                  <a:xfrm>
                    <a:off x="206064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82" name="CustomShape 763"/>
                  <p:cNvSpPr/>
                  <p:nvPr/>
                </p:nvSpPr>
                <p:spPr>
                  <a:xfrm>
                    <a:off x="20772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83" name="CustomShape 764"/>
                  <p:cNvSpPr/>
                  <p:nvPr/>
                </p:nvSpPr>
                <p:spPr>
                  <a:xfrm>
                    <a:off x="20941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84" name="CustomShape 765"/>
                  <p:cNvSpPr/>
                  <p:nvPr/>
                </p:nvSpPr>
                <p:spPr>
                  <a:xfrm>
                    <a:off x="21103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85" name="CustomShape 766"/>
                  <p:cNvSpPr/>
                  <p:nvPr/>
                </p:nvSpPr>
                <p:spPr>
                  <a:xfrm>
                    <a:off x="212688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186" name="Group 767"/>
                <p:cNvGrpSpPr/>
                <p:nvPr/>
              </p:nvGrpSpPr>
              <p:grpSpPr>
                <a:xfrm>
                  <a:off x="2144160" y="4437000"/>
                  <a:ext cx="164520" cy="72720"/>
                  <a:chOff x="2144160" y="4437000"/>
                  <a:chExt cx="164520" cy="72720"/>
                </a:xfrm>
              </p:grpSpPr>
              <p:sp>
                <p:nvSpPr>
                  <p:cNvPr id="1187" name="CustomShape 768"/>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88" name="CustomShape 769"/>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89" name="CustomShape 770"/>
                  <p:cNvSpPr/>
                  <p:nvPr/>
                </p:nvSpPr>
                <p:spPr>
                  <a:xfrm>
                    <a:off x="21441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0" name="CustomShape 771"/>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1" name="CustomShape 772"/>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2" name="CustomShape 773"/>
                  <p:cNvSpPr/>
                  <p:nvPr/>
                </p:nvSpPr>
                <p:spPr>
                  <a:xfrm>
                    <a:off x="22428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3" name="CustomShape 774"/>
                  <p:cNvSpPr/>
                  <p:nvPr/>
                </p:nvSpPr>
                <p:spPr>
                  <a:xfrm>
                    <a:off x="21607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4" name="CustomShape 775"/>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5" name="CustomShape 776"/>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6" name="CustomShape 777"/>
                  <p:cNvSpPr/>
                  <p:nvPr/>
                </p:nvSpPr>
                <p:spPr>
                  <a:xfrm>
                    <a:off x="22428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7" name="CustomShape 778"/>
                  <p:cNvSpPr/>
                  <p:nvPr/>
                </p:nvSpPr>
                <p:spPr>
                  <a:xfrm>
                    <a:off x="21769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198" name="CustomShape 779"/>
                  <p:cNvSpPr/>
                  <p:nvPr/>
                </p:nvSpPr>
                <p:spPr>
                  <a:xfrm>
                    <a:off x="21934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199" name="CustomShape 780"/>
                  <p:cNvSpPr/>
                  <p:nvPr/>
                </p:nvSpPr>
                <p:spPr>
                  <a:xfrm>
                    <a:off x="22100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00" name="CustomShape 781"/>
                  <p:cNvSpPr/>
                  <p:nvPr/>
                </p:nvSpPr>
                <p:spPr>
                  <a:xfrm>
                    <a:off x="222624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201" name="CustomShape 782"/>
                  <p:cNvSpPr/>
                  <p:nvPr/>
                </p:nvSpPr>
                <p:spPr>
                  <a:xfrm>
                    <a:off x="224280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202" name="Group 783"/>
              <p:cNvGrpSpPr/>
              <p:nvPr/>
            </p:nvGrpSpPr>
            <p:grpSpPr>
              <a:xfrm>
                <a:off x="2241360" y="4437000"/>
                <a:ext cx="280800" cy="72720"/>
                <a:chOff x="2241360" y="4437000"/>
                <a:chExt cx="280800" cy="72720"/>
              </a:xfrm>
            </p:grpSpPr>
            <p:grpSp>
              <p:nvGrpSpPr>
                <p:cNvPr id="1203" name="Group 784"/>
                <p:cNvGrpSpPr/>
                <p:nvPr/>
              </p:nvGrpSpPr>
              <p:grpSpPr>
                <a:xfrm>
                  <a:off x="2241360" y="4437000"/>
                  <a:ext cx="164880" cy="72720"/>
                  <a:chOff x="2241360" y="4437000"/>
                  <a:chExt cx="164880" cy="72720"/>
                </a:xfrm>
              </p:grpSpPr>
              <p:sp>
                <p:nvSpPr>
                  <p:cNvPr id="1204" name="CustomShape 785"/>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05" name="CustomShape 786"/>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06" name="CustomShape 787"/>
                  <p:cNvSpPr/>
                  <p:nvPr/>
                </p:nvSpPr>
                <p:spPr>
                  <a:xfrm>
                    <a:off x="22413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07" name="CustomShape 788"/>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08" name="CustomShape 789"/>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09" name="CustomShape 790"/>
                  <p:cNvSpPr/>
                  <p:nvPr/>
                </p:nvSpPr>
                <p:spPr>
                  <a:xfrm>
                    <a:off x="23403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0" name="CustomShape 791"/>
                  <p:cNvSpPr/>
                  <p:nvPr/>
                </p:nvSpPr>
                <p:spPr>
                  <a:xfrm>
                    <a:off x="22579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1" name="CustomShape 792"/>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2" name="CustomShape 793"/>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3" name="CustomShape 794"/>
                  <p:cNvSpPr/>
                  <p:nvPr/>
                </p:nvSpPr>
                <p:spPr>
                  <a:xfrm>
                    <a:off x="23403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4" name="CustomShape 795"/>
                  <p:cNvSpPr/>
                  <p:nvPr/>
                </p:nvSpPr>
                <p:spPr>
                  <a:xfrm>
                    <a:off x="22741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215" name="CustomShape 796"/>
                  <p:cNvSpPr/>
                  <p:nvPr/>
                </p:nvSpPr>
                <p:spPr>
                  <a:xfrm>
                    <a:off x="22906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6" name="CustomShape 797"/>
                  <p:cNvSpPr/>
                  <p:nvPr/>
                </p:nvSpPr>
                <p:spPr>
                  <a:xfrm>
                    <a:off x="23076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17" name="CustomShape 798"/>
                  <p:cNvSpPr/>
                  <p:nvPr/>
                </p:nvSpPr>
                <p:spPr>
                  <a:xfrm>
                    <a:off x="232344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218" name="CustomShape 799"/>
                  <p:cNvSpPr/>
                  <p:nvPr/>
                </p:nvSpPr>
                <p:spPr>
                  <a:xfrm>
                    <a:off x="234036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219" name="Group 800"/>
                <p:cNvGrpSpPr/>
                <p:nvPr/>
              </p:nvGrpSpPr>
              <p:grpSpPr>
                <a:xfrm>
                  <a:off x="2357640" y="4437000"/>
                  <a:ext cx="164520" cy="72720"/>
                  <a:chOff x="2357640" y="4437000"/>
                  <a:chExt cx="164520" cy="72720"/>
                </a:xfrm>
              </p:grpSpPr>
              <p:sp>
                <p:nvSpPr>
                  <p:cNvPr id="1220" name="CustomShape 801"/>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1" name="CustomShape 802"/>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2" name="CustomShape 803"/>
                  <p:cNvSpPr/>
                  <p:nvPr/>
                </p:nvSpPr>
                <p:spPr>
                  <a:xfrm>
                    <a:off x="235764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3" name="CustomShape 804"/>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4" name="CustomShape 805"/>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5" name="CustomShape 806"/>
                  <p:cNvSpPr/>
                  <p:nvPr/>
                </p:nvSpPr>
                <p:spPr>
                  <a:xfrm>
                    <a:off x="24562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6" name="CustomShape 807"/>
                  <p:cNvSpPr/>
                  <p:nvPr/>
                </p:nvSpPr>
                <p:spPr>
                  <a:xfrm>
                    <a:off x="237420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7" name="CustomShape 808"/>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8" name="CustomShape 809"/>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29" name="CustomShape 810"/>
                  <p:cNvSpPr/>
                  <p:nvPr/>
                </p:nvSpPr>
                <p:spPr>
                  <a:xfrm>
                    <a:off x="245628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30" name="CustomShape 811"/>
                  <p:cNvSpPr/>
                  <p:nvPr/>
                </p:nvSpPr>
                <p:spPr>
                  <a:xfrm>
                    <a:off x="239040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231" name="CustomShape 812"/>
                  <p:cNvSpPr/>
                  <p:nvPr/>
                </p:nvSpPr>
                <p:spPr>
                  <a:xfrm>
                    <a:off x="240696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32" name="CustomShape 813"/>
                  <p:cNvSpPr/>
                  <p:nvPr/>
                </p:nvSpPr>
                <p:spPr>
                  <a:xfrm>
                    <a:off x="2423520" y="443700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233" name="CustomShape 814"/>
                  <p:cNvSpPr/>
                  <p:nvPr/>
                </p:nvSpPr>
                <p:spPr>
                  <a:xfrm>
                    <a:off x="2439720" y="443700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234" name="CustomShape 815"/>
                  <p:cNvSpPr/>
                  <p:nvPr/>
                </p:nvSpPr>
                <p:spPr>
                  <a:xfrm>
                    <a:off x="2456280" y="443700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1235" name="CustomShape 816"/>
          <p:cNvSpPr/>
          <p:nvPr/>
        </p:nvSpPr>
        <p:spPr>
          <a:xfrm>
            <a:off x="2411280" y="407664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1236" name="CustomShape 817"/>
          <p:cNvSpPr/>
          <p:nvPr/>
        </p:nvSpPr>
        <p:spPr>
          <a:xfrm>
            <a:off x="395280" y="4076640"/>
            <a:ext cx="720360" cy="863280"/>
          </a:xfrm>
          <a:prstGeom prst="ellipse">
            <a:avLst/>
          </a:prstGeom>
          <a:solidFill>
            <a:schemeClr val="accent1"/>
          </a:solidFill>
          <a:ln w="9360">
            <a:solidFill>
              <a:schemeClr val="tx1"/>
            </a:solidFill>
            <a:round/>
          </a:ln>
        </p:spPr>
        <p:style>
          <a:lnRef idx="0"/>
          <a:fillRef idx="0"/>
          <a:effectRef idx="0"/>
          <a:fontRef idx="minor"/>
        </p:style>
      </p:sp>
      <p:grpSp>
        <p:nvGrpSpPr>
          <p:cNvPr id="1237" name="Group 818"/>
          <p:cNvGrpSpPr/>
          <p:nvPr/>
        </p:nvGrpSpPr>
        <p:grpSpPr>
          <a:xfrm>
            <a:off x="1044720" y="6375240"/>
            <a:ext cx="730080" cy="75960"/>
            <a:chOff x="1044720" y="6375240"/>
            <a:chExt cx="730080" cy="75960"/>
          </a:xfrm>
        </p:grpSpPr>
        <p:grpSp>
          <p:nvGrpSpPr>
            <p:cNvPr id="1238" name="Group 819"/>
            <p:cNvGrpSpPr/>
            <p:nvPr/>
          </p:nvGrpSpPr>
          <p:grpSpPr>
            <a:xfrm>
              <a:off x="1044720" y="6375240"/>
              <a:ext cx="399600" cy="75960"/>
              <a:chOff x="1044720" y="6375240"/>
              <a:chExt cx="399600" cy="75960"/>
            </a:xfrm>
          </p:grpSpPr>
          <p:grpSp>
            <p:nvGrpSpPr>
              <p:cNvPr id="1239" name="Group 820"/>
              <p:cNvGrpSpPr/>
              <p:nvPr/>
            </p:nvGrpSpPr>
            <p:grpSpPr>
              <a:xfrm>
                <a:off x="1044720" y="6375240"/>
                <a:ext cx="227160" cy="75960"/>
                <a:chOff x="1044720" y="6375240"/>
                <a:chExt cx="227160" cy="75960"/>
              </a:xfrm>
            </p:grpSpPr>
            <p:grpSp>
              <p:nvGrpSpPr>
                <p:cNvPr id="1240" name="Group 821"/>
                <p:cNvGrpSpPr/>
                <p:nvPr/>
              </p:nvGrpSpPr>
              <p:grpSpPr>
                <a:xfrm>
                  <a:off x="1044720" y="6375240"/>
                  <a:ext cx="133200" cy="75960"/>
                  <a:chOff x="1044720" y="6375240"/>
                  <a:chExt cx="133200" cy="75960"/>
                </a:xfrm>
              </p:grpSpPr>
              <p:sp>
                <p:nvSpPr>
                  <p:cNvPr id="1241" name="CustomShape 822"/>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2" name="CustomShape 823"/>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3" name="CustomShape 824"/>
                  <p:cNvSpPr/>
                  <p:nvPr/>
                </p:nvSpPr>
                <p:spPr>
                  <a:xfrm>
                    <a:off x="10447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4" name="CustomShape 825"/>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5" name="CustomShape 826"/>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6" name="CustomShape 827"/>
                  <p:cNvSpPr/>
                  <p:nvPr/>
                </p:nvSpPr>
                <p:spPr>
                  <a:xfrm>
                    <a:off x="11246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7" name="CustomShape 828"/>
                  <p:cNvSpPr/>
                  <p:nvPr/>
                </p:nvSpPr>
                <p:spPr>
                  <a:xfrm>
                    <a:off x="10580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8" name="CustomShape 829"/>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49" name="CustomShape 830"/>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50" name="CustomShape 831"/>
                  <p:cNvSpPr/>
                  <p:nvPr/>
                </p:nvSpPr>
                <p:spPr>
                  <a:xfrm>
                    <a:off x="11246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51" name="CustomShape 832"/>
                  <p:cNvSpPr/>
                  <p:nvPr/>
                </p:nvSpPr>
                <p:spPr>
                  <a:xfrm>
                    <a:off x="107100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252" name="CustomShape 833"/>
                  <p:cNvSpPr/>
                  <p:nvPr/>
                </p:nvSpPr>
                <p:spPr>
                  <a:xfrm>
                    <a:off x="10846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53" name="CustomShape 834"/>
                  <p:cNvSpPr/>
                  <p:nvPr/>
                </p:nvSpPr>
                <p:spPr>
                  <a:xfrm>
                    <a:off x="1098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54" name="CustomShape 835"/>
                  <p:cNvSpPr/>
                  <p:nvPr/>
                </p:nvSpPr>
                <p:spPr>
                  <a:xfrm>
                    <a:off x="111096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255" name="CustomShape 836"/>
                  <p:cNvSpPr/>
                  <p:nvPr/>
                </p:nvSpPr>
                <p:spPr>
                  <a:xfrm>
                    <a:off x="112464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256" name="Group 837"/>
                <p:cNvGrpSpPr/>
                <p:nvPr/>
              </p:nvGrpSpPr>
              <p:grpSpPr>
                <a:xfrm>
                  <a:off x="1138320" y="6375240"/>
                  <a:ext cx="133560" cy="75960"/>
                  <a:chOff x="1138320" y="6375240"/>
                  <a:chExt cx="133560" cy="75960"/>
                </a:xfrm>
              </p:grpSpPr>
              <p:sp>
                <p:nvSpPr>
                  <p:cNvPr id="1257" name="CustomShape 838"/>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58" name="CustomShape 839"/>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59" name="CustomShape 840"/>
                  <p:cNvSpPr/>
                  <p:nvPr/>
                </p:nvSpPr>
                <p:spPr>
                  <a:xfrm>
                    <a:off x="11383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0" name="CustomShape 841"/>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1" name="CustomShape 842"/>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2" name="CustomShape 843"/>
                  <p:cNvSpPr/>
                  <p:nvPr/>
                </p:nvSpPr>
                <p:spPr>
                  <a:xfrm>
                    <a:off x="12186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3" name="CustomShape 844"/>
                  <p:cNvSpPr/>
                  <p:nvPr/>
                </p:nvSpPr>
                <p:spPr>
                  <a:xfrm>
                    <a:off x="11520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4" name="CustomShape 845"/>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5" name="CustomShape 846"/>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6" name="CustomShape 847"/>
                  <p:cNvSpPr/>
                  <p:nvPr/>
                </p:nvSpPr>
                <p:spPr>
                  <a:xfrm>
                    <a:off x="12186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7" name="CustomShape 848"/>
                  <p:cNvSpPr/>
                  <p:nvPr/>
                </p:nvSpPr>
                <p:spPr>
                  <a:xfrm>
                    <a:off x="116496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268" name="CustomShape 849"/>
                  <p:cNvSpPr/>
                  <p:nvPr/>
                </p:nvSpPr>
                <p:spPr>
                  <a:xfrm>
                    <a:off x="11782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69" name="CustomShape 850"/>
                  <p:cNvSpPr/>
                  <p:nvPr/>
                </p:nvSpPr>
                <p:spPr>
                  <a:xfrm>
                    <a:off x="1191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70" name="CustomShape 851"/>
                  <p:cNvSpPr/>
                  <p:nvPr/>
                </p:nvSpPr>
                <p:spPr>
                  <a:xfrm>
                    <a:off x="120492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271" name="CustomShape 852"/>
                  <p:cNvSpPr/>
                  <p:nvPr/>
                </p:nvSpPr>
                <p:spPr>
                  <a:xfrm>
                    <a:off x="121860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272" name="Group 853"/>
              <p:cNvGrpSpPr/>
              <p:nvPr/>
            </p:nvGrpSpPr>
            <p:grpSpPr>
              <a:xfrm>
                <a:off x="1217160" y="6375240"/>
                <a:ext cx="227160" cy="75960"/>
                <a:chOff x="1217160" y="6375240"/>
                <a:chExt cx="227160" cy="75960"/>
              </a:xfrm>
            </p:grpSpPr>
            <p:grpSp>
              <p:nvGrpSpPr>
                <p:cNvPr id="1273" name="Group 854"/>
                <p:cNvGrpSpPr/>
                <p:nvPr/>
              </p:nvGrpSpPr>
              <p:grpSpPr>
                <a:xfrm>
                  <a:off x="1217160" y="6375240"/>
                  <a:ext cx="133200" cy="75960"/>
                  <a:chOff x="1217160" y="6375240"/>
                  <a:chExt cx="133200" cy="75960"/>
                </a:xfrm>
              </p:grpSpPr>
              <p:sp>
                <p:nvSpPr>
                  <p:cNvPr id="1274" name="CustomShape 855"/>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75" name="CustomShape 856"/>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76" name="CustomShape 857"/>
                  <p:cNvSpPr/>
                  <p:nvPr/>
                </p:nvSpPr>
                <p:spPr>
                  <a:xfrm>
                    <a:off x="12171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77" name="CustomShape 858"/>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78" name="CustomShape 859"/>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79" name="CustomShape 860"/>
                  <p:cNvSpPr/>
                  <p:nvPr/>
                </p:nvSpPr>
                <p:spPr>
                  <a:xfrm>
                    <a:off x="12970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0" name="CustomShape 861"/>
                  <p:cNvSpPr/>
                  <p:nvPr/>
                </p:nvSpPr>
                <p:spPr>
                  <a:xfrm>
                    <a:off x="1230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1" name="CustomShape 862"/>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2" name="CustomShape 863"/>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3" name="CustomShape 864"/>
                  <p:cNvSpPr/>
                  <p:nvPr/>
                </p:nvSpPr>
                <p:spPr>
                  <a:xfrm>
                    <a:off x="12970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4" name="CustomShape 865"/>
                  <p:cNvSpPr/>
                  <p:nvPr/>
                </p:nvSpPr>
                <p:spPr>
                  <a:xfrm>
                    <a:off x="124380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285" name="CustomShape 866"/>
                  <p:cNvSpPr/>
                  <p:nvPr/>
                </p:nvSpPr>
                <p:spPr>
                  <a:xfrm>
                    <a:off x="12571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6" name="CustomShape 867"/>
                  <p:cNvSpPr/>
                  <p:nvPr/>
                </p:nvSpPr>
                <p:spPr>
                  <a:xfrm>
                    <a:off x="1270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87" name="CustomShape 868"/>
                  <p:cNvSpPr/>
                  <p:nvPr/>
                </p:nvSpPr>
                <p:spPr>
                  <a:xfrm>
                    <a:off x="128376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288" name="CustomShape 869"/>
                  <p:cNvSpPr/>
                  <p:nvPr/>
                </p:nvSpPr>
                <p:spPr>
                  <a:xfrm>
                    <a:off x="129708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289" name="Group 870"/>
                <p:cNvGrpSpPr/>
                <p:nvPr/>
              </p:nvGrpSpPr>
              <p:grpSpPr>
                <a:xfrm>
                  <a:off x="1311120" y="6375240"/>
                  <a:ext cx="133200" cy="75960"/>
                  <a:chOff x="1311120" y="6375240"/>
                  <a:chExt cx="133200" cy="75960"/>
                </a:xfrm>
              </p:grpSpPr>
              <p:sp>
                <p:nvSpPr>
                  <p:cNvPr id="1290" name="CustomShape 871"/>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1" name="CustomShape 872"/>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2" name="CustomShape 873"/>
                  <p:cNvSpPr/>
                  <p:nvPr/>
                </p:nvSpPr>
                <p:spPr>
                  <a:xfrm>
                    <a:off x="13111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3" name="CustomShape 874"/>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4" name="CustomShape 875"/>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5" name="CustomShape 876"/>
                  <p:cNvSpPr/>
                  <p:nvPr/>
                </p:nvSpPr>
                <p:spPr>
                  <a:xfrm>
                    <a:off x="13910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6" name="CustomShape 877"/>
                  <p:cNvSpPr/>
                  <p:nvPr/>
                </p:nvSpPr>
                <p:spPr>
                  <a:xfrm>
                    <a:off x="1324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7" name="CustomShape 878"/>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8" name="CustomShape 879"/>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299" name="CustomShape 880"/>
                  <p:cNvSpPr/>
                  <p:nvPr/>
                </p:nvSpPr>
                <p:spPr>
                  <a:xfrm>
                    <a:off x="13910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00" name="CustomShape 881"/>
                  <p:cNvSpPr/>
                  <p:nvPr/>
                </p:nvSpPr>
                <p:spPr>
                  <a:xfrm>
                    <a:off x="133740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01" name="CustomShape 882"/>
                  <p:cNvSpPr/>
                  <p:nvPr/>
                </p:nvSpPr>
                <p:spPr>
                  <a:xfrm>
                    <a:off x="13510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02" name="CustomShape 883"/>
                  <p:cNvSpPr/>
                  <p:nvPr/>
                </p:nvSpPr>
                <p:spPr>
                  <a:xfrm>
                    <a:off x="13644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03" name="CustomShape 884"/>
                  <p:cNvSpPr/>
                  <p:nvPr/>
                </p:nvSpPr>
                <p:spPr>
                  <a:xfrm>
                    <a:off x="137736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04" name="CustomShape 885"/>
                  <p:cNvSpPr/>
                  <p:nvPr/>
                </p:nvSpPr>
                <p:spPr>
                  <a:xfrm>
                    <a:off x="139104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305" name="Group 886"/>
            <p:cNvGrpSpPr/>
            <p:nvPr/>
          </p:nvGrpSpPr>
          <p:grpSpPr>
            <a:xfrm>
              <a:off x="1374840" y="6375240"/>
              <a:ext cx="399960" cy="75960"/>
              <a:chOff x="1374840" y="6375240"/>
              <a:chExt cx="399960" cy="75960"/>
            </a:xfrm>
          </p:grpSpPr>
          <p:grpSp>
            <p:nvGrpSpPr>
              <p:cNvPr id="1306" name="Group 887"/>
              <p:cNvGrpSpPr/>
              <p:nvPr/>
            </p:nvGrpSpPr>
            <p:grpSpPr>
              <a:xfrm>
                <a:off x="1374840" y="6375240"/>
                <a:ext cx="227160" cy="75960"/>
                <a:chOff x="1374840" y="6375240"/>
                <a:chExt cx="227160" cy="75960"/>
              </a:xfrm>
            </p:grpSpPr>
            <p:grpSp>
              <p:nvGrpSpPr>
                <p:cNvPr id="1307" name="Group 888"/>
                <p:cNvGrpSpPr/>
                <p:nvPr/>
              </p:nvGrpSpPr>
              <p:grpSpPr>
                <a:xfrm>
                  <a:off x="1374840" y="6375240"/>
                  <a:ext cx="133200" cy="75960"/>
                  <a:chOff x="1374840" y="6375240"/>
                  <a:chExt cx="133200" cy="75960"/>
                </a:xfrm>
              </p:grpSpPr>
              <p:sp>
                <p:nvSpPr>
                  <p:cNvPr id="1308" name="CustomShape 889"/>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09" name="CustomShape 890"/>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0" name="CustomShape 891"/>
                  <p:cNvSpPr/>
                  <p:nvPr/>
                </p:nvSpPr>
                <p:spPr>
                  <a:xfrm>
                    <a:off x="13748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1" name="CustomShape 892"/>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2" name="CustomShape 893"/>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3" name="CustomShape 894"/>
                  <p:cNvSpPr/>
                  <p:nvPr/>
                </p:nvSpPr>
                <p:spPr>
                  <a:xfrm>
                    <a:off x="14547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4" name="CustomShape 895"/>
                  <p:cNvSpPr/>
                  <p:nvPr/>
                </p:nvSpPr>
                <p:spPr>
                  <a:xfrm>
                    <a:off x="13885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5" name="CustomShape 896"/>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6" name="CustomShape 897"/>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7" name="CustomShape 898"/>
                  <p:cNvSpPr/>
                  <p:nvPr/>
                </p:nvSpPr>
                <p:spPr>
                  <a:xfrm>
                    <a:off x="14547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18" name="CustomShape 899"/>
                  <p:cNvSpPr/>
                  <p:nvPr/>
                </p:nvSpPr>
                <p:spPr>
                  <a:xfrm>
                    <a:off x="140148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19" name="CustomShape 900"/>
                  <p:cNvSpPr/>
                  <p:nvPr/>
                </p:nvSpPr>
                <p:spPr>
                  <a:xfrm>
                    <a:off x="14148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0" name="CustomShape 901"/>
                  <p:cNvSpPr/>
                  <p:nvPr/>
                </p:nvSpPr>
                <p:spPr>
                  <a:xfrm>
                    <a:off x="14284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1" name="CustomShape 902"/>
                  <p:cNvSpPr/>
                  <p:nvPr/>
                </p:nvSpPr>
                <p:spPr>
                  <a:xfrm>
                    <a:off x="144144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22" name="CustomShape 903"/>
                  <p:cNvSpPr/>
                  <p:nvPr/>
                </p:nvSpPr>
                <p:spPr>
                  <a:xfrm>
                    <a:off x="145476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323" name="Group 904"/>
                <p:cNvGrpSpPr/>
                <p:nvPr/>
              </p:nvGrpSpPr>
              <p:grpSpPr>
                <a:xfrm>
                  <a:off x="1468800" y="6375240"/>
                  <a:ext cx="133200" cy="75960"/>
                  <a:chOff x="1468800" y="6375240"/>
                  <a:chExt cx="133200" cy="75960"/>
                </a:xfrm>
              </p:grpSpPr>
              <p:sp>
                <p:nvSpPr>
                  <p:cNvPr id="1324" name="CustomShape 905"/>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5" name="CustomShape 906"/>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6" name="CustomShape 907"/>
                  <p:cNvSpPr/>
                  <p:nvPr/>
                </p:nvSpPr>
                <p:spPr>
                  <a:xfrm>
                    <a:off x="14688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7" name="CustomShape 908"/>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8" name="CustomShape 909"/>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29" name="CustomShape 910"/>
                  <p:cNvSpPr/>
                  <p:nvPr/>
                </p:nvSpPr>
                <p:spPr>
                  <a:xfrm>
                    <a:off x="15487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0" name="CustomShape 911"/>
                  <p:cNvSpPr/>
                  <p:nvPr/>
                </p:nvSpPr>
                <p:spPr>
                  <a:xfrm>
                    <a:off x="14821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1" name="CustomShape 912"/>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2" name="CustomShape 913"/>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3" name="CustomShape 914"/>
                  <p:cNvSpPr/>
                  <p:nvPr/>
                </p:nvSpPr>
                <p:spPr>
                  <a:xfrm>
                    <a:off x="15487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4" name="CustomShape 915"/>
                  <p:cNvSpPr/>
                  <p:nvPr/>
                </p:nvSpPr>
                <p:spPr>
                  <a:xfrm>
                    <a:off x="149544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35" name="CustomShape 916"/>
                  <p:cNvSpPr/>
                  <p:nvPr/>
                </p:nvSpPr>
                <p:spPr>
                  <a:xfrm>
                    <a:off x="15087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6" name="CustomShape 917"/>
                  <p:cNvSpPr/>
                  <p:nvPr/>
                </p:nvSpPr>
                <p:spPr>
                  <a:xfrm>
                    <a:off x="15224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37" name="CustomShape 918"/>
                  <p:cNvSpPr/>
                  <p:nvPr/>
                </p:nvSpPr>
                <p:spPr>
                  <a:xfrm>
                    <a:off x="153540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38" name="CustomShape 919"/>
                  <p:cNvSpPr/>
                  <p:nvPr/>
                </p:nvSpPr>
                <p:spPr>
                  <a:xfrm>
                    <a:off x="154872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339" name="Group 920"/>
              <p:cNvGrpSpPr/>
              <p:nvPr/>
            </p:nvGrpSpPr>
            <p:grpSpPr>
              <a:xfrm>
                <a:off x="1547640" y="6375240"/>
                <a:ext cx="227160" cy="75960"/>
                <a:chOff x="1547640" y="6375240"/>
                <a:chExt cx="227160" cy="75960"/>
              </a:xfrm>
            </p:grpSpPr>
            <p:grpSp>
              <p:nvGrpSpPr>
                <p:cNvPr id="1340" name="Group 921"/>
                <p:cNvGrpSpPr/>
                <p:nvPr/>
              </p:nvGrpSpPr>
              <p:grpSpPr>
                <a:xfrm>
                  <a:off x="1547640" y="6375240"/>
                  <a:ext cx="133200" cy="75960"/>
                  <a:chOff x="1547640" y="6375240"/>
                  <a:chExt cx="133200" cy="75960"/>
                </a:xfrm>
              </p:grpSpPr>
              <p:sp>
                <p:nvSpPr>
                  <p:cNvPr id="1341" name="CustomShape 922"/>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2" name="CustomShape 923"/>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3" name="CustomShape 924"/>
                  <p:cNvSpPr/>
                  <p:nvPr/>
                </p:nvSpPr>
                <p:spPr>
                  <a:xfrm>
                    <a:off x="15476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4" name="CustomShape 925"/>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5" name="CustomShape 926"/>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6" name="CustomShape 927"/>
                  <p:cNvSpPr/>
                  <p:nvPr/>
                </p:nvSpPr>
                <p:spPr>
                  <a:xfrm>
                    <a:off x="16275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7" name="CustomShape 928"/>
                  <p:cNvSpPr/>
                  <p:nvPr/>
                </p:nvSpPr>
                <p:spPr>
                  <a:xfrm>
                    <a:off x="15609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8" name="CustomShape 929"/>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49" name="CustomShape 930"/>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50" name="CustomShape 931"/>
                  <p:cNvSpPr/>
                  <p:nvPr/>
                </p:nvSpPr>
                <p:spPr>
                  <a:xfrm>
                    <a:off x="162756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51" name="CustomShape 932"/>
                  <p:cNvSpPr/>
                  <p:nvPr/>
                </p:nvSpPr>
                <p:spPr>
                  <a:xfrm>
                    <a:off x="157392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52" name="CustomShape 933"/>
                  <p:cNvSpPr/>
                  <p:nvPr/>
                </p:nvSpPr>
                <p:spPr>
                  <a:xfrm>
                    <a:off x="15876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53" name="CustomShape 934"/>
                  <p:cNvSpPr/>
                  <p:nvPr/>
                </p:nvSpPr>
                <p:spPr>
                  <a:xfrm>
                    <a:off x="1600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54" name="CustomShape 935"/>
                  <p:cNvSpPr/>
                  <p:nvPr/>
                </p:nvSpPr>
                <p:spPr>
                  <a:xfrm>
                    <a:off x="161388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55" name="CustomShape 936"/>
                  <p:cNvSpPr/>
                  <p:nvPr/>
                </p:nvSpPr>
                <p:spPr>
                  <a:xfrm>
                    <a:off x="162756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356" name="Group 937"/>
                <p:cNvGrpSpPr/>
                <p:nvPr/>
              </p:nvGrpSpPr>
              <p:grpSpPr>
                <a:xfrm>
                  <a:off x="1641240" y="6375240"/>
                  <a:ext cx="133560" cy="75960"/>
                  <a:chOff x="1641240" y="6375240"/>
                  <a:chExt cx="133560" cy="75960"/>
                </a:xfrm>
              </p:grpSpPr>
              <p:sp>
                <p:nvSpPr>
                  <p:cNvPr id="1357" name="CustomShape 938"/>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58" name="CustomShape 939"/>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59" name="CustomShape 940"/>
                  <p:cNvSpPr/>
                  <p:nvPr/>
                </p:nvSpPr>
                <p:spPr>
                  <a:xfrm>
                    <a:off x="164124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0" name="CustomShape 941"/>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1" name="CustomShape 942"/>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2" name="CustomShape 943"/>
                  <p:cNvSpPr/>
                  <p:nvPr/>
                </p:nvSpPr>
                <p:spPr>
                  <a:xfrm>
                    <a:off x="17215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3" name="CustomShape 944"/>
                  <p:cNvSpPr/>
                  <p:nvPr/>
                </p:nvSpPr>
                <p:spPr>
                  <a:xfrm>
                    <a:off x="16549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4" name="CustomShape 945"/>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5" name="CustomShape 946"/>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6" name="CustomShape 947"/>
                  <p:cNvSpPr/>
                  <p:nvPr/>
                </p:nvSpPr>
                <p:spPr>
                  <a:xfrm>
                    <a:off x="172152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7" name="CustomShape 948"/>
                  <p:cNvSpPr/>
                  <p:nvPr/>
                </p:nvSpPr>
                <p:spPr>
                  <a:xfrm>
                    <a:off x="166788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68" name="CustomShape 949"/>
                  <p:cNvSpPr/>
                  <p:nvPr/>
                </p:nvSpPr>
                <p:spPr>
                  <a:xfrm>
                    <a:off x="168120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69" name="CustomShape 950"/>
                  <p:cNvSpPr/>
                  <p:nvPr/>
                </p:nvSpPr>
                <p:spPr>
                  <a:xfrm>
                    <a:off x="1694880" y="63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370" name="CustomShape 951"/>
                  <p:cNvSpPr/>
                  <p:nvPr/>
                </p:nvSpPr>
                <p:spPr>
                  <a:xfrm>
                    <a:off x="1707840" y="63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371" name="CustomShape 952"/>
                  <p:cNvSpPr/>
                  <p:nvPr/>
                </p:nvSpPr>
                <p:spPr>
                  <a:xfrm>
                    <a:off x="1721520" y="63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1372" name="Group 953"/>
          <p:cNvGrpSpPr/>
          <p:nvPr/>
        </p:nvGrpSpPr>
        <p:grpSpPr>
          <a:xfrm>
            <a:off x="1620720" y="6381720"/>
            <a:ext cx="903240" cy="72720"/>
            <a:chOff x="1620720" y="6381720"/>
            <a:chExt cx="903240" cy="72720"/>
          </a:xfrm>
        </p:grpSpPr>
        <p:grpSp>
          <p:nvGrpSpPr>
            <p:cNvPr id="1373" name="Group 954"/>
            <p:cNvGrpSpPr/>
            <p:nvPr/>
          </p:nvGrpSpPr>
          <p:grpSpPr>
            <a:xfrm>
              <a:off x="1620720" y="6381720"/>
              <a:ext cx="494640" cy="72720"/>
              <a:chOff x="1620720" y="6381720"/>
              <a:chExt cx="494640" cy="72720"/>
            </a:xfrm>
          </p:grpSpPr>
          <p:grpSp>
            <p:nvGrpSpPr>
              <p:cNvPr id="1374" name="Group 955"/>
              <p:cNvGrpSpPr/>
              <p:nvPr/>
            </p:nvGrpSpPr>
            <p:grpSpPr>
              <a:xfrm>
                <a:off x="1620720" y="6381720"/>
                <a:ext cx="281160" cy="72720"/>
                <a:chOff x="1620720" y="6381720"/>
                <a:chExt cx="281160" cy="72720"/>
              </a:xfrm>
            </p:grpSpPr>
            <p:grpSp>
              <p:nvGrpSpPr>
                <p:cNvPr id="1375" name="Group 956"/>
                <p:cNvGrpSpPr/>
                <p:nvPr/>
              </p:nvGrpSpPr>
              <p:grpSpPr>
                <a:xfrm>
                  <a:off x="1620720" y="6381720"/>
                  <a:ext cx="164880" cy="72720"/>
                  <a:chOff x="1620720" y="6381720"/>
                  <a:chExt cx="164880" cy="72720"/>
                </a:xfrm>
              </p:grpSpPr>
              <p:sp>
                <p:nvSpPr>
                  <p:cNvPr id="1376" name="CustomShape 957"/>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77" name="CustomShape 958"/>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78" name="CustomShape 959"/>
                  <p:cNvSpPr/>
                  <p:nvPr/>
                </p:nvSpPr>
                <p:spPr>
                  <a:xfrm>
                    <a:off x="1620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79" name="CustomShape 960"/>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0" name="CustomShape 961"/>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1" name="CustomShape 962"/>
                  <p:cNvSpPr/>
                  <p:nvPr/>
                </p:nvSpPr>
                <p:spPr>
                  <a:xfrm>
                    <a:off x="1719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2" name="CustomShape 963"/>
                  <p:cNvSpPr/>
                  <p:nvPr/>
                </p:nvSpPr>
                <p:spPr>
                  <a:xfrm>
                    <a:off x="16376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3" name="CustomShape 964"/>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4" name="CustomShape 965"/>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5" name="CustomShape 966"/>
                  <p:cNvSpPr/>
                  <p:nvPr/>
                </p:nvSpPr>
                <p:spPr>
                  <a:xfrm>
                    <a:off x="1719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6" name="CustomShape 967"/>
                  <p:cNvSpPr/>
                  <p:nvPr/>
                </p:nvSpPr>
                <p:spPr>
                  <a:xfrm>
                    <a:off x="165348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387" name="CustomShape 968"/>
                  <p:cNvSpPr/>
                  <p:nvPr/>
                </p:nvSpPr>
                <p:spPr>
                  <a:xfrm>
                    <a:off x="16704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8" name="CustomShape 969"/>
                  <p:cNvSpPr/>
                  <p:nvPr/>
                </p:nvSpPr>
                <p:spPr>
                  <a:xfrm>
                    <a:off x="16869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89" name="CustomShape 970"/>
                  <p:cNvSpPr/>
                  <p:nvPr/>
                </p:nvSpPr>
                <p:spPr>
                  <a:xfrm>
                    <a:off x="17031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390" name="CustomShape 971"/>
                  <p:cNvSpPr/>
                  <p:nvPr/>
                </p:nvSpPr>
                <p:spPr>
                  <a:xfrm>
                    <a:off x="171972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391" name="Group 972"/>
                <p:cNvGrpSpPr/>
                <p:nvPr/>
              </p:nvGrpSpPr>
              <p:grpSpPr>
                <a:xfrm>
                  <a:off x="1737000" y="6381720"/>
                  <a:ext cx="164880" cy="72720"/>
                  <a:chOff x="1737000" y="6381720"/>
                  <a:chExt cx="164880" cy="72720"/>
                </a:xfrm>
              </p:grpSpPr>
              <p:sp>
                <p:nvSpPr>
                  <p:cNvPr id="1392" name="CustomShape 973"/>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3" name="CustomShape 974"/>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4" name="CustomShape 975"/>
                  <p:cNvSpPr/>
                  <p:nvPr/>
                </p:nvSpPr>
                <p:spPr>
                  <a:xfrm>
                    <a:off x="17370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5" name="CustomShape 976"/>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6" name="CustomShape 977"/>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7" name="CustomShape 978"/>
                  <p:cNvSpPr/>
                  <p:nvPr/>
                </p:nvSpPr>
                <p:spPr>
                  <a:xfrm>
                    <a:off x="18360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8" name="CustomShape 979"/>
                  <p:cNvSpPr/>
                  <p:nvPr/>
                </p:nvSpPr>
                <p:spPr>
                  <a:xfrm>
                    <a:off x="1753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399" name="CustomShape 980"/>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00" name="CustomShape 981"/>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01" name="CustomShape 982"/>
                  <p:cNvSpPr/>
                  <p:nvPr/>
                </p:nvSpPr>
                <p:spPr>
                  <a:xfrm>
                    <a:off x="18360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02" name="CustomShape 983"/>
                  <p:cNvSpPr/>
                  <p:nvPr/>
                </p:nvSpPr>
                <p:spPr>
                  <a:xfrm>
                    <a:off x="17697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03" name="CustomShape 984"/>
                  <p:cNvSpPr/>
                  <p:nvPr/>
                </p:nvSpPr>
                <p:spPr>
                  <a:xfrm>
                    <a:off x="1786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04" name="CustomShape 985"/>
                  <p:cNvSpPr/>
                  <p:nvPr/>
                </p:nvSpPr>
                <p:spPr>
                  <a:xfrm>
                    <a:off x="1803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05" name="CustomShape 986"/>
                  <p:cNvSpPr/>
                  <p:nvPr/>
                </p:nvSpPr>
                <p:spPr>
                  <a:xfrm>
                    <a:off x="181908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06" name="CustomShape 987"/>
                  <p:cNvSpPr/>
                  <p:nvPr/>
                </p:nvSpPr>
                <p:spPr>
                  <a:xfrm>
                    <a:off x="183600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407" name="Group 988"/>
              <p:cNvGrpSpPr/>
              <p:nvPr/>
            </p:nvGrpSpPr>
            <p:grpSpPr>
              <a:xfrm>
                <a:off x="1834200" y="6381720"/>
                <a:ext cx="281160" cy="72720"/>
                <a:chOff x="1834200" y="6381720"/>
                <a:chExt cx="281160" cy="72720"/>
              </a:xfrm>
            </p:grpSpPr>
            <p:grpSp>
              <p:nvGrpSpPr>
                <p:cNvPr id="1408" name="Group 989"/>
                <p:cNvGrpSpPr/>
                <p:nvPr/>
              </p:nvGrpSpPr>
              <p:grpSpPr>
                <a:xfrm>
                  <a:off x="1834200" y="6381720"/>
                  <a:ext cx="164880" cy="72720"/>
                  <a:chOff x="1834200" y="6381720"/>
                  <a:chExt cx="164880" cy="72720"/>
                </a:xfrm>
              </p:grpSpPr>
              <p:sp>
                <p:nvSpPr>
                  <p:cNvPr id="1409" name="CustomShape 990"/>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0" name="CustomShape 991"/>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1" name="CustomShape 992"/>
                  <p:cNvSpPr/>
                  <p:nvPr/>
                </p:nvSpPr>
                <p:spPr>
                  <a:xfrm>
                    <a:off x="18342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2" name="CustomShape 993"/>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3" name="CustomShape 994"/>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4" name="CustomShape 995"/>
                  <p:cNvSpPr/>
                  <p:nvPr/>
                </p:nvSpPr>
                <p:spPr>
                  <a:xfrm>
                    <a:off x="19332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5" name="CustomShape 996"/>
                  <p:cNvSpPr/>
                  <p:nvPr/>
                </p:nvSpPr>
                <p:spPr>
                  <a:xfrm>
                    <a:off x="18511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6" name="CustomShape 997"/>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7" name="CustomShape 998"/>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8" name="CustomShape 999"/>
                  <p:cNvSpPr/>
                  <p:nvPr/>
                </p:nvSpPr>
                <p:spPr>
                  <a:xfrm>
                    <a:off x="19332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19" name="CustomShape 1000"/>
                  <p:cNvSpPr/>
                  <p:nvPr/>
                </p:nvSpPr>
                <p:spPr>
                  <a:xfrm>
                    <a:off x="18669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20" name="CustomShape 1001"/>
                  <p:cNvSpPr/>
                  <p:nvPr/>
                </p:nvSpPr>
                <p:spPr>
                  <a:xfrm>
                    <a:off x="18838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21" name="CustomShape 1002"/>
                  <p:cNvSpPr/>
                  <p:nvPr/>
                </p:nvSpPr>
                <p:spPr>
                  <a:xfrm>
                    <a:off x="19004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22" name="CustomShape 1003"/>
                  <p:cNvSpPr/>
                  <p:nvPr/>
                </p:nvSpPr>
                <p:spPr>
                  <a:xfrm>
                    <a:off x="191664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23" name="CustomShape 1004"/>
                  <p:cNvSpPr/>
                  <p:nvPr/>
                </p:nvSpPr>
                <p:spPr>
                  <a:xfrm>
                    <a:off x="193320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424" name="Group 1005"/>
                <p:cNvGrpSpPr/>
                <p:nvPr/>
              </p:nvGrpSpPr>
              <p:grpSpPr>
                <a:xfrm>
                  <a:off x="1950480" y="6381720"/>
                  <a:ext cx="164880" cy="72720"/>
                  <a:chOff x="1950480" y="6381720"/>
                  <a:chExt cx="164880" cy="72720"/>
                </a:xfrm>
              </p:grpSpPr>
              <p:sp>
                <p:nvSpPr>
                  <p:cNvPr id="1425" name="CustomShape 1006"/>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26" name="CustomShape 1007"/>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27" name="CustomShape 1008"/>
                  <p:cNvSpPr/>
                  <p:nvPr/>
                </p:nvSpPr>
                <p:spPr>
                  <a:xfrm>
                    <a:off x="19504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28" name="CustomShape 1009"/>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29" name="CustomShape 1010"/>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0" name="CustomShape 1011"/>
                  <p:cNvSpPr/>
                  <p:nvPr/>
                </p:nvSpPr>
                <p:spPr>
                  <a:xfrm>
                    <a:off x="20494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1" name="CustomShape 1012"/>
                  <p:cNvSpPr/>
                  <p:nvPr/>
                </p:nvSpPr>
                <p:spPr>
                  <a:xfrm>
                    <a:off x="1967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2" name="CustomShape 1013"/>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3" name="CustomShape 1014"/>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4" name="CustomShape 1015"/>
                  <p:cNvSpPr/>
                  <p:nvPr/>
                </p:nvSpPr>
                <p:spPr>
                  <a:xfrm>
                    <a:off x="20494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5" name="CustomShape 1016"/>
                  <p:cNvSpPr/>
                  <p:nvPr/>
                </p:nvSpPr>
                <p:spPr>
                  <a:xfrm>
                    <a:off x="198324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36" name="CustomShape 1017"/>
                  <p:cNvSpPr/>
                  <p:nvPr/>
                </p:nvSpPr>
                <p:spPr>
                  <a:xfrm>
                    <a:off x="19998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7" name="CustomShape 1018"/>
                  <p:cNvSpPr/>
                  <p:nvPr/>
                </p:nvSpPr>
                <p:spPr>
                  <a:xfrm>
                    <a:off x="2016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38" name="CustomShape 1019"/>
                  <p:cNvSpPr/>
                  <p:nvPr/>
                </p:nvSpPr>
                <p:spPr>
                  <a:xfrm>
                    <a:off x="20325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39" name="CustomShape 1020"/>
                  <p:cNvSpPr/>
                  <p:nvPr/>
                </p:nvSpPr>
                <p:spPr>
                  <a:xfrm>
                    <a:off x="204948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440" name="Group 1021"/>
            <p:cNvGrpSpPr/>
            <p:nvPr/>
          </p:nvGrpSpPr>
          <p:grpSpPr>
            <a:xfrm>
              <a:off x="2029320" y="6381720"/>
              <a:ext cx="494640" cy="72720"/>
              <a:chOff x="2029320" y="6381720"/>
              <a:chExt cx="494640" cy="72720"/>
            </a:xfrm>
          </p:grpSpPr>
          <p:grpSp>
            <p:nvGrpSpPr>
              <p:cNvPr id="1441" name="Group 1022"/>
              <p:cNvGrpSpPr/>
              <p:nvPr/>
            </p:nvGrpSpPr>
            <p:grpSpPr>
              <a:xfrm>
                <a:off x="2029320" y="6381720"/>
                <a:ext cx="281160" cy="72720"/>
                <a:chOff x="2029320" y="6381720"/>
                <a:chExt cx="281160" cy="72720"/>
              </a:xfrm>
            </p:grpSpPr>
            <p:grpSp>
              <p:nvGrpSpPr>
                <p:cNvPr id="1442" name="Group 1023"/>
                <p:cNvGrpSpPr/>
                <p:nvPr/>
              </p:nvGrpSpPr>
              <p:grpSpPr>
                <a:xfrm>
                  <a:off x="2029320" y="6381720"/>
                  <a:ext cx="164880" cy="72720"/>
                  <a:chOff x="2029320" y="6381720"/>
                  <a:chExt cx="164880" cy="72720"/>
                </a:xfrm>
              </p:grpSpPr>
              <p:sp>
                <p:nvSpPr>
                  <p:cNvPr id="1443" name="CustomShape 1024"/>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44" name="CustomShape 1025"/>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45" name="CustomShape 1026"/>
                  <p:cNvSpPr/>
                  <p:nvPr/>
                </p:nvSpPr>
                <p:spPr>
                  <a:xfrm>
                    <a:off x="2029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46" name="CustomShape 1027"/>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47" name="CustomShape 1028"/>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48" name="CustomShape 1029"/>
                  <p:cNvSpPr/>
                  <p:nvPr/>
                </p:nvSpPr>
                <p:spPr>
                  <a:xfrm>
                    <a:off x="2128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49" name="CustomShape 1030"/>
                  <p:cNvSpPr/>
                  <p:nvPr/>
                </p:nvSpPr>
                <p:spPr>
                  <a:xfrm>
                    <a:off x="20462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50" name="CustomShape 1031"/>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51" name="CustomShape 1032"/>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52" name="CustomShape 1033"/>
                  <p:cNvSpPr/>
                  <p:nvPr/>
                </p:nvSpPr>
                <p:spPr>
                  <a:xfrm>
                    <a:off x="2128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53" name="CustomShape 1034"/>
                  <p:cNvSpPr/>
                  <p:nvPr/>
                </p:nvSpPr>
                <p:spPr>
                  <a:xfrm>
                    <a:off x="206244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54" name="CustomShape 1035"/>
                  <p:cNvSpPr/>
                  <p:nvPr/>
                </p:nvSpPr>
                <p:spPr>
                  <a:xfrm>
                    <a:off x="20790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55" name="CustomShape 1036"/>
                  <p:cNvSpPr/>
                  <p:nvPr/>
                </p:nvSpPr>
                <p:spPr>
                  <a:xfrm>
                    <a:off x="20955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56" name="CustomShape 1037"/>
                  <p:cNvSpPr/>
                  <p:nvPr/>
                </p:nvSpPr>
                <p:spPr>
                  <a:xfrm>
                    <a:off x="21117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57" name="CustomShape 1038"/>
                  <p:cNvSpPr/>
                  <p:nvPr/>
                </p:nvSpPr>
                <p:spPr>
                  <a:xfrm>
                    <a:off x="212832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458" name="Group 1039"/>
                <p:cNvGrpSpPr/>
                <p:nvPr/>
              </p:nvGrpSpPr>
              <p:grpSpPr>
                <a:xfrm>
                  <a:off x="2145600" y="6381720"/>
                  <a:ext cx="164880" cy="72720"/>
                  <a:chOff x="2145600" y="6381720"/>
                  <a:chExt cx="164880" cy="72720"/>
                </a:xfrm>
              </p:grpSpPr>
              <p:sp>
                <p:nvSpPr>
                  <p:cNvPr id="1459" name="CustomShape 1040"/>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0" name="CustomShape 1041"/>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1" name="CustomShape 1042"/>
                  <p:cNvSpPr/>
                  <p:nvPr/>
                </p:nvSpPr>
                <p:spPr>
                  <a:xfrm>
                    <a:off x="21456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2" name="CustomShape 1043"/>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3" name="CustomShape 1044"/>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4" name="CustomShape 1045"/>
                  <p:cNvSpPr/>
                  <p:nvPr/>
                </p:nvSpPr>
                <p:spPr>
                  <a:xfrm>
                    <a:off x="22446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5" name="CustomShape 1046"/>
                  <p:cNvSpPr/>
                  <p:nvPr/>
                </p:nvSpPr>
                <p:spPr>
                  <a:xfrm>
                    <a:off x="216216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6" name="CustomShape 1047"/>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7" name="CustomShape 1048"/>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8" name="CustomShape 1049"/>
                  <p:cNvSpPr/>
                  <p:nvPr/>
                </p:nvSpPr>
                <p:spPr>
                  <a:xfrm>
                    <a:off x="22446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69" name="CustomShape 1050"/>
                  <p:cNvSpPr/>
                  <p:nvPr/>
                </p:nvSpPr>
                <p:spPr>
                  <a:xfrm>
                    <a:off x="21783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70" name="CustomShape 1051"/>
                  <p:cNvSpPr/>
                  <p:nvPr/>
                </p:nvSpPr>
                <p:spPr>
                  <a:xfrm>
                    <a:off x="21949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71" name="CustomShape 1052"/>
                  <p:cNvSpPr/>
                  <p:nvPr/>
                </p:nvSpPr>
                <p:spPr>
                  <a:xfrm>
                    <a:off x="22118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72" name="CustomShape 1053"/>
                  <p:cNvSpPr/>
                  <p:nvPr/>
                </p:nvSpPr>
                <p:spPr>
                  <a:xfrm>
                    <a:off x="222804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73" name="CustomShape 1054"/>
                  <p:cNvSpPr/>
                  <p:nvPr/>
                </p:nvSpPr>
                <p:spPr>
                  <a:xfrm>
                    <a:off x="224460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474" name="Group 1055"/>
              <p:cNvGrpSpPr/>
              <p:nvPr/>
            </p:nvGrpSpPr>
            <p:grpSpPr>
              <a:xfrm>
                <a:off x="2242800" y="6381720"/>
                <a:ext cx="281160" cy="72720"/>
                <a:chOff x="2242800" y="6381720"/>
                <a:chExt cx="281160" cy="72720"/>
              </a:xfrm>
            </p:grpSpPr>
            <p:grpSp>
              <p:nvGrpSpPr>
                <p:cNvPr id="1475" name="Group 1056"/>
                <p:cNvGrpSpPr/>
                <p:nvPr/>
              </p:nvGrpSpPr>
              <p:grpSpPr>
                <a:xfrm>
                  <a:off x="2242800" y="6381720"/>
                  <a:ext cx="164880" cy="72720"/>
                  <a:chOff x="2242800" y="6381720"/>
                  <a:chExt cx="164880" cy="72720"/>
                </a:xfrm>
              </p:grpSpPr>
              <p:sp>
                <p:nvSpPr>
                  <p:cNvPr id="1476" name="CustomShape 1057"/>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77" name="CustomShape 1058"/>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78" name="CustomShape 1059"/>
                  <p:cNvSpPr/>
                  <p:nvPr/>
                </p:nvSpPr>
                <p:spPr>
                  <a:xfrm>
                    <a:off x="22428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79" name="CustomShape 1060"/>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0" name="CustomShape 1061"/>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1" name="CustomShape 1062"/>
                  <p:cNvSpPr/>
                  <p:nvPr/>
                </p:nvSpPr>
                <p:spPr>
                  <a:xfrm>
                    <a:off x="23418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2" name="CustomShape 1063"/>
                  <p:cNvSpPr/>
                  <p:nvPr/>
                </p:nvSpPr>
                <p:spPr>
                  <a:xfrm>
                    <a:off x="22597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3" name="CustomShape 1064"/>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4" name="CustomShape 1065"/>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5" name="CustomShape 1066"/>
                  <p:cNvSpPr/>
                  <p:nvPr/>
                </p:nvSpPr>
                <p:spPr>
                  <a:xfrm>
                    <a:off x="23418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6" name="CustomShape 1067"/>
                  <p:cNvSpPr/>
                  <p:nvPr/>
                </p:nvSpPr>
                <p:spPr>
                  <a:xfrm>
                    <a:off x="22755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87" name="CustomShape 1068"/>
                  <p:cNvSpPr/>
                  <p:nvPr/>
                </p:nvSpPr>
                <p:spPr>
                  <a:xfrm>
                    <a:off x="22924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8" name="CustomShape 1069"/>
                  <p:cNvSpPr/>
                  <p:nvPr/>
                </p:nvSpPr>
                <p:spPr>
                  <a:xfrm>
                    <a:off x="23090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89" name="CustomShape 1070"/>
                  <p:cNvSpPr/>
                  <p:nvPr/>
                </p:nvSpPr>
                <p:spPr>
                  <a:xfrm>
                    <a:off x="232524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490" name="CustomShape 1071"/>
                  <p:cNvSpPr/>
                  <p:nvPr/>
                </p:nvSpPr>
                <p:spPr>
                  <a:xfrm>
                    <a:off x="234180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491" name="Group 1072"/>
                <p:cNvGrpSpPr/>
                <p:nvPr/>
              </p:nvGrpSpPr>
              <p:grpSpPr>
                <a:xfrm>
                  <a:off x="2359080" y="6381720"/>
                  <a:ext cx="164880" cy="72720"/>
                  <a:chOff x="2359080" y="6381720"/>
                  <a:chExt cx="164880" cy="72720"/>
                </a:xfrm>
              </p:grpSpPr>
              <p:sp>
                <p:nvSpPr>
                  <p:cNvPr id="1492" name="CustomShape 1073"/>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3" name="CustomShape 1074"/>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4" name="CustomShape 1075"/>
                  <p:cNvSpPr/>
                  <p:nvPr/>
                </p:nvSpPr>
                <p:spPr>
                  <a:xfrm>
                    <a:off x="23590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5" name="CustomShape 1076"/>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6" name="CustomShape 1077"/>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7" name="CustomShape 1078"/>
                  <p:cNvSpPr/>
                  <p:nvPr/>
                </p:nvSpPr>
                <p:spPr>
                  <a:xfrm>
                    <a:off x="24580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8" name="CustomShape 1079"/>
                  <p:cNvSpPr/>
                  <p:nvPr/>
                </p:nvSpPr>
                <p:spPr>
                  <a:xfrm>
                    <a:off x="237564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499" name="CustomShape 1080"/>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500" name="CustomShape 1081"/>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501" name="CustomShape 1082"/>
                  <p:cNvSpPr/>
                  <p:nvPr/>
                </p:nvSpPr>
                <p:spPr>
                  <a:xfrm>
                    <a:off x="245808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502" name="CustomShape 1083"/>
                  <p:cNvSpPr/>
                  <p:nvPr/>
                </p:nvSpPr>
                <p:spPr>
                  <a:xfrm>
                    <a:off x="239184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503" name="CustomShape 1084"/>
                  <p:cNvSpPr/>
                  <p:nvPr/>
                </p:nvSpPr>
                <p:spPr>
                  <a:xfrm>
                    <a:off x="240840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504" name="CustomShape 1085"/>
                  <p:cNvSpPr/>
                  <p:nvPr/>
                </p:nvSpPr>
                <p:spPr>
                  <a:xfrm>
                    <a:off x="2425320" y="638172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505" name="CustomShape 1086"/>
                  <p:cNvSpPr/>
                  <p:nvPr/>
                </p:nvSpPr>
                <p:spPr>
                  <a:xfrm>
                    <a:off x="2441160" y="638172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506" name="CustomShape 1087"/>
                  <p:cNvSpPr/>
                  <p:nvPr/>
                </p:nvSpPr>
                <p:spPr>
                  <a:xfrm>
                    <a:off x="2458080" y="638172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1507" name="CustomShape 1088"/>
          <p:cNvSpPr/>
          <p:nvPr/>
        </p:nvSpPr>
        <p:spPr>
          <a:xfrm>
            <a:off x="2413080" y="602136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1508" name="CustomShape 1089"/>
          <p:cNvSpPr/>
          <p:nvPr/>
        </p:nvSpPr>
        <p:spPr>
          <a:xfrm>
            <a:off x="396720" y="6021360"/>
            <a:ext cx="720360" cy="863280"/>
          </a:xfrm>
          <a:prstGeom prst="ellipse">
            <a:avLst/>
          </a:prstGeom>
          <a:solidFill>
            <a:schemeClr val="accent1"/>
          </a:solidFill>
          <a:ln w="9360">
            <a:solidFill>
              <a:schemeClr val="tx1"/>
            </a:solidFill>
            <a:round/>
          </a:ln>
        </p:spPr>
        <p:style>
          <a:lnRef idx="0"/>
          <a:fillRef idx="0"/>
          <a:effectRef idx="0"/>
          <a:fontRef idx="minor"/>
        </p:style>
      </p:sp>
      <p:grpSp>
        <p:nvGrpSpPr>
          <p:cNvPr id="1509" name="Group 1090"/>
          <p:cNvGrpSpPr/>
          <p:nvPr/>
        </p:nvGrpSpPr>
        <p:grpSpPr>
          <a:xfrm>
            <a:off x="7596360" y="1335240"/>
            <a:ext cx="729720" cy="75960"/>
            <a:chOff x="7596360" y="1335240"/>
            <a:chExt cx="729720" cy="75960"/>
          </a:xfrm>
        </p:grpSpPr>
        <p:grpSp>
          <p:nvGrpSpPr>
            <p:cNvPr id="1510" name="Group 1091"/>
            <p:cNvGrpSpPr/>
            <p:nvPr/>
          </p:nvGrpSpPr>
          <p:grpSpPr>
            <a:xfrm>
              <a:off x="7596360" y="1335240"/>
              <a:ext cx="399600" cy="75960"/>
              <a:chOff x="7596360" y="1335240"/>
              <a:chExt cx="399600" cy="75960"/>
            </a:xfrm>
          </p:grpSpPr>
          <p:grpSp>
            <p:nvGrpSpPr>
              <p:cNvPr id="1511" name="Group 1092"/>
              <p:cNvGrpSpPr/>
              <p:nvPr/>
            </p:nvGrpSpPr>
            <p:grpSpPr>
              <a:xfrm>
                <a:off x="7596360" y="1335240"/>
                <a:ext cx="226800" cy="75960"/>
                <a:chOff x="7596360" y="1335240"/>
                <a:chExt cx="226800" cy="75960"/>
              </a:xfrm>
            </p:grpSpPr>
            <p:grpSp>
              <p:nvGrpSpPr>
                <p:cNvPr id="1512" name="Group 1093"/>
                <p:cNvGrpSpPr/>
                <p:nvPr/>
              </p:nvGrpSpPr>
              <p:grpSpPr>
                <a:xfrm>
                  <a:off x="7596360" y="1335240"/>
                  <a:ext cx="133200" cy="75960"/>
                  <a:chOff x="7596360" y="1335240"/>
                  <a:chExt cx="133200" cy="75960"/>
                </a:xfrm>
              </p:grpSpPr>
              <p:sp>
                <p:nvSpPr>
                  <p:cNvPr id="1513" name="CustomShape 1094"/>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4" name="CustomShape 1095"/>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5" name="CustomShape 1096"/>
                  <p:cNvSpPr/>
                  <p:nvPr/>
                </p:nvSpPr>
                <p:spPr>
                  <a:xfrm>
                    <a:off x="75963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6" name="CustomShape 1097"/>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7" name="CustomShape 1098"/>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8" name="CustomShape 1099"/>
                  <p:cNvSpPr/>
                  <p:nvPr/>
                </p:nvSpPr>
                <p:spPr>
                  <a:xfrm>
                    <a:off x="76762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19" name="CustomShape 1100"/>
                  <p:cNvSpPr/>
                  <p:nvPr/>
                </p:nvSpPr>
                <p:spPr>
                  <a:xfrm>
                    <a:off x="76096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0" name="CustomShape 1101"/>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1" name="CustomShape 1102"/>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2" name="CustomShape 1103"/>
                  <p:cNvSpPr/>
                  <p:nvPr/>
                </p:nvSpPr>
                <p:spPr>
                  <a:xfrm>
                    <a:off x="76762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3" name="CustomShape 1104"/>
                  <p:cNvSpPr/>
                  <p:nvPr/>
                </p:nvSpPr>
                <p:spPr>
                  <a:xfrm>
                    <a:off x="762264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24" name="CustomShape 1105"/>
                  <p:cNvSpPr/>
                  <p:nvPr/>
                </p:nvSpPr>
                <p:spPr>
                  <a:xfrm>
                    <a:off x="76363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5" name="CustomShape 1106"/>
                  <p:cNvSpPr/>
                  <p:nvPr/>
                </p:nvSpPr>
                <p:spPr>
                  <a:xfrm>
                    <a:off x="7649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26" name="CustomShape 1107"/>
                  <p:cNvSpPr/>
                  <p:nvPr/>
                </p:nvSpPr>
                <p:spPr>
                  <a:xfrm>
                    <a:off x="766260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27" name="CustomShape 1108"/>
                  <p:cNvSpPr/>
                  <p:nvPr/>
                </p:nvSpPr>
                <p:spPr>
                  <a:xfrm>
                    <a:off x="767628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528" name="Group 1109"/>
                <p:cNvGrpSpPr/>
                <p:nvPr/>
              </p:nvGrpSpPr>
              <p:grpSpPr>
                <a:xfrm>
                  <a:off x="7689960" y="1335240"/>
                  <a:ext cx="133200" cy="75960"/>
                  <a:chOff x="7689960" y="1335240"/>
                  <a:chExt cx="133200" cy="75960"/>
                </a:xfrm>
              </p:grpSpPr>
              <p:sp>
                <p:nvSpPr>
                  <p:cNvPr id="1529" name="CustomShape 1110"/>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0" name="CustomShape 1111"/>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1" name="CustomShape 1112"/>
                  <p:cNvSpPr/>
                  <p:nvPr/>
                </p:nvSpPr>
                <p:spPr>
                  <a:xfrm>
                    <a:off x="76899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2" name="CustomShape 1113"/>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3" name="CustomShape 1114"/>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4" name="CustomShape 1115"/>
                  <p:cNvSpPr/>
                  <p:nvPr/>
                </p:nvSpPr>
                <p:spPr>
                  <a:xfrm>
                    <a:off x="77698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5" name="CustomShape 1116"/>
                  <p:cNvSpPr/>
                  <p:nvPr/>
                </p:nvSpPr>
                <p:spPr>
                  <a:xfrm>
                    <a:off x="77036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6" name="CustomShape 1117"/>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7" name="CustomShape 1118"/>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8" name="CustomShape 1119"/>
                  <p:cNvSpPr/>
                  <p:nvPr/>
                </p:nvSpPr>
                <p:spPr>
                  <a:xfrm>
                    <a:off x="77698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39" name="CustomShape 1120"/>
                  <p:cNvSpPr/>
                  <p:nvPr/>
                </p:nvSpPr>
                <p:spPr>
                  <a:xfrm>
                    <a:off x="771660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40" name="CustomShape 1121"/>
                  <p:cNvSpPr/>
                  <p:nvPr/>
                </p:nvSpPr>
                <p:spPr>
                  <a:xfrm>
                    <a:off x="77299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41" name="CustomShape 1122"/>
                  <p:cNvSpPr/>
                  <p:nvPr/>
                </p:nvSpPr>
                <p:spPr>
                  <a:xfrm>
                    <a:off x="7743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42" name="CustomShape 1123"/>
                  <p:cNvSpPr/>
                  <p:nvPr/>
                </p:nvSpPr>
                <p:spPr>
                  <a:xfrm>
                    <a:off x="775656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43" name="CustomShape 1124"/>
                  <p:cNvSpPr/>
                  <p:nvPr/>
                </p:nvSpPr>
                <p:spPr>
                  <a:xfrm>
                    <a:off x="776988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544" name="Group 1125"/>
              <p:cNvGrpSpPr/>
              <p:nvPr/>
            </p:nvGrpSpPr>
            <p:grpSpPr>
              <a:xfrm>
                <a:off x="7768800" y="1335240"/>
                <a:ext cx="227160" cy="75960"/>
                <a:chOff x="7768800" y="1335240"/>
                <a:chExt cx="227160" cy="75960"/>
              </a:xfrm>
            </p:grpSpPr>
            <p:grpSp>
              <p:nvGrpSpPr>
                <p:cNvPr id="1545" name="Group 1126"/>
                <p:cNvGrpSpPr/>
                <p:nvPr/>
              </p:nvGrpSpPr>
              <p:grpSpPr>
                <a:xfrm>
                  <a:off x="7768800" y="1335240"/>
                  <a:ext cx="133200" cy="75960"/>
                  <a:chOff x="7768800" y="1335240"/>
                  <a:chExt cx="133200" cy="75960"/>
                </a:xfrm>
              </p:grpSpPr>
              <p:sp>
                <p:nvSpPr>
                  <p:cNvPr id="1546" name="CustomShape 1127"/>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47" name="CustomShape 1128"/>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48" name="CustomShape 1129"/>
                  <p:cNvSpPr/>
                  <p:nvPr/>
                </p:nvSpPr>
                <p:spPr>
                  <a:xfrm>
                    <a:off x="77688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49" name="CustomShape 1130"/>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0" name="CustomShape 1131"/>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1" name="CustomShape 1132"/>
                  <p:cNvSpPr/>
                  <p:nvPr/>
                </p:nvSpPr>
                <p:spPr>
                  <a:xfrm>
                    <a:off x="7848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2" name="CustomShape 1133"/>
                  <p:cNvSpPr/>
                  <p:nvPr/>
                </p:nvSpPr>
                <p:spPr>
                  <a:xfrm>
                    <a:off x="7782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3" name="CustomShape 1134"/>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4" name="CustomShape 1135"/>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5" name="CustomShape 1136"/>
                  <p:cNvSpPr/>
                  <p:nvPr/>
                </p:nvSpPr>
                <p:spPr>
                  <a:xfrm>
                    <a:off x="7848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6" name="CustomShape 1137"/>
                  <p:cNvSpPr/>
                  <p:nvPr/>
                </p:nvSpPr>
                <p:spPr>
                  <a:xfrm>
                    <a:off x="779544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57" name="CustomShape 1138"/>
                  <p:cNvSpPr/>
                  <p:nvPr/>
                </p:nvSpPr>
                <p:spPr>
                  <a:xfrm>
                    <a:off x="78087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8" name="CustomShape 1139"/>
                  <p:cNvSpPr/>
                  <p:nvPr/>
                </p:nvSpPr>
                <p:spPr>
                  <a:xfrm>
                    <a:off x="7822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59" name="CustomShape 1140"/>
                  <p:cNvSpPr/>
                  <p:nvPr/>
                </p:nvSpPr>
                <p:spPr>
                  <a:xfrm>
                    <a:off x="783540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60" name="CustomShape 1141"/>
                  <p:cNvSpPr/>
                  <p:nvPr/>
                </p:nvSpPr>
                <p:spPr>
                  <a:xfrm>
                    <a:off x="784872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561" name="Group 1142"/>
                <p:cNvGrpSpPr/>
                <p:nvPr/>
              </p:nvGrpSpPr>
              <p:grpSpPr>
                <a:xfrm>
                  <a:off x="7862760" y="1335240"/>
                  <a:ext cx="133200" cy="75960"/>
                  <a:chOff x="7862760" y="1335240"/>
                  <a:chExt cx="133200" cy="75960"/>
                </a:xfrm>
              </p:grpSpPr>
              <p:sp>
                <p:nvSpPr>
                  <p:cNvPr id="1562" name="CustomShape 1143"/>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3" name="CustomShape 1144"/>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4" name="CustomShape 1145"/>
                  <p:cNvSpPr/>
                  <p:nvPr/>
                </p:nvSpPr>
                <p:spPr>
                  <a:xfrm>
                    <a:off x="78627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5" name="CustomShape 1146"/>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6" name="CustomShape 1147"/>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7" name="CustomShape 1148"/>
                  <p:cNvSpPr/>
                  <p:nvPr/>
                </p:nvSpPr>
                <p:spPr>
                  <a:xfrm>
                    <a:off x="79426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8" name="CustomShape 1149"/>
                  <p:cNvSpPr/>
                  <p:nvPr/>
                </p:nvSpPr>
                <p:spPr>
                  <a:xfrm>
                    <a:off x="78760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69" name="CustomShape 1150"/>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70" name="CustomShape 1151"/>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71" name="CustomShape 1152"/>
                  <p:cNvSpPr/>
                  <p:nvPr/>
                </p:nvSpPr>
                <p:spPr>
                  <a:xfrm>
                    <a:off x="79426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72" name="CustomShape 1153"/>
                  <p:cNvSpPr/>
                  <p:nvPr/>
                </p:nvSpPr>
                <p:spPr>
                  <a:xfrm>
                    <a:off x="788904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73" name="CustomShape 1154"/>
                  <p:cNvSpPr/>
                  <p:nvPr/>
                </p:nvSpPr>
                <p:spPr>
                  <a:xfrm>
                    <a:off x="7902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74" name="CustomShape 1155"/>
                  <p:cNvSpPr/>
                  <p:nvPr/>
                </p:nvSpPr>
                <p:spPr>
                  <a:xfrm>
                    <a:off x="79160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75" name="CustomShape 1156"/>
                  <p:cNvSpPr/>
                  <p:nvPr/>
                </p:nvSpPr>
                <p:spPr>
                  <a:xfrm>
                    <a:off x="792900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76" name="CustomShape 1157"/>
                  <p:cNvSpPr/>
                  <p:nvPr/>
                </p:nvSpPr>
                <p:spPr>
                  <a:xfrm>
                    <a:off x="794268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577" name="Group 1158"/>
            <p:cNvGrpSpPr/>
            <p:nvPr/>
          </p:nvGrpSpPr>
          <p:grpSpPr>
            <a:xfrm>
              <a:off x="7926480" y="1335240"/>
              <a:ext cx="399600" cy="75960"/>
              <a:chOff x="7926480" y="1335240"/>
              <a:chExt cx="399600" cy="75960"/>
            </a:xfrm>
          </p:grpSpPr>
          <p:grpSp>
            <p:nvGrpSpPr>
              <p:cNvPr id="1578" name="Group 1159"/>
              <p:cNvGrpSpPr/>
              <p:nvPr/>
            </p:nvGrpSpPr>
            <p:grpSpPr>
              <a:xfrm>
                <a:off x="7926480" y="1335240"/>
                <a:ext cx="227160" cy="75960"/>
                <a:chOff x="7926480" y="1335240"/>
                <a:chExt cx="227160" cy="75960"/>
              </a:xfrm>
            </p:grpSpPr>
            <p:grpSp>
              <p:nvGrpSpPr>
                <p:cNvPr id="1579" name="Group 1160"/>
                <p:cNvGrpSpPr/>
                <p:nvPr/>
              </p:nvGrpSpPr>
              <p:grpSpPr>
                <a:xfrm>
                  <a:off x="7926480" y="1335240"/>
                  <a:ext cx="133200" cy="75960"/>
                  <a:chOff x="7926480" y="1335240"/>
                  <a:chExt cx="133200" cy="75960"/>
                </a:xfrm>
              </p:grpSpPr>
              <p:sp>
                <p:nvSpPr>
                  <p:cNvPr id="1580" name="CustomShape 1161"/>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1" name="CustomShape 1162"/>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2" name="CustomShape 1163"/>
                  <p:cNvSpPr/>
                  <p:nvPr/>
                </p:nvSpPr>
                <p:spPr>
                  <a:xfrm>
                    <a:off x="79264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3" name="CustomShape 1164"/>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4" name="CustomShape 1165"/>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5" name="CustomShape 1166"/>
                  <p:cNvSpPr/>
                  <p:nvPr/>
                </p:nvSpPr>
                <p:spPr>
                  <a:xfrm>
                    <a:off x="80064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6" name="CustomShape 1167"/>
                  <p:cNvSpPr/>
                  <p:nvPr/>
                </p:nvSpPr>
                <p:spPr>
                  <a:xfrm>
                    <a:off x="79401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7" name="CustomShape 1168"/>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8" name="CustomShape 1169"/>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89" name="CustomShape 1170"/>
                  <p:cNvSpPr/>
                  <p:nvPr/>
                </p:nvSpPr>
                <p:spPr>
                  <a:xfrm>
                    <a:off x="80064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0" name="CustomShape 1171"/>
                  <p:cNvSpPr/>
                  <p:nvPr/>
                </p:nvSpPr>
                <p:spPr>
                  <a:xfrm>
                    <a:off x="795312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91" name="CustomShape 1172"/>
                  <p:cNvSpPr/>
                  <p:nvPr/>
                </p:nvSpPr>
                <p:spPr>
                  <a:xfrm>
                    <a:off x="79664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2" name="CustomShape 1173"/>
                  <p:cNvSpPr/>
                  <p:nvPr/>
                </p:nvSpPr>
                <p:spPr>
                  <a:xfrm>
                    <a:off x="79801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3" name="CustomShape 1174"/>
                  <p:cNvSpPr/>
                  <p:nvPr/>
                </p:nvSpPr>
                <p:spPr>
                  <a:xfrm>
                    <a:off x="799308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594" name="CustomShape 1175"/>
                  <p:cNvSpPr/>
                  <p:nvPr/>
                </p:nvSpPr>
                <p:spPr>
                  <a:xfrm>
                    <a:off x="800640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595" name="Group 1176"/>
                <p:cNvGrpSpPr/>
                <p:nvPr/>
              </p:nvGrpSpPr>
              <p:grpSpPr>
                <a:xfrm>
                  <a:off x="8020440" y="1335240"/>
                  <a:ext cx="133200" cy="75960"/>
                  <a:chOff x="8020440" y="1335240"/>
                  <a:chExt cx="133200" cy="75960"/>
                </a:xfrm>
              </p:grpSpPr>
              <p:sp>
                <p:nvSpPr>
                  <p:cNvPr id="1596" name="CustomShape 1177"/>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7" name="CustomShape 1178"/>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8" name="CustomShape 1179"/>
                  <p:cNvSpPr/>
                  <p:nvPr/>
                </p:nvSpPr>
                <p:spPr>
                  <a:xfrm>
                    <a:off x="80204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599" name="CustomShape 1180"/>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0" name="CustomShape 1181"/>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1" name="CustomShape 1182"/>
                  <p:cNvSpPr/>
                  <p:nvPr/>
                </p:nvSpPr>
                <p:spPr>
                  <a:xfrm>
                    <a:off x="81003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2" name="CustomShape 1183"/>
                  <p:cNvSpPr/>
                  <p:nvPr/>
                </p:nvSpPr>
                <p:spPr>
                  <a:xfrm>
                    <a:off x="80337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3" name="CustomShape 1184"/>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4" name="CustomShape 1185"/>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5" name="CustomShape 1186"/>
                  <p:cNvSpPr/>
                  <p:nvPr/>
                </p:nvSpPr>
                <p:spPr>
                  <a:xfrm>
                    <a:off x="81003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6" name="CustomShape 1187"/>
                  <p:cNvSpPr/>
                  <p:nvPr/>
                </p:nvSpPr>
                <p:spPr>
                  <a:xfrm>
                    <a:off x="804708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07" name="CustomShape 1188"/>
                  <p:cNvSpPr/>
                  <p:nvPr/>
                </p:nvSpPr>
                <p:spPr>
                  <a:xfrm>
                    <a:off x="80604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8" name="CustomShape 1189"/>
                  <p:cNvSpPr/>
                  <p:nvPr/>
                </p:nvSpPr>
                <p:spPr>
                  <a:xfrm>
                    <a:off x="80737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09" name="CustomShape 1190"/>
                  <p:cNvSpPr/>
                  <p:nvPr/>
                </p:nvSpPr>
                <p:spPr>
                  <a:xfrm>
                    <a:off x="808704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10" name="CustomShape 1191"/>
                  <p:cNvSpPr/>
                  <p:nvPr/>
                </p:nvSpPr>
                <p:spPr>
                  <a:xfrm>
                    <a:off x="810036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611" name="Group 1192"/>
              <p:cNvGrpSpPr/>
              <p:nvPr/>
            </p:nvGrpSpPr>
            <p:grpSpPr>
              <a:xfrm>
                <a:off x="8099280" y="1335240"/>
                <a:ext cx="226800" cy="75960"/>
                <a:chOff x="8099280" y="1335240"/>
                <a:chExt cx="226800" cy="75960"/>
              </a:xfrm>
            </p:grpSpPr>
            <p:grpSp>
              <p:nvGrpSpPr>
                <p:cNvPr id="1612" name="Group 1193"/>
                <p:cNvGrpSpPr/>
                <p:nvPr/>
              </p:nvGrpSpPr>
              <p:grpSpPr>
                <a:xfrm>
                  <a:off x="8099280" y="1335240"/>
                  <a:ext cx="133200" cy="75960"/>
                  <a:chOff x="8099280" y="1335240"/>
                  <a:chExt cx="133200" cy="75960"/>
                </a:xfrm>
              </p:grpSpPr>
              <p:sp>
                <p:nvSpPr>
                  <p:cNvPr id="1613" name="CustomShape 1194"/>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14" name="CustomShape 1195"/>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15" name="CustomShape 1196"/>
                  <p:cNvSpPr/>
                  <p:nvPr/>
                </p:nvSpPr>
                <p:spPr>
                  <a:xfrm>
                    <a:off x="80992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16" name="CustomShape 1197"/>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17" name="CustomShape 1198"/>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18" name="CustomShape 1199"/>
                  <p:cNvSpPr/>
                  <p:nvPr/>
                </p:nvSpPr>
                <p:spPr>
                  <a:xfrm>
                    <a:off x="81792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19" name="CustomShape 1200"/>
                  <p:cNvSpPr/>
                  <p:nvPr/>
                </p:nvSpPr>
                <p:spPr>
                  <a:xfrm>
                    <a:off x="81126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0" name="CustomShape 1201"/>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1" name="CustomShape 1202"/>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2" name="CustomShape 1203"/>
                  <p:cNvSpPr/>
                  <p:nvPr/>
                </p:nvSpPr>
                <p:spPr>
                  <a:xfrm>
                    <a:off x="81792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3" name="CustomShape 1204"/>
                  <p:cNvSpPr/>
                  <p:nvPr/>
                </p:nvSpPr>
                <p:spPr>
                  <a:xfrm>
                    <a:off x="812556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24" name="CustomShape 1205"/>
                  <p:cNvSpPr/>
                  <p:nvPr/>
                </p:nvSpPr>
                <p:spPr>
                  <a:xfrm>
                    <a:off x="81392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5" name="CustomShape 1206"/>
                  <p:cNvSpPr/>
                  <p:nvPr/>
                </p:nvSpPr>
                <p:spPr>
                  <a:xfrm>
                    <a:off x="8152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26" name="CustomShape 1207"/>
                  <p:cNvSpPr/>
                  <p:nvPr/>
                </p:nvSpPr>
                <p:spPr>
                  <a:xfrm>
                    <a:off x="816552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27" name="CustomShape 1208"/>
                  <p:cNvSpPr/>
                  <p:nvPr/>
                </p:nvSpPr>
                <p:spPr>
                  <a:xfrm>
                    <a:off x="817920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628" name="Group 1209"/>
                <p:cNvGrpSpPr/>
                <p:nvPr/>
              </p:nvGrpSpPr>
              <p:grpSpPr>
                <a:xfrm>
                  <a:off x="8192880" y="1335240"/>
                  <a:ext cx="133200" cy="75960"/>
                  <a:chOff x="8192880" y="1335240"/>
                  <a:chExt cx="133200" cy="75960"/>
                </a:xfrm>
              </p:grpSpPr>
              <p:sp>
                <p:nvSpPr>
                  <p:cNvPr id="1629" name="CustomShape 1210"/>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0" name="CustomShape 1211"/>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1" name="CustomShape 1212"/>
                  <p:cNvSpPr/>
                  <p:nvPr/>
                </p:nvSpPr>
                <p:spPr>
                  <a:xfrm>
                    <a:off x="819288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2" name="CustomShape 1213"/>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3" name="CustomShape 1214"/>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4" name="CustomShape 1215"/>
                  <p:cNvSpPr/>
                  <p:nvPr/>
                </p:nvSpPr>
                <p:spPr>
                  <a:xfrm>
                    <a:off x="82728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5" name="CustomShape 1216"/>
                  <p:cNvSpPr/>
                  <p:nvPr/>
                </p:nvSpPr>
                <p:spPr>
                  <a:xfrm>
                    <a:off x="820656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6" name="CustomShape 1217"/>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7" name="CustomShape 1218"/>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8" name="CustomShape 1219"/>
                  <p:cNvSpPr/>
                  <p:nvPr/>
                </p:nvSpPr>
                <p:spPr>
                  <a:xfrm>
                    <a:off x="827280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39" name="CustomShape 1220"/>
                  <p:cNvSpPr/>
                  <p:nvPr/>
                </p:nvSpPr>
                <p:spPr>
                  <a:xfrm>
                    <a:off x="821952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40" name="CustomShape 1221"/>
                  <p:cNvSpPr/>
                  <p:nvPr/>
                </p:nvSpPr>
                <p:spPr>
                  <a:xfrm>
                    <a:off x="823284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41" name="CustomShape 1222"/>
                  <p:cNvSpPr/>
                  <p:nvPr/>
                </p:nvSpPr>
                <p:spPr>
                  <a:xfrm>
                    <a:off x="8246520" y="133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642" name="CustomShape 1223"/>
                  <p:cNvSpPr/>
                  <p:nvPr/>
                </p:nvSpPr>
                <p:spPr>
                  <a:xfrm>
                    <a:off x="8259480" y="133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643" name="CustomShape 1224"/>
                  <p:cNvSpPr/>
                  <p:nvPr/>
                </p:nvSpPr>
                <p:spPr>
                  <a:xfrm>
                    <a:off x="8272800" y="133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1644" name="Group 1225"/>
          <p:cNvGrpSpPr/>
          <p:nvPr/>
        </p:nvGrpSpPr>
        <p:grpSpPr>
          <a:xfrm>
            <a:off x="8172360" y="1341360"/>
            <a:ext cx="903240" cy="72720"/>
            <a:chOff x="8172360" y="1341360"/>
            <a:chExt cx="903240" cy="72720"/>
          </a:xfrm>
        </p:grpSpPr>
        <p:grpSp>
          <p:nvGrpSpPr>
            <p:cNvPr id="1645" name="Group 1226"/>
            <p:cNvGrpSpPr/>
            <p:nvPr/>
          </p:nvGrpSpPr>
          <p:grpSpPr>
            <a:xfrm>
              <a:off x="8172360" y="1341360"/>
              <a:ext cx="494640" cy="72720"/>
              <a:chOff x="8172360" y="1341360"/>
              <a:chExt cx="494640" cy="72720"/>
            </a:xfrm>
          </p:grpSpPr>
          <p:grpSp>
            <p:nvGrpSpPr>
              <p:cNvPr id="1646" name="Group 1227"/>
              <p:cNvGrpSpPr/>
              <p:nvPr/>
            </p:nvGrpSpPr>
            <p:grpSpPr>
              <a:xfrm>
                <a:off x="8172360" y="1341360"/>
                <a:ext cx="281160" cy="72720"/>
                <a:chOff x="8172360" y="1341360"/>
                <a:chExt cx="281160" cy="72720"/>
              </a:xfrm>
            </p:grpSpPr>
            <p:grpSp>
              <p:nvGrpSpPr>
                <p:cNvPr id="1647" name="Group 1228"/>
                <p:cNvGrpSpPr/>
                <p:nvPr/>
              </p:nvGrpSpPr>
              <p:grpSpPr>
                <a:xfrm>
                  <a:off x="8172360" y="1341360"/>
                  <a:ext cx="164880" cy="72720"/>
                  <a:chOff x="8172360" y="1341360"/>
                  <a:chExt cx="164880" cy="72720"/>
                </a:xfrm>
              </p:grpSpPr>
              <p:sp>
                <p:nvSpPr>
                  <p:cNvPr id="1648" name="CustomShape 1229"/>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49" name="CustomShape 1230"/>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0" name="CustomShape 1231"/>
                  <p:cNvSpPr/>
                  <p:nvPr/>
                </p:nvSpPr>
                <p:spPr>
                  <a:xfrm>
                    <a:off x="81723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1" name="CustomShape 1232"/>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2" name="CustomShape 1233"/>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3" name="CustomShape 1234"/>
                  <p:cNvSpPr/>
                  <p:nvPr/>
                </p:nvSpPr>
                <p:spPr>
                  <a:xfrm>
                    <a:off x="82713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4" name="CustomShape 1235"/>
                  <p:cNvSpPr/>
                  <p:nvPr/>
                </p:nvSpPr>
                <p:spPr>
                  <a:xfrm>
                    <a:off x="81892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5" name="CustomShape 1236"/>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6" name="CustomShape 1237"/>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7" name="CustomShape 1238"/>
                  <p:cNvSpPr/>
                  <p:nvPr/>
                </p:nvSpPr>
                <p:spPr>
                  <a:xfrm>
                    <a:off x="82713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58" name="CustomShape 1239"/>
                  <p:cNvSpPr/>
                  <p:nvPr/>
                </p:nvSpPr>
                <p:spPr>
                  <a:xfrm>
                    <a:off x="820512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659" name="CustomShape 1240"/>
                  <p:cNvSpPr/>
                  <p:nvPr/>
                </p:nvSpPr>
                <p:spPr>
                  <a:xfrm>
                    <a:off x="82220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0" name="CustomShape 1241"/>
                  <p:cNvSpPr/>
                  <p:nvPr/>
                </p:nvSpPr>
                <p:spPr>
                  <a:xfrm>
                    <a:off x="82386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1" name="CustomShape 1242"/>
                  <p:cNvSpPr/>
                  <p:nvPr/>
                </p:nvSpPr>
                <p:spPr>
                  <a:xfrm>
                    <a:off x="82548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662" name="CustomShape 1243"/>
                  <p:cNvSpPr/>
                  <p:nvPr/>
                </p:nvSpPr>
                <p:spPr>
                  <a:xfrm>
                    <a:off x="827136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663" name="Group 1244"/>
                <p:cNvGrpSpPr/>
                <p:nvPr/>
              </p:nvGrpSpPr>
              <p:grpSpPr>
                <a:xfrm>
                  <a:off x="8288640" y="1341360"/>
                  <a:ext cx="164880" cy="72720"/>
                  <a:chOff x="8288640" y="1341360"/>
                  <a:chExt cx="164880" cy="72720"/>
                </a:xfrm>
              </p:grpSpPr>
              <p:sp>
                <p:nvSpPr>
                  <p:cNvPr id="1664" name="CustomShape 1245"/>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5" name="CustomShape 1246"/>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6" name="CustomShape 1247"/>
                  <p:cNvSpPr/>
                  <p:nvPr/>
                </p:nvSpPr>
                <p:spPr>
                  <a:xfrm>
                    <a:off x="82886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7" name="CustomShape 1248"/>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8" name="CustomShape 1249"/>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69" name="CustomShape 1250"/>
                  <p:cNvSpPr/>
                  <p:nvPr/>
                </p:nvSpPr>
                <p:spPr>
                  <a:xfrm>
                    <a:off x="83876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0" name="CustomShape 1251"/>
                  <p:cNvSpPr/>
                  <p:nvPr/>
                </p:nvSpPr>
                <p:spPr>
                  <a:xfrm>
                    <a:off x="8305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1" name="CustomShape 1252"/>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2" name="CustomShape 1253"/>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3" name="CustomShape 1254"/>
                  <p:cNvSpPr/>
                  <p:nvPr/>
                </p:nvSpPr>
                <p:spPr>
                  <a:xfrm>
                    <a:off x="83876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4" name="CustomShape 1255"/>
                  <p:cNvSpPr/>
                  <p:nvPr/>
                </p:nvSpPr>
                <p:spPr>
                  <a:xfrm>
                    <a:off x="83214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675" name="CustomShape 1256"/>
                  <p:cNvSpPr/>
                  <p:nvPr/>
                </p:nvSpPr>
                <p:spPr>
                  <a:xfrm>
                    <a:off x="8337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6" name="CustomShape 1257"/>
                  <p:cNvSpPr/>
                  <p:nvPr/>
                </p:nvSpPr>
                <p:spPr>
                  <a:xfrm>
                    <a:off x="8354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77" name="CustomShape 1258"/>
                  <p:cNvSpPr/>
                  <p:nvPr/>
                </p:nvSpPr>
                <p:spPr>
                  <a:xfrm>
                    <a:off x="837072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678" name="CustomShape 1259"/>
                  <p:cNvSpPr/>
                  <p:nvPr/>
                </p:nvSpPr>
                <p:spPr>
                  <a:xfrm>
                    <a:off x="838764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679" name="Group 1260"/>
              <p:cNvGrpSpPr/>
              <p:nvPr/>
            </p:nvGrpSpPr>
            <p:grpSpPr>
              <a:xfrm>
                <a:off x="8385840" y="1341360"/>
                <a:ext cx="281160" cy="72720"/>
                <a:chOff x="8385840" y="1341360"/>
                <a:chExt cx="281160" cy="72720"/>
              </a:xfrm>
            </p:grpSpPr>
            <p:grpSp>
              <p:nvGrpSpPr>
                <p:cNvPr id="1680" name="Group 1261"/>
                <p:cNvGrpSpPr/>
                <p:nvPr/>
              </p:nvGrpSpPr>
              <p:grpSpPr>
                <a:xfrm>
                  <a:off x="8385840" y="1341360"/>
                  <a:ext cx="164880" cy="72720"/>
                  <a:chOff x="8385840" y="1341360"/>
                  <a:chExt cx="164880" cy="72720"/>
                </a:xfrm>
              </p:grpSpPr>
              <p:sp>
                <p:nvSpPr>
                  <p:cNvPr id="1681" name="CustomShape 1262"/>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2" name="CustomShape 1263"/>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3" name="CustomShape 1264"/>
                  <p:cNvSpPr/>
                  <p:nvPr/>
                </p:nvSpPr>
                <p:spPr>
                  <a:xfrm>
                    <a:off x="83858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4" name="CustomShape 1265"/>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5" name="CustomShape 1266"/>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6" name="CustomShape 1267"/>
                  <p:cNvSpPr/>
                  <p:nvPr/>
                </p:nvSpPr>
                <p:spPr>
                  <a:xfrm>
                    <a:off x="84848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7" name="CustomShape 1268"/>
                  <p:cNvSpPr/>
                  <p:nvPr/>
                </p:nvSpPr>
                <p:spPr>
                  <a:xfrm>
                    <a:off x="84024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8" name="CustomShape 1269"/>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89" name="CustomShape 1270"/>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90" name="CustomShape 1271"/>
                  <p:cNvSpPr/>
                  <p:nvPr/>
                </p:nvSpPr>
                <p:spPr>
                  <a:xfrm>
                    <a:off x="84848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91" name="CustomShape 1272"/>
                  <p:cNvSpPr/>
                  <p:nvPr/>
                </p:nvSpPr>
                <p:spPr>
                  <a:xfrm>
                    <a:off x="84186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692" name="CustomShape 1273"/>
                  <p:cNvSpPr/>
                  <p:nvPr/>
                </p:nvSpPr>
                <p:spPr>
                  <a:xfrm>
                    <a:off x="84355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93" name="CustomShape 1274"/>
                  <p:cNvSpPr/>
                  <p:nvPr/>
                </p:nvSpPr>
                <p:spPr>
                  <a:xfrm>
                    <a:off x="84520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94" name="CustomShape 1275"/>
                  <p:cNvSpPr/>
                  <p:nvPr/>
                </p:nvSpPr>
                <p:spPr>
                  <a:xfrm>
                    <a:off x="846828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695" name="CustomShape 1276"/>
                  <p:cNvSpPr/>
                  <p:nvPr/>
                </p:nvSpPr>
                <p:spPr>
                  <a:xfrm>
                    <a:off x="848484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696" name="Group 1277"/>
                <p:cNvGrpSpPr/>
                <p:nvPr/>
              </p:nvGrpSpPr>
              <p:grpSpPr>
                <a:xfrm>
                  <a:off x="8502120" y="1341360"/>
                  <a:ext cx="164880" cy="72720"/>
                  <a:chOff x="8502120" y="1341360"/>
                  <a:chExt cx="164880" cy="72720"/>
                </a:xfrm>
              </p:grpSpPr>
              <p:sp>
                <p:nvSpPr>
                  <p:cNvPr id="1697" name="CustomShape 1278"/>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98" name="CustomShape 1279"/>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699" name="CustomShape 1280"/>
                  <p:cNvSpPr/>
                  <p:nvPr/>
                </p:nvSpPr>
                <p:spPr>
                  <a:xfrm>
                    <a:off x="85021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0" name="CustomShape 1281"/>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1" name="CustomShape 1282"/>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2" name="CustomShape 1283"/>
                  <p:cNvSpPr/>
                  <p:nvPr/>
                </p:nvSpPr>
                <p:spPr>
                  <a:xfrm>
                    <a:off x="86011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3" name="CustomShape 1284"/>
                  <p:cNvSpPr/>
                  <p:nvPr/>
                </p:nvSpPr>
                <p:spPr>
                  <a:xfrm>
                    <a:off x="8518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4" name="CustomShape 1285"/>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5" name="CustomShape 1286"/>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6" name="CustomShape 1287"/>
                  <p:cNvSpPr/>
                  <p:nvPr/>
                </p:nvSpPr>
                <p:spPr>
                  <a:xfrm>
                    <a:off x="86011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7" name="CustomShape 1288"/>
                  <p:cNvSpPr/>
                  <p:nvPr/>
                </p:nvSpPr>
                <p:spPr>
                  <a:xfrm>
                    <a:off x="853488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08" name="CustomShape 1289"/>
                  <p:cNvSpPr/>
                  <p:nvPr/>
                </p:nvSpPr>
                <p:spPr>
                  <a:xfrm>
                    <a:off x="85514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09" name="CustomShape 1290"/>
                  <p:cNvSpPr/>
                  <p:nvPr/>
                </p:nvSpPr>
                <p:spPr>
                  <a:xfrm>
                    <a:off x="85680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10" name="CustomShape 1291"/>
                  <p:cNvSpPr/>
                  <p:nvPr/>
                </p:nvSpPr>
                <p:spPr>
                  <a:xfrm>
                    <a:off x="85842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11" name="CustomShape 1292"/>
                  <p:cNvSpPr/>
                  <p:nvPr/>
                </p:nvSpPr>
                <p:spPr>
                  <a:xfrm>
                    <a:off x="860112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712" name="Group 1293"/>
            <p:cNvGrpSpPr/>
            <p:nvPr/>
          </p:nvGrpSpPr>
          <p:grpSpPr>
            <a:xfrm>
              <a:off x="8580960" y="1341360"/>
              <a:ext cx="494640" cy="72720"/>
              <a:chOff x="8580960" y="1341360"/>
              <a:chExt cx="494640" cy="72720"/>
            </a:xfrm>
          </p:grpSpPr>
          <p:grpSp>
            <p:nvGrpSpPr>
              <p:cNvPr id="1713" name="Group 1294"/>
              <p:cNvGrpSpPr/>
              <p:nvPr/>
            </p:nvGrpSpPr>
            <p:grpSpPr>
              <a:xfrm>
                <a:off x="8580960" y="1341360"/>
                <a:ext cx="281160" cy="72720"/>
                <a:chOff x="8580960" y="1341360"/>
                <a:chExt cx="281160" cy="72720"/>
              </a:xfrm>
            </p:grpSpPr>
            <p:grpSp>
              <p:nvGrpSpPr>
                <p:cNvPr id="1714" name="Group 1295"/>
                <p:cNvGrpSpPr/>
                <p:nvPr/>
              </p:nvGrpSpPr>
              <p:grpSpPr>
                <a:xfrm>
                  <a:off x="8580960" y="1341360"/>
                  <a:ext cx="164880" cy="72720"/>
                  <a:chOff x="8580960" y="1341360"/>
                  <a:chExt cx="164880" cy="72720"/>
                </a:xfrm>
              </p:grpSpPr>
              <p:sp>
                <p:nvSpPr>
                  <p:cNvPr id="1715" name="CustomShape 1296"/>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16" name="CustomShape 1297"/>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17" name="CustomShape 1298"/>
                  <p:cNvSpPr/>
                  <p:nvPr/>
                </p:nvSpPr>
                <p:spPr>
                  <a:xfrm>
                    <a:off x="8580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18" name="CustomShape 1299"/>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19" name="CustomShape 1300"/>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0" name="CustomShape 1301"/>
                  <p:cNvSpPr/>
                  <p:nvPr/>
                </p:nvSpPr>
                <p:spPr>
                  <a:xfrm>
                    <a:off x="8679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1" name="CustomShape 1302"/>
                  <p:cNvSpPr/>
                  <p:nvPr/>
                </p:nvSpPr>
                <p:spPr>
                  <a:xfrm>
                    <a:off x="85978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2" name="CustomShape 1303"/>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3" name="CustomShape 1304"/>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4" name="CustomShape 1305"/>
                  <p:cNvSpPr/>
                  <p:nvPr/>
                </p:nvSpPr>
                <p:spPr>
                  <a:xfrm>
                    <a:off x="8679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5" name="CustomShape 1306"/>
                  <p:cNvSpPr/>
                  <p:nvPr/>
                </p:nvSpPr>
                <p:spPr>
                  <a:xfrm>
                    <a:off x="861372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26" name="CustomShape 1307"/>
                  <p:cNvSpPr/>
                  <p:nvPr/>
                </p:nvSpPr>
                <p:spPr>
                  <a:xfrm>
                    <a:off x="86306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7" name="CustomShape 1308"/>
                  <p:cNvSpPr/>
                  <p:nvPr/>
                </p:nvSpPr>
                <p:spPr>
                  <a:xfrm>
                    <a:off x="86472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28" name="CustomShape 1309"/>
                  <p:cNvSpPr/>
                  <p:nvPr/>
                </p:nvSpPr>
                <p:spPr>
                  <a:xfrm>
                    <a:off x="86634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29" name="CustomShape 1310"/>
                  <p:cNvSpPr/>
                  <p:nvPr/>
                </p:nvSpPr>
                <p:spPr>
                  <a:xfrm>
                    <a:off x="867996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730" name="Group 1311"/>
                <p:cNvGrpSpPr/>
                <p:nvPr/>
              </p:nvGrpSpPr>
              <p:grpSpPr>
                <a:xfrm>
                  <a:off x="8697240" y="1341360"/>
                  <a:ext cx="164880" cy="72720"/>
                  <a:chOff x="8697240" y="1341360"/>
                  <a:chExt cx="164880" cy="72720"/>
                </a:xfrm>
              </p:grpSpPr>
              <p:sp>
                <p:nvSpPr>
                  <p:cNvPr id="1731" name="CustomShape 1312"/>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2" name="CustomShape 1313"/>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3" name="CustomShape 1314"/>
                  <p:cNvSpPr/>
                  <p:nvPr/>
                </p:nvSpPr>
                <p:spPr>
                  <a:xfrm>
                    <a:off x="86972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4" name="CustomShape 1315"/>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5" name="CustomShape 1316"/>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6" name="CustomShape 1317"/>
                  <p:cNvSpPr/>
                  <p:nvPr/>
                </p:nvSpPr>
                <p:spPr>
                  <a:xfrm>
                    <a:off x="87962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7" name="CustomShape 1318"/>
                  <p:cNvSpPr/>
                  <p:nvPr/>
                </p:nvSpPr>
                <p:spPr>
                  <a:xfrm>
                    <a:off x="871380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8" name="CustomShape 1319"/>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39" name="CustomShape 1320"/>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40" name="CustomShape 1321"/>
                  <p:cNvSpPr/>
                  <p:nvPr/>
                </p:nvSpPr>
                <p:spPr>
                  <a:xfrm>
                    <a:off x="87962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41" name="CustomShape 1322"/>
                  <p:cNvSpPr/>
                  <p:nvPr/>
                </p:nvSpPr>
                <p:spPr>
                  <a:xfrm>
                    <a:off x="87300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42" name="CustomShape 1323"/>
                  <p:cNvSpPr/>
                  <p:nvPr/>
                </p:nvSpPr>
                <p:spPr>
                  <a:xfrm>
                    <a:off x="87465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43" name="CustomShape 1324"/>
                  <p:cNvSpPr/>
                  <p:nvPr/>
                </p:nvSpPr>
                <p:spPr>
                  <a:xfrm>
                    <a:off x="87634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44" name="CustomShape 1325"/>
                  <p:cNvSpPr/>
                  <p:nvPr/>
                </p:nvSpPr>
                <p:spPr>
                  <a:xfrm>
                    <a:off x="877932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45" name="CustomShape 1326"/>
                  <p:cNvSpPr/>
                  <p:nvPr/>
                </p:nvSpPr>
                <p:spPr>
                  <a:xfrm>
                    <a:off x="879624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746" name="Group 1327"/>
              <p:cNvGrpSpPr/>
              <p:nvPr/>
            </p:nvGrpSpPr>
            <p:grpSpPr>
              <a:xfrm>
                <a:off x="8794440" y="1341360"/>
                <a:ext cx="281160" cy="72720"/>
                <a:chOff x="8794440" y="1341360"/>
                <a:chExt cx="281160" cy="72720"/>
              </a:xfrm>
            </p:grpSpPr>
            <p:grpSp>
              <p:nvGrpSpPr>
                <p:cNvPr id="1747" name="Group 1328"/>
                <p:cNvGrpSpPr/>
                <p:nvPr/>
              </p:nvGrpSpPr>
              <p:grpSpPr>
                <a:xfrm>
                  <a:off x="8794440" y="1341360"/>
                  <a:ext cx="164880" cy="72720"/>
                  <a:chOff x="8794440" y="1341360"/>
                  <a:chExt cx="164880" cy="72720"/>
                </a:xfrm>
              </p:grpSpPr>
              <p:sp>
                <p:nvSpPr>
                  <p:cNvPr id="1748" name="CustomShape 1329"/>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49" name="CustomShape 1330"/>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0" name="CustomShape 1331"/>
                  <p:cNvSpPr/>
                  <p:nvPr/>
                </p:nvSpPr>
                <p:spPr>
                  <a:xfrm>
                    <a:off x="87944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1" name="CustomShape 1332"/>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2" name="CustomShape 1333"/>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3" name="CustomShape 1334"/>
                  <p:cNvSpPr/>
                  <p:nvPr/>
                </p:nvSpPr>
                <p:spPr>
                  <a:xfrm>
                    <a:off x="88934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4" name="CustomShape 1335"/>
                  <p:cNvSpPr/>
                  <p:nvPr/>
                </p:nvSpPr>
                <p:spPr>
                  <a:xfrm>
                    <a:off x="88113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5" name="CustomShape 1336"/>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6" name="CustomShape 1337"/>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7" name="CustomShape 1338"/>
                  <p:cNvSpPr/>
                  <p:nvPr/>
                </p:nvSpPr>
                <p:spPr>
                  <a:xfrm>
                    <a:off x="88934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58" name="CustomShape 1339"/>
                  <p:cNvSpPr/>
                  <p:nvPr/>
                </p:nvSpPr>
                <p:spPr>
                  <a:xfrm>
                    <a:off x="88272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59" name="CustomShape 1340"/>
                  <p:cNvSpPr/>
                  <p:nvPr/>
                </p:nvSpPr>
                <p:spPr>
                  <a:xfrm>
                    <a:off x="88441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0" name="CustomShape 1341"/>
                  <p:cNvSpPr/>
                  <p:nvPr/>
                </p:nvSpPr>
                <p:spPr>
                  <a:xfrm>
                    <a:off x="88606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1" name="CustomShape 1342"/>
                  <p:cNvSpPr/>
                  <p:nvPr/>
                </p:nvSpPr>
                <p:spPr>
                  <a:xfrm>
                    <a:off x="887688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62" name="CustomShape 1343"/>
                  <p:cNvSpPr/>
                  <p:nvPr/>
                </p:nvSpPr>
                <p:spPr>
                  <a:xfrm>
                    <a:off x="889344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763" name="Group 1344"/>
                <p:cNvGrpSpPr/>
                <p:nvPr/>
              </p:nvGrpSpPr>
              <p:grpSpPr>
                <a:xfrm>
                  <a:off x="8910720" y="1341360"/>
                  <a:ext cx="164880" cy="72720"/>
                  <a:chOff x="8910720" y="1341360"/>
                  <a:chExt cx="164880" cy="72720"/>
                </a:xfrm>
              </p:grpSpPr>
              <p:sp>
                <p:nvSpPr>
                  <p:cNvPr id="1764" name="CustomShape 1345"/>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5" name="CustomShape 1346"/>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6" name="CustomShape 1347"/>
                  <p:cNvSpPr/>
                  <p:nvPr/>
                </p:nvSpPr>
                <p:spPr>
                  <a:xfrm>
                    <a:off x="89107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7" name="CustomShape 1348"/>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8" name="CustomShape 1349"/>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69" name="CustomShape 1350"/>
                  <p:cNvSpPr/>
                  <p:nvPr/>
                </p:nvSpPr>
                <p:spPr>
                  <a:xfrm>
                    <a:off x="90097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0" name="CustomShape 1351"/>
                  <p:cNvSpPr/>
                  <p:nvPr/>
                </p:nvSpPr>
                <p:spPr>
                  <a:xfrm>
                    <a:off x="892728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1" name="CustomShape 1352"/>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2" name="CustomShape 1353"/>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3" name="CustomShape 1354"/>
                  <p:cNvSpPr/>
                  <p:nvPr/>
                </p:nvSpPr>
                <p:spPr>
                  <a:xfrm>
                    <a:off x="900972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4" name="CustomShape 1355"/>
                  <p:cNvSpPr/>
                  <p:nvPr/>
                </p:nvSpPr>
                <p:spPr>
                  <a:xfrm>
                    <a:off x="894348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75" name="CustomShape 1356"/>
                  <p:cNvSpPr/>
                  <p:nvPr/>
                </p:nvSpPr>
                <p:spPr>
                  <a:xfrm>
                    <a:off x="896004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6" name="CustomShape 1357"/>
                  <p:cNvSpPr/>
                  <p:nvPr/>
                </p:nvSpPr>
                <p:spPr>
                  <a:xfrm>
                    <a:off x="8976960" y="134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777" name="CustomShape 1358"/>
                  <p:cNvSpPr/>
                  <p:nvPr/>
                </p:nvSpPr>
                <p:spPr>
                  <a:xfrm>
                    <a:off x="8992800" y="134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778" name="CustomShape 1359"/>
                  <p:cNvSpPr/>
                  <p:nvPr/>
                </p:nvSpPr>
                <p:spPr>
                  <a:xfrm>
                    <a:off x="9009720" y="134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1779" name="CustomShape 1360"/>
          <p:cNvSpPr/>
          <p:nvPr/>
        </p:nvSpPr>
        <p:spPr>
          <a:xfrm>
            <a:off x="8964720" y="98100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1780" name="CustomShape 1361"/>
          <p:cNvSpPr/>
          <p:nvPr/>
        </p:nvSpPr>
        <p:spPr>
          <a:xfrm>
            <a:off x="6948360" y="981000"/>
            <a:ext cx="720360" cy="863280"/>
          </a:xfrm>
          <a:prstGeom prst="ellipse">
            <a:avLst/>
          </a:prstGeom>
          <a:solidFill>
            <a:schemeClr val="accent1"/>
          </a:solidFill>
          <a:ln w="9360">
            <a:solidFill>
              <a:schemeClr val="tx1"/>
            </a:solidFill>
            <a:round/>
          </a:ln>
        </p:spPr>
        <p:style>
          <a:lnRef idx="0"/>
          <a:fillRef idx="0"/>
          <a:effectRef idx="0"/>
          <a:fontRef idx="minor"/>
        </p:style>
      </p:sp>
      <p:grpSp>
        <p:nvGrpSpPr>
          <p:cNvPr id="1781" name="Group 1362"/>
          <p:cNvGrpSpPr/>
          <p:nvPr/>
        </p:nvGrpSpPr>
        <p:grpSpPr>
          <a:xfrm>
            <a:off x="7597800" y="2847960"/>
            <a:ext cx="730080" cy="75960"/>
            <a:chOff x="7597800" y="2847960"/>
            <a:chExt cx="730080" cy="75960"/>
          </a:xfrm>
        </p:grpSpPr>
        <p:grpSp>
          <p:nvGrpSpPr>
            <p:cNvPr id="1782" name="Group 1363"/>
            <p:cNvGrpSpPr/>
            <p:nvPr/>
          </p:nvGrpSpPr>
          <p:grpSpPr>
            <a:xfrm>
              <a:off x="7597800" y="2847960"/>
              <a:ext cx="399600" cy="75960"/>
              <a:chOff x="7597800" y="2847960"/>
              <a:chExt cx="399600" cy="75960"/>
            </a:xfrm>
          </p:grpSpPr>
          <p:grpSp>
            <p:nvGrpSpPr>
              <p:cNvPr id="1783" name="Group 1364"/>
              <p:cNvGrpSpPr/>
              <p:nvPr/>
            </p:nvGrpSpPr>
            <p:grpSpPr>
              <a:xfrm>
                <a:off x="7597800" y="2847960"/>
                <a:ext cx="227160" cy="75960"/>
                <a:chOff x="7597800" y="2847960"/>
                <a:chExt cx="227160" cy="75960"/>
              </a:xfrm>
            </p:grpSpPr>
            <p:grpSp>
              <p:nvGrpSpPr>
                <p:cNvPr id="1784" name="Group 1365"/>
                <p:cNvGrpSpPr/>
                <p:nvPr/>
              </p:nvGrpSpPr>
              <p:grpSpPr>
                <a:xfrm>
                  <a:off x="7597800" y="2847960"/>
                  <a:ext cx="133200" cy="75960"/>
                  <a:chOff x="7597800" y="2847960"/>
                  <a:chExt cx="133200" cy="75960"/>
                </a:xfrm>
              </p:grpSpPr>
              <p:sp>
                <p:nvSpPr>
                  <p:cNvPr id="1785" name="CustomShape 1366"/>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86" name="CustomShape 1367"/>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87" name="CustomShape 1368"/>
                  <p:cNvSpPr/>
                  <p:nvPr/>
                </p:nvSpPr>
                <p:spPr>
                  <a:xfrm>
                    <a:off x="75978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88" name="CustomShape 1369"/>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89" name="CustomShape 1370"/>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0" name="CustomShape 1371"/>
                  <p:cNvSpPr/>
                  <p:nvPr/>
                </p:nvSpPr>
                <p:spPr>
                  <a:xfrm>
                    <a:off x="76777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1" name="CustomShape 1372"/>
                  <p:cNvSpPr/>
                  <p:nvPr/>
                </p:nvSpPr>
                <p:spPr>
                  <a:xfrm>
                    <a:off x="76111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2" name="CustomShape 1373"/>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3" name="CustomShape 1374"/>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4" name="CustomShape 1375"/>
                  <p:cNvSpPr/>
                  <p:nvPr/>
                </p:nvSpPr>
                <p:spPr>
                  <a:xfrm>
                    <a:off x="76777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5" name="CustomShape 1376"/>
                  <p:cNvSpPr/>
                  <p:nvPr/>
                </p:nvSpPr>
                <p:spPr>
                  <a:xfrm>
                    <a:off x="762444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796" name="CustomShape 1377"/>
                  <p:cNvSpPr/>
                  <p:nvPr/>
                </p:nvSpPr>
                <p:spPr>
                  <a:xfrm>
                    <a:off x="76377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7" name="CustomShape 1378"/>
                  <p:cNvSpPr/>
                  <p:nvPr/>
                </p:nvSpPr>
                <p:spPr>
                  <a:xfrm>
                    <a:off x="7651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798" name="CustomShape 1379"/>
                  <p:cNvSpPr/>
                  <p:nvPr/>
                </p:nvSpPr>
                <p:spPr>
                  <a:xfrm>
                    <a:off x="766440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799" name="CustomShape 1380"/>
                  <p:cNvSpPr/>
                  <p:nvPr/>
                </p:nvSpPr>
                <p:spPr>
                  <a:xfrm>
                    <a:off x="767772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800" name="Group 1381"/>
                <p:cNvGrpSpPr/>
                <p:nvPr/>
              </p:nvGrpSpPr>
              <p:grpSpPr>
                <a:xfrm>
                  <a:off x="7691760" y="2847960"/>
                  <a:ext cx="133200" cy="75960"/>
                  <a:chOff x="7691760" y="2847960"/>
                  <a:chExt cx="133200" cy="75960"/>
                </a:xfrm>
              </p:grpSpPr>
              <p:sp>
                <p:nvSpPr>
                  <p:cNvPr id="1801" name="CustomShape 1382"/>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2" name="CustomShape 1383"/>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3" name="CustomShape 1384"/>
                  <p:cNvSpPr/>
                  <p:nvPr/>
                </p:nvSpPr>
                <p:spPr>
                  <a:xfrm>
                    <a:off x="76917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4" name="CustomShape 1385"/>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5" name="CustomShape 1386"/>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6" name="CustomShape 1387"/>
                  <p:cNvSpPr/>
                  <p:nvPr/>
                </p:nvSpPr>
                <p:spPr>
                  <a:xfrm>
                    <a:off x="77716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7" name="CustomShape 1388"/>
                  <p:cNvSpPr/>
                  <p:nvPr/>
                </p:nvSpPr>
                <p:spPr>
                  <a:xfrm>
                    <a:off x="77050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8" name="CustomShape 1389"/>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09" name="CustomShape 1390"/>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10" name="CustomShape 1391"/>
                  <p:cNvSpPr/>
                  <p:nvPr/>
                </p:nvSpPr>
                <p:spPr>
                  <a:xfrm>
                    <a:off x="77716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11" name="CustomShape 1392"/>
                  <p:cNvSpPr/>
                  <p:nvPr/>
                </p:nvSpPr>
                <p:spPr>
                  <a:xfrm>
                    <a:off x="771804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12" name="CustomShape 1393"/>
                  <p:cNvSpPr/>
                  <p:nvPr/>
                </p:nvSpPr>
                <p:spPr>
                  <a:xfrm>
                    <a:off x="77317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13" name="CustomShape 1394"/>
                  <p:cNvSpPr/>
                  <p:nvPr/>
                </p:nvSpPr>
                <p:spPr>
                  <a:xfrm>
                    <a:off x="7745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14" name="CustomShape 1395"/>
                  <p:cNvSpPr/>
                  <p:nvPr/>
                </p:nvSpPr>
                <p:spPr>
                  <a:xfrm>
                    <a:off x="775800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15" name="CustomShape 1396"/>
                  <p:cNvSpPr/>
                  <p:nvPr/>
                </p:nvSpPr>
                <p:spPr>
                  <a:xfrm>
                    <a:off x="777168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816" name="Group 1397"/>
              <p:cNvGrpSpPr/>
              <p:nvPr/>
            </p:nvGrpSpPr>
            <p:grpSpPr>
              <a:xfrm>
                <a:off x="7770240" y="2847960"/>
                <a:ext cx="227160" cy="75960"/>
                <a:chOff x="7770240" y="2847960"/>
                <a:chExt cx="227160" cy="75960"/>
              </a:xfrm>
            </p:grpSpPr>
            <p:grpSp>
              <p:nvGrpSpPr>
                <p:cNvPr id="1817" name="Group 1398"/>
                <p:cNvGrpSpPr/>
                <p:nvPr/>
              </p:nvGrpSpPr>
              <p:grpSpPr>
                <a:xfrm>
                  <a:off x="7770240" y="2847960"/>
                  <a:ext cx="133200" cy="75960"/>
                  <a:chOff x="7770240" y="2847960"/>
                  <a:chExt cx="133200" cy="75960"/>
                </a:xfrm>
              </p:grpSpPr>
              <p:sp>
                <p:nvSpPr>
                  <p:cNvPr id="1818" name="CustomShape 1399"/>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19" name="CustomShape 1400"/>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0" name="CustomShape 1401"/>
                  <p:cNvSpPr/>
                  <p:nvPr/>
                </p:nvSpPr>
                <p:spPr>
                  <a:xfrm>
                    <a:off x="77702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1" name="CustomShape 1402"/>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2" name="CustomShape 1403"/>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3" name="CustomShape 1404"/>
                  <p:cNvSpPr/>
                  <p:nvPr/>
                </p:nvSpPr>
                <p:spPr>
                  <a:xfrm>
                    <a:off x="78501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4" name="CustomShape 1405"/>
                  <p:cNvSpPr/>
                  <p:nvPr/>
                </p:nvSpPr>
                <p:spPr>
                  <a:xfrm>
                    <a:off x="77839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5" name="CustomShape 1406"/>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6" name="CustomShape 1407"/>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7" name="CustomShape 1408"/>
                  <p:cNvSpPr/>
                  <p:nvPr/>
                </p:nvSpPr>
                <p:spPr>
                  <a:xfrm>
                    <a:off x="78501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28" name="CustomShape 1409"/>
                  <p:cNvSpPr/>
                  <p:nvPr/>
                </p:nvSpPr>
                <p:spPr>
                  <a:xfrm>
                    <a:off x="779688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29" name="CustomShape 1410"/>
                  <p:cNvSpPr/>
                  <p:nvPr/>
                </p:nvSpPr>
                <p:spPr>
                  <a:xfrm>
                    <a:off x="78102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0" name="CustomShape 1411"/>
                  <p:cNvSpPr/>
                  <p:nvPr/>
                </p:nvSpPr>
                <p:spPr>
                  <a:xfrm>
                    <a:off x="7823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1" name="CustomShape 1412"/>
                  <p:cNvSpPr/>
                  <p:nvPr/>
                </p:nvSpPr>
                <p:spPr>
                  <a:xfrm>
                    <a:off x="783684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32" name="CustomShape 1413"/>
                  <p:cNvSpPr/>
                  <p:nvPr/>
                </p:nvSpPr>
                <p:spPr>
                  <a:xfrm>
                    <a:off x="785016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833" name="Group 1414"/>
                <p:cNvGrpSpPr/>
                <p:nvPr/>
              </p:nvGrpSpPr>
              <p:grpSpPr>
                <a:xfrm>
                  <a:off x="7864200" y="2847960"/>
                  <a:ext cx="133200" cy="75960"/>
                  <a:chOff x="7864200" y="2847960"/>
                  <a:chExt cx="133200" cy="75960"/>
                </a:xfrm>
              </p:grpSpPr>
              <p:sp>
                <p:nvSpPr>
                  <p:cNvPr id="1834" name="CustomShape 1415"/>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5" name="CustomShape 1416"/>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6" name="CustomShape 1417"/>
                  <p:cNvSpPr/>
                  <p:nvPr/>
                </p:nvSpPr>
                <p:spPr>
                  <a:xfrm>
                    <a:off x="78642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7" name="CustomShape 1418"/>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8" name="CustomShape 1419"/>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39" name="CustomShape 1420"/>
                  <p:cNvSpPr/>
                  <p:nvPr/>
                </p:nvSpPr>
                <p:spPr>
                  <a:xfrm>
                    <a:off x="79441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0" name="CustomShape 1421"/>
                  <p:cNvSpPr/>
                  <p:nvPr/>
                </p:nvSpPr>
                <p:spPr>
                  <a:xfrm>
                    <a:off x="7877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1" name="CustomShape 1422"/>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2" name="CustomShape 1423"/>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3" name="CustomShape 1424"/>
                  <p:cNvSpPr/>
                  <p:nvPr/>
                </p:nvSpPr>
                <p:spPr>
                  <a:xfrm>
                    <a:off x="79441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4" name="CustomShape 1425"/>
                  <p:cNvSpPr/>
                  <p:nvPr/>
                </p:nvSpPr>
                <p:spPr>
                  <a:xfrm>
                    <a:off x="789084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45" name="CustomShape 1426"/>
                  <p:cNvSpPr/>
                  <p:nvPr/>
                </p:nvSpPr>
                <p:spPr>
                  <a:xfrm>
                    <a:off x="79041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6" name="CustomShape 1427"/>
                  <p:cNvSpPr/>
                  <p:nvPr/>
                </p:nvSpPr>
                <p:spPr>
                  <a:xfrm>
                    <a:off x="7917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47" name="CustomShape 1428"/>
                  <p:cNvSpPr/>
                  <p:nvPr/>
                </p:nvSpPr>
                <p:spPr>
                  <a:xfrm>
                    <a:off x="793080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48" name="CustomShape 1429"/>
                  <p:cNvSpPr/>
                  <p:nvPr/>
                </p:nvSpPr>
                <p:spPr>
                  <a:xfrm>
                    <a:off x="794412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849" name="Group 1430"/>
            <p:cNvGrpSpPr/>
            <p:nvPr/>
          </p:nvGrpSpPr>
          <p:grpSpPr>
            <a:xfrm>
              <a:off x="7928280" y="2847960"/>
              <a:ext cx="399600" cy="75960"/>
              <a:chOff x="7928280" y="2847960"/>
              <a:chExt cx="399600" cy="75960"/>
            </a:xfrm>
          </p:grpSpPr>
          <p:grpSp>
            <p:nvGrpSpPr>
              <p:cNvPr id="1850" name="Group 1431"/>
              <p:cNvGrpSpPr/>
              <p:nvPr/>
            </p:nvGrpSpPr>
            <p:grpSpPr>
              <a:xfrm>
                <a:off x="7928280" y="2847960"/>
                <a:ext cx="227160" cy="75960"/>
                <a:chOff x="7928280" y="2847960"/>
                <a:chExt cx="227160" cy="75960"/>
              </a:xfrm>
            </p:grpSpPr>
            <p:grpSp>
              <p:nvGrpSpPr>
                <p:cNvPr id="1851" name="Group 1432"/>
                <p:cNvGrpSpPr/>
                <p:nvPr/>
              </p:nvGrpSpPr>
              <p:grpSpPr>
                <a:xfrm>
                  <a:off x="7928280" y="2847960"/>
                  <a:ext cx="133200" cy="75960"/>
                  <a:chOff x="7928280" y="2847960"/>
                  <a:chExt cx="133200" cy="75960"/>
                </a:xfrm>
              </p:grpSpPr>
              <p:sp>
                <p:nvSpPr>
                  <p:cNvPr id="1852" name="CustomShape 1433"/>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3" name="CustomShape 1434"/>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4" name="CustomShape 1435"/>
                  <p:cNvSpPr/>
                  <p:nvPr/>
                </p:nvSpPr>
                <p:spPr>
                  <a:xfrm>
                    <a:off x="79282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5" name="CustomShape 1436"/>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6" name="CustomShape 1437"/>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7" name="CustomShape 1438"/>
                  <p:cNvSpPr/>
                  <p:nvPr/>
                </p:nvSpPr>
                <p:spPr>
                  <a:xfrm>
                    <a:off x="80082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8" name="CustomShape 1439"/>
                  <p:cNvSpPr/>
                  <p:nvPr/>
                </p:nvSpPr>
                <p:spPr>
                  <a:xfrm>
                    <a:off x="79416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59" name="CustomShape 1440"/>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0" name="CustomShape 1441"/>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1" name="CustomShape 1442"/>
                  <p:cNvSpPr/>
                  <p:nvPr/>
                </p:nvSpPr>
                <p:spPr>
                  <a:xfrm>
                    <a:off x="80082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2" name="CustomShape 1443"/>
                  <p:cNvSpPr/>
                  <p:nvPr/>
                </p:nvSpPr>
                <p:spPr>
                  <a:xfrm>
                    <a:off x="795456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63" name="CustomShape 1444"/>
                  <p:cNvSpPr/>
                  <p:nvPr/>
                </p:nvSpPr>
                <p:spPr>
                  <a:xfrm>
                    <a:off x="79682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4" name="CustomShape 1445"/>
                  <p:cNvSpPr/>
                  <p:nvPr/>
                </p:nvSpPr>
                <p:spPr>
                  <a:xfrm>
                    <a:off x="7981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5" name="CustomShape 1446"/>
                  <p:cNvSpPr/>
                  <p:nvPr/>
                </p:nvSpPr>
                <p:spPr>
                  <a:xfrm>
                    <a:off x="799452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66" name="CustomShape 1447"/>
                  <p:cNvSpPr/>
                  <p:nvPr/>
                </p:nvSpPr>
                <p:spPr>
                  <a:xfrm>
                    <a:off x="800820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867" name="Group 1448"/>
                <p:cNvGrpSpPr/>
                <p:nvPr/>
              </p:nvGrpSpPr>
              <p:grpSpPr>
                <a:xfrm>
                  <a:off x="8021880" y="2847960"/>
                  <a:ext cx="133560" cy="75960"/>
                  <a:chOff x="8021880" y="2847960"/>
                  <a:chExt cx="133560" cy="75960"/>
                </a:xfrm>
              </p:grpSpPr>
              <p:sp>
                <p:nvSpPr>
                  <p:cNvPr id="1868" name="CustomShape 1449"/>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69" name="CustomShape 1450"/>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0" name="CustomShape 1451"/>
                  <p:cNvSpPr/>
                  <p:nvPr/>
                </p:nvSpPr>
                <p:spPr>
                  <a:xfrm>
                    <a:off x="80218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1" name="CustomShape 1452"/>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2" name="CustomShape 1453"/>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3" name="CustomShape 1454"/>
                  <p:cNvSpPr/>
                  <p:nvPr/>
                </p:nvSpPr>
                <p:spPr>
                  <a:xfrm>
                    <a:off x="81021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4" name="CustomShape 1455"/>
                  <p:cNvSpPr/>
                  <p:nvPr/>
                </p:nvSpPr>
                <p:spPr>
                  <a:xfrm>
                    <a:off x="80355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5" name="CustomShape 1456"/>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6" name="CustomShape 1457"/>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7" name="CustomShape 1458"/>
                  <p:cNvSpPr/>
                  <p:nvPr/>
                </p:nvSpPr>
                <p:spPr>
                  <a:xfrm>
                    <a:off x="81021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78" name="CustomShape 1459"/>
                  <p:cNvSpPr/>
                  <p:nvPr/>
                </p:nvSpPr>
                <p:spPr>
                  <a:xfrm>
                    <a:off x="804852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79" name="CustomShape 1460"/>
                  <p:cNvSpPr/>
                  <p:nvPr/>
                </p:nvSpPr>
                <p:spPr>
                  <a:xfrm>
                    <a:off x="80618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0" name="CustomShape 1461"/>
                  <p:cNvSpPr/>
                  <p:nvPr/>
                </p:nvSpPr>
                <p:spPr>
                  <a:xfrm>
                    <a:off x="80755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1" name="CustomShape 1462"/>
                  <p:cNvSpPr/>
                  <p:nvPr/>
                </p:nvSpPr>
                <p:spPr>
                  <a:xfrm>
                    <a:off x="808848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82" name="CustomShape 1463"/>
                  <p:cNvSpPr/>
                  <p:nvPr/>
                </p:nvSpPr>
                <p:spPr>
                  <a:xfrm>
                    <a:off x="810216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1883" name="Group 1464"/>
              <p:cNvGrpSpPr/>
              <p:nvPr/>
            </p:nvGrpSpPr>
            <p:grpSpPr>
              <a:xfrm>
                <a:off x="8100720" y="2847960"/>
                <a:ext cx="227160" cy="75960"/>
                <a:chOff x="8100720" y="2847960"/>
                <a:chExt cx="227160" cy="75960"/>
              </a:xfrm>
            </p:grpSpPr>
            <p:grpSp>
              <p:nvGrpSpPr>
                <p:cNvPr id="1884" name="Group 1465"/>
                <p:cNvGrpSpPr/>
                <p:nvPr/>
              </p:nvGrpSpPr>
              <p:grpSpPr>
                <a:xfrm>
                  <a:off x="8100720" y="2847960"/>
                  <a:ext cx="133200" cy="75960"/>
                  <a:chOff x="8100720" y="2847960"/>
                  <a:chExt cx="133200" cy="75960"/>
                </a:xfrm>
              </p:grpSpPr>
              <p:sp>
                <p:nvSpPr>
                  <p:cNvPr id="1885" name="CustomShape 1466"/>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6" name="CustomShape 1467"/>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7" name="CustomShape 1468"/>
                  <p:cNvSpPr/>
                  <p:nvPr/>
                </p:nvSpPr>
                <p:spPr>
                  <a:xfrm>
                    <a:off x="810072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8" name="CustomShape 1469"/>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89" name="CustomShape 1470"/>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0" name="CustomShape 1471"/>
                  <p:cNvSpPr/>
                  <p:nvPr/>
                </p:nvSpPr>
                <p:spPr>
                  <a:xfrm>
                    <a:off x="81806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1" name="CustomShape 1472"/>
                  <p:cNvSpPr/>
                  <p:nvPr/>
                </p:nvSpPr>
                <p:spPr>
                  <a:xfrm>
                    <a:off x="81140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2" name="CustomShape 1473"/>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3" name="CustomShape 1474"/>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4" name="CustomShape 1475"/>
                  <p:cNvSpPr/>
                  <p:nvPr/>
                </p:nvSpPr>
                <p:spPr>
                  <a:xfrm>
                    <a:off x="81806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5" name="CustomShape 1476"/>
                  <p:cNvSpPr/>
                  <p:nvPr/>
                </p:nvSpPr>
                <p:spPr>
                  <a:xfrm>
                    <a:off x="812736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96" name="CustomShape 1477"/>
                  <p:cNvSpPr/>
                  <p:nvPr/>
                </p:nvSpPr>
                <p:spPr>
                  <a:xfrm>
                    <a:off x="81406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7" name="CustomShape 1478"/>
                  <p:cNvSpPr/>
                  <p:nvPr/>
                </p:nvSpPr>
                <p:spPr>
                  <a:xfrm>
                    <a:off x="8154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898" name="CustomShape 1479"/>
                  <p:cNvSpPr/>
                  <p:nvPr/>
                </p:nvSpPr>
                <p:spPr>
                  <a:xfrm>
                    <a:off x="816732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899" name="CustomShape 1480"/>
                  <p:cNvSpPr/>
                  <p:nvPr/>
                </p:nvSpPr>
                <p:spPr>
                  <a:xfrm>
                    <a:off x="818064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1900" name="Group 1481"/>
                <p:cNvGrpSpPr/>
                <p:nvPr/>
              </p:nvGrpSpPr>
              <p:grpSpPr>
                <a:xfrm>
                  <a:off x="8194680" y="2847960"/>
                  <a:ext cx="133200" cy="75960"/>
                  <a:chOff x="8194680" y="2847960"/>
                  <a:chExt cx="133200" cy="75960"/>
                </a:xfrm>
              </p:grpSpPr>
              <p:sp>
                <p:nvSpPr>
                  <p:cNvPr id="1901" name="CustomShape 1482"/>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2" name="CustomShape 1483"/>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3" name="CustomShape 1484"/>
                  <p:cNvSpPr/>
                  <p:nvPr/>
                </p:nvSpPr>
                <p:spPr>
                  <a:xfrm>
                    <a:off x="819468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4" name="CustomShape 1485"/>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5" name="CustomShape 1486"/>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6" name="CustomShape 1487"/>
                  <p:cNvSpPr/>
                  <p:nvPr/>
                </p:nvSpPr>
                <p:spPr>
                  <a:xfrm>
                    <a:off x="82746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7" name="CustomShape 1488"/>
                  <p:cNvSpPr/>
                  <p:nvPr/>
                </p:nvSpPr>
                <p:spPr>
                  <a:xfrm>
                    <a:off x="82080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8" name="CustomShape 1489"/>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09" name="CustomShape 1490"/>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10" name="CustomShape 1491"/>
                  <p:cNvSpPr/>
                  <p:nvPr/>
                </p:nvSpPr>
                <p:spPr>
                  <a:xfrm>
                    <a:off x="827460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11" name="CustomShape 1492"/>
                  <p:cNvSpPr/>
                  <p:nvPr/>
                </p:nvSpPr>
                <p:spPr>
                  <a:xfrm>
                    <a:off x="822096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912" name="CustomShape 1493"/>
                  <p:cNvSpPr/>
                  <p:nvPr/>
                </p:nvSpPr>
                <p:spPr>
                  <a:xfrm>
                    <a:off x="823464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13" name="CustomShape 1494"/>
                  <p:cNvSpPr/>
                  <p:nvPr/>
                </p:nvSpPr>
                <p:spPr>
                  <a:xfrm>
                    <a:off x="8247960" y="2847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1914" name="CustomShape 1495"/>
                  <p:cNvSpPr/>
                  <p:nvPr/>
                </p:nvSpPr>
                <p:spPr>
                  <a:xfrm>
                    <a:off x="8260920" y="2847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1915" name="CustomShape 1496"/>
                  <p:cNvSpPr/>
                  <p:nvPr/>
                </p:nvSpPr>
                <p:spPr>
                  <a:xfrm>
                    <a:off x="8274600" y="2847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1916" name="Group 1497"/>
          <p:cNvGrpSpPr/>
          <p:nvPr/>
        </p:nvGrpSpPr>
        <p:grpSpPr>
          <a:xfrm>
            <a:off x="8174160" y="2854440"/>
            <a:ext cx="902880" cy="72720"/>
            <a:chOff x="8174160" y="2854440"/>
            <a:chExt cx="902880" cy="72720"/>
          </a:xfrm>
        </p:grpSpPr>
        <p:grpSp>
          <p:nvGrpSpPr>
            <p:cNvPr id="1917" name="Group 1498"/>
            <p:cNvGrpSpPr/>
            <p:nvPr/>
          </p:nvGrpSpPr>
          <p:grpSpPr>
            <a:xfrm>
              <a:off x="8174160" y="2854440"/>
              <a:ext cx="494280" cy="72720"/>
              <a:chOff x="8174160" y="2854440"/>
              <a:chExt cx="494280" cy="72720"/>
            </a:xfrm>
          </p:grpSpPr>
          <p:grpSp>
            <p:nvGrpSpPr>
              <p:cNvPr id="1918" name="Group 1499"/>
              <p:cNvGrpSpPr/>
              <p:nvPr/>
            </p:nvGrpSpPr>
            <p:grpSpPr>
              <a:xfrm>
                <a:off x="8174160" y="2854440"/>
                <a:ext cx="280800" cy="72720"/>
                <a:chOff x="8174160" y="2854440"/>
                <a:chExt cx="280800" cy="72720"/>
              </a:xfrm>
            </p:grpSpPr>
            <p:grpSp>
              <p:nvGrpSpPr>
                <p:cNvPr id="1919" name="Group 1500"/>
                <p:cNvGrpSpPr/>
                <p:nvPr/>
              </p:nvGrpSpPr>
              <p:grpSpPr>
                <a:xfrm>
                  <a:off x="8174160" y="2854440"/>
                  <a:ext cx="164520" cy="72720"/>
                  <a:chOff x="8174160" y="2854440"/>
                  <a:chExt cx="164520" cy="72720"/>
                </a:xfrm>
              </p:grpSpPr>
              <p:sp>
                <p:nvSpPr>
                  <p:cNvPr id="1920" name="CustomShape 1501"/>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1" name="CustomShape 1502"/>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2" name="CustomShape 1503"/>
                  <p:cNvSpPr/>
                  <p:nvPr/>
                </p:nvSpPr>
                <p:spPr>
                  <a:xfrm>
                    <a:off x="81741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3" name="CustomShape 1504"/>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4" name="CustomShape 1505"/>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5" name="CustomShape 1506"/>
                  <p:cNvSpPr/>
                  <p:nvPr/>
                </p:nvSpPr>
                <p:spPr>
                  <a:xfrm>
                    <a:off x="8272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6" name="CustomShape 1507"/>
                  <p:cNvSpPr/>
                  <p:nvPr/>
                </p:nvSpPr>
                <p:spPr>
                  <a:xfrm>
                    <a:off x="81907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7" name="CustomShape 1508"/>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8" name="CustomShape 1509"/>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29" name="CustomShape 1510"/>
                  <p:cNvSpPr/>
                  <p:nvPr/>
                </p:nvSpPr>
                <p:spPr>
                  <a:xfrm>
                    <a:off x="8272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30" name="CustomShape 1511"/>
                  <p:cNvSpPr/>
                  <p:nvPr/>
                </p:nvSpPr>
                <p:spPr>
                  <a:xfrm>
                    <a:off x="82069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31" name="CustomShape 1512"/>
                  <p:cNvSpPr/>
                  <p:nvPr/>
                </p:nvSpPr>
                <p:spPr>
                  <a:xfrm>
                    <a:off x="82234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32" name="CustomShape 1513"/>
                  <p:cNvSpPr/>
                  <p:nvPr/>
                </p:nvSpPr>
                <p:spPr>
                  <a:xfrm>
                    <a:off x="82400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33" name="CustomShape 1514"/>
                  <p:cNvSpPr/>
                  <p:nvPr/>
                </p:nvSpPr>
                <p:spPr>
                  <a:xfrm>
                    <a:off x="825624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34" name="CustomShape 1515"/>
                  <p:cNvSpPr/>
                  <p:nvPr/>
                </p:nvSpPr>
                <p:spPr>
                  <a:xfrm>
                    <a:off x="827280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935" name="Group 1516"/>
                <p:cNvGrpSpPr/>
                <p:nvPr/>
              </p:nvGrpSpPr>
              <p:grpSpPr>
                <a:xfrm>
                  <a:off x="8290080" y="2854440"/>
                  <a:ext cx="164880" cy="72720"/>
                  <a:chOff x="8290080" y="2854440"/>
                  <a:chExt cx="164880" cy="72720"/>
                </a:xfrm>
              </p:grpSpPr>
              <p:sp>
                <p:nvSpPr>
                  <p:cNvPr id="1936" name="CustomShape 1517"/>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37" name="CustomShape 1518"/>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38" name="CustomShape 1519"/>
                  <p:cNvSpPr/>
                  <p:nvPr/>
                </p:nvSpPr>
                <p:spPr>
                  <a:xfrm>
                    <a:off x="82900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39" name="CustomShape 1520"/>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0" name="CustomShape 1521"/>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1" name="CustomShape 1522"/>
                  <p:cNvSpPr/>
                  <p:nvPr/>
                </p:nvSpPr>
                <p:spPr>
                  <a:xfrm>
                    <a:off x="83890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2" name="CustomShape 1523"/>
                  <p:cNvSpPr/>
                  <p:nvPr/>
                </p:nvSpPr>
                <p:spPr>
                  <a:xfrm>
                    <a:off x="83070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3" name="CustomShape 1524"/>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4" name="CustomShape 1525"/>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5" name="CustomShape 1526"/>
                  <p:cNvSpPr/>
                  <p:nvPr/>
                </p:nvSpPr>
                <p:spPr>
                  <a:xfrm>
                    <a:off x="83890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6" name="CustomShape 1527"/>
                  <p:cNvSpPr/>
                  <p:nvPr/>
                </p:nvSpPr>
                <p:spPr>
                  <a:xfrm>
                    <a:off x="832284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47" name="CustomShape 1528"/>
                  <p:cNvSpPr/>
                  <p:nvPr/>
                </p:nvSpPr>
                <p:spPr>
                  <a:xfrm>
                    <a:off x="83397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8" name="CustomShape 1529"/>
                  <p:cNvSpPr/>
                  <p:nvPr/>
                </p:nvSpPr>
                <p:spPr>
                  <a:xfrm>
                    <a:off x="8356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49" name="CustomShape 1530"/>
                  <p:cNvSpPr/>
                  <p:nvPr/>
                </p:nvSpPr>
                <p:spPr>
                  <a:xfrm>
                    <a:off x="83725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50" name="CustomShape 1531"/>
                  <p:cNvSpPr/>
                  <p:nvPr/>
                </p:nvSpPr>
                <p:spPr>
                  <a:xfrm>
                    <a:off x="838908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1951" name="Group 1532"/>
              <p:cNvGrpSpPr/>
              <p:nvPr/>
            </p:nvGrpSpPr>
            <p:grpSpPr>
              <a:xfrm>
                <a:off x="8387640" y="2854440"/>
                <a:ext cx="280800" cy="72720"/>
                <a:chOff x="8387640" y="2854440"/>
                <a:chExt cx="280800" cy="72720"/>
              </a:xfrm>
            </p:grpSpPr>
            <p:grpSp>
              <p:nvGrpSpPr>
                <p:cNvPr id="1952" name="Group 1533"/>
                <p:cNvGrpSpPr/>
                <p:nvPr/>
              </p:nvGrpSpPr>
              <p:grpSpPr>
                <a:xfrm>
                  <a:off x="8387640" y="2854440"/>
                  <a:ext cx="164520" cy="72720"/>
                  <a:chOff x="8387640" y="2854440"/>
                  <a:chExt cx="164520" cy="72720"/>
                </a:xfrm>
              </p:grpSpPr>
              <p:sp>
                <p:nvSpPr>
                  <p:cNvPr id="1953" name="CustomShape 1534"/>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54" name="CustomShape 1535"/>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55" name="CustomShape 1536"/>
                  <p:cNvSpPr/>
                  <p:nvPr/>
                </p:nvSpPr>
                <p:spPr>
                  <a:xfrm>
                    <a:off x="8387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56" name="CustomShape 1537"/>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57" name="CustomShape 1538"/>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58" name="CustomShape 1539"/>
                  <p:cNvSpPr/>
                  <p:nvPr/>
                </p:nvSpPr>
                <p:spPr>
                  <a:xfrm>
                    <a:off x="84862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59" name="CustomShape 1540"/>
                  <p:cNvSpPr/>
                  <p:nvPr/>
                </p:nvSpPr>
                <p:spPr>
                  <a:xfrm>
                    <a:off x="84042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60" name="CustomShape 1541"/>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61" name="CustomShape 1542"/>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62" name="CustomShape 1543"/>
                  <p:cNvSpPr/>
                  <p:nvPr/>
                </p:nvSpPr>
                <p:spPr>
                  <a:xfrm>
                    <a:off x="84862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63" name="CustomShape 1544"/>
                  <p:cNvSpPr/>
                  <p:nvPr/>
                </p:nvSpPr>
                <p:spPr>
                  <a:xfrm>
                    <a:off x="842040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64" name="CustomShape 1545"/>
                  <p:cNvSpPr/>
                  <p:nvPr/>
                </p:nvSpPr>
                <p:spPr>
                  <a:xfrm>
                    <a:off x="84369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65" name="CustomShape 1546"/>
                  <p:cNvSpPr/>
                  <p:nvPr/>
                </p:nvSpPr>
                <p:spPr>
                  <a:xfrm>
                    <a:off x="84535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66" name="CustomShape 1547"/>
                  <p:cNvSpPr/>
                  <p:nvPr/>
                </p:nvSpPr>
                <p:spPr>
                  <a:xfrm>
                    <a:off x="84697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67" name="CustomShape 1548"/>
                  <p:cNvSpPr/>
                  <p:nvPr/>
                </p:nvSpPr>
                <p:spPr>
                  <a:xfrm>
                    <a:off x="848628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1968" name="Group 1549"/>
                <p:cNvGrpSpPr/>
                <p:nvPr/>
              </p:nvGrpSpPr>
              <p:grpSpPr>
                <a:xfrm>
                  <a:off x="8503560" y="2854440"/>
                  <a:ext cx="164880" cy="72720"/>
                  <a:chOff x="8503560" y="2854440"/>
                  <a:chExt cx="164880" cy="72720"/>
                </a:xfrm>
              </p:grpSpPr>
              <p:sp>
                <p:nvSpPr>
                  <p:cNvPr id="1969" name="CustomShape 1550"/>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0" name="CustomShape 1551"/>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1" name="CustomShape 1552"/>
                  <p:cNvSpPr/>
                  <p:nvPr/>
                </p:nvSpPr>
                <p:spPr>
                  <a:xfrm>
                    <a:off x="85035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2" name="CustomShape 1553"/>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3" name="CustomShape 1554"/>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4" name="CustomShape 1555"/>
                  <p:cNvSpPr/>
                  <p:nvPr/>
                </p:nvSpPr>
                <p:spPr>
                  <a:xfrm>
                    <a:off x="86025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5" name="CustomShape 1556"/>
                  <p:cNvSpPr/>
                  <p:nvPr/>
                </p:nvSpPr>
                <p:spPr>
                  <a:xfrm>
                    <a:off x="8520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6" name="CustomShape 1557"/>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7" name="CustomShape 1558"/>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8" name="CustomShape 1559"/>
                  <p:cNvSpPr/>
                  <p:nvPr/>
                </p:nvSpPr>
                <p:spPr>
                  <a:xfrm>
                    <a:off x="86025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79" name="CustomShape 1560"/>
                  <p:cNvSpPr/>
                  <p:nvPr/>
                </p:nvSpPr>
                <p:spPr>
                  <a:xfrm>
                    <a:off x="85363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80" name="CustomShape 1561"/>
                  <p:cNvSpPr/>
                  <p:nvPr/>
                </p:nvSpPr>
                <p:spPr>
                  <a:xfrm>
                    <a:off x="85532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81" name="CustomShape 1562"/>
                  <p:cNvSpPr/>
                  <p:nvPr/>
                </p:nvSpPr>
                <p:spPr>
                  <a:xfrm>
                    <a:off x="8569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82" name="CustomShape 1563"/>
                  <p:cNvSpPr/>
                  <p:nvPr/>
                </p:nvSpPr>
                <p:spPr>
                  <a:xfrm>
                    <a:off x="858600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83" name="CustomShape 1564"/>
                  <p:cNvSpPr/>
                  <p:nvPr/>
                </p:nvSpPr>
                <p:spPr>
                  <a:xfrm>
                    <a:off x="860256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1984" name="Group 1565"/>
            <p:cNvGrpSpPr/>
            <p:nvPr/>
          </p:nvGrpSpPr>
          <p:grpSpPr>
            <a:xfrm>
              <a:off x="8582760" y="2854440"/>
              <a:ext cx="494280" cy="72720"/>
              <a:chOff x="8582760" y="2854440"/>
              <a:chExt cx="494280" cy="72720"/>
            </a:xfrm>
          </p:grpSpPr>
          <p:grpSp>
            <p:nvGrpSpPr>
              <p:cNvPr id="1985" name="Group 1566"/>
              <p:cNvGrpSpPr/>
              <p:nvPr/>
            </p:nvGrpSpPr>
            <p:grpSpPr>
              <a:xfrm>
                <a:off x="8582760" y="2854440"/>
                <a:ext cx="280800" cy="72720"/>
                <a:chOff x="8582760" y="2854440"/>
                <a:chExt cx="280800" cy="72720"/>
              </a:xfrm>
            </p:grpSpPr>
            <p:grpSp>
              <p:nvGrpSpPr>
                <p:cNvPr id="1986" name="Group 1567"/>
                <p:cNvGrpSpPr/>
                <p:nvPr/>
              </p:nvGrpSpPr>
              <p:grpSpPr>
                <a:xfrm>
                  <a:off x="8582760" y="2854440"/>
                  <a:ext cx="164880" cy="72720"/>
                  <a:chOff x="8582760" y="2854440"/>
                  <a:chExt cx="164880" cy="72720"/>
                </a:xfrm>
              </p:grpSpPr>
              <p:sp>
                <p:nvSpPr>
                  <p:cNvPr id="1987" name="CustomShape 1568"/>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88" name="CustomShape 1569"/>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89" name="CustomShape 1570"/>
                  <p:cNvSpPr/>
                  <p:nvPr/>
                </p:nvSpPr>
                <p:spPr>
                  <a:xfrm>
                    <a:off x="85827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0" name="CustomShape 1571"/>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1" name="CustomShape 1572"/>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2" name="CustomShape 1573"/>
                  <p:cNvSpPr/>
                  <p:nvPr/>
                </p:nvSpPr>
                <p:spPr>
                  <a:xfrm>
                    <a:off x="86817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3" name="CustomShape 1574"/>
                  <p:cNvSpPr/>
                  <p:nvPr/>
                </p:nvSpPr>
                <p:spPr>
                  <a:xfrm>
                    <a:off x="85993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4" name="CustomShape 1575"/>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5" name="CustomShape 1576"/>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6" name="CustomShape 1577"/>
                  <p:cNvSpPr/>
                  <p:nvPr/>
                </p:nvSpPr>
                <p:spPr>
                  <a:xfrm>
                    <a:off x="86817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7" name="CustomShape 1578"/>
                  <p:cNvSpPr/>
                  <p:nvPr/>
                </p:nvSpPr>
                <p:spPr>
                  <a:xfrm>
                    <a:off x="86155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1998" name="CustomShape 1579"/>
                  <p:cNvSpPr/>
                  <p:nvPr/>
                </p:nvSpPr>
                <p:spPr>
                  <a:xfrm>
                    <a:off x="86320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1999" name="CustomShape 1580"/>
                  <p:cNvSpPr/>
                  <p:nvPr/>
                </p:nvSpPr>
                <p:spPr>
                  <a:xfrm>
                    <a:off x="86486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0" name="CustomShape 1581"/>
                  <p:cNvSpPr/>
                  <p:nvPr/>
                </p:nvSpPr>
                <p:spPr>
                  <a:xfrm>
                    <a:off x="866484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01" name="CustomShape 1582"/>
                  <p:cNvSpPr/>
                  <p:nvPr/>
                </p:nvSpPr>
                <p:spPr>
                  <a:xfrm>
                    <a:off x="868176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002" name="Group 1583"/>
                <p:cNvGrpSpPr/>
                <p:nvPr/>
              </p:nvGrpSpPr>
              <p:grpSpPr>
                <a:xfrm>
                  <a:off x="8698680" y="2854440"/>
                  <a:ext cx="164880" cy="72720"/>
                  <a:chOff x="8698680" y="2854440"/>
                  <a:chExt cx="164880" cy="72720"/>
                </a:xfrm>
              </p:grpSpPr>
              <p:sp>
                <p:nvSpPr>
                  <p:cNvPr id="2003" name="CustomShape 1584"/>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4" name="CustomShape 1585"/>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5" name="CustomShape 1586"/>
                  <p:cNvSpPr/>
                  <p:nvPr/>
                </p:nvSpPr>
                <p:spPr>
                  <a:xfrm>
                    <a:off x="86986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6" name="CustomShape 1587"/>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7" name="CustomShape 1588"/>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8" name="CustomShape 1589"/>
                  <p:cNvSpPr/>
                  <p:nvPr/>
                </p:nvSpPr>
                <p:spPr>
                  <a:xfrm>
                    <a:off x="87976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09" name="CustomShape 1590"/>
                  <p:cNvSpPr/>
                  <p:nvPr/>
                </p:nvSpPr>
                <p:spPr>
                  <a:xfrm>
                    <a:off x="87156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10" name="CustomShape 1591"/>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11" name="CustomShape 1592"/>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12" name="CustomShape 1593"/>
                  <p:cNvSpPr/>
                  <p:nvPr/>
                </p:nvSpPr>
                <p:spPr>
                  <a:xfrm>
                    <a:off x="87976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13" name="CustomShape 1594"/>
                  <p:cNvSpPr/>
                  <p:nvPr/>
                </p:nvSpPr>
                <p:spPr>
                  <a:xfrm>
                    <a:off x="873144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14" name="CustomShape 1595"/>
                  <p:cNvSpPr/>
                  <p:nvPr/>
                </p:nvSpPr>
                <p:spPr>
                  <a:xfrm>
                    <a:off x="87483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15" name="CustomShape 1596"/>
                  <p:cNvSpPr/>
                  <p:nvPr/>
                </p:nvSpPr>
                <p:spPr>
                  <a:xfrm>
                    <a:off x="87649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16" name="CustomShape 1597"/>
                  <p:cNvSpPr/>
                  <p:nvPr/>
                </p:nvSpPr>
                <p:spPr>
                  <a:xfrm>
                    <a:off x="87811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17" name="CustomShape 1598"/>
                  <p:cNvSpPr/>
                  <p:nvPr/>
                </p:nvSpPr>
                <p:spPr>
                  <a:xfrm>
                    <a:off x="879768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018" name="Group 1599"/>
              <p:cNvGrpSpPr/>
              <p:nvPr/>
            </p:nvGrpSpPr>
            <p:grpSpPr>
              <a:xfrm>
                <a:off x="8796240" y="2854440"/>
                <a:ext cx="280800" cy="72720"/>
                <a:chOff x="8796240" y="2854440"/>
                <a:chExt cx="280800" cy="72720"/>
              </a:xfrm>
            </p:grpSpPr>
            <p:grpSp>
              <p:nvGrpSpPr>
                <p:cNvPr id="2019" name="Group 1600"/>
                <p:cNvGrpSpPr/>
                <p:nvPr/>
              </p:nvGrpSpPr>
              <p:grpSpPr>
                <a:xfrm>
                  <a:off x="8796240" y="2854440"/>
                  <a:ext cx="164520" cy="72720"/>
                  <a:chOff x="8796240" y="2854440"/>
                  <a:chExt cx="164520" cy="72720"/>
                </a:xfrm>
              </p:grpSpPr>
              <p:sp>
                <p:nvSpPr>
                  <p:cNvPr id="2020" name="CustomShape 1601"/>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1" name="CustomShape 1602"/>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2" name="CustomShape 1603"/>
                  <p:cNvSpPr/>
                  <p:nvPr/>
                </p:nvSpPr>
                <p:spPr>
                  <a:xfrm>
                    <a:off x="87962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3" name="CustomShape 1604"/>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4" name="CustomShape 1605"/>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5" name="CustomShape 1606"/>
                  <p:cNvSpPr/>
                  <p:nvPr/>
                </p:nvSpPr>
                <p:spPr>
                  <a:xfrm>
                    <a:off x="88948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6" name="CustomShape 1607"/>
                  <p:cNvSpPr/>
                  <p:nvPr/>
                </p:nvSpPr>
                <p:spPr>
                  <a:xfrm>
                    <a:off x="88128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7" name="CustomShape 1608"/>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8" name="CustomShape 1609"/>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29" name="CustomShape 1610"/>
                  <p:cNvSpPr/>
                  <p:nvPr/>
                </p:nvSpPr>
                <p:spPr>
                  <a:xfrm>
                    <a:off x="88948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30" name="CustomShape 1611"/>
                  <p:cNvSpPr/>
                  <p:nvPr/>
                </p:nvSpPr>
                <p:spPr>
                  <a:xfrm>
                    <a:off x="882900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31" name="CustomShape 1612"/>
                  <p:cNvSpPr/>
                  <p:nvPr/>
                </p:nvSpPr>
                <p:spPr>
                  <a:xfrm>
                    <a:off x="88455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32" name="CustomShape 1613"/>
                  <p:cNvSpPr/>
                  <p:nvPr/>
                </p:nvSpPr>
                <p:spPr>
                  <a:xfrm>
                    <a:off x="886212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33" name="CustomShape 1614"/>
                  <p:cNvSpPr/>
                  <p:nvPr/>
                </p:nvSpPr>
                <p:spPr>
                  <a:xfrm>
                    <a:off x="88783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34" name="CustomShape 1615"/>
                  <p:cNvSpPr/>
                  <p:nvPr/>
                </p:nvSpPr>
                <p:spPr>
                  <a:xfrm>
                    <a:off x="889488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035" name="Group 1616"/>
                <p:cNvGrpSpPr/>
                <p:nvPr/>
              </p:nvGrpSpPr>
              <p:grpSpPr>
                <a:xfrm>
                  <a:off x="8912160" y="2854440"/>
                  <a:ext cx="164880" cy="72720"/>
                  <a:chOff x="8912160" y="2854440"/>
                  <a:chExt cx="164880" cy="72720"/>
                </a:xfrm>
              </p:grpSpPr>
              <p:sp>
                <p:nvSpPr>
                  <p:cNvPr id="2036" name="CustomShape 1617"/>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37" name="CustomShape 1618"/>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38" name="CustomShape 1619"/>
                  <p:cNvSpPr/>
                  <p:nvPr/>
                </p:nvSpPr>
                <p:spPr>
                  <a:xfrm>
                    <a:off x="89121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39" name="CustomShape 1620"/>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0" name="CustomShape 1621"/>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1" name="CustomShape 1622"/>
                  <p:cNvSpPr/>
                  <p:nvPr/>
                </p:nvSpPr>
                <p:spPr>
                  <a:xfrm>
                    <a:off x="90111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2" name="CustomShape 1623"/>
                  <p:cNvSpPr/>
                  <p:nvPr/>
                </p:nvSpPr>
                <p:spPr>
                  <a:xfrm>
                    <a:off x="892908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3" name="CustomShape 1624"/>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4" name="CustomShape 1625"/>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5" name="CustomShape 1626"/>
                  <p:cNvSpPr/>
                  <p:nvPr/>
                </p:nvSpPr>
                <p:spPr>
                  <a:xfrm>
                    <a:off x="901116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6" name="CustomShape 1627"/>
                  <p:cNvSpPr/>
                  <p:nvPr/>
                </p:nvSpPr>
                <p:spPr>
                  <a:xfrm>
                    <a:off x="894492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47" name="CustomShape 1628"/>
                  <p:cNvSpPr/>
                  <p:nvPr/>
                </p:nvSpPr>
                <p:spPr>
                  <a:xfrm>
                    <a:off x="896184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8" name="CustomShape 1629"/>
                  <p:cNvSpPr/>
                  <p:nvPr/>
                </p:nvSpPr>
                <p:spPr>
                  <a:xfrm>
                    <a:off x="8978400" y="28544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049" name="CustomShape 1630"/>
                  <p:cNvSpPr/>
                  <p:nvPr/>
                </p:nvSpPr>
                <p:spPr>
                  <a:xfrm>
                    <a:off x="8994600" y="28544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050" name="CustomShape 1631"/>
                  <p:cNvSpPr/>
                  <p:nvPr/>
                </p:nvSpPr>
                <p:spPr>
                  <a:xfrm>
                    <a:off x="9011160" y="28544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2051" name="CustomShape 1632"/>
          <p:cNvSpPr/>
          <p:nvPr/>
        </p:nvSpPr>
        <p:spPr>
          <a:xfrm>
            <a:off x="8966160" y="2494080"/>
            <a:ext cx="647280" cy="934560"/>
          </a:xfrm>
          <a:prstGeom prst="ellipse">
            <a:avLst/>
          </a:prstGeom>
          <a:solidFill>
            <a:schemeClr val="accent1"/>
          </a:solidFill>
          <a:ln w="9360">
            <a:solidFill>
              <a:schemeClr val="tx1"/>
            </a:solidFill>
            <a:round/>
          </a:ln>
        </p:spPr>
        <p:style>
          <a:lnRef idx="0"/>
          <a:fillRef idx="0"/>
          <a:effectRef idx="0"/>
          <a:fontRef idx="minor"/>
        </p:style>
      </p:sp>
      <p:sp>
        <p:nvSpPr>
          <p:cNvPr id="2052" name="CustomShape 1633"/>
          <p:cNvSpPr/>
          <p:nvPr/>
        </p:nvSpPr>
        <p:spPr>
          <a:xfrm>
            <a:off x="6950160" y="2494080"/>
            <a:ext cx="720360" cy="863280"/>
          </a:xfrm>
          <a:prstGeom prst="ellipse">
            <a:avLst/>
          </a:prstGeom>
          <a:solidFill>
            <a:schemeClr val="accent2"/>
          </a:solidFill>
          <a:ln w="9360">
            <a:solidFill>
              <a:schemeClr val="tx1"/>
            </a:solidFill>
            <a:round/>
          </a:ln>
        </p:spPr>
        <p:style>
          <a:lnRef idx="0"/>
          <a:fillRef idx="0"/>
          <a:effectRef idx="0"/>
          <a:fontRef idx="minor"/>
        </p:style>
      </p:sp>
      <p:grpSp>
        <p:nvGrpSpPr>
          <p:cNvPr id="2053" name="Group 1634"/>
          <p:cNvGrpSpPr/>
          <p:nvPr/>
        </p:nvGrpSpPr>
        <p:grpSpPr>
          <a:xfrm>
            <a:off x="7596360" y="4575240"/>
            <a:ext cx="729720" cy="75960"/>
            <a:chOff x="7596360" y="4575240"/>
            <a:chExt cx="729720" cy="75960"/>
          </a:xfrm>
        </p:grpSpPr>
        <p:grpSp>
          <p:nvGrpSpPr>
            <p:cNvPr id="2054" name="Group 1635"/>
            <p:cNvGrpSpPr/>
            <p:nvPr/>
          </p:nvGrpSpPr>
          <p:grpSpPr>
            <a:xfrm>
              <a:off x="7596360" y="4575240"/>
              <a:ext cx="399600" cy="75960"/>
              <a:chOff x="7596360" y="4575240"/>
              <a:chExt cx="399600" cy="75960"/>
            </a:xfrm>
          </p:grpSpPr>
          <p:grpSp>
            <p:nvGrpSpPr>
              <p:cNvPr id="2055" name="Group 1636"/>
              <p:cNvGrpSpPr/>
              <p:nvPr/>
            </p:nvGrpSpPr>
            <p:grpSpPr>
              <a:xfrm>
                <a:off x="7596360" y="4575240"/>
                <a:ext cx="226800" cy="75960"/>
                <a:chOff x="7596360" y="4575240"/>
                <a:chExt cx="226800" cy="75960"/>
              </a:xfrm>
            </p:grpSpPr>
            <p:grpSp>
              <p:nvGrpSpPr>
                <p:cNvPr id="2056" name="Group 1637"/>
                <p:cNvGrpSpPr/>
                <p:nvPr/>
              </p:nvGrpSpPr>
              <p:grpSpPr>
                <a:xfrm>
                  <a:off x="7596360" y="4575240"/>
                  <a:ext cx="133200" cy="75960"/>
                  <a:chOff x="7596360" y="4575240"/>
                  <a:chExt cx="133200" cy="75960"/>
                </a:xfrm>
              </p:grpSpPr>
              <p:sp>
                <p:nvSpPr>
                  <p:cNvPr id="2057" name="CustomShape 1638"/>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58" name="CustomShape 1639"/>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59" name="CustomShape 1640"/>
                  <p:cNvSpPr/>
                  <p:nvPr/>
                </p:nvSpPr>
                <p:spPr>
                  <a:xfrm>
                    <a:off x="75963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0" name="CustomShape 1641"/>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1" name="CustomShape 1642"/>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2" name="CustomShape 1643"/>
                  <p:cNvSpPr/>
                  <p:nvPr/>
                </p:nvSpPr>
                <p:spPr>
                  <a:xfrm>
                    <a:off x="76762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3" name="CustomShape 1644"/>
                  <p:cNvSpPr/>
                  <p:nvPr/>
                </p:nvSpPr>
                <p:spPr>
                  <a:xfrm>
                    <a:off x="76096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4" name="CustomShape 1645"/>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5" name="CustomShape 1646"/>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6" name="CustomShape 1647"/>
                  <p:cNvSpPr/>
                  <p:nvPr/>
                </p:nvSpPr>
                <p:spPr>
                  <a:xfrm>
                    <a:off x="76762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7" name="CustomShape 1648"/>
                  <p:cNvSpPr/>
                  <p:nvPr/>
                </p:nvSpPr>
                <p:spPr>
                  <a:xfrm>
                    <a:off x="762264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068" name="CustomShape 1649"/>
                  <p:cNvSpPr/>
                  <p:nvPr/>
                </p:nvSpPr>
                <p:spPr>
                  <a:xfrm>
                    <a:off x="76363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69" name="CustomShape 1650"/>
                  <p:cNvSpPr/>
                  <p:nvPr/>
                </p:nvSpPr>
                <p:spPr>
                  <a:xfrm>
                    <a:off x="7649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0" name="CustomShape 1651"/>
                  <p:cNvSpPr/>
                  <p:nvPr/>
                </p:nvSpPr>
                <p:spPr>
                  <a:xfrm>
                    <a:off x="766260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071" name="CustomShape 1652"/>
                  <p:cNvSpPr/>
                  <p:nvPr/>
                </p:nvSpPr>
                <p:spPr>
                  <a:xfrm>
                    <a:off x="767628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072" name="Group 1653"/>
                <p:cNvGrpSpPr/>
                <p:nvPr/>
              </p:nvGrpSpPr>
              <p:grpSpPr>
                <a:xfrm>
                  <a:off x="7689960" y="4575240"/>
                  <a:ext cx="133200" cy="75960"/>
                  <a:chOff x="7689960" y="4575240"/>
                  <a:chExt cx="133200" cy="75960"/>
                </a:xfrm>
              </p:grpSpPr>
              <p:sp>
                <p:nvSpPr>
                  <p:cNvPr id="2073" name="CustomShape 1654"/>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4" name="CustomShape 1655"/>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5" name="CustomShape 1656"/>
                  <p:cNvSpPr/>
                  <p:nvPr/>
                </p:nvSpPr>
                <p:spPr>
                  <a:xfrm>
                    <a:off x="76899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6" name="CustomShape 1657"/>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7" name="CustomShape 1658"/>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8" name="CustomShape 1659"/>
                  <p:cNvSpPr/>
                  <p:nvPr/>
                </p:nvSpPr>
                <p:spPr>
                  <a:xfrm>
                    <a:off x="77698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79" name="CustomShape 1660"/>
                  <p:cNvSpPr/>
                  <p:nvPr/>
                </p:nvSpPr>
                <p:spPr>
                  <a:xfrm>
                    <a:off x="77036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0" name="CustomShape 1661"/>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1" name="CustomShape 1662"/>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2" name="CustomShape 1663"/>
                  <p:cNvSpPr/>
                  <p:nvPr/>
                </p:nvSpPr>
                <p:spPr>
                  <a:xfrm>
                    <a:off x="77698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3" name="CustomShape 1664"/>
                  <p:cNvSpPr/>
                  <p:nvPr/>
                </p:nvSpPr>
                <p:spPr>
                  <a:xfrm>
                    <a:off x="771660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084" name="CustomShape 1665"/>
                  <p:cNvSpPr/>
                  <p:nvPr/>
                </p:nvSpPr>
                <p:spPr>
                  <a:xfrm>
                    <a:off x="77299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5" name="CustomShape 1666"/>
                  <p:cNvSpPr/>
                  <p:nvPr/>
                </p:nvSpPr>
                <p:spPr>
                  <a:xfrm>
                    <a:off x="7743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86" name="CustomShape 1667"/>
                  <p:cNvSpPr/>
                  <p:nvPr/>
                </p:nvSpPr>
                <p:spPr>
                  <a:xfrm>
                    <a:off x="775656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087" name="CustomShape 1668"/>
                  <p:cNvSpPr/>
                  <p:nvPr/>
                </p:nvSpPr>
                <p:spPr>
                  <a:xfrm>
                    <a:off x="776988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088" name="Group 1669"/>
              <p:cNvGrpSpPr/>
              <p:nvPr/>
            </p:nvGrpSpPr>
            <p:grpSpPr>
              <a:xfrm>
                <a:off x="7768800" y="4575240"/>
                <a:ext cx="227160" cy="75960"/>
                <a:chOff x="7768800" y="4575240"/>
                <a:chExt cx="227160" cy="75960"/>
              </a:xfrm>
            </p:grpSpPr>
            <p:grpSp>
              <p:nvGrpSpPr>
                <p:cNvPr id="2089" name="Group 1670"/>
                <p:cNvGrpSpPr/>
                <p:nvPr/>
              </p:nvGrpSpPr>
              <p:grpSpPr>
                <a:xfrm>
                  <a:off x="7768800" y="4575240"/>
                  <a:ext cx="133200" cy="75960"/>
                  <a:chOff x="7768800" y="4575240"/>
                  <a:chExt cx="133200" cy="75960"/>
                </a:xfrm>
              </p:grpSpPr>
              <p:sp>
                <p:nvSpPr>
                  <p:cNvPr id="2090" name="CustomShape 1671"/>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1" name="CustomShape 1672"/>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2" name="CustomShape 1673"/>
                  <p:cNvSpPr/>
                  <p:nvPr/>
                </p:nvSpPr>
                <p:spPr>
                  <a:xfrm>
                    <a:off x="77688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3" name="CustomShape 1674"/>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4" name="CustomShape 1675"/>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5" name="CustomShape 1676"/>
                  <p:cNvSpPr/>
                  <p:nvPr/>
                </p:nvSpPr>
                <p:spPr>
                  <a:xfrm>
                    <a:off x="7848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6" name="CustomShape 1677"/>
                  <p:cNvSpPr/>
                  <p:nvPr/>
                </p:nvSpPr>
                <p:spPr>
                  <a:xfrm>
                    <a:off x="7782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7" name="CustomShape 1678"/>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8" name="CustomShape 1679"/>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099" name="CustomShape 1680"/>
                  <p:cNvSpPr/>
                  <p:nvPr/>
                </p:nvSpPr>
                <p:spPr>
                  <a:xfrm>
                    <a:off x="7848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00" name="CustomShape 1681"/>
                  <p:cNvSpPr/>
                  <p:nvPr/>
                </p:nvSpPr>
                <p:spPr>
                  <a:xfrm>
                    <a:off x="779544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01" name="CustomShape 1682"/>
                  <p:cNvSpPr/>
                  <p:nvPr/>
                </p:nvSpPr>
                <p:spPr>
                  <a:xfrm>
                    <a:off x="78087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02" name="CustomShape 1683"/>
                  <p:cNvSpPr/>
                  <p:nvPr/>
                </p:nvSpPr>
                <p:spPr>
                  <a:xfrm>
                    <a:off x="7822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03" name="CustomShape 1684"/>
                  <p:cNvSpPr/>
                  <p:nvPr/>
                </p:nvSpPr>
                <p:spPr>
                  <a:xfrm>
                    <a:off x="783540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04" name="CustomShape 1685"/>
                  <p:cNvSpPr/>
                  <p:nvPr/>
                </p:nvSpPr>
                <p:spPr>
                  <a:xfrm>
                    <a:off x="784872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105" name="Group 1686"/>
                <p:cNvGrpSpPr/>
                <p:nvPr/>
              </p:nvGrpSpPr>
              <p:grpSpPr>
                <a:xfrm>
                  <a:off x="7862760" y="4575240"/>
                  <a:ext cx="133200" cy="75960"/>
                  <a:chOff x="7862760" y="4575240"/>
                  <a:chExt cx="133200" cy="75960"/>
                </a:xfrm>
              </p:grpSpPr>
              <p:sp>
                <p:nvSpPr>
                  <p:cNvPr id="2106" name="CustomShape 1687"/>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07" name="CustomShape 1688"/>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08" name="CustomShape 1689"/>
                  <p:cNvSpPr/>
                  <p:nvPr/>
                </p:nvSpPr>
                <p:spPr>
                  <a:xfrm>
                    <a:off x="78627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09" name="CustomShape 1690"/>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0" name="CustomShape 1691"/>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1" name="CustomShape 1692"/>
                  <p:cNvSpPr/>
                  <p:nvPr/>
                </p:nvSpPr>
                <p:spPr>
                  <a:xfrm>
                    <a:off x="79426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2" name="CustomShape 1693"/>
                  <p:cNvSpPr/>
                  <p:nvPr/>
                </p:nvSpPr>
                <p:spPr>
                  <a:xfrm>
                    <a:off x="78760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3" name="CustomShape 1694"/>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4" name="CustomShape 1695"/>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5" name="CustomShape 1696"/>
                  <p:cNvSpPr/>
                  <p:nvPr/>
                </p:nvSpPr>
                <p:spPr>
                  <a:xfrm>
                    <a:off x="79426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6" name="CustomShape 1697"/>
                  <p:cNvSpPr/>
                  <p:nvPr/>
                </p:nvSpPr>
                <p:spPr>
                  <a:xfrm>
                    <a:off x="788904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17" name="CustomShape 1698"/>
                  <p:cNvSpPr/>
                  <p:nvPr/>
                </p:nvSpPr>
                <p:spPr>
                  <a:xfrm>
                    <a:off x="7902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8" name="CustomShape 1699"/>
                  <p:cNvSpPr/>
                  <p:nvPr/>
                </p:nvSpPr>
                <p:spPr>
                  <a:xfrm>
                    <a:off x="79160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19" name="CustomShape 1700"/>
                  <p:cNvSpPr/>
                  <p:nvPr/>
                </p:nvSpPr>
                <p:spPr>
                  <a:xfrm>
                    <a:off x="792900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20" name="CustomShape 1701"/>
                  <p:cNvSpPr/>
                  <p:nvPr/>
                </p:nvSpPr>
                <p:spPr>
                  <a:xfrm>
                    <a:off x="794268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121" name="Group 1702"/>
            <p:cNvGrpSpPr/>
            <p:nvPr/>
          </p:nvGrpSpPr>
          <p:grpSpPr>
            <a:xfrm>
              <a:off x="7926480" y="4575240"/>
              <a:ext cx="399600" cy="75960"/>
              <a:chOff x="7926480" y="4575240"/>
              <a:chExt cx="399600" cy="75960"/>
            </a:xfrm>
          </p:grpSpPr>
          <p:grpSp>
            <p:nvGrpSpPr>
              <p:cNvPr id="2122" name="Group 1703"/>
              <p:cNvGrpSpPr/>
              <p:nvPr/>
            </p:nvGrpSpPr>
            <p:grpSpPr>
              <a:xfrm>
                <a:off x="7926480" y="4575240"/>
                <a:ext cx="227160" cy="75960"/>
                <a:chOff x="7926480" y="4575240"/>
                <a:chExt cx="227160" cy="75960"/>
              </a:xfrm>
            </p:grpSpPr>
            <p:grpSp>
              <p:nvGrpSpPr>
                <p:cNvPr id="2123" name="Group 1704"/>
                <p:cNvGrpSpPr/>
                <p:nvPr/>
              </p:nvGrpSpPr>
              <p:grpSpPr>
                <a:xfrm>
                  <a:off x="7926480" y="4575240"/>
                  <a:ext cx="133200" cy="75960"/>
                  <a:chOff x="7926480" y="4575240"/>
                  <a:chExt cx="133200" cy="75960"/>
                </a:xfrm>
              </p:grpSpPr>
              <p:sp>
                <p:nvSpPr>
                  <p:cNvPr id="2124" name="CustomShape 1705"/>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25" name="CustomShape 1706"/>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26" name="CustomShape 1707"/>
                  <p:cNvSpPr/>
                  <p:nvPr/>
                </p:nvSpPr>
                <p:spPr>
                  <a:xfrm>
                    <a:off x="79264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27" name="CustomShape 1708"/>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28" name="CustomShape 1709"/>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29" name="CustomShape 1710"/>
                  <p:cNvSpPr/>
                  <p:nvPr/>
                </p:nvSpPr>
                <p:spPr>
                  <a:xfrm>
                    <a:off x="80064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0" name="CustomShape 1711"/>
                  <p:cNvSpPr/>
                  <p:nvPr/>
                </p:nvSpPr>
                <p:spPr>
                  <a:xfrm>
                    <a:off x="79401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1" name="CustomShape 1712"/>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2" name="CustomShape 1713"/>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3" name="CustomShape 1714"/>
                  <p:cNvSpPr/>
                  <p:nvPr/>
                </p:nvSpPr>
                <p:spPr>
                  <a:xfrm>
                    <a:off x="80064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4" name="CustomShape 1715"/>
                  <p:cNvSpPr/>
                  <p:nvPr/>
                </p:nvSpPr>
                <p:spPr>
                  <a:xfrm>
                    <a:off x="795312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35" name="CustomShape 1716"/>
                  <p:cNvSpPr/>
                  <p:nvPr/>
                </p:nvSpPr>
                <p:spPr>
                  <a:xfrm>
                    <a:off x="79664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6" name="CustomShape 1717"/>
                  <p:cNvSpPr/>
                  <p:nvPr/>
                </p:nvSpPr>
                <p:spPr>
                  <a:xfrm>
                    <a:off x="79801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37" name="CustomShape 1718"/>
                  <p:cNvSpPr/>
                  <p:nvPr/>
                </p:nvSpPr>
                <p:spPr>
                  <a:xfrm>
                    <a:off x="799308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38" name="CustomShape 1719"/>
                  <p:cNvSpPr/>
                  <p:nvPr/>
                </p:nvSpPr>
                <p:spPr>
                  <a:xfrm>
                    <a:off x="800640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139" name="Group 1720"/>
                <p:cNvGrpSpPr/>
                <p:nvPr/>
              </p:nvGrpSpPr>
              <p:grpSpPr>
                <a:xfrm>
                  <a:off x="8020440" y="4575240"/>
                  <a:ext cx="133200" cy="75960"/>
                  <a:chOff x="8020440" y="4575240"/>
                  <a:chExt cx="133200" cy="75960"/>
                </a:xfrm>
              </p:grpSpPr>
              <p:sp>
                <p:nvSpPr>
                  <p:cNvPr id="2140" name="CustomShape 1721"/>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1" name="CustomShape 1722"/>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2" name="CustomShape 1723"/>
                  <p:cNvSpPr/>
                  <p:nvPr/>
                </p:nvSpPr>
                <p:spPr>
                  <a:xfrm>
                    <a:off x="80204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3" name="CustomShape 1724"/>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4" name="CustomShape 1725"/>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5" name="CustomShape 1726"/>
                  <p:cNvSpPr/>
                  <p:nvPr/>
                </p:nvSpPr>
                <p:spPr>
                  <a:xfrm>
                    <a:off x="81003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6" name="CustomShape 1727"/>
                  <p:cNvSpPr/>
                  <p:nvPr/>
                </p:nvSpPr>
                <p:spPr>
                  <a:xfrm>
                    <a:off x="80337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7" name="CustomShape 1728"/>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8" name="CustomShape 1729"/>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49" name="CustomShape 1730"/>
                  <p:cNvSpPr/>
                  <p:nvPr/>
                </p:nvSpPr>
                <p:spPr>
                  <a:xfrm>
                    <a:off x="81003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50" name="CustomShape 1731"/>
                  <p:cNvSpPr/>
                  <p:nvPr/>
                </p:nvSpPr>
                <p:spPr>
                  <a:xfrm>
                    <a:off x="804708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51" name="CustomShape 1732"/>
                  <p:cNvSpPr/>
                  <p:nvPr/>
                </p:nvSpPr>
                <p:spPr>
                  <a:xfrm>
                    <a:off x="80604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52" name="CustomShape 1733"/>
                  <p:cNvSpPr/>
                  <p:nvPr/>
                </p:nvSpPr>
                <p:spPr>
                  <a:xfrm>
                    <a:off x="80737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53" name="CustomShape 1734"/>
                  <p:cNvSpPr/>
                  <p:nvPr/>
                </p:nvSpPr>
                <p:spPr>
                  <a:xfrm>
                    <a:off x="808704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54" name="CustomShape 1735"/>
                  <p:cNvSpPr/>
                  <p:nvPr/>
                </p:nvSpPr>
                <p:spPr>
                  <a:xfrm>
                    <a:off x="810036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155" name="Group 1736"/>
              <p:cNvGrpSpPr/>
              <p:nvPr/>
            </p:nvGrpSpPr>
            <p:grpSpPr>
              <a:xfrm>
                <a:off x="8099280" y="4575240"/>
                <a:ext cx="226800" cy="75960"/>
                <a:chOff x="8099280" y="4575240"/>
                <a:chExt cx="226800" cy="75960"/>
              </a:xfrm>
            </p:grpSpPr>
            <p:grpSp>
              <p:nvGrpSpPr>
                <p:cNvPr id="2156" name="Group 1737"/>
                <p:cNvGrpSpPr/>
                <p:nvPr/>
              </p:nvGrpSpPr>
              <p:grpSpPr>
                <a:xfrm>
                  <a:off x="8099280" y="4575240"/>
                  <a:ext cx="133200" cy="75960"/>
                  <a:chOff x="8099280" y="4575240"/>
                  <a:chExt cx="133200" cy="75960"/>
                </a:xfrm>
              </p:grpSpPr>
              <p:sp>
                <p:nvSpPr>
                  <p:cNvPr id="2157" name="CustomShape 1738"/>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58" name="CustomShape 1739"/>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59" name="CustomShape 1740"/>
                  <p:cNvSpPr/>
                  <p:nvPr/>
                </p:nvSpPr>
                <p:spPr>
                  <a:xfrm>
                    <a:off x="80992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0" name="CustomShape 1741"/>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1" name="CustomShape 1742"/>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2" name="CustomShape 1743"/>
                  <p:cNvSpPr/>
                  <p:nvPr/>
                </p:nvSpPr>
                <p:spPr>
                  <a:xfrm>
                    <a:off x="81792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3" name="CustomShape 1744"/>
                  <p:cNvSpPr/>
                  <p:nvPr/>
                </p:nvSpPr>
                <p:spPr>
                  <a:xfrm>
                    <a:off x="81126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4" name="CustomShape 1745"/>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5" name="CustomShape 1746"/>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6" name="CustomShape 1747"/>
                  <p:cNvSpPr/>
                  <p:nvPr/>
                </p:nvSpPr>
                <p:spPr>
                  <a:xfrm>
                    <a:off x="81792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7" name="CustomShape 1748"/>
                  <p:cNvSpPr/>
                  <p:nvPr/>
                </p:nvSpPr>
                <p:spPr>
                  <a:xfrm>
                    <a:off x="812556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68" name="CustomShape 1749"/>
                  <p:cNvSpPr/>
                  <p:nvPr/>
                </p:nvSpPr>
                <p:spPr>
                  <a:xfrm>
                    <a:off x="81392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69" name="CustomShape 1750"/>
                  <p:cNvSpPr/>
                  <p:nvPr/>
                </p:nvSpPr>
                <p:spPr>
                  <a:xfrm>
                    <a:off x="8152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0" name="CustomShape 1751"/>
                  <p:cNvSpPr/>
                  <p:nvPr/>
                </p:nvSpPr>
                <p:spPr>
                  <a:xfrm>
                    <a:off x="816552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71" name="CustomShape 1752"/>
                  <p:cNvSpPr/>
                  <p:nvPr/>
                </p:nvSpPr>
                <p:spPr>
                  <a:xfrm>
                    <a:off x="817920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172" name="Group 1753"/>
                <p:cNvGrpSpPr/>
                <p:nvPr/>
              </p:nvGrpSpPr>
              <p:grpSpPr>
                <a:xfrm>
                  <a:off x="8192880" y="4575240"/>
                  <a:ext cx="133200" cy="75960"/>
                  <a:chOff x="8192880" y="4575240"/>
                  <a:chExt cx="133200" cy="75960"/>
                </a:xfrm>
              </p:grpSpPr>
              <p:sp>
                <p:nvSpPr>
                  <p:cNvPr id="2173" name="CustomShape 1754"/>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4" name="CustomShape 1755"/>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5" name="CustomShape 1756"/>
                  <p:cNvSpPr/>
                  <p:nvPr/>
                </p:nvSpPr>
                <p:spPr>
                  <a:xfrm>
                    <a:off x="819288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6" name="CustomShape 1757"/>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7" name="CustomShape 1758"/>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8" name="CustomShape 1759"/>
                  <p:cNvSpPr/>
                  <p:nvPr/>
                </p:nvSpPr>
                <p:spPr>
                  <a:xfrm>
                    <a:off x="82728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79" name="CustomShape 1760"/>
                  <p:cNvSpPr/>
                  <p:nvPr/>
                </p:nvSpPr>
                <p:spPr>
                  <a:xfrm>
                    <a:off x="820656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0" name="CustomShape 1761"/>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1" name="CustomShape 1762"/>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2" name="CustomShape 1763"/>
                  <p:cNvSpPr/>
                  <p:nvPr/>
                </p:nvSpPr>
                <p:spPr>
                  <a:xfrm>
                    <a:off x="827280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3" name="CustomShape 1764"/>
                  <p:cNvSpPr/>
                  <p:nvPr/>
                </p:nvSpPr>
                <p:spPr>
                  <a:xfrm>
                    <a:off x="821952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84" name="CustomShape 1765"/>
                  <p:cNvSpPr/>
                  <p:nvPr/>
                </p:nvSpPr>
                <p:spPr>
                  <a:xfrm>
                    <a:off x="823284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5" name="CustomShape 1766"/>
                  <p:cNvSpPr/>
                  <p:nvPr/>
                </p:nvSpPr>
                <p:spPr>
                  <a:xfrm>
                    <a:off x="8246520" y="457524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186" name="CustomShape 1767"/>
                  <p:cNvSpPr/>
                  <p:nvPr/>
                </p:nvSpPr>
                <p:spPr>
                  <a:xfrm>
                    <a:off x="8259480" y="457524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187" name="CustomShape 1768"/>
                  <p:cNvSpPr/>
                  <p:nvPr/>
                </p:nvSpPr>
                <p:spPr>
                  <a:xfrm>
                    <a:off x="8272800" y="457524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2188" name="Group 1769"/>
          <p:cNvGrpSpPr/>
          <p:nvPr/>
        </p:nvGrpSpPr>
        <p:grpSpPr>
          <a:xfrm>
            <a:off x="8172360" y="4581360"/>
            <a:ext cx="903240" cy="72720"/>
            <a:chOff x="8172360" y="4581360"/>
            <a:chExt cx="903240" cy="72720"/>
          </a:xfrm>
        </p:grpSpPr>
        <p:grpSp>
          <p:nvGrpSpPr>
            <p:cNvPr id="2189" name="Group 1770"/>
            <p:cNvGrpSpPr/>
            <p:nvPr/>
          </p:nvGrpSpPr>
          <p:grpSpPr>
            <a:xfrm>
              <a:off x="8172360" y="4581360"/>
              <a:ext cx="494640" cy="72720"/>
              <a:chOff x="8172360" y="4581360"/>
              <a:chExt cx="494640" cy="72720"/>
            </a:xfrm>
          </p:grpSpPr>
          <p:grpSp>
            <p:nvGrpSpPr>
              <p:cNvPr id="2190" name="Group 1771"/>
              <p:cNvGrpSpPr/>
              <p:nvPr/>
            </p:nvGrpSpPr>
            <p:grpSpPr>
              <a:xfrm>
                <a:off x="8172360" y="4581360"/>
                <a:ext cx="281160" cy="72720"/>
                <a:chOff x="8172360" y="4581360"/>
                <a:chExt cx="281160" cy="72720"/>
              </a:xfrm>
            </p:grpSpPr>
            <p:grpSp>
              <p:nvGrpSpPr>
                <p:cNvPr id="2191" name="Group 1772"/>
                <p:cNvGrpSpPr/>
                <p:nvPr/>
              </p:nvGrpSpPr>
              <p:grpSpPr>
                <a:xfrm>
                  <a:off x="8172360" y="4581360"/>
                  <a:ext cx="164880" cy="72720"/>
                  <a:chOff x="8172360" y="4581360"/>
                  <a:chExt cx="164880" cy="72720"/>
                </a:xfrm>
              </p:grpSpPr>
              <p:sp>
                <p:nvSpPr>
                  <p:cNvPr id="2192" name="CustomShape 1773"/>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3" name="CustomShape 1774"/>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4" name="CustomShape 1775"/>
                  <p:cNvSpPr/>
                  <p:nvPr/>
                </p:nvSpPr>
                <p:spPr>
                  <a:xfrm>
                    <a:off x="81723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5" name="CustomShape 1776"/>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6" name="CustomShape 1777"/>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7" name="CustomShape 1778"/>
                  <p:cNvSpPr/>
                  <p:nvPr/>
                </p:nvSpPr>
                <p:spPr>
                  <a:xfrm>
                    <a:off x="82713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8" name="CustomShape 1779"/>
                  <p:cNvSpPr/>
                  <p:nvPr/>
                </p:nvSpPr>
                <p:spPr>
                  <a:xfrm>
                    <a:off x="81892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199" name="CustomShape 1780"/>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00" name="CustomShape 1781"/>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01" name="CustomShape 1782"/>
                  <p:cNvSpPr/>
                  <p:nvPr/>
                </p:nvSpPr>
                <p:spPr>
                  <a:xfrm>
                    <a:off x="82713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02" name="CustomShape 1783"/>
                  <p:cNvSpPr/>
                  <p:nvPr/>
                </p:nvSpPr>
                <p:spPr>
                  <a:xfrm>
                    <a:off x="820512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03" name="CustomShape 1784"/>
                  <p:cNvSpPr/>
                  <p:nvPr/>
                </p:nvSpPr>
                <p:spPr>
                  <a:xfrm>
                    <a:off x="82220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04" name="CustomShape 1785"/>
                  <p:cNvSpPr/>
                  <p:nvPr/>
                </p:nvSpPr>
                <p:spPr>
                  <a:xfrm>
                    <a:off x="82386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05" name="CustomShape 1786"/>
                  <p:cNvSpPr/>
                  <p:nvPr/>
                </p:nvSpPr>
                <p:spPr>
                  <a:xfrm>
                    <a:off x="82548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06" name="CustomShape 1787"/>
                  <p:cNvSpPr/>
                  <p:nvPr/>
                </p:nvSpPr>
                <p:spPr>
                  <a:xfrm>
                    <a:off x="827136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207" name="Group 1788"/>
                <p:cNvGrpSpPr/>
                <p:nvPr/>
              </p:nvGrpSpPr>
              <p:grpSpPr>
                <a:xfrm>
                  <a:off x="8288640" y="4581360"/>
                  <a:ext cx="164880" cy="72720"/>
                  <a:chOff x="8288640" y="4581360"/>
                  <a:chExt cx="164880" cy="72720"/>
                </a:xfrm>
              </p:grpSpPr>
              <p:sp>
                <p:nvSpPr>
                  <p:cNvPr id="2208" name="CustomShape 1789"/>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09" name="CustomShape 1790"/>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0" name="CustomShape 1791"/>
                  <p:cNvSpPr/>
                  <p:nvPr/>
                </p:nvSpPr>
                <p:spPr>
                  <a:xfrm>
                    <a:off x="82886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1" name="CustomShape 1792"/>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2" name="CustomShape 1793"/>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3" name="CustomShape 1794"/>
                  <p:cNvSpPr/>
                  <p:nvPr/>
                </p:nvSpPr>
                <p:spPr>
                  <a:xfrm>
                    <a:off x="83876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4" name="CustomShape 1795"/>
                  <p:cNvSpPr/>
                  <p:nvPr/>
                </p:nvSpPr>
                <p:spPr>
                  <a:xfrm>
                    <a:off x="8305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5" name="CustomShape 1796"/>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6" name="CustomShape 1797"/>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7" name="CustomShape 1798"/>
                  <p:cNvSpPr/>
                  <p:nvPr/>
                </p:nvSpPr>
                <p:spPr>
                  <a:xfrm>
                    <a:off x="83876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18" name="CustomShape 1799"/>
                  <p:cNvSpPr/>
                  <p:nvPr/>
                </p:nvSpPr>
                <p:spPr>
                  <a:xfrm>
                    <a:off x="83214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19" name="CustomShape 1800"/>
                  <p:cNvSpPr/>
                  <p:nvPr/>
                </p:nvSpPr>
                <p:spPr>
                  <a:xfrm>
                    <a:off x="8337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20" name="CustomShape 1801"/>
                  <p:cNvSpPr/>
                  <p:nvPr/>
                </p:nvSpPr>
                <p:spPr>
                  <a:xfrm>
                    <a:off x="8354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21" name="CustomShape 1802"/>
                  <p:cNvSpPr/>
                  <p:nvPr/>
                </p:nvSpPr>
                <p:spPr>
                  <a:xfrm>
                    <a:off x="837072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22" name="CustomShape 1803"/>
                  <p:cNvSpPr/>
                  <p:nvPr/>
                </p:nvSpPr>
                <p:spPr>
                  <a:xfrm>
                    <a:off x="838764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223" name="Group 1804"/>
              <p:cNvGrpSpPr/>
              <p:nvPr/>
            </p:nvGrpSpPr>
            <p:grpSpPr>
              <a:xfrm>
                <a:off x="8385840" y="4581360"/>
                <a:ext cx="281160" cy="72720"/>
                <a:chOff x="8385840" y="4581360"/>
                <a:chExt cx="281160" cy="72720"/>
              </a:xfrm>
            </p:grpSpPr>
            <p:grpSp>
              <p:nvGrpSpPr>
                <p:cNvPr id="2224" name="Group 1805"/>
                <p:cNvGrpSpPr/>
                <p:nvPr/>
              </p:nvGrpSpPr>
              <p:grpSpPr>
                <a:xfrm>
                  <a:off x="8385840" y="4581360"/>
                  <a:ext cx="164880" cy="72720"/>
                  <a:chOff x="8385840" y="4581360"/>
                  <a:chExt cx="164880" cy="72720"/>
                </a:xfrm>
              </p:grpSpPr>
              <p:sp>
                <p:nvSpPr>
                  <p:cNvPr id="2225" name="CustomShape 1806"/>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26" name="CustomShape 1807"/>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27" name="CustomShape 1808"/>
                  <p:cNvSpPr/>
                  <p:nvPr/>
                </p:nvSpPr>
                <p:spPr>
                  <a:xfrm>
                    <a:off x="83858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28" name="CustomShape 1809"/>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29" name="CustomShape 1810"/>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0" name="CustomShape 1811"/>
                  <p:cNvSpPr/>
                  <p:nvPr/>
                </p:nvSpPr>
                <p:spPr>
                  <a:xfrm>
                    <a:off x="84848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1" name="CustomShape 1812"/>
                  <p:cNvSpPr/>
                  <p:nvPr/>
                </p:nvSpPr>
                <p:spPr>
                  <a:xfrm>
                    <a:off x="84024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2" name="CustomShape 1813"/>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3" name="CustomShape 1814"/>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4" name="CustomShape 1815"/>
                  <p:cNvSpPr/>
                  <p:nvPr/>
                </p:nvSpPr>
                <p:spPr>
                  <a:xfrm>
                    <a:off x="84848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5" name="CustomShape 1816"/>
                  <p:cNvSpPr/>
                  <p:nvPr/>
                </p:nvSpPr>
                <p:spPr>
                  <a:xfrm>
                    <a:off x="84186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36" name="CustomShape 1817"/>
                  <p:cNvSpPr/>
                  <p:nvPr/>
                </p:nvSpPr>
                <p:spPr>
                  <a:xfrm>
                    <a:off x="84355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7" name="CustomShape 1818"/>
                  <p:cNvSpPr/>
                  <p:nvPr/>
                </p:nvSpPr>
                <p:spPr>
                  <a:xfrm>
                    <a:off x="84520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38" name="CustomShape 1819"/>
                  <p:cNvSpPr/>
                  <p:nvPr/>
                </p:nvSpPr>
                <p:spPr>
                  <a:xfrm>
                    <a:off x="846828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39" name="CustomShape 1820"/>
                  <p:cNvSpPr/>
                  <p:nvPr/>
                </p:nvSpPr>
                <p:spPr>
                  <a:xfrm>
                    <a:off x="848484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240" name="Group 1821"/>
                <p:cNvGrpSpPr/>
                <p:nvPr/>
              </p:nvGrpSpPr>
              <p:grpSpPr>
                <a:xfrm>
                  <a:off x="8502120" y="4581360"/>
                  <a:ext cx="164880" cy="72720"/>
                  <a:chOff x="8502120" y="4581360"/>
                  <a:chExt cx="164880" cy="72720"/>
                </a:xfrm>
              </p:grpSpPr>
              <p:sp>
                <p:nvSpPr>
                  <p:cNvPr id="2241" name="CustomShape 1822"/>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2" name="CustomShape 1823"/>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3" name="CustomShape 1824"/>
                  <p:cNvSpPr/>
                  <p:nvPr/>
                </p:nvSpPr>
                <p:spPr>
                  <a:xfrm>
                    <a:off x="85021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4" name="CustomShape 1825"/>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5" name="CustomShape 1826"/>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6" name="CustomShape 1827"/>
                  <p:cNvSpPr/>
                  <p:nvPr/>
                </p:nvSpPr>
                <p:spPr>
                  <a:xfrm>
                    <a:off x="86011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7" name="CustomShape 1828"/>
                  <p:cNvSpPr/>
                  <p:nvPr/>
                </p:nvSpPr>
                <p:spPr>
                  <a:xfrm>
                    <a:off x="8518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8" name="CustomShape 1829"/>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49" name="CustomShape 1830"/>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50" name="CustomShape 1831"/>
                  <p:cNvSpPr/>
                  <p:nvPr/>
                </p:nvSpPr>
                <p:spPr>
                  <a:xfrm>
                    <a:off x="86011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51" name="CustomShape 1832"/>
                  <p:cNvSpPr/>
                  <p:nvPr/>
                </p:nvSpPr>
                <p:spPr>
                  <a:xfrm>
                    <a:off x="853488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52" name="CustomShape 1833"/>
                  <p:cNvSpPr/>
                  <p:nvPr/>
                </p:nvSpPr>
                <p:spPr>
                  <a:xfrm>
                    <a:off x="85514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53" name="CustomShape 1834"/>
                  <p:cNvSpPr/>
                  <p:nvPr/>
                </p:nvSpPr>
                <p:spPr>
                  <a:xfrm>
                    <a:off x="85680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54" name="CustomShape 1835"/>
                  <p:cNvSpPr/>
                  <p:nvPr/>
                </p:nvSpPr>
                <p:spPr>
                  <a:xfrm>
                    <a:off x="85842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55" name="CustomShape 1836"/>
                  <p:cNvSpPr/>
                  <p:nvPr/>
                </p:nvSpPr>
                <p:spPr>
                  <a:xfrm>
                    <a:off x="860112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256" name="Group 1837"/>
            <p:cNvGrpSpPr/>
            <p:nvPr/>
          </p:nvGrpSpPr>
          <p:grpSpPr>
            <a:xfrm>
              <a:off x="8580960" y="4581360"/>
              <a:ext cx="494640" cy="72720"/>
              <a:chOff x="8580960" y="4581360"/>
              <a:chExt cx="494640" cy="72720"/>
            </a:xfrm>
          </p:grpSpPr>
          <p:grpSp>
            <p:nvGrpSpPr>
              <p:cNvPr id="2257" name="Group 1838"/>
              <p:cNvGrpSpPr/>
              <p:nvPr/>
            </p:nvGrpSpPr>
            <p:grpSpPr>
              <a:xfrm>
                <a:off x="8580960" y="4581360"/>
                <a:ext cx="281160" cy="72720"/>
                <a:chOff x="8580960" y="4581360"/>
                <a:chExt cx="281160" cy="72720"/>
              </a:xfrm>
            </p:grpSpPr>
            <p:grpSp>
              <p:nvGrpSpPr>
                <p:cNvPr id="2258" name="Group 1839"/>
                <p:cNvGrpSpPr/>
                <p:nvPr/>
              </p:nvGrpSpPr>
              <p:grpSpPr>
                <a:xfrm>
                  <a:off x="8580960" y="4581360"/>
                  <a:ext cx="164880" cy="72720"/>
                  <a:chOff x="8580960" y="4581360"/>
                  <a:chExt cx="164880" cy="72720"/>
                </a:xfrm>
              </p:grpSpPr>
              <p:sp>
                <p:nvSpPr>
                  <p:cNvPr id="2259" name="CustomShape 1840"/>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0" name="CustomShape 1841"/>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1" name="CustomShape 1842"/>
                  <p:cNvSpPr/>
                  <p:nvPr/>
                </p:nvSpPr>
                <p:spPr>
                  <a:xfrm>
                    <a:off x="8580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2" name="CustomShape 1843"/>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3" name="CustomShape 1844"/>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4" name="CustomShape 1845"/>
                  <p:cNvSpPr/>
                  <p:nvPr/>
                </p:nvSpPr>
                <p:spPr>
                  <a:xfrm>
                    <a:off x="8679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5" name="CustomShape 1846"/>
                  <p:cNvSpPr/>
                  <p:nvPr/>
                </p:nvSpPr>
                <p:spPr>
                  <a:xfrm>
                    <a:off x="85978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6" name="CustomShape 1847"/>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7" name="CustomShape 1848"/>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8" name="CustomShape 1849"/>
                  <p:cNvSpPr/>
                  <p:nvPr/>
                </p:nvSpPr>
                <p:spPr>
                  <a:xfrm>
                    <a:off x="8679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69" name="CustomShape 1850"/>
                  <p:cNvSpPr/>
                  <p:nvPr/>
                </p:nvSpPr>
                <p:spPr>
                  <a:xfrm>
                    <a:off x="861372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70" name="CustomShape 1851"/>
                  <p:cNvSpPr/>
                  <p:nvPr/>
                </p:nvSpPr>
                <p:spPr>
                  <a:xfrm>
                    <a:off x="86306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71" name="CustomShape 1852"/>
                  <p:cNvSpPr/>
                  <p:nvPr/>
                </p:nvSpPr>
                <p:spPr>
                  <a:xfrm>
                    <a:off x="86472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72" name="CustomShape 1853"/>
                  <p:cNvSpPr/>
                  <p:nvPr/>
                </p:nvSpPr>
                <p:spPr>
                  <a:xfrm>
                    <a:off x="86634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73" name="CustomShape 1854"/>
                  <p:cNvSpPr/>
                  <p:nvPr/>
                </p:nvSpPr>
                <p:spPr>
                  <a:xfrm>
                    <a:off x="867996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274" name="Group 1855"/>
                <p:cNvGrpSpPr/>
                <p:nvPr/>
              </p:nvGrpSpPr>
              <p:grpSpPr>
                <a:xfrm>
                  <a:off x="8697240" y="4581360"/>
                  <a:ext cx="164880" cy="72720"/>
                  <a:chOff x="8697240" y="4581360"/>
                  <a:chExt cx="164880" cy="72720"/>
                </a:xfrm>
              </p:grpSpPr>
              <p:sp>
                <p:nvSpPr>
                  <p:cNvPr id="2275" name="CustomShape 1856"/>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76" name="CustomShape 1857"/>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77" name="CustomShape 1858"/>
                  <p:cNvSpPr/>
                  <p:nvPr/>
                </p:nvSpPr>
                <p:spPr>
                  <a:xfrm>
                    <a:off x="86972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78" name="CustomShape 1859"/>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79" name="CustomShape 1860"/>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0" name="CustomShape 1861"/>
                  <p:cNvSpPr/>
                  <p:nvPr/>
                </p:nvSpPr>
                <p:spPr>
                  <a:xfrm>
                    <a:off x="87962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1" name="CustomShape 1862"/>
                  <p:cNvSpPr/>
                  <p:nvPr/>
                </p:nvSpPr>
                <p:spPr>
                  <a:xfrm>
                    <a:off x="871380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2" name="CustomShape 1863"/>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3" name="CustomShape 1864"/>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4" name="CustomShape 1865"/>
                  <p:cNvSpPr/>
                  <p:nvPr/>
                </p:nvSpPr>
                <p:spPr>
                  <a:xfrm>
                    <a:off x="87962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5" name="CustomShape 1866"/>
                  <p:cNvSpPr/>
                  <p:nvPr/>
                </p:nvSpPr>
                <p:spPr>
                  <a:xfrm>
                    <a:off x="87300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86" name="CustomShape 1867"/>
                  <p:cNvSpPr/>
                  <p:nvPr/>
                </p:nvSpPr>
                <p:spPr>
                  <a:xfrm>
                    <a:off x="87465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7" name="CustomShape 1868"/>
                  <p:cNvSpPr/>
                  <p:nvPr/>
                </p:nvSpPr>
                <p:spPr>
                  <a:xfrm>
                    <a:off x="87634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88" name="CustomShape 1869"/>
                  <p:cNvSpPr/>
                  <p:nvPr/>
                </p:nvSpPr>
                <p:spPr>
                  <a:xfrm>
                    <a:off x="877932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289" name="CustomShape 1870"/>
                  <p:cNvSpPr/>
                  <p:nvPr/>
                </p:nvSpPr>
                <p:spPr>
                  <a:xfrm>
                    <a:off x="879624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290" name="Group 1871"/>
              <p:cNvGrpSpPr/>
              <p:nvPr/>
            </p:nvGrpSpPr>
            <p:grpSpPr>
              <a:xfrm>
                <a:off x="8794440" y="4581360"/>
                <a:ext cx="281160" cy="72720"/>
                <a:chOff x="8794440" y="4581360"/>
                <a:chExt cx="281160" cy="72720"/>
              </a:xfrm>
            </p:grpSpPr>
            <p:grpSp>
              <p:nvGrpSpPr>
                <p:cNvPr id="2291" name="Group 1872"/>
                <p:cNvGrpSpPr/>
                <p:nvPr/>
              </p:nvGrpSpPr>
              <p:grpSpPr>
                <a:xfrm>
                  <a:off x="8794440" y="4581360"/>
                  <a:ext cx="164880" cy="72720"/>
                  <a:chOff x="8794440" y="4581360"/>
                  <a:chExt cx="164880" cy="72720"/>
                </a:xfrm>
              </p:grpSpPr>
              <p:sp>
                <p:nvSpPr>
                  <p:cNvPr id="2292" name="CustomShape 1873"/>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3" name="CustomShape 1874"/>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4" name="CustomShape 1875"/>
                  <p:cNvSpPr/>
                  <p:nvPr/>
                </p:nvSpPr>
                <p:spPr>
                  <a:xfrm>
                    <a:off x="87944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5" name="CustomShape 1876"/>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6" name="CustomShape 1877"/>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7" name="CustomShape 1878"/>
                  <p:cNvSpPr/>
                  <p:nvPr/>
                </p:nvSpPr>
                <p:spPr>
                  <a:xfrm>
                    <a:off x="88934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8" name="CustomShape 1879"/>
                  <p:cNvSpPr/>
                  <p:nvPr/>
                </p:nvSpPr>
                <p:spPr>
                  <a:xfrm>
                    <a:off x="88113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299" name="CustomShape 1880"/>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00" name="CustomShape 1881"/>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01" name="CustomShape 1882"/>
                  <p:cNvSpPr/>
                  <p:nvPr/>
                </p:nvSpPr>
                <p:spPr>
                  <a:xfrm>
                    <a:off x="88934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02" name="CustomShape 1883"/>
                  <p:cNvSpPr/>
                  <p:nvPr/>
                </p:nvSpPr>
                <p:spPr>
                  <a:xfrm>
                    <a:off x="88272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303" name="CustomShape 1884"/>
                  <p:cNvSpPr/>
                  <p:nvPr/>
                </p:nvSpPr>
                <p:spPr>
                  <a:xfrm>
                    <a:off x="88441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04" name="CustomShape 1885"/>
                  <p:cNvSpPr/>
                  <p:nvPr/>
                </p:nvSpPr>
                <p:spPr>
                  <a:xfrm>
                    <a:off x="88606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05" name="CustomShape 1886"/>
                  <p:cNvSpPr/>
                  <p:nvPr/>
                </p:nvSpPr>
                <p:spPr>
                  <a:xfrm>
                    <a:off x="887688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306" name="CustomShape 1887"/>
                  <p:cNvSpPr/>
                  <p:nvPr/>
                </p:nvSpPr>
                <p:spPr>
                  <a:xfrm>
                    <a:off x="889344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307" name="Group 1888"/>
                <p:cNvGrpSpPr/>
                <p:nvPr/>
              </p:nvGrpSpPr>
              <p:grpSpPr>
                <a:xfrm>
                  <a:off x="8910720" y="4581360"/>
                  <a:ext cx="164880" cy="72720"/>
                  <a:chOff x="8910720" y="4581360"/>
                  <a:chExt cx="164880" cy="72720"/>
                </a:xfrm>
              </p:grpSpPr>
              <p:sp>
                <p:nvSpPr>
                  <p:cNvPr id="2308" name="CustomShape 1889"/>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09" name="CustomShape 1890"/>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0" name="CustomShape 1891"/>
                  <p:cNvSpPr/>
                  <p:nvPr/>
                </p:nvSpPr>
                <p:spPr>
                  <a:xfrm>
                    <a:off x="89107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1" name="CustomShape 1892"/>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2" name="CustomShape 1893"/>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3" name="CustomShape 1894"/>
                  <p:cNvSpPr/>
                  <p:nvPr/>
                </p:nvSpPr>
                <p:spPr>
                  <a:xfrm>
                    <a:off x="90097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4" name="CustomShape 1895"/>
                  <p:cNvSpPr/>
                  <p:nvPr/>
                </p:nvSpPr>
                <p:spPr>
                  <a:xfrm>
                    <a:off x="892728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5" name="CustomShape 1896"/>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6" name="CustomShape 1897"/>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7" name="CustomShape 1898"/>
                  <p:cNvSpPr/>
                  <p:nvPr/>
                </p:nvSpPr>
                <p:spPr>
                  <a:xfrm>
                    <a:off x="900972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18" name="CustomShape 1899"/>
                  <p:cNvSpPr/>
                  <p:nvPr/>
                </p:nvSpPr>
                <p:spPr>
                  <a:xfrm>
                    <a:off x="894348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319" name="CustomShape 1900"/>
                  <p:cNvSpPr/>
                  <p:nvPr/>
                </p:nvSpPr>
                <p:spPr>
                  <a:xfrm>
                    <a:off x="896004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20" name="CustomShape 1901"/>
                  <p:cNvSpPr/>
                  <p:nvPr/>
                </p:nvSpPr>
                <p:spPr>
                  <a:xfrm>
                    <a:off x="8976960" y="45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321" name="CustomShape 1902"/>
                  <p:cNvSpPr/>
                  <p:nvPr/>
                </p:nvSpPr>
                <p:spPr>
                  <a:xfrm>
                    <a:off x="8992800" y="45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322" name="CustomShape 1903"/>
                  <p:cNvSpPr/>
                  <p:nvPr/>
                </p:nvSpPr>
                <p:spPr>
                  <a:xfrm>
                    <a:off x="9009720" y="45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2323" name="CustomShape 1904"/>
          <p:cNvSpPr/>
          <p:nvPr/>
        </p:nvSpPr>
        <p:spPr>
          <a:xfrm>
            <a:off x="8964720" y="4221000"/>
            <a:ext cx="647280" cy="934560"/>
          </a:xfrm>
          <a:prstGeom prst="ellipse">
            <a:avLst/>
          </a:prstGeom>
          <a:solidFill>
            <a:schemeClr val="accent1"/>
          </a:solidFill>
          <a:ln w="9360">
            <a:solidFill>
              <a:schemeClr val="tx1"/>
            </a:solidFill>
            <a:round/>
          </a:ln>
        </p:spPr>
        <p:style>
          <a:lnRef idx="0"/>
          <a:fillRef idx="0"/>
          <a:effectRef idx="0"/>
          <a:fontRef idx="minor"/>
        </p:style>
      </p:sp>
      <p:sp>
        <p:nvSpPr>
          <p:cNvPr id="2324" name="CustomShape 1905"/>
          <p:cNvSpPr/>
          <p:nvPr/>
        </p:nvSpPr>
        <p:spPr>
          <a:xfrm>
            <a:off x="6948360" y="4221000"/>
            <a:ext cx="720360" cy="863280"/>
          </a:xfrm>
          <a:prstGeom prst="ellipse">
            <a:avLst/>
          </a:prstGeom>
          <a:solidFill>
            <a:schemeClr val="accent2"/>
          </a:solidFill>
          <a:ln w="9360">
            <a:solidFill>
              <a:schemeClr val="tx1"/>
            </a:solidFill>
            <a:round/>
          </a:ln>
        </p:spPr>
        <p:style>
          <a:lnRef idx="0"/>
          <a:fillRef idx="0"/>
          <a:effectRef idx="0"/>
          <a:fontRef idx="minor"/>
        </p:style>
      </p:sp>
      <p:grpSp>
        <p:nvGrpSpPr>
          <p:cNvPr id="2325" name="Group 1906"/>
          <p:cNvGrpSpPr/>
          <p:nvPr/>
        </p:nvGrpSpPr>
        <p:grpSpPr>
          <a:xfrm>
            <a:off x="7597800" y="6519960"/>
            <a:ext cx="730080" cy="75960"/>
            <a:chOff x="7597800" y="6519960"/>
            <a:chExt cx="730080" cy="75960"/>
          </a:xfrm>
        </p:grpSpPr>
        <p:grpSp>
          <p:nvGrpSpPr>
            <p:cNvPr id="2326" name="Group 1907"/>
            <p:cNvGrpSpPr/>
            <p:nvPr/>
          </p:nvGrpSpPr>
          <p:grpSpPr>
            <a:xfrm>
              <a:off x="7597800" y="6519960"/>
              <a:ext cx="399600" cy="75960"/>
              <a:chOff x="7597800" y="6519960"/>
              <a:chExt cx="399600" cy="75960"/>
            </a:xfrm>
          </p:grpSpPr>
          <p:grpSp>
            <p:nvGrpSpPr>
              <p:cNvPr id="2327" name="Group 1908"/>
              <p:cNvGrpSpPr/>
              <p:nvPr/>
            </p:nvGrpSpPr>
            <p:grpSpPr>
              <a:xfrm>
                <a:off x="7597800" y="6519960"/>
                <a:ext cx="227160" cy="75960"/>
                <a:chOff x="7597800" y="6519960"/>
                <a:chExt cx="227160" cy="75960"/>
              </a:xfrm>
            </p:grpSpPr>
            <p:grpSp>
              <p:nvGrpSpPr>
                <p:cNvPr id="2328" name="Group 1909"/>
                <p:cNvGrpSpPr/>
                <p:nvPr/>
              </p:nvGrpSpPr>
              <p:grpSpPr>
                <a:xfrm>
                  <a:off x="7597800" y="6519960"/>
                  <a:ext cx="133200" cy="75960"/>
                  <a:chOff x="7597800" y="6519960"/>
                  <a:chExt cx="133200" cy="75960"/>
                </a:xfrm>
              </p:grpSpPr>
              <p:sp>
                <p:nvSpPr>
                  <p:cNvPr id="2329" name="CustomShape 1910"/>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0" name="CustomShape 1911"/>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1" name="CustomShape 1912"/>
                  <p:cNvSpPr/>
                  <p:nvPr/>
                </p:nvSpPr>
                <p:spPr>
                  <a:xfrm>
                    <a:off x="75978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2" name="CustomShape 1913"/>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3" name="CustomShape 1914"/>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4" name="CustomShape 1915"/>
                  <p:cNvSpPr/>
                  <p:nvPr/>
                </p:nvSpPr>
                <p:spPr>
                  <a:xfrm>
                    <a:off x="76777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5" name="CustomShape 1916"/>
                  <p:cNvSpPr/>
                  <p:nvPr/>
                </p:nvSpPr>
                <p:spPr>
                  <a:xfrm>
                    <a:off x="76111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6" name="CustomShape 1917"/>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7" name="CustomShape 1918"/>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8" name="CustomShape 1919"/>
                  <p:cNvSpPr/>
                  <p:nvPr/>
                </p:nvSpPr>
                <p:spPr>
                  <a:xfrm>
                    <a:off x="76777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39" name="CustomShape 1920"/>
                  <p:cNvSpPr/>
                  <p:nvPr/>
                </p:nvSpPr>
                <p:spPr>
                  <a:xfrm>
                    <a:off x="762444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40" name="CustomShape 1921"/>
                  <p:cNvSpPr/>
                  <p:nvPr/>
                </p:nvSpPr>
                <p:spPr>
                  <a:xfrm>
                    <a:off x="76377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1" name="CustomShape 1922"/>
                  <p:cNvSpPr/>
                  <p:nvPr/>
                </p:nvSpPr>
                <p:spPr>
                  <a:xfrm>
                    <a:off x="7651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2" name="CustomShape 1923"/>
                  <p:cNvSpPr/>
                  <p:nvPr/>
                </p:nvSpPr>
                <p:spPr>
                  <a:xfrm>
                    <a:off x="766440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43" name="CustomShape 1924"/>
                  <p:cNvSpPr/>
                  <p:nvPr/>
                </p:nvSpPr>
                <p:spPr>
                  <a:xfrm>
                    <a:off x="767772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344" name="Group 1925"/>
                <p:cNvGrpSpPr/>
                <p:nvPr/>
              </p:nvGrpSpPr>
              <p:grpSpPr>
                <a:xfrm>
                  <a:off x="7691760" y="6519960"/>
                  <a:ext cx="133200" cy="75960"/>
                  <a:chOff x="7691760" y="6519960"/>
                  <a:chExt cx="133200" cy="75960"/>
                </a:xfrm>
              </p:grpSpPr>
              <p:sp>
                <p:nvSpPr>
                  <p:cNvPr id="2345" name="CustomShape 1926"/>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6" name="CustomShape 1927"/>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7" name="CustomShape 1928"/>
                  <p:cNvSpPr/>
                  <p:nvPr/>
                </p:nvSpPr>
                <p:spPr>
                  <a:xfrm>
                    <a:off x="76917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8" name="CustomShape 1929"/>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49" name="CustomShape 1930"/>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0" name="CustomShape 1931"/>
                  <p:cNvSpPr/>
                  <p:nvPr/>
                </p:nvSpPr>
                <p:spPr>
                  <a:xfrm>
                    <a:off x="77716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1" name="CustomShape 1932"/>
                  <p:cNvSpPr/>
                  <p:nvPr/>
                </p:nvSpPr>
                <p:spPr>
                  <a:xfrm>
                    <a:off x="77050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2" name="CustomShape 1933"/>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3" name="CustomShape 1934"/>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4" name="CustomShape 1935"/>
                  <p:cNvSpPr/>
                  <p:nvPr/>
                </p:nvSpPr>
                <p:spPr>
                  <a:xfrm>
                    <a:off x="77716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5" name="CustomShape 1936"/>
                  <p:cNvSpPr/>
                  <p:nvPr/>
                </p:nvSpPr>
                <p:spPr>
                  <a:xfrm>
                    <a:off x="771804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56" name="CustomShape 1937"/>
                  <p:cNvSpPr/>
                  <p:nvPr/>
                </p:nvSpPr>
                <p:spPr>
                  <a:xfrm>
                    <a:off x="77317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7" name="CustomShape 1938"/>
                  <p:cNvSpPr/>
                  <p:nvPr/>
                </p:nvSpPr>
                <p:spPr>
                  <a:xfrm>
                    <a:off x="7745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58" name="CustomShape 1939"/>
                  <p:cNvSpPr/>
                  <p:nvPr/>
                </p:nvSpPr>
                <p:spPr>
                  <a:xfrm>
                    <a:off x="775800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59" name="CustomShape 1940"/>
                  <p:cNvSpPr/>
                  <p:nvPr/>
                </p:nvSpPr>
                <p:spPr>
                  <a:xfrm>
                    <a:off x="777168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360" name="Group 1941"/>
              <p:cNvGrpSpPr/>
              <p:nvPr/>
            </p:nvGrpSpPr>
            <p:grpSpPr>
              <a:xfrm>
                <a:off x="7770240" y="6519960"/>
                <a:ext cx="227160" cy="75960"/>
                <a:chOff x="7770240" y="6519960"/>
                <a:chExt cx="227160" cy="75960"/>
              </a:xfrm>
            </p:grpSpPr>
            <p:grpSp>
              <p:nvGrpSpPr>
                <p:cNvPr id="2361" name="Group 1942"/>
                <p:cNvGrpSpPr/>
                <p:nvPr/>
              </p:nvGrpSpPr>
              <p:grpSpPr>
                <a:xfrm>
                  <a:off x="7770240" y="6519960"/>
                  <a:ext cx="133200" cy="75960"/>
                  <a:chOff x="7770240" y="6519960"/>
                  <a:chExt cx="133200" cy="75960"/>
                </a:xfrm>
              </p:grpSpPr>
              <p:sp>
                <p:nvSpPr>
                  <p:cNvPr id="2362" name="CustomShape 1943"/>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3" name="CustomShape 1944"/>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4" name="CustomShape 1945"/>
                  <p:cNvSpPr/>
                  <p:nvPr/>
                </p:nvSpPr>
                <p:spPr>
                  <a:xfrm>
                    <a:off x="77702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5" name="CustomShape 1946"/>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6" name="CustomShape 1947"/>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7" name="CustomShape 1948"/>
                  <p:cNvSpPr/>
                  <p:nvPr/>
                </p:nvSpPr>
                <p:spPr>
                  <a:xfrm>
                    <a:off x="78501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8" name="CustomShape 1949"/>
                  <p:cNvSpPr/>
                  <p:nvPr/>
                </p:nvSpPr>
                <p:spPr>
                  <a:xfrm>
                    <a:off x="77839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69" name="CustomShape 1950"/>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0" name="CustomShape 1951"/>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1" name="CustomShape 1952"/>
                  <p:cNvSpPr/>
                  <p:nvPr/>
                </p:nvSpPr>
                <p:spPr>
                  <a:xfrm>
                    <a:off x="78501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2" name="CustomShape 1953"/>
                  <p:cNvSpPr/>
                  <p:nvPr/>
                </p:nvSpPr>
                <p:spPr>
                  <a:xfrm>
                    <a:off x="779688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73" name="CustomShape 1954"/>
                  <p:cNvSpPr/>
                  <p:nvPr/>
                </p:nvSpPr>
                <p:spPr>
                  <a:xfrm>
                    <a:off x="78102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4" name="CustomShape 1955"/>
                  <p:cNvSpPr/>
                  <p:nvPr/>
                </p:nvSpPr>
                <p:spPr>
                  <a:xfrm>
                    <a:off x="7823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5" name="CustomShape 1956"/>
                  <p:cNvSpPr/>
                  <p:nvPr/>
                </p:nvSpPr>
                <p:spPr>
                  <a:xfrm>
                    <a:off x="783684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76" name="CustomShape 1957"/>
                  <p:cNvSpPr/>
                  <p:nvPr/>
                </p:nvSpPr>
                <p:spPr>
                  <a:xfrm>
                    <a:off x="785016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377" name="Group 1958"/>
                <p:cNvGrpSpPr/>
                <p:nvPr/>
              </p:nvGrpSpPr>
              <p:grpSpPr>
                <a:xfrm>
                  <a:off x="7864200" y="6519960"/>
                  <a:ext cx="133200" cy="75960"/>
                  <a:chOff x="7864200" y="6519960"/>
                  <a:chExt cx="133200" cy="75960"/>
                </a:xfrm>
              </p:grpSpPr>
              <p:sp>
                <p:nvSpPr>
                  <p:cNvPr id="2378" name="CustomShape 1959"/>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79" name="CustomShape 1960"/>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0" name="CustomShape 1961"/>
                  <p:cNvSpPr/>
                  <p:nvPr/>
                </p:nvSpPr>
                <p:spPr>
                  <a:xfrm>
                    <a:off x="78642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1" name="CustomShape 1962"/>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2" name="CustomShape 1963"/>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3" name="CustomShape 1964"/>
                  <p:cNvSpPr/>
                  <p:nvPr/>
                </p:nvSpPr>
                <p:spPr>
                  <a:xfrm>
                    <a:off x="79441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4" name="CustomShape 1965"/>
                  <p:cNvSpPr/>
                  <p:nvPr/>
                </p:nvSpPr>
                <p:spPr>
                  <a:xfrm>
                    <a:off x="7877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5" name="CustomShape 1966"/>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6" name="CustomShape 1967"/>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7" name="CustomShape 1968"/>
                  <p:cNvSpPr/>
                  <p:nvPr/>
                </p:nvSpPr>
                <p:spPr>
                  <a:xfrm>
                    <a:off x="79441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88" name="CustomShape 1969"/>
                  <p:cNvSpPr/>
                  <p:nvPr/>
                </p:nvSpPr>
                <p:spPr>
                  <a:xfrm>
                    <a:off x="789084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89" name="CustomShape 1970"/>
                  <p:cNvSpPr/>
                  <p:nvPr/>
                </p:nvSpPr>
                <p:spPr>
                  <a:xfrm>
                    <a:off x="79041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90" name="CustomShape 1971"/>
                  <p:cNvSpPr/>
                  <p:nvPr/>
                </p:nvSpPr>
                <p:spPr>
                  <a:xfrm>
                    <a:off x="7917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91" name="CustomShape 1972"/>
                  <p:cNvSpPr/>
                  <p:nvPr/>
                </p:nvSpPr>
                <p:spPr>
                  <a:xfrm>
                    <a:off x="793080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392" name="CustomShape 1973"/>
                  <p:cNvSpPr/>
                  <p:nvPr/>
                </p:nvSpPr>
                <p:spPr>
                  <a:xfrm>
                    <a:off x="794412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393" name="Group 1974"/>
            <p:cNvGrpSpPr/>
            <p:nvPr/>
          </p:nvGrpSpPr>
          <p:grpSpPr>
            <a:xfrm>
              <a:off x="7928280" y="6519960"/>
              <a:ext cx="399600" cy="75960"/>
              <a:chOff x="7928280" y="6519960"/>
              <a:chExt cx="399600" cy="75960"/>
            </a:xfrm>
          </p:grpSpPr>
          <p:grpSp>
            <p:nvGrpSpPr>
              <p:cNvPr id="2394" name="Group 1975"/>
              <p:cNvGrpSpPr/>
              <p:nvPr/>
            </p:nvGrpSpPr>
            <p:grpSpPr>
              <a:xfrm>
                <a:off x="7928280" y="6519960"/>
                <a:ext cx="227160" cy="75960"/>
                <a:chOff x="7928280" y="6519960"/>
                <a:chExt cx="227160" cy="75960"/>
              </a:xfrm>
            </p:grpSpPr>
            <p:grpSp>
              <p:nvGrpSpPr>
                <p:cNvPr id="2395" name="Group 1976"/>
                <p:cNvGrpSpPr/>
                <p:nvPr/>
              </p:nvGrpSpPr>
              <p:grpSpPr>
                <a:xfrm>
                  <a:off x="7928280" y="6519960"/>
                  <a:ext cx="133200" cy="75960"/>
                  <a:chOff x="7928280" y="6519960"/>
                  <a:chExt cx="133200" cy="75960"/>
                </a:xfrm>
              </p:grpSpPr>
              <p:sp>
                <p:nvSpPr>
                  <p:cNvPr id="2396" name="CustomShape 1977"/>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97" name="CustomShape 1978"/>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98" name="CustomShape 1979"/>
                  <p:cNvSpPr/>
                  <p:nvPr/>
                </p:nvSpPr>
                <p:spPr>
                  <a:xfrm>
                    <a:off x="79282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399" name="CustomShape 1980"/>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0" name="CustomShape 1981"/>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1" name="CustomShape 1982"/>
                  <p:cNvSpPr/>
                  <p:nvPr/>
                </p:nvSpPr>
                <p:spPr>
                  <a:xfrm>
                    <a:off x="80082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2" name="CustomShape 1983"/>
                  <p:cNvSpPr/>
                  <p:nvPr/>
                </p:nvSpPr>
                <p:spPr>
                  <a:xfrm>
                    <a:off x="79416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3" name="CustomShape 1984"/>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4" name="CustomShape 1985"/>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5" name="CustomShape 1986"/>
                  <p:cNvSpPr/>
                  <p:nvPr/>
                </p:nvSpPr>
                <p:spPr>
                  <a:xfrm>
                    <a:off x="80082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6" name="CustomShape 1987"/>
                  <p:cNvSpPr/>
                  <p:nvPr/>
                </p:nvSpPr>
                <p:spPr>
                  <a:xfrm>
                    <a:off x="795456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07" name="CustomShape 1988"/>
                  <p:cNvSpPr/>
                  <p:nvPr/>
                </p:nvSpPr>
                <p:spPr>
                  <a:xfrm>
                    <a:off x="79682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8" name="CustomShape 1989"/>
                  <p:cNvSpPr/>
                  <p:nvPr/>
                </p:nvSpPr>
                <p:spPr>
                  <a:xfrm>
                    <a:off x="7981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09" name="CustomShape 1990"/>
                  <p:cNvSpPr/>
                  <p:nvPr/>
                </p:nvSpPr>
                <p:spPr>
                  <a:xfrm>
                    <a:off x="799452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10" name="CustomShape 1991"/>
                  <p:cNvSpPr/>
                  <p:nvPr/>
                </p:nvSpPr>
                <p:spPr>
                  <a:xfrm>
                    <a:off x="800820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411" name="Group 1992"/>
                <p:cNvGrpSpPr/>
                <p:nvPr/>
              </p:nvGrpSpPr>
              <p:grpSpPr>
                <a:xfrm>
                  <a:off x="8021880" y="6519960"/>
                  <a:ext cx="133560" cy="75960"/>
                  <a:chOff x="8021880" y="6519960"/>
                  <a:chExt cx="133560" cy="75960"/>
                </a:xfrm>
              </p:grpSpPr>
              <p:sp>
                <p:nvSpPr>
                  <p:cNvPr id="2412" name="CustomShape 1993"/>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3" name="CustomShape 1994"/>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4" name="CustomShape 1995"/>
                  <p:cNvSpPr/>
                  <p:nvPr/>
                </p:nvSpPr>
                <p:spPr>
                  <a:xfrm>
                    <a:off x="80218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5" name="CustomShape 1996"/>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6" name="CustomShape 1997"/>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7" name="CustomShape 1998"/>
                  <p:cNvSpPr/>
                  <p:nvPr/>
                </p:nvSpPr>
                <p:spPr>
                  <a:xfrm>
                    <a:off x="81021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8" name="CustomShape 1999"/>
                  <p:cNvSpPr/>
                  <p:nvPr/>
                </p:nvSpPr>
                <p:spPr>
                  <a:xfrm>
                    <a:off x="80355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19" name="CustomShape 2000"/>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20" name="CustomShape 2001"/>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21" name="CustomShape 2002"/>
                  <p:cNvSpPr/>
                  <p:nvPr/>
                </p:nvSpPr>
                <p:spPr>
                  <a:xfrm>
                    <a:off x="81021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22" name="CustomShape 2003"/>
                  <p:cNvSpPr/>
                  <p:nvPr/>
                </p:nvSpPr>
                <p:spPr>
                  <a:xfrm>
                    <a:off x="804852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23" name="CustomShape 2004"/>
                  <p:cNvSpPr/>
                  <p:nvPr/>
                </p:nvSpPr>
                <p:spPr>
                  <a:xfrm>
                    <a:off x="80618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24" name="CustomShape 2005"/>
                  <p:cNvSpPr/>
                  <p:nvPr/>
                </p:nvSpPr>
                <p:spPr>
                  <a:xfrm>
                    <a:off x="80755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25" name="CustomShape 2006"/>
                  <p:cNvSpPr/>
                  <p:nvPr/>
                </p:nvSpPr>
                <p:spPr>
                  <a:xfrm>
                    <a:off x="808848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26" name="CustomShape 2007"/>
                  <p:cNvSpPr/>
                  <p:nvPr/>
                </p:nvSpPr>
                <p:spPr>
                  <a:xfrm>
                    <a:off x="810216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427" name="Group 2008"/>
              <p:cNvGrpSpPr/>
              <p:nvPr/>
            </p:nvGrpSpPr>
            <p:grpSpPr>
              <a:xfrm>
                <a:off x="8100720" y="6519960"/>
                <a:ext cx="227160" cy="75960"/>
                <a:chOff x="8100720" y="6519960"/>
                <a:chExt cx="227160" cy="75960"/>
              </a:xfrm>
            </p:grpSpPr>
            <p:grpSp>
              <p:nvGrpSpPr>
                <p:cNvPr id="2428" name="Group 2009"/>
                <p:cNvGrpSpPr/>
                <p:nvPr/>
              </p:nvGrpSpPr>
              <p:grpSpPr>
                <a:xfrm>
                  <a:off x="8100720" y="6519960"/>
                  <a:ext cx="133200" cy="75960"/>
                  <a:chOff x="8100720" y="6519960"/>
                  <a:chExt cx="133200" cy="75960"/>
                </a:xfrm>
              </p:grpSpPr>
              <p:sp>
                <p:nvSpPr>
                  <p:cNvPr id="2429" name="CustomShape 2010"/>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0" name="CustomShape 2011"/>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1" name="CustomShape 2012"/>
                  <p:cNvSpPr/>
                  <p:nvPr/>
                </p:nvSpPr>
                <p:spPr>
                  <a:xfrm>
                    <a:off x="810072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2" name="CustomShape 2013"/>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3" name="CustomShape 2014"/>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4" name="CustomShape 2015"/>
                  <p:cNvSpPr/>
                  <p:nvPr/>
                </p:nvSpPr>
                <p:spPr>
                  <a:xfrm>
                    <a:off x="81806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5" name="CustomShape 2016"/>
                  <p:cNvSpPr/>
                  <p:nvPr/>
                </p:nvSpPr>
                <p:spPr>
                  <a:xfrm>
                    <a:off x="81140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6" name="CustomShape 2017"/>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7" name="CustomShape 2018"/>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8" name="CustomShape 2019"/>
                  <p:cNvSpPr/>
                  <p:nvPr/>
                </p:nvSpPr>
                <p:spPr>
                  <a:xfrm>
                    <a:off x="81806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39" name="CustomShape 2020"/>
                  <p:cNvSpPr/>
                  <p:nvPr/>
                </p:nvSpPr>
                <p:spPr>
                  <a:xfrm>
                    <a:off x="812736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40" name="CustomShape 2021"/>
                  <p:cNvSpPr/>
                  <p:nvPr/>
                </p:nvSpPr>
                <p:spPr>
                  <a:xfrm>
                    <a:off x="81406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41" name="CustomShape 2022"/>
                  <p:cNvSpPr/>
                  <p:nvPr/>
                </p:nvSpPr>
                <p:spPr>
                  <a:xfrm>
                    <a:off x="8154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42" name="CustomShape 2023"/>
                  <p:cNvSpPr/>
                  <p:nvPr/>
                </p:nvSpPr>
                <p:spPr>
                  <a:xfrm>
                    <a:off x="816732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43" name="CustomShape 2024"/>
                  <p:cNvSpPr/>
                  <p:nvPr/>
                </p:nvSpPr>
                <p:spPr>
                  <a:xfrm>
                    <a:off x="818064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444" name="Group 2025"/>
                <p:cNvGrpSpPr/>
                <p:nvPr/>
              </p:nvGrpSpPr>
              <p:grpSpPr>
                <a:xfrm>
                  <a:off x="8194680" y="6519960"/>
                  <a:ext cx="133200" cy="75960"/>
                  <a:chOff x="8194680" y="6519960"/>
                  <a:chExt cx="133200" cy="75960"/>
                </a:xfrm>
              </p:grpSpPr>
              <p:sp>
                <p:nvSpPr>
                  <p:cNvPr id="2445" name="CustomShape 2026"/>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46" name="CustomShape 2027"/>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47" name="CustomShape 2028"/>
                  <p:cNvSpPr/>
                  <p:nvPr/>
                </p:nvSpPr>
                <p:spPr>
                  <a:xfrm>
                    <a:off x="819468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48" name="CustomShape 2029"/>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49" name="CustomShape 2030"/>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0" name="CustomShape 2031"/>
                  <p:cNvSpPr/>
                  <p:nvPr/>
                </p:nvSpPr>
                <p:spPr>
                  <a:xfrm>
                    <a:off x="82746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1" name="CustomShape 2032"/>
                  <p:cNvSpPr/>
                  <p:nvPr/>
                </p:nvSpPr>
                <p:spPr>
                  <a:xfrm>
                    <a:off x="82080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2" name="CustomShape 2033"/>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3" name="CustomShape 2034"/>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4" name="CustomShape 2035"/>
                  <p:cNvSpPr/>
                  <p:nvPr/>
                </p:nvSpPr>
                <p:spPr>
                  <a:xfrm>
                    <a:off x="827460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5" name="CustomShape 2036"/>
                  <p:cNvSpPr/>
                  <p:nvPr/>
                </p:nvSpPr>
                <p:spPr>
                  <a:xfrm>
                    <a:off x="822096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56" name="CustomShape 2037"/>
                  <p:cNvSpPr/>
                  <p:nvPr/>
                </p:nvSpPr>
                <p:spPr>
                  <a:xfrm>
                    <a:off x="823464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7" name="CustomShape 2038"/>
                  <p:cNvSpPr/>
                  <p:nvPr/>
                </p:nvSpPr>
                <p:spPr>
                  <a:xfrm>
                    <a:off x="8247960" y="65199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458" name="CustomShape 2039"/>
                  <p:cNvSpPr/>
                  <p:nvPr/>
                </p:nvSpPr>
                <p:spPr>
                  <a:xfrm>
                    <a:off x="8260920" y="65199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459" name="CustomShape 2040"/>
                  <p:cNvSpPr/>
                  <p:nvPr/>
                </p:nvSpPr>
                <p:spPr>
                  <a:xfrm>
                    <a:off x="8274600" y="65199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2460" name="Group 2041"/>
          <p:cNvGrpSpPr/>
          <p:nvPr/>
        </p:nvGrpSpPr>
        <p:grpSpPr>
          <a:xfrm>
            <a:off x="8174160" y="6526080"/>
            <a:ext cx="902880" cy="72720"/>
            <a:chOff x="8174160" y="6526080"/>
            <a:chExt cx="902880" cy="72720"/>
          </a:xfrm>
        </p:grpSpPr>
        <p:grpSp>
          <p:nvGrpSpPr>
            <p:cNvPr id="2461" name="Group 2042"/>
            <p:cNvGrpSpPr/>
            <p:nvPr/>
          </p:nvGrpSpPr>
          <p:grpSpPr>
            <a:xfrm>
              <a:off x="8174160" y="6526080"/>
              <a:ext cx="494280" cy="72720"/>
              <a:chOff x="8174160" y="6526080"/>
              <a:chExt cx="494280" cy="72720"/>
            </a:xfrm>
          </p:grpSpPr>
          <p:grpSp>
            <p:nvGrpSpPr>
              <p:cNvPr id="2462" name="Group 2043"/>
              <p:cNvGrpSpPr/>
              <p:nvPr/>
            </p:nvGrpSpPr>
            <p:grpSpPr>
              <a:xfrm>
                <a:off x="8174160" y="6526080"/>
                <a:ext cx="280800" cy="72720"/>
                <a:chOff x="8174160" y="6526080"/>
                <a:chExt cx="280800" cy="72720"/>
              </a:xfrm>
            </p:grpSpPr>
            <p:grpSp>
              <p:nvGrpSpPr>
                <p:cNvPr id="2463" name="Group 2044"/>
                <p:cNvGrpSpPr/>
                <p:nvPr/>
              </p:nvGrpSpPr>
              <p:grpSpPr>
                <a:xfrm>
                  <a:off x="8174160" y="6526080"/>
                  <a:ext cx="164520" cy="72720"/>
                  <a:chOff x="8174160" y="6526080"/>
                  <a:chExt cx="164520" cy="72720"/>
                </a:xfrm>
              </p:grpSpPr>
              <p:sp>
                <p:nvSpPr>
                  <p:cNvPr id="2464" name="CustomShape 2045"/>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65" name="CustomShape 2046"/>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66" name="CustomShape 2047"/>
                  <p:cNvSpPr/>
                  <p:nvPr/>
                </p:nvSpPr>
                <p:spPr>
                  <a:xfrm>
                    <a:off x="81741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67" name="CustomShape 2048"/>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68" name="CustomShape 2049"/>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69" name="CustomShape 2050"/>
                  <p:cNvSpPr/>
                  <p:nvPr/>
                </p:nvSpPr>
                <p:spPr>
                  <a:xfrm>
                    <a:off x="8272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0" name="CustomShape 2051"/>
                  <p:cNvSpPr/>
                  <p:nvPr/>
                </p:nvSpPr>
                <p:spPr>
                  <a:xfrm>
                    <a:off x="81907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1" name="CustomShape 2052"/>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2" name="CustomShape 2053"/>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3" name="CustomShape 2054"/>
                  <p:cNvSpPr/>
                  <p:nvPr/>
                </p:nvSpPr>
                <p:spPr>
                  <a:xfrm>
                    <a:off x="8272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4" name="CustomShape 2055"/>
                  <p:cNvSpPr/>
                  <p:nvPr/>
                </p:nvSpPr>
                <p:spPr>
                  <a:xfrm>
                    <a:off x="82069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475" name="CustomShape 2056"/>
                  <p:cNvSpPr/>
                  <p:nvPr/>
                </p:nvSpPr>
                <p:spPr>
                  <a:xfrm>
                    <a:off x="82234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6" name="CustomShape 2057"/>
                  <p:cNvSpPr/>
                  <p:nvPr/>
                </p:nvSpPr>
                <p:spPr>
                  <a:xfrm>
                    <a:off x="82400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77" name="CustomShape 2058"/>
                  <p:cNvSpPr/>
                  <p:nvPr/>
                </p:nvSpPr>
                <p:spPr>
                  <a:xfrm>
                    <a:off x="825624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478" name="CustomShape 2059"/>
                  <p:cNvSpPr/>
                  <p:nvPr/>
                </p:nvSpPr>
                <p:spPr>
                  <a:xfrm>
                    <a:off x="827280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479" name="Group 2060"/>
                <p:cNvGrpSpPr/>
                <p:nvPr/>
              </p:nvGrpSpPr>
              <p:grpSpPr>
                <a:xfrm>
                  <a:off x="8290080" y="6526080"/>
                  <a:ext cx="164880" cy="72720"/>
                  <a:chOff x="8290080" y="6526080"/>
                  <a:chExt cx="164880" cy="72720"/>
                </a:xfrm>
              </p:grpSpPr>
              <p:sp>
                <p:nvSpPr>
                  <p:cNvPr id="2480" name="CustomShape 2061"/>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1" name="CustomShape 2062"/>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2" name="CustomShape 2063"/>
                  <p:cNvSpPr/>
                  <p:nvPr/>
                </p:nvSpPr>
                <p:spPr>
                  <a:xfrm>
                    <a:off x="82900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3" name="CustomShape 2064"/>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4" name="CustomShape 2065"/>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5" name="CustomShape 2066"/>
                  <p:cNvSpPr/>
                  <p:nvPr/>
                </p:nvSpPr>
                <p:spPr>
                  <a:xfrm>
                    <a:off x="83890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6" name="CustomShape 2067"/>
                  <p:cNvSpPr/>
                  <p:nvPr/>
                </p:nvSpPr>
                <p:spPr>
                  <a:xfrm>
                    <a:off x="83070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7" name="CustomShape 2068"/>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8" name="CustomShape 2069"/>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89" name="CustomShape 2070"/>
                  <p:cNvSpPr/>
                  <p:nvPr/>
                </p:nvSpPr>
                <p:spPr>
                  <a:xfrm>
                    <a:off x="83890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90" name="CustomShape 2071"/>
                  <p:cNvSpPr/>
                  <p:nvPr/>
                </p:nvSpPr>
                <p:spPr>
                  <a:xfrm>
                    <a:off x="832284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491" name="CustomShape 2072"/>
                  <p:cNvSpPr/>
                  <p:nvPr/>
                </p:nvSpPr>
                <p:spPr>
                  <a:xfrm>
                    <a:off x="83397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92" name="CustomShape 2073"/>
                  <p:cNvSpPr/>
                  <p:nvPr/>
                </p:nvSpPr>
                <p:spPr>
                  <a:xfrm>
                    <a:off x="8356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93" name="CustomShape 2074"/>
                  <p:cNvSpPr/>
                  <p:nvPr/>
                </p:nvSpPr>
                <p:spPr>
                  <a:xfrm>
                    <a:off x="83725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494" name="CustomShape 2075"/>
                  <p:cNvSpPr/>
                  <p:nvPr/>
                </p:nvSpPr>
                <p:spPr>
                  <a:xfrm>
                    <a:off x="838908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495" name="Group 2076"/>
              <p:cNvGrpSpPr/>
              <p:nvPr/>
            </p:nvGrpSpPr>
            <p:grpSpPr>
              <a:xfrm>
                <a:off x="8387640" y="6526080"/>
                <a:ext cx="280800" cy="72720"/>
                <a:chOff x="8387640" y="6526080"/>
                <a:chExt cx="280800" cy="72720"/>
              </a:xfrm>
            </p:grpSpPr>
            <p:grpSp>
              <p:nvGrpSpPr>
                <p:cNvPr id="2496" name="Group 2077"/>
                <p:cNvGrpSpPr/>
                <p:nvPr/>
              </p:nvGrpSpPr>
              <p:grpSpPr>
                <a:xfrm>
                  <a:off x="8387640" y="6526080"/>
                  <a:ext cx="164520" cy="72720"/>
                  <a:chOff x="8387640" y="6526080"/>
                  <a:chExt cx="164520" cy="72720"/>
                </a:xfrm>
              </p:grpSpPr>
              <p:sp>
                <p:nvSpPr>
                  <p:cNvPr id="2497" name="CustomShape 2078"/>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98" name="CustomShape 2079"/>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499" name="CustomShape 2080"/>
                  <p:cNvSpPr/>
                  <p:nvPr/>
                </p:nvSpPr>
                <p:spPr>
                  <a:xfrm>
                    <a:off x="8387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0" name="CustomShape 2081"/>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1" name="CustomShape 2082"/>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2" name="CustomShape 2083"/>
                  <p:cNvSpPr/>
                  <p:nvPr/>
                </p:nvSpPr>
                <p:spPr>
                  <a:xfrm>
                    <a:off x="84862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3" name="CustomShape 2084"/>
                  <p:cNvSpPr/>
                  <p:nvPr/>
                </p:nvSpPr>
                <p:spPr>
                  <a:xfrm>
                    <a:off x="84042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4" name="CustomShape 2085"/>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5" name="CustomShape 2086"/>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6" name="CustomShape 2087"/>
                  <p:cNvSpPr/>
                  <p:nvPr/>
                </p:nvSpPr>
                <p:spPr>
                  <a:xfrm>
                    <a:off x="84862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7" name="CustomShape 2088"/>
                  <p:cNvSpPr/>
                  <p:nvPr/>
                </p:nvSpPr>
                <p:spPr>
                  <a:xfrm>
                    <a:off x="842040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08" name="CustomShape 2089"/>
                  <p:cNvSpPr/>
                  <p:nvPr/>
                </p:nvSpPr>
                <p:spPr>
                  <a:xfrm>
                    <a:off x="84369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09" name="CustomShape 2090"/>
                  <p:cNvSpPr/>
                  <p:nvPr/>
                </p:nvSpPr>
                <p:spPr>
                  <a:xfrm>
                    <a:off x="84535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0" name="CustomShape 2091"/>
                  <p:cNvSpPr/>
                  <p:nvPr/>
                </p:nvSpPr>
                <p:spPr>
                  <a:xfrm>
                    <a:off x="84697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11" name="CustomShape 2092"/>
                  <p:cNvSpPr/>
                  <p:nvPr/>
                </p:nvSpPr>
                <p:spPr>
                  <a:xfrm>
                    <a:off x="848628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512" name="Group 2093"/>
                <p:cNvGrpSpPr/>
                <p:nvPr/>
              </p:nvGrpSpPr>
              <p:grpSpPr>
                <a:xfrm>
                  <a:off x="8503560" y="6526080"/>
                  <a:ext cx="164880" cy="72720"/>
                  <a:chOff x="8503560" y="6526080"/>
                  <a:chExt cx="164880" cy="72720"/>
                </a:xfrm>
              </p:grpSpPr>
              <p:sp>
                <p:nvSpPr>
                  <p:cNvPr id="2513" name="CustomShape 2094"/>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4" name="CustomShape 2095"/>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5" name="CustomShape 2096"/>
                  <p:cNvSpPr/>
                  <p:nvPr/>
                </p:nvSpPr>
                <p:spPr>
                  <a:xfrm>
                    <a:off x="85035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6" name="CustomShape 2097"/>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7" name="CustomShape 2098"/>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8" name="CustomShape 2099"/>
                  <p:cNvSpPr/>
                  <p:nvPr/>
                </p:nvSpPr>
                <p:spPr>
                  <a:xfrm>
                    <a:off x="86025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19" name="CustomShape 2100"/>
                  <p:cNvSpPr/>
                  <p:nvPr/>
                </p:nvSpPr>
                <p:spPr>
                  <a:xfrm>
                    <a:off x="8520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20" name="CustomShape 2101"/>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21" name="CustomShape 2102"/>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22" name="CustomShape 2103"/>
                  <p:cNvSpPr/>
                  <p:nvPr/>
                </p:nvSpPr>
                <p:spPr>
                  <a:xfrm>
                    <a:off x="86025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23" name="CustomShape 2104"/>
                  <p:cNvSpPr/>
                  <p:nvPr/>
                </p:nvSpPr>
                <p:spPr>
                  <a:xfrm>
                    <a:off x="85363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24" name="CustomShape 2105"/>
                  <p:cNvSpPr/>
                  <p:nvPr/>
                </p:nvSpPr>
                <p:spPr>
                  <a:xfrm>
                    <a:off x="85532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25" name="CustomShape 2106"/>
                  <p:cNvSpPr/>
                  <p:nvPr/>
                </p:nvSpPr>
                <p:spPr>
                  <a:xfrm>
                    <a:off x="8569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26" name="CustomShape 2107"/>
                  <p:cNvSpPr/>
                  <p:nvPr/>
                </p:nvSpPr>
                <p:spPr>
                  <a:xfrm>
                    <a:off x="858600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27" name="CustomShape 2108"/>
                  <p:cNvSpPr/>
                  <p:nvPr/>
                </p:nvSpPr>
                <p:spPr>
                  <a:xfrm>
                    <a:off x="860256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528" name="Group 2109"/>
            <p:cNvGrpSpPr/>
            <p:nvPr/>
          </p:nvGrpSpPr>
          <p:grpSpPr>
            <a:xfrm>
              <a:off x="8582760" y="6526080"/>
              <a:ext cx="494280" cy="72720"/>
              <a:chOff x="8582760" y="6526080"/>
              <a:chExt cx="494280" cy="72720"/>
            </a:xfrm>
          </p:grpSpPr>
          <p:grpSp>
            <p:nvGrpSpPr>
              <p:cNvPr id="2529" name="Group 2110"/>
              <p:cNvGrpSpPr/>
              <p:nvPr/>
            </p:nvGrpSpPr>
            <p:grpSpPr>
              <a:xfrm>
                <a:off x="8582760" y="6526080"/>
                <a:ext cx="280800" cy="72720"/>
                <a:chOff x="8582760" y="6526080"/>
                <a:chExt cx="280800" cy="72720"/>
              </a:xfrm>
            </p:grpSpPr>
            <p:grpSp>
              <p:nvGrpSpPr>
                <p:cNvPr id="2530" name="Group 2111"/>
                <p:cNvGrpSpPr/>
                <p:nvPr/>
              </p:nvGrpSpPr>
              <p:grpSpPr>
                <a:xfrm>
                  <a:off x="8582760" y="6526080"/>
                  <a:ext cx="164880" cy="72720"/>
                  <a:chOff x="8582760" y="6526080"/>
                  <a:chExt cx="164880" cy="72720"/>
                </a:xfrm>
              </p:grpSpPr>
              <p:sp>
                <p:nvSpPr>
                  <p:cNvPr id="2531" name="CustomShape 2112"/>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2" name="CustomShape 2113"/>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3" name="CustomShape 2114"/>
                  <p:cNvSpPr/>
                  <p:nvPr/>
                </p:nvSpPr>
                <p:spPr>
                  <a:xfrm>
                    <a:off x="85827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4" name="CustomShape 2115"/>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5" name="CustomShape 2116"/>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6" name="CustomShape 2117"/>
                  <p:cNvSpPr/>
                  <p:nvPr/>
                </p:nvSpPr>
                <p:spPr>
                  <a:xfrm>
                    <a:off x="86817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7" name="CustomShape 2118"/>
                  <p:cNvSpPr/>
                  <p:nvPr/>
                </p:nvSpPr>
                <p:spPr>
                  <a:xfrm>
                    <a:off x="85993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8" name="CustomShape 2119"/>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39" name="CustomShape 2120"/>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40" name="CustomShape 2121"/>
                  <p:cNvSpPr/>
                  <p:nvPr/>
                </p:nvSpPr>
                <p:spPr>
                  <a:xfrm>
                    <a:off x="86817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41" name="CustomShape 2122"/>
                  <p:cNvSpPr/>
                  <p:nvPr/>
                </p:nvSpPr>
                <p:spPr>
                  <a:xfrm>
                    <a:off x="86155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42" name="CustomShape 2123"/>
                  <p:cNvSpPr/>
                  <p:nvPr/>
                </p:nvSpPr>
                <p:spPr>
                  <a:xfrm>
                    <a:off x="86320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43" name="CustomShape 2124"/>
                  <p:cNvSpPr/>
                  <p:nvPr/>
                </p:nvSpPr>
                <p:spPr>
                  <a:xfrm>
                    <a:off x="86486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44" name="CustomShape 2125"/>
                  <p:cNvSpPr/>
                  <p:nvPr/>
                </p:nvSpPr>
                <p:spPr>
                  <a:xfrm>
                    <a:off x="866484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45" name="CustomShape 2126"/>
                  <p:cNvSpPr/>
                  <p:nvPr/>
                </p:nvSpPr>
                <p:spPr>
                  <a:xfrm>
                    <a:off x="868176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546" name="Group 2127"/>
                <p:cNvGrpSpPr/>
                <p:nvPr/>
              </p:nvGrpSpPr>
              <p:grpSpPr>
                <a:xfrm>
                  <a:off x="8698680" y="6526080"/>
                  <a:ext cx="164880" cy="72720"/>
                  <a:chOff x="8698680" y="6526080"/>
                  <a:chExt cx="164880" cy="72720"/>
                </a:xfrm>
              </p:grpSpPr>
              <p:sp>
                <p:nvSpPr>
                  <p:cNvPr id="2547" name="CustomShape 2128"/>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48" name="CustomShape 2129"/>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49" name="CustomShape 2130"/>
                  <p:cNvSpPr/>
                  <p:nvPr/>
                </p:nvSpPr>
                <p:spPr>
                  <a:xfrm>
                    <a:off x="86986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0" name="CustomShape 2131"/>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1" name="CustomShape 2132"/>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2" name="CustomShape 2133"/>
                  <p:cNvSpPr/>
                  <p:nvPr/>
                </p:nvSpPr>
                <p:spPr>
                  <a:xfrm>
                    <a:off x="87976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3" name="CustomShape 2134"/>
                  <p:cNvSpPr/>
                  <p:nvPr/>
                </p:nvSpPr>
                <p:spPr>
                  <a:xfrm>
                    <a:off x="87156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4" name="CustomShape 2135"/>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5" name="CustomShape 2136"/>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6" name="CustomShape 2137"/>
                  <p:cNvSpPr/>
                  <p:nvPr/>
                </p:nvSpPr>
                <p:spPr>
                  <a:xfrm>
                    <a:off x="87976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7" name="CustomShape 2138"/>
                  <p:cNvSpPr/>
                  <p:nvPr/>
                </p:nvSpPr>
                <p:spPr>
                  <a:xfrm>
                    <a:off x="873144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58" name="CustomShape 2139"/>
                  <p:cNvSpPr/>
                  <p:nvPr/>
                </p:nvSpPr>
                <p:spPr>
                  <a:xfrm>
                    <a:off x="87483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59" name="CustomShape 2140"/>
                  <p:cNvSpPr/>
                  <p:nvPr/>
                </p:nvSpPr>
                <p:spPr>
                  <a:xfrm>
                    <a:off x="87649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60" name="CustomShape 2141"/>
                  <p:cNvSpPr/>
                  <p:nvPr/>
                </p:nvSpPr>
                <p:spPr>
                  <a:xfrm>
                    <a:off x="87811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61" name="CustomShape 2142"/>
                  <p:cNvSpPr/>
                  <p:nvPr/>
                </p:nvSpPr>
                <p:spPr>
                  <a:xfrm>
                    <a:off x="879768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562" name="Group 2143"/>
              <p:cNvGrpSpPr/>
              <p:nvPr/>
            </p:nvGrpSpPr>
            <p:grpSpPr>
              <a:xfrm>
                <a:off x="8796240" y="6526080"/>
                <a:ext cx="280800" cy="72720"/>
                <a:chOff x="8796240" y="6526080"/>
                <a:chExt cx="280800" cy="72720"/>
              </a:xfrm>
            </p:grpSpPr>
            <p:grpSp>
              <p:nvGrpSpPr>
                <p:cNvPr id="2563" name="Group 2144"/>
                <p:cNvGrpSpPr/>
                <p:nvPr/>
              </p:nvGrpSpPr>
              <p:grpSpPr>
                <a:xfrm>
                  <a:off x="8796240" y="6526080"/>
                  <a:ext cx="164520" cy="72720"/>
                  <a:chOff x="8796240" y="6526080"/>
                  <a:chExt cx="164520" cy="72720"/>
                </a:xfrm>
              </p:grpSpPr>
              <p:sp>
                <p:nvSpPr>
                  <p:cNvPr id="2564" name="CustomShape 2145"/>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65" name="CustomShape 2146"/>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66" name="CustomShape 2147"/>
                  <p:cNvSpPr/>
                  <p:nvPr/>
                </p:nvSpPr>
                <p:spPr>
                  <a:xfrm>
                    <a:off x="87962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67" name="CustomShape 2148"/>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68" name="CustomShape 2149"/>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69" name="CustomShape 2150"/>
                  <p:cNvSpPr/>
                  <p:nvPr/>
                </p:nvSpPr>
                <p:spPr>
                  <a:xfrm>
                    <a:off x="88948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0" name="CustomShape 2151"/>
                  <p:cNvSpPr/>
                  <p:nvPr/>
                </p:nvSpPr>
                <p:spPr>
                  <a:xfrm>
                    <a:off x="88128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1" name="CustomShape 2152"/>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2" name="CustomShape 2153"/>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3" name="CustomShape 2154"/>
                  <p:cNvSpPr/>
                  <p:nvPr/>
                </p:nvSpPr>
                <p:spPr>
                  <a:xfrm>
                    <a:off x="88948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4" name="CustomShape 2155"/>
                  <p:cNvSpPr/>
                  <p:nvPr/>
                </p:nvSpPr>
                <p:spPr>
                  <a:xfrm>
                    <a:off x="882900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75" name="CustomShape 2156"/>
                  <p:cNvSpPr/>
                  <p:nvPr/>
                </p:nvSpPr>
                <p:spPr>
                  <a:xfrm>
                    <a:off x="88455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6" name="CustomShape 2157"/>
                  <p:cNvSpPr/>
                  <p:nvPr/>
                </p:nvSpPr>
                <p:spPr>
                  <a:xfrm>
                    <a:off x="886212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77" name="CustomShape 2158"/>
                  <p:cNvSpPr/>
                  <p:nvPr/>
                </p:nvSpPr>
                <p:spPr>
                  <a:xfrm>
                    <a:off x="88783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78" name="CustomShape 2159"/>
                  <p:cNvSpPr/>
                  <p:nvPr/>
                </p:nvSpPr>
                <p:spPr>
                  <a:xfrm>
                    <a:off x="889488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579" name="Group 2160"/>
                <p:cNvGrpSpPr/>
                <p:nvPr/>
              </p:nvGrpSpPr>
              <p:grpSpPr>
                <a:xfrm>
                  <a:off x="8912160" y="6526080"/>
                  <a:ext cx="164880" cy="72720"/>
                  <a:chOff x="8912160" y="6526080"/>
                  <a:chExt cx="164880" cy="72720"/>
                </a:xfrm>
              </p:grpSpPr>
              <p:sp>
                <p:nvSpPr>
                  <p:cNvPr id="2580" name="CustomShape 2161"/>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1" name="CustomShape 2162"/>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2" name="CustomShape 2163"/>
                  <p:cNvSpPr/>
                  <p:nvPr/>
                </p:nvSpPr>
                <p:spPr>
                  <a:xfrm>
                    <a:off x="89121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3" name="CustomShape 2164"/>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4" name="CustomShape 2165"/>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5" name="CustomShape 2166"/>
                  <p:cNvSpPr/>
                  <p:nvPr/>
                </p:nvSpPr>
                <p:spPr>
                  <a:xfrm>
                    <a:off x="90111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6" name="CustomShape 2167"/>
                  <p:cNvSpPr/>
                  <p:nvPr/>
                </p:nvSpPr>
                <p:spPr>
                  <a:xfrm>
                    <a:off x="892908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7" name="CustomShape 2168"/>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8" name="CustomShape 2169"/>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89" name="CustomShape 2170"/>
                  <p:cNvSpPr/>
                  <p:nvPr/>
                </p:nvSpPr>
                <p:spPr>
                  <a:xfrm>
                    <a:off x="901116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90" name="CustomShape 2171"/>
                  <p:cNvSpPr/>
                  <p:nvPr/>
                </p:nvSpPr>
                <p:spPr>
                  <a:xfrm>
                    <a:off x="894492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91" name="CustomShape 2172"/>
                  <p:cNvSpPr/>
                  <p:nvPr/>
                </p:nvSpPr>
                <p:spPr>
                  <a:xfrm>
                    <a:off x="896184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92" name="CustomShape 2173"/>
                  <p:cNvSpPr/>
                  <p:nvPr/>
                </p:nvSpPr>
                <p:spPr>
                  <a:xfrm>
                    <a:off x="8978400" y="65260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593" name="CustomShape 2174"/>
                  <p:cNvSpPr/>
                  <p:nvPr/>
                </p:nvSpPr>
                <p:spPr>
                  <a:xfrm>
                    <a:off x="8994600" y="65260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594" name="CustomShape 2175"/>
                  <p:cNvSpPr/>
                  <p:nvPr/>
                </p:nvSpPr>
                <p:spPr>
                  <a:xfrm>
                    <a:off x="9011160" y="65260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2595" name="CustomShape 2176"/>
          <p:cNvSpPr/>
          <p:nvPr/>
        </p:nvSpPr>
        <p:spPr>
          <a:xfrm>
            <a:off x="8966160" y="616572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2596" name="CustomShape 2177"/>
          <p:cNvSpPr/>
          <p:nvPr/>
        </p:nvSpPr>
        <p:spPr>
          <a:xfrm>
            <a:off x="6950160" y="6165720"/>
            <a:ext cx="720360" cy="863280"/>
          </a:xfrm>
          <a:prstGeom prst="ellipse">
            <a:avLst/>
          </a:prstGeom>
          <a:solidFill>
            <a:schemeClr val="accent1"/>
          </a:solidFill>
          <a:ln w="9360">
            <a:solidFill>
              <a:schemeClr val="tx1"/>
            </a:solidFill>
            <a:round/>
          </a:ln>
        </p:spPr>
        <p:style>
          <a:lnRef idx="0"/>
          <a:fillRef idx="0"/>
          <a:effectRef idx="0"/>
          <a:fontRef idx="minor"/>
        </p:style>
      </p:sp>
      <p:grpSp>
        <p:nvGrpSpPr>
          <p:cNvPr id="2597" name="Group 2178"/>
          <p:cNvGrpSpPr/>
          <p:nvPr/>
        </p:nvGrpSpPr>
        <p:grpSpPr>
          <a:xfrm>
            <a:off x="4282920" y="1262160"/>
            <a:ext cx="730080" cy="75960"/>
            <a:chOff x="4282920" y="1262160"/>
            <a:chExt cx="730080" cy="75960"/>
          </a:xfrm>
        </p:grpSpPr>
        <p:grpSp>
          <p:nvGrpSpPr>
            <p:cNvPr id="2598" name="Group 2179"/>
            <p:cNvGrpSpPr/>
            <p:nvPr/>
          </p:nvGrpSpPr>
          <p:grpSpPr>
            <a:xfrm>
              <a:off x="4282920" y="1262160"/>
              <a:ext cx="399960" cy="75960"/>
              <a:chOff x="4282920" y="1262160"/>
              <a:chExt cx="399960" cy="75960"/>
            </a:xfrm>
          </p:grpSpPr>
          <p:grpSp>
            <p:nvGrpSpPr>
              <p:cNvPr id="2599" name="Group 2180"/>
              <p:cNvGrpSpPr/>
              <p:nvPr/>
            </p:nvGrpSpPr>
            <p:grpSpPr>
              <a:xfrm>
                <a:off x="4282920" y="1262160"/>
                <a:ext cx="227160" cy="75960"/>
                <a:chOff x="4282920" y="1262160"/>
                <a:chExt cx="227160" cy="75960"/>
              </a:xfrm>
            </p:grpSpPr>
            <p:grpSp>
              <p:nvGrpSpPr>
                <p:cNvPr id="2600" name="Group 2181"/>
                <p:cNvGrpSpPr/>
                <p:nvPr/>
              </p:nvGrpSpPr>
              <p:grpSpPr>
                <a:xfrm>
                  <a:off x="4282920" y="1262160"/>
                  <a:ext cx="133560" cy="75960"/>
                  <a:chOff x="4282920" y="1262160"/>
                  <a:chExt cx="133560" cy="75960"/>
                </a:xfrm>
              </p:grpSpPr>
              <p:sp>
                <p:nvSpPr>
                  <p:cNvPr id="2601" name="CustomShape 2182"/>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2" name="CustomShape 2183"/>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3" name="CustomShape 2184"/>
                  <p:cNvSpPr/>
                  <p:nvPr/>
                </p:nvSpPr>
                <p:spPr>
                  <a:xfrm>
                    <a:off x="42829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4" name="CustomShape 2185"/>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5" name="CustomShape 2186"/>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6" name="CustomShape 2187"/>
                  <p:cNvSpPr/>
                  <p:nvPr/>
                </p:nvSpPr>
                <p:spPr>
                  <a:xfrm>
                    <a:off x="43632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7" name="CustomShape 2188"/>
                  <p:cNvSpPr/>
                  <p:nvPr/>
                </p:nvSpPr>
                <p:spPr>
                  <a:xfrm>
                    <a:off x="42966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8" name="CustomShape 2189"/>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09" name="CustomShape 2190"/>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10" name="CustomShape 2191"/>
                  <p:cNvSpPr/>
                  <p:nvPr/>
                </p:nvSpPr>
                <p:spPr>
                  <a:xfrm>
                    <a:off x="43632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11" name="CustomShape 2192"/>
                  <p:cNvSpPr/>
                  <p:nvPr/>
                </p:nvSpPr>
                <p:spPr>
                  <a:xfrm>
                    <a:off x="430956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12" name="CustomShape 2193"/>
                  <p:cNvSpPr/>
                  <p:nvPr/>
                </p:nvSpPr>
                <p:spPr>
                  <a:xfrm>
                    <a:off x="43232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13" name="CustomShape 2194"/>
                  <p:cNvSpPr/>
                  <p:nvPr/>
                </p:nvSpPr>
                <p:spPr>
                  <a:xfrm>
                    <a:off x="4336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14" name="CustomShape 2195"/>
                  <p:cNvSpPr/>
                  <p:nvPr/>
                </p:nvSpPr>
                <p:spPr>
                  <a:xfrm>
                    <a:off x="434952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15" name="CustomShape 2196"/>
                  <p:cNvSpPr/>
                  <p:nvPr/>
                </p:nvSpPr>
                <p:spPr>
                  <a:xfrm>
                    <a:off x="436320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616" name="Group 2197"/>
                <p:cNvGrpSpPr/>
                <p:nvPr/>
              </p:nvGrpSpPr>
              <p:grpSpPr>
                <a:xfrm>
                  <a:off x="4376880" y="1262160"/>
                  <a:ext cx="133200" cy="75960"/>
                  <a:chOff x="4376880" y="1262160"/>
                  <a:chExt cx="133200" cy="75960"/>
                </a:xfrm>
              </p:grpSpPr>
              <p:sp>
                <p:nvSpPr>
                  <p:cNvPr id="2617" name="CustomShape 2198"/>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18" name="CustomShape 2199"/>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19" name="CustomShape 2200"/>
                  <p:cNvSpPr/>
                  <p:nvPr/>
                </p:nvSpPr>
                <p:spPr>
                  <a:xfrm>
                    <a:off x="43768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0" name="CustomShape 2201"/>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1" name="CustomShape 2202"/>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2" name="CustomShape 2203"/>
                  <p:cNvSpPr/>
                  <p:nvPr/>
                </p:nvSpPr>
                <p:spPr>
                  <a:xfrm>
                    <a:off x="44568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3" name="CustomShape 2204"/>
                  <p:cNvSpPr/>
                  <p:nvPr/>
                </p:nvSpPr>
                <p:spPr>
                  <a:xfrm>
                    <a:off x="43905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4" name="CustomShape 2205"/>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5" name="CustomShape 2206"/>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6" name="CustomShape 2207"/>
                  <p:cNvSpPr/>
                  <p:nvPr/>
                </p:nvSpPr>
                <p:spPr>
                  <a:xfrm>
                    <a:off x="44568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7" name="CustomShape 2208"/>
                  <p:cNvSpPr/>
                  <p:nvPr/>
                </p:nvSpPr>
                <p:spPr>
                  <a:xfrm>
                    <a:off x="440352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28" name="CustomShape 2209"/>
                  <p:cNvSpPr/>
                  <p:nvPr/>
                </p:nvSpPr>
                <p:spPr>
                  <a:xfrm>
                    <a:off x="44168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29" name="CustomShape 2210"/>
                  <p:cNvSpPr/>
                  <p:nvPr/>
                </p:nvSpPr>
                <p:spPr>
                  <a:xfrm>
                    <a:off x="4430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0" name="CustomShape 2211"/>
                  <p:cNvSpPr/>
                  <p:nvPr/>
                </p:nvSpPr>
                <p:spPr>
                  <a:xfrm>
                    <a:off x="444348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31" name="CustomShape 2212"/>
                  <p:cNvSpPr/>
                  <p:nvPr/>
                </p:nvSpPr>
                <p:spPr>
                  <a:xfrm>
                    <a:off x="445680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632" name="Group 2213"/>
              <p:cNvGrpSpPr/>
              <p:nvPr/>
            </p:nvGrpSpPr>
            <p:grpSpPr>
              <a:xfrm>
                <a:off x="4455720" y="1262160"/>
                <a:ext cx="227160" cy="75960"/>
                <a:chOff x="4455720" y="1262160"/>
                <a:chExt cx="227160" cy="75960"/>
              </a:xfrm>
            </p:grpSpPr>
            <p:grpSp>
              <p:nvGrpSpPr>
                <p:cNvPr id="2633" name="Group 2214"/>
                <p:cNvGrpSpPr/>
                <p:nvPr/>
              </p:nvGrpSpPr>
              <p:grpSpPr>
                <a:xfrm>
                  <a:off x="4455720" y="1262160"/>
                  <a:ext cx="133200" cy="75960"/>
                  <a:chOff x="4455720" y="1262160"/>
                  <a:chExt cx="133200" cy="75960"/>
                </a:xfrm>
              </p:grpSpPr>
              <p:sp>
                <p:nvSpPr>
                  <p:cNvPr id="2634" name="CustomShape 2215"/>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5" name="CustomShape 2216"/>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6" name="CustomShape 2217"/>
                  <p:cNvSpPr/>
                  <p:nvPr/>
                </p:nvSpPr>
                <p:spPr>
                  <a:xfrm>
                    <a:off x="44557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7" name="CustomShape 2218"/>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8" name="CustomShape 2219"/>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39" name="CustomShape 2220"/>
                  <p:cNvSpPr/>
                  <p:nvPr/>
                </p:nvSpPr>
                <p:spPr>
                  <a:xfrm>
                    <a:off x="4535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0" name="CustomShape 2221"/>
                  <p:cNvSpPr/>
                  <p:nvPr/>
                </p:nvSpPr>
                <p:spPr>
                  <a:xfrm>
                    <a:off x="4469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1" name="CustomShape 2222"/>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2" name="CustomShape 2223"/>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3" name="CustomShape 2224"/>
                  <p:cNvSpPr/>
                  <p:nvPr/>
                </p:nvSpPr>
                <p:spPr>
                  <a:xfrm>
                    <a:off x="4535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4" name="CustomShape 2225"/>
                  <p:cNvSpPr/>
                  <p:nvPr/>
                </p:nvSpPr>
                <p:spPr>
                  <a:xfrm>
                    <a:off x="448200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45" name="CustomShape 2226"/>
                  <p:cNvSpPr/>
                  <p:nvPr/>
                </p:nvSpPr>
                <p:spPr>
                  <a:xfrm>
                    <a:off x="44956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6" name="CustomShape 2227"/>
                  <p:cNvSpPr/>
                  <p:nvPr/>
                </p:nvSpPr>
                <p:spPr>
                  <a:xfrm>
                    <a:off x="4509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47" name="CustomShape 2228"/>
                  <p:cNvSpPr/>
                  <p:nvPr/>
                </p:nvSpPr>
                <p:spPr>
                  <a:xfrm>
                    <a:off x="452232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48" name="CustomShape 2229"/>
                  <p:cNvSpPr/>
                  <p:nvPr/>
                </p:nvSpPr>
                <p:spPr>
                  <a:xfrm>
                    <a:off x="453564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649" name="Group 2230"/>
                <p:cNvGrpSpPr/>
                <p:nvPr/>
              </p:nvGrpSpPr>
              <p:grpSpPr>
                <a:xfrm>
                  <a:off x="4549680" y="1262160"/>
                  <a:ext cx="133200" cy="75960"/>
                  <a:chOff x="4549680" y="1262160"/>
                  <a:chExt cx="133200" cy="75960"/>
                </a:xfrm>
              </p:grpSpPr>
              <p:sp>
                <p:nvSpPr>
                  <p:cNvPr id="2650" name="CustomShape 2231"/>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1" name="CustomShape 2232"/>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2" name="CustomShape 2233"/>
                  <p:cNvSpPr/>
                  <p:nvPr/>
                </p:nvSpPr>
                <p:spPr>
                  <a:xfrm>
                    <a:off x="45496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3" name="CustomShape 2234"/>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4" name="CustomShape 2235"/>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5" name="CustomShape 2236"/>
                  <p:cNvSpPr/>
                  <p:nvPr/>
                </p:nvSpPr>
                <p:spPr>
                  <a:xfrm>
                    <a:off x="46296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6" name="CustomShape 2237"/>
                  <p:cNvSpPr/>
                  <p:nvPr/>
                </p:nvSpPr>
                <p:spPr>
                  <a:xfrm>
                    <a:off x="45630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7" name="CustomShape 2238"/>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8" name="CustomShape 2239"/>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59" name="CustomShape 2240"/>
                  <p:cNvSpPr/>
                  <p:nvPr/>
                </p:nvSpPr>
                <p:spPr>
                  <a:xfrm>
                    <a:off x="46296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60" name="CustomShape 2241"/>
                  <p:cNvSpPr/>
                  <p:nvPr/>
                </p:nvSpPr>
                <p:spPr>
                  <a:xfrm>
                    <a:off x="457596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61" name="CustomShape 2242"/>
                  <p:cNvSpPr/>
                  <p:nvPr/>
                </p:nvSpPr>
                <p:spPr>
                  <a:xfrm>
                    <a:off x="4589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62" name="CustomShape 2243"/>
                  <p:cNvSpPr/>
                  <p:nvPr/>
                </p:nvSpPr>
                <p:spPr>
                  <a:xfrm>
                    <a:off x="46029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63" name="CustomShape 2244"/>
                  <p:cNvSpPr/>
                  <p:nvPr/>
                </p:nvSpPr>
                <p:spPr>
                  <a:xfrm>
                    <a:off x="461592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64" name="CustomShape 2245"/>
                  <p:cNvSpPr/>
                  <p:nvPr/>
                </p:nvSpPr>
                <p:spPr>
                  <a:xfrm>
                    <a:off x="462960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665" name="Group 2246"/>
            <p:cNvGrpSpPr/>
            <p:nvPr/>
          </p:nvGrpSpPr>
          <p:grpSpPr>
            <a:xfrm>
              <a:off x="4613400" y="1262160"/>
              <a:ext cx="399600" cy="75960"/>
              <a:chOff x="4613400" y="1262160"/>
              <a:chExt cx="399600" cy="75960"/>
            </a:xfrm>
          </p:grpSpPr>
          <p:grpSp>
            <p:nvGrpSpPr>
              <p:cNvPr id="2666" name="Group 2247"/>
              <p:cNvGrpSpPr/>
              <p:nvPr/>
            </p:nvGrpSpPr>
            <p:grpSpPr>
              <a:xfrm>
                <a:off x="4613400" y="1262160"/>
                <a:ext cx="227160" cy="75960"/>
                <a:chOff x="4613400" y="1262160"/>
                <a:chExt cx="227160" cy="75960"/>
              </a:xfrm>
            </p:grpSpPr>
            <p:grpSp>
              <p:nvGrpSpPr>
                <p:cNvPr id="2667" name="Group 2248"/>
                <p:cNvGrpSpPr/>
                <p:nvPr/>
              </p:nvGrpSpPr>
              <p:grpSpPr>
                <a:xfrm>
                  <a:off x="4613400" y="1262160"/>
                  <a:ext cx="133200" cy="75960"/>
                  <a:chOff x="4613400" y="1262160"/>
                  <a:chExt cx="133200" cy="75960"/>
                </a:xfrm>
              </p:grpSpPr>
              <p:sp>
                <p:nvSpPr>
                  <p:cNvPr id="2668" name="CustomShape 2249"/>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69" name="CustomShape 2250"/>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0" name="CustomShape 2251"/>
                  <p:cNvSpPr/>
                  <p:nvPr/>
                </p:nvSpPr>
                <p:spPr>
                  <a:xfrm>
                    <a:off x="46134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1" name="CustomShape 2252"/>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2" name="CustomShape 2253"/>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3" name="CustomShape 2254"/>
                  <p:cNvSpPr/>
                  <p:nvPr/>
                </p:nvSpPr>
                <p:spPr>
                  <a:xfrm>
                    <a:off x="46933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4" name="CustomShape 2255"/>
                  <p:cNvSpPr/>
                  <p:nvPr/>
                </p:nvSpPr>
                <p:spPr>
                  <a:xfrm>
                    <a:off x="46270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5" name="CustomShape 2256"/>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6" name="CustomShape 2257"/>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7" name="CustomShape 2258"/>
                  <p:cNvSpPr/>
                  <p:nvPr/>
                </p:nvSpPr>
                <p:spPr>
                  <a:xfrm>
                    <a:off x="46933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78" name="CustomShape 2259"/>
                  <p:cNvSpPr/>
                  <p:nvPr/>
                </p:nvSpPr>
                <p:spPr>
                  <a:xfrm>
                    <a:off x="464004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79" name="CustomShape 2260"/>
                  <p:cNvSpPr/>
                  <p:nvPr/>
                </p:nvSpPr>
                <p:spPr>
                  <a:xfrm>
                    <a:off x="46533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0" name="CustomShape 2261"/>
                  <p:cNvSpPr/>
                  <p:nvPr/>
                </p:nvSpPr>
                <p:spPr>
                  <a:xfrm>
                    <a:off x="46670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1" name="CustomShape 2262"/>
                  <p:cNvSpPr/>
                  <p:nvPr/>
                </p:nvSpPr>
                <p:spPr>
                  <a:xfrm>
                    <a:off x="468000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82" name="CustomShape 2263"/>
                  <p:cNvSpPr/>
                  <p:nvPr/>
                </p:nvSpPr>
                <p:spPr>
                  <a:xfrm>
                    <a:off x="469332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683" name="Group 2264"/>
                <p:cNvGrpSpPr/>
                <p:nvPr/>
              </p:nvGrpSpPr>
              <p:grpSpPr>
                <a:xfrm>
                  <a:off x="4707360" y="1262160"/>
                  <a:ext cx="133200" cy="75960"/>
                  <a:chOff x="4707360" y="1262160"/>
                  <a:chExt cx="133200" cy="75960"/>
                </a:xfrm>
              </p:grpSpPr>
              <p:sp>
                <p:nvSpPr>
                  <p:cNvPr id="2684" name="CustomShape 2265"/>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5" name="CustomShape 2266"/>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6" name="CustomShape 2267"/>
                  <p:cNvSpPr/>
                  <p:nvPr/>
                </p:nvSpPr>
                <p:spPr>
                  <a:xfrm>
                    <a:off x="47073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7" name="CustomShape 2268"/>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8" name="CustomShape 2269"/>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89" name="CustomShape 2270"/>
                  <p:cNvSpPr/>
                  <p:nvPr/>
                </p:nvSpPr>
                <p:spPr>
                  <a:xfrm>
                    <a:off x="47872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0" name="CustomShape 2271"/>
                  <p:cNvSpPr/>
                  <p:nvPr/>
                </p:nvSpPr>
                <p:spPr>
                  <a:xfrm>
                    <a:off x="47206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1" name="CustomShape 2272"/>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2" name="CustomShape 2273"/>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3" name="CustomShape 2274"/>
                  <p:cNvSpPr/>
                  <p:nvPr/>
                </p:nvSpPr>
                <p:spPr>
                  <a:xfrm>
                    <a:off x="47872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4" name="CustomShape 2275"/>
                  <p:cNvSpPr/>
                  <p:nvPr/>
                </p:nvSpPr>
                <p:spPr>
                  <a:xfrm>
                    <a:off x="473400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95" name="CustomShape 2276"/>
                  <p:cNvSpPr/>
                  <p:nvPr/>
                </p:nvSpPr>
                <p:spPr>
                  <a:xfrm>
                    <a:off x="47473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6" name="CustomShape 2277"/>
                  <p:cNvSpPr/>
                  <p:nvPr/>
                </p:nvSpPr>
                <p:spPr>
                  <a:xfrm>
                    <a:off x="47606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697" name="CustomShape 2278"/>
                  <p:cNvSpPr/>
                  <p:nvPr/>
                </p:nvSpPr>
                <p:spPr>
                  <a:xfrm>
                    <a:off x="477396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698" name="CustomShape 2279"/>
                  <p:cNvSpPr/>
                  <p:nvPr/>
                </p:nvSpPr>
                <p:spPr>
                  <a:xfrm>
                    <a:off x="478728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699" name="Group 2280"/>
              <p:cNvGrpSpPr/>
              <p:nvPr/>
            </p:nvGrpSpPr>
            <p:grpSpPr>
              <a:xfrm>
                <a:off x="4785840" y="1262160"/>
                <a:ext cx="227160" cy="75960"/>
                <a:chOff x="4785840" y="1262160"/>
                <a:chExt cx="227160" cy="75960"/>
              </a:xfrm>
            </p:grpSpPr>
            <p:grpSp>
              <p:nvGrpSpPr>
                <p:cNvPr id="2700" name="Group 2281"/>
                <p:cNvGrpSpPr/>
                <p:nvPr/>
              </p:nvGrpSpPr>
              <p:grpSpPr>
                <a:xfrm>
                  <a:off x="4785840" y="1262160"/>
                  <a:ext cx="133560" cy="75960"/>
                  <a:chOff x="4785840" y="1262160"/>
                  <a:chExt cx="133560" cy="75960"/>
                </a:xfrm>
              </p:grpSpPr>
              <p:sp>
                <p:nvSpPr>
                  <p:cNvPr id="2701" name="CustomShape 2282"/>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2" name="CustomShape 2283"/>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3" name="CustomShape 2284"/>
                  <p:cNvSpPr/>
                  <p:nvPr/>
                </p:nvSpPr>
                <p:spPr>
                  <a:xfrm>
                    <a:off x="47858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4" name="CustomShape 2285"/>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5" name="CustomShape 2286"/>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6" name="CustomShape 2287"/>
                  <p:cNvSpPr/>
                  <p:nvPr/>
                </p:nvSpPr>
                <p:spPr>
                  <a:xfrm>
                    <a:off x="48661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7" name="CustomShape 2288"/>
                  <p:cNvSpPr/>
                  <p:nvPr/>
                </p:nvSpPr>
                <p:spPr>
                  <a:xfrm>
                    <a:off x="47995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8" name="CustomShape 2289"/>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09" name="CustomShape 2290"/>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0" name="CustomShape 2291"/>
                  <p:cNvSpPr/>
                  <p:nvPr/>
                </p:nvSpPr>
                <p:spPr>
                  <a:xfrm>
                    <a:off x="48661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1" name="CustomShape 2292"/>
                  <p:cNvSpPr/>
                  <p:nvPr/>
                </p:nvSpPr>
                <p:spPr>
                  <a:xfrm>
                    <a:off x="481248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712" name="CustomShape 2293"/>
                  <p:cNvSpPr/>
                  <p:nvPr/>
                </p:nvSpPr>
                <p:spPr>
                  <a:xfrm>
                    <a:off x="48261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3" name="CustomShape 2294"/>
                  <p:cNvSpPr/>
                  <p:nvPr/>
                </p:nvSpPr>
                <p:spPr>
                  <a:xfrm>
                    <a:off x="4839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4" name="CustomShape 2295"/>
                  <p:cNvSpPr/>
                  <p:nvPr/>
                </p:nvSpPr>
                <p:spPr>
                  <a:xfrm>
                    <a:off x="485244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715" name="CustomShape 2296"/>
                  <p:cNvSpPr/>
                  <p:nvPr/>
                </p:nvSpPr>
                <p:spPr>
                  <a:xfrm>
                    <a:off x="486612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716" name="Group 2297"/>
                <p:cNvGrpSpPr/>
                <p:nvPr/>
              </p:nvGrpSpPr>
              <p:grpSpPr>
                <a:xfrm>
                  <a:off x="4879800" y="1262160"/>
                  <a:ext cx="133200" cy="75960"/>
                  <a:chOff x="4879800" y="1262160"/>
                  <a:chExt cx="133200" cy="75960"/>
                </a:xfrm>
              </p:grpSpPr>
              <p:sp>
                <p:nvSpPr>
                  <p:cNvPr id="2717" name="CustomShape 2298"/>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8" name="CustomShape 2299"/>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19" name="CustomShape 2300"/>
                  <p:cNvSpPr/>
                  <p:nvPr/>
                </p:nvSpPr>
                <p:spPr>
                  <a:xfrm>
                    <a:off x="487980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0" name="CustomShape 2301"/>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1" name="CustomShape 2302"/>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2" name="CustomShape 2303"/>
                  <p:cNvSpPr/>
                  <p:nvPr/>
                </p:nvSpPr>
                <p:spPr>
                  <a:xfrm>
                    <a:off x="49597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3" name="CustomShape 2304"/>
                  <p:cNvSpPr/>
                  <p:nvPr/>
                </p:nvSpPr>
                <p:spPr>
                  <a:xfrm>
                    <a:off x="489348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4" name="CustomShape 2305"/>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5" name="CustomShape 2306"/>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6" name="CustomShape 2307"/>
                  <p:cNvSpPr/>
                  <p:nvPr/>
                </p:nvSpPr>
                <p:spPr>
                  <a:xfrm>
                    <a:off x="495972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7" name="CustomShape 2308"/>
                  <p:cNvSpPr/>
                  <p:nvPr/>
                </p:nvSpPr>
                <p:spPr>
                  <a:xfrm>
                    <a:off x="490644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728" name="CustomShape 2309"/>
                  <p:cNvSpPr/>
                  <p:nvPr/>
                </p:nvSpPr>
                <p:spPr>
                  <a:xfrm>
                    <a:off x="491976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29" name="CustomShape 2310"/>
                  <p:cNvSpPr/>
                  <p:nvPr/>
                </p:nvSpPr>
                <p:spPr>
                  <a:xfrm>
                    <a:off x="4933440" y="126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730" name="CustomShape 2311"/>
                  <p:cNvSpPr/>
                  <p:nvPr/>
                </p:nvSpPr>
                <p:spPr>
                  <a:xfrm>
                    <a:off x="4946400" y="126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731" name="CustomShape 2312"/>
                  <p:cNvSpPr/>
                  <p:nvPr/>
                </p:nvSpPr>
                <p:spPr>
                  <a:xfrm>
                    <a:off x="4959720" y="126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2732" name="Group 2313"/>
          <p:cNvGrpSpPr/>
          <p:nvPr/>
        </p:nvGrpSpPr>
        <p:grpSpPr>
          <a:xfrm>
            <a:off x="4859280" y="1268280"/>
            <a:ext cx="903240" cy="72720"/>
            <a:chOff x="4859280" y="1268280"/>
            <a:chExt cx="903240" cy="72720"/>
          </a:xfrm>
        </p:grpSpPr>
        <p:grpSp>
          <p:nvGrpSpPr>
            <p:cNvPr id="2733" name="Group 2314"/>
            <p:cNvGrpSpPr/>
            <p:nvPr/>
          </p:nvGrpSpPr>
          <p:grpSpPr>
            <a:xfrm>
              <a:off x="4859280" y="1268280"/>
              <a:ext cx="494640" cy="72720"/>
              <a:chOff x="4859280" y="1268280"/>
              <a:chExt cx="494640" cy="72720"/>
            </a:xfrm>
          </p:grpSpPr>
          <p:grpSp>
            <p:nvGrpSpPr>
              <p:cNvPr id="2734" name="Group 2315"/>
              <p:cNvGrpSpPr/>
              <p:nvPr/>
            </p:nvGrpSpPr>
            <p:grpSpPr>
              <a:xfrm>
                <a:off x="4859280" y="1268280"/>
                <a:ext cx="281160" cy="72720"/>
                <a:chOff x="4859280" y="1268280"/>
                <a:chExt cx="281160" cy="72720"/>
              </a:xfrm>
            </p:grpSpPr>
            <p:grpSp>
              <p:nvGrpSpPr>
                <p:cNvPr id="2735" name="Group 2316"/>
                <p:cNvGrpSpPr/>
                <p:nvPr/>
              </p:nvGrpSpPr>
              <p:grpSpPr>
                <a:xfrm>
                  <a:off x="4859280" y="1268280"/>
                  <a:ext cx="164880" cy="72720"/>
                  <a:chOff x="4859280" y="1268280"/>
                  <a:chExt cx="164880" cy="72720"/>
                </a:xfrm>
              </p:grpSpPr>
              <p:sp>
                <p:nvSpPr>
                  <p:cNvPr id="2736" name="CustomShape 2317"/>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37" name="CustomShape 2318"/>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38" name="CustomShape 2319"/>
                  <p:cNvSpPr/>
                  <p:nvPr/>
                </p:nvSpPr>
                <p:spPr>
                  <a:xfrm>
                    <a:off x="48592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39" name="CustomShape 2320"/>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0" name="CustomShape 2321"/>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1" name="CustomShape 2322"/>
                  <p:cNvSpPr/>
                  <p:nvPr/>
                </p:nvSpPr>
                <p:spPr>
                  <a:xfrm>
                    <a:off x="49582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2" name="CustomShape 2323"/>
                  <p:cNvSpPr/>
                  <p:nvPr/>
                </p:nvSpPr>
                <p:spPr>
                  <a:xfrm>
                    <a:off x="48758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3" name="CustomShape 2324"/>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4" name="CustomShape 2325"/>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5" name="CustomShape 2326"/>
                  <p:cNvSpPr/>
                  <p:nvPr/>
                </p:nvSpPr>
                <p:spPr>
                  <a:xfrm>
                    <a:off x="49582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6" name="CustomShape 2327"/>
                  <p:cNvSpPr/>
                  <p:nvPr/>
                </p:nvSpPr>
                <p:spPr>
                  <a:xfrm>
                    <a:off x="489204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47" name="CustomShape 2328"/>
                  <p:cNvSpPr/>
                  <p:nvPr/>
                </p:nvSpPr>
                <p:spPr>
                  <a:xfrm>
                    <a:off x="49089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8" name="CustomShape 2329"/>
                  <p:cNvSpPr/>
                  <p:nvPr/>
                </p:nvSpPr>
                <p:spPr>
                  <a:xfrm>
                    <a:off x="4925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49" name="CustomShape 2330"/>
                  <p:cNvSpPr/>
                  <p:nvPr/>
                </p:nvSpPr>
                <p:spPr>
                  <a:xfrm>
                    <a:off x="49417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50" name="CustomShape 2331"/>
                  <p:cNvSpPr/>
                  <p:nvPr/>
                </p:nvSpPr>
                <p:spPr>
                  <a:xfrm>
                    <a:off x="495828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751" name="Group 2332"/>
                <p:cNvGrpSpPr/>
                <p:nvPr/>
              </p:nvGrpSpPr>
              <p:grpSpPr>
                <a:xfrm>
                  <a:off x="4975560" y="1268280"/>
                  <a:ext cx="164880" cy="72720"/>
                  <a:chOff x="4975560" y="1268280"/>
                  <a:chExt cx="164880" cy="72720"/>
                </a:xfrm>
              </p:grpSpPr>
              <p:sp>
                <p:nvSpPr>
                  <p:cNvPr id="2752" name="CustomShape 2333"/>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3" name="CustomShape 2334"/>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4" name="CustomShape 2335"/>
                  <p:cNvSpPr/>
                  <p:nvPr/>
                </p:nvSpPr>
                <p:spPr>
                  <a:xfrm>
                    <a:off x="49755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5" name="CustomShape 2336"/>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6" name="CustomShape 2337"/>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7" name="CustomShape 2338"/>
                  <p:cNvSpPr/>
                  <p:nvPr/>
                </p:nvSpPr>
                <p:spPr>
                  <a:xfrm>
                    <a:off x="50745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8" name="CustomShape 2339"/>
                  <p:cNvSpPr/>
                  <p:nvPr/>
                </p:nvSpPr>
                <p:spPr>
                  <a:xfrm>
                    <a:off x="4992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59" name="CustomShape 2340"/>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60" name="CustomShape 2341"/>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61" name="CustomShape 2342"/>
                  <p:cNvSpPr/>
                  <p:nvPr/>
                </p:nvSpPr>
                <p:spPr>
                  <a:xfrm>
                    <a:off x="50745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62" name="CustomShape 2343"/>
                  <p:cNvSpPr/>
                  <p:nvPr/>
                </p:nvSpPr>
                <p:spPr>
                  <a:xfrm>
                    <a:off x="50083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63" name="CustomShape 2344"/>
                  <p:cNvSpPr/>
                  <p:nvPr/>
                </p:nvSpPr>
                <p:spPr>
                  <a:xfrm>
                    <a:off x="50248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64" name="CustomShape 2345"/>
                  <p:cNvSpPr/>
                  <p:nvPr/>
                </p:nvSpPr>
                <p:spPr>
                  <a:xfrm>
                    <a:off x="50414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65" name="CustomShape 2346"/>
                  <p:cNvSpPr/>
                  <p:nvPr/>
                </p:nvSpPr>
                <p:spPr>
                  <a:xfrm>
                    <a:off x="505764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66" name="CustomShape 2347"/>
                  <p:cNvSpPr/>
                  <p:nvPr/>
                </p:nvSpPr>
                <p:spPr>
                  <a:xfrm>
                    <a:off x="507456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767" name="Group 2348"/>
              <p:cNvGrpSpPr/>
              <p:nvPr/>
            </p:nvGrpSpPr>
            <p:grpSpPr>
              <a:xfrm>
                <a:off x="5072760" y="1268280"/>
                <a:ext cx="281160" cy="72720"/>
                <a:chOff x="5072760" y="1268280"/>
                <a:chExt cx="281160" cy="72720"/>
              </a:xfrm>
            </p:grpSpPr>
            <p:grpSp>
              <p:nvGrpSpPr>
                <p:cNvPr id="2768" name="Group 2349"/>
                <p:cNvGrpSpPr/>
                <p:nvPr/>
              </p:nvGrpSpPr>
              <p:grpSpPr>
                <a:xfrm>
                  <a:off x="5072760" y="1268280"/>
                  <a:ext cx="164880" cy="72720"/>
                  <a:chOff x="5072760" y="1268280"/>
                  <a:chExt cx="164880" cy="72720"/>
                </a:xfrm>
              </p:grpSpPr>
              <p:sp>
                <p:nvSpPr>
                  <p:cNvPr id="2769" name="CustomShape 2350"/>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0" name="CustomShape 2351"/>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1" name="CustomShape 2352"/>
                  <p:cNvSpPr/>
                  <p:nvPr/>
                </p:nvSpPr>
                <p:spPr>
                  <a:xfrm>
                    <a:off x="50727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2" name="CustomShape 2353"/>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3" name="CustomShape 2354"/>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4" name="CustomShape 2355"/>
                  <p:cNvSpPr/>
                  <p:nvPr/>
                </p:nvSpPr>
                <p:spPr>
                  <a:xfrm>
                    <a:off x="51717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5" name="CustomShape 2356"/>
                  <p:cNvSpPr/>
                  <p:nvPr/>
                </p:nvSpPr>
                <p:spPr>
                  <a:xfrm>
                    <a:off x="50893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6" name="CustomShape 2357"/>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7" name="CustomShape 2358"/>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8" name="CustomShape 2359"/>
                  <p:cNvSpPr/>
                  <p:nvPr/>
                </p:nvSpPr>
                <p:spPr>
                  <a:xfrm>
                    <a:off x="51717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79" name="CustomShape 2360"/>
                  <p:cNvSpPr/>
                  <p:nvPr/>
                </p:nvSpPr>
                <p:spPr>
                  <a:xfrm>
                    <a:off x="51055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80" name="CustomShape 2361"/>
                  <p:cNvSpPr/>
                  <p:nvPr/>
                </p:nvSpPr>
                <p:spPr>
                  <a:xfrm>
                    <a:off x="51220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81" name="CustomShape 2362"/>
                  <p:cNvSpPr/>
                  <p:nvPr/>
                </p:nvSpPr>
                <p:spPr>
                  <a:xfrm>
                    <a:off x="51390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82" name="CustomShape 2363"/>
                  <p:cNvSpPr/>
                  <p:nvPr/>
                </p:nvSpPr>
                <p:spPr>
                  <a:xfrm>
                    <a:off x="515520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83" name="CustomShape 2364"/>
                  <p:cNvSpPr/>
                  <p:nvPr/>
                </p:nvSpPr>
                <p:spPr>
                  <a:xfrm>
                    <a:off x="517176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784" name="Group 2365"/>
                <p:cNvGrpSpPr/>
                <p:nvPr/>
              </p:nvGrpSpPr>
              <p:grpSpPr>
                <a:xfrm>
                  <a:off x="5189040" y="1268280"/>
                  <a:ext cx="164880" cy="72720"/>
                  <a:chOff x="5189040" y="1268280"/>
                  <a:chExt cx="164880" cy="72720"/>
                </a:xfrm>
              </p:grpSpPr>
              <p:sp>
                <p:nvSpPr>
                  <p:cNvPr id="2785" name="CustomShape 2366"/>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86" name="CustomShape 2367"/>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87" name="CustomShape 2368"/>
                  <p:cNvSpPr/>
                  <p:nvPr/>
                </p:nvSpPr>
                <p:spPr>
                  <a:xfrm>
                    <a:off x="51890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88" name="CustomShape 2369"/>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89" name="CustomShape 2370"/>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0" name="CustomShape 2371"/>
                  <p:cNvSpPr/>
                  <p:nvPr/>
                </p:nvSpPr>
                <p:spPr>
                  <a:xfrm>
                    <a:off x="52880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1" name="CustomShape 2372"/>
                  <p:cNvSpPr/>
                  <p:nvPr/>
                </p:nvSpPr>
                <p:spPr>
                  <a:xfrm>
                    <a:off x="5205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2" name="CustomShape 2373"/>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3" name="CustomShape 2374"/>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4" name="CustomShape 2375"/>
                  <p:cNvSpPr/>
                  <p:nvPr/>
                </p:nvSpPr>
                <p:spPr>
                  <a:xfrm>
                    <a:off x="52880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5" name="CustomShape 2376"/>
                  <p:cNvSpPr/>
                  <p:nvPr/>
                </p:nvSpPr>
                <p:spPr>
                  <a:xfrm>
                    <a:off x="522180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96" name="CustomShape 2377"/>
                  <p:cNvSpPr/>
                  <p:nvPr/>
                </p:nvSpPr>
                <p:spPr>
                  <a:xfrm>
                    <a:off x="52383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7" name="CustomShape 2378"/>
                  <p:cNvSpPr/>
                  <p:nvPr/>
                </p:nvSpPr>
                <p:spPr>
                  <a:xfrm>
                    <a:off x="5254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798" name="CustomShape 2379"/>
                  <p:cNvSpPr/>
                  <p:nvPr/>
                </p:nvSpPr>
                <p:spPr>
                  <a:xfrm>
                    <a:off x="52711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799" name="CustomShape 2380"/>
                  <p:cNvSpPr/>
                  <p:nvPr/>
                </p:nvSpPr>
                <p:spPr>
                  <a:xfrm>
                    <a:off x="528804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800" name="Group 2381"/>
            <p:cNvGrpSpPr/>
            <p:nvPr/>
          </p:nvGrpSpPr>
          <p:grpSpPr>
            <a:xfrm>
              <a:off x="5267880" y="1268280"/>
              <a:ext cx="494640" cy="72720"/>
              <a:chOff x="5267880" y="1268280"/>
              <a:chExt cx="494640" cy="72720"/>
            </a:xfrm>
          </p:grpSpPr>
          <p:grpSp>
            <p:nvGrpSpPr>
              <p:cNvPr id="2801" name="Group 2382"/>
              <p:cNvGrpSpPr/>
              <p:nvPr/>
            </p:nvGrpSpPr>
            <p:grpSpPr>
              <a:xfrm>
                <a:off x="5267880" y="1268280"/>
                <a:ext cx="281160" cy="72720"/>
                <a:chOff x="5267880" y="1268280"/>
                <a:chExt cx="281160" cy="72720"/>
              </a:xfrm>
            </p:grpSpPr>
            <p:grpSp>
              <p:nvGrpSpPr>
                <p:cNvPr id="2802" name="Group 2383"/>
                <p:cNvGrpSpPr/>
                <p:nvPr/>
              </p:nvGrpSpPr>
              <p:grpSpPr>
                <a:xfrm>
                  <a:off x="5267880" y="1268280"/>
                  <a:ext cx="164880" cy="72720"/>
                  <a:chOff x="5267880" y="1268280"/>
                  <a:chExt cx="164880" cy="72720"/>
                </a:xfrm>
              </p:grpSpPr>
              <p:sp>
                <p:nvSpPr>
                  <p:cNvPr id="2803" name="CustomShape 2384"/>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04" name="CustomShape 2385"/>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05" name="CustomShape 2386"/>
                  <p:cNvSpPr/>
                  <p:nvPr/>
                </p:nvSpPr>
                <p:spPr>
                  <a:xfrm>
                    <a:off x="52678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06" name="CustomShape 2387"/>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07" name="CustomShape 2388"/>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08" name="CustomShape 2389"/>
                  <p:cNvSpPr/>
                  <p:nvPr/>
                </p:nvSpPr>
                <p:spPr>
                  <a:xfrm>
                    <a:off x="53668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09" name="CustomShape 2390"/>
                  <p:cNvSpPr/>
                  <p:nvPr/>
                </p:nvSpPr>
                <p:spPr>
                  <a:xfrm>
                    <a:off x="52848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10" name="CustomShape 2391"/>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11" name="CustomShape 2392"/>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12" name="CustomShape 2393"/>
                  <p:cNvSpPr/>
                  <p:nvPr/>
                </p:nvSpPr>
                <p:spPr>
                  <a:xfrm>
                    <a:off x="53668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13" name="CustomShape 2394"/>
                  <p:cNvSpPr/>
                  <p:nvPr/>
                </p:nvSpPr>
                <p:spPr>
                  <a:xfrm>
                    <a:off x="530064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14" name="CustomShape 2395"/>
                  <p:cNvSpPr/>
                  <p:nvPr/>
                </p:nvSpPr>
                <p:spPr>
                  <a:xfrm>
                    <a:off x="53175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15" name="CustomShape 2396"/>
                  <p:cNvSpPr/>
                  <p:nvPr/>
                </p:nvSpPr>
                <p:spPr>
                  <a:xfrm>
                    <a:off x="53341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16" name="CustomShape 2397"/>
                  <p:cNvSpPr/>
                  <p:nvPr/>
                </p:nvSpPr>
                <p:spPr>
                  <a:xfrm>
                    <a:off x="53503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17" name="CustomShape 2398"/>
                  <p:cNvSpPr/>
                  <p:nvPr/>
                </p:nvSpPr>
                <p:spPr>
                  <a:xfrm>
                    <a:off x="536688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818" name="Group 2399"/>
                <p:cNvGrpSpPr/>
                <p:nvPr/>
              </p:nvGrpSpPr>
              <p:grpSpPr>
                <a:xfrm>
                  <a:off x="5384160" y="1268280"/>
                  <a:ext cx="164880" cy="72720"/>
                  <a:chOff x="5384160" y="1268280"/>
                  <a:chExt cx="164880" cy="72720"/>
                </a:xfrm>
              </p:grpSpPr>
              <p:sp>
                <p:nvSpPr>
                  <p:cNvPr id="2819" name="CustomShape 2400"/>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0" name="CustomShape 2401"/>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1" name="CustomShape 2402"/>
                  <p:cNvSpPr/>
                  <p:nvPr/>
                </p:nvSpPr>
                <p:spPr>
                  <a:xfrm>
                    <a:off x="53841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2" name="CustomShape 2403"/>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3" name="CustomShape 2404"/>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4" name="CustomShape 2405"/>
                  <p:cNvSpPr/>
                  <p:nvPr/>
                </p:nvSpPr>
                <p:spPr>
                  <a:xfrm>
                    <a:off x="54831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5" name="CustomShape 2406"/>
                  <p:cNvSpPr/>
                  <p:nvPr/>
                </p:nvSpPr>
                <p:spPr>
                  <a:xfrm>
                    <a:off x="54007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6" name="CustomShape 2407"/>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7" name="CustomShape 2408"/>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8" name="CustomShape 2409"/>
                  <p:cNvSpPr/>
                  <p:nvPr/>
                </p:nvSpPr>
                <p:spPr>
                  <a:xfrm>
                    <a:off x="54831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29" name="CustomShape 2410"/>
                  <p:cNvSpPr/>
                  <p:nvPr/>
                </p:nvSpPr>
                <p:spPr>
                  <a:xfrm>
                    <a:off x="54169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30" name="CustomShape 2411"/>
                  <p:cNvSpPr/>
                  <p:nvPr/>
                </p:nvSpPr>
                <p:spPr>
                  <a:xfrm>
                    <a:off x="543348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31" name="CustomShape 2412"/>
                  <p:cNvSpPr/>
                  <p:nvPr/>
                </p:nvSpPr>
                <p:spPr>
                  <a:xfrm>
                    <a:off x="54504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32" name="CustomShape 2413"/>
                  <p:cNvSpPr/>
                  <p:nvPr/>
                </p:nvSpPr>
                <p:spPr>
                  <a:xfrm>
                    <a:off x="546624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33" name="CustomShape 2414"/>
                  <p:cNvSpPr/>
                  <p:nvPr/>
                </p:nvSpPr>
                <p:spPr>
                  <a:xfrm>
                    <a:off x="548316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2834" name="Group 2415"/>
              <p:cNvGrpSpPr/>
              <p:nvPr/>
            </p:nvGrpSpPr>
            <p:grpSpPr>
              <a:xfrm>
                <a:off x="5481360" y="1268280"/>
                <a:ext cx="281160" cy="72720"/>
                <a:chOff x="5481360" y="1268280"/>
                <a:chExt cx="281160" cy="72720"/>
              </a:xfrm>
            </p:grpSpPr>
            <p:grpSp>
              <p:nvGrpSpPr>
                <p:cNvPr id="2835" name="Group 2416"/>
                <p:cNvGrpSpPr/>
                <p:nvPr/>
              </p:nvGrpSpPr>
              <p:grpSpPr>
                <a:xfrm>
                  <a:off x="5481360" y="1268280"/>
                  <a:ext cx="164880" cy="72720"/>
                  <a:chOff x="5481360" y="1268280"/>
                  <a:chExt cx="164880" cy="72720"/>
                </a:xfrm>
              </p:grpSpPr>
              <p:sp>
                <p:nvSpPr>
                  <p:cNvPr id="2836" name="CustomShape 2417"/>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37" name="CustomShape 2418"/>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38" name="CustomShape 2419"/>
                  <p:cNvSpPr/>
                  <p:nvPr/>
                </p:nvSpPr>
                <p:spPr>
                  <a:xfrm>
                    <a:off x="54813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39" name="CustomShape 2420"/>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0" name="CustomShape 2421"/>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1" name="CustomShape 2422"/>
                  <p:cNvSpPr/>
                  <p:nvPr/>
                </p:nvSpPr>
                <p:spPr>
                  <a:xfrm>
                    <a:off x="55803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2" name="CustomShape 2423"/>
                  <p:cNvSpPr/>
                  <p:nvPr/>
                </p:nvSpPr>
                <p:spPr>
                  <a:xfrm>
                    <a:off x="54979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3" name="CustomShape 2424"/>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4" name="CustomShape 2425"/>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5" name="CustomShape 2426"/>
                  <p:cNvSpPr/>
                  <p:nvPr/>
                </p:nvSpPr>
                <p:spPr>
                  <a:xfrm>
                    <a:off x="55803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6" name="CustomShape 2427"/>
                  <p:cNvSpPr/>
                  <p:nvPr/>
                </p:nvSpPr>
                <p:spPr>
                  <a:xfrm>
                    <a:off x="55141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47" name="CustomShape 2428"/>
                  <p:cNvSpPr/>
                  <p:nvPr/>
                </p:nvSpPr>
                <p:spPr>
                  <a:xfrm>
                    <a:off x="55310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8" name="CustomShape 2429"/>
                  <p:cNvSpPr/>
                  <p:nvPr/>
                </p:nvSpPr>
                <p:spPr>
                  <a:xfrm>
                    <a:off x="55476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49" name="CustomShape 2430"/>
                  <p:cNvSpPr/>
                  <p:nvPr/>
                </p:nvSpPr>
                <p:spPr>
                  <a:xfrm>
                    <a:off x="556380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50" name="CustomShape 2431"/>
                  <p:cNvSpPr/>
                  <p:nvPr/>
                </p:nvSpPr>
                <p:spPr>
                  <a:xfrm>
                    <a:off x="558036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2851" name="Group 2432"/>
                <p:cNvGrpSpPr/>
                <p:nvPr/>
              </p:nvGrpSpPr>
              <p:grpSpPr>
                <a:xfrm>
                  <a:off x="5597640" y="1268280"/>
                  <a:ext cx="164880" cy="72720"/>
                  <a:chOff x="5597640" y="1268280"/>
                  <a:chExt cx="164880" cy="72720"/>
                </a:xfrm>
              </p:grpSpPr>
              <p:sp>
                <p:nvSpPr>
                  <p:cNvPr id="2852" name="CustomShape 2433"/>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3" name="CustomShape 2434"/>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4" name="CustomShape 2435"/>
                  <p:cNvSpPr/>
                  <p:nvPr/>
                </p:nvSpPr>
                <p:spPr>
                  <a:xfrm>
                    <a:off x="55976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5" name="CustomShape 2436"/>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6" name="CustomShape 2437"/>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7" name="CustomShape 2438"/>
                  <p:cNvSpPr/>
                  <p:nvPr/>
                </p:nvSpPr>
                <p:spPr>
                  <a:xfrm>
                    <a:off x="56966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8" name="CustomShape 2439"/>
                  <p:cNvSpPr/>
                  <p:nvPr/>
                </p:nvSpPr>
                <p:spPr>
                  <a:xfrm>
                    <a:off x="561420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59" name="CustomShape 2440"/>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60" name="CustomShape 2441"/>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61" name="CustomShape 2442"/>
                  <p:cNvSpPr/>
                  <p:nvPr/>
                </p:nvSpPr>
                <p:spPr>
                  <a:xfrm>
                    <a:off x="569664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62" name="CustomShape 2443"/>
                  <p:cNvSpPr/>
                  <p:nvPr/>
                </p:nvSpPr>
                <p:spPr>
                  <a:xfrm>
                    <a:off x="563040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63" name="CustomShape 2444"/>
                  <p:cNvSpPr/>
                  <p:nvPr/>
                </p:nvSpPr>
                <p:spPr>
                  <a:xfrm>
                    <a:off x="564696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64" name="CustomShape 2445"/>
                  <p:cNvSpPr/>
                  <p:nvPr/>
                </p:nvSpPr>
                <p:spPr>
                  <a:xfrm>
                    <a:off x="5663520" y="1268280"/>
                    <a:ext cx="65880" cy="72720"/>
                  </a:xfrm>
                  <a:prstGeom prst="ellipse">
                    <a:avLst/>
                  </a:prstGeom>
                  <a:solidFill>
                    <a:schemeClr val="accent1"/>
                  </a:solidFill>
                  <a:ln w="38160">
                    <a:solidFill>
                      <a:schemeClr val="tx1"/>
                    </a:solidFill>
                    <a:round/>
                  </a:ln>
                </p:spPr>
                <p:style>
                  <a:lnRef idx="0"/>
                  <a:fillRef idx="0"/>
                  <a:effectRef idx="0"/>
                  <a:fontRef idx="minor"/>
                </p:style>
              </p:sp>
              <p:sp>
                <p:nvSpPr>
                  <p:cNvPr id="2865" name="CustomShape 2446"/>
                  <p:cNvSpPr/>
                  <p:nvPr/>
                </p:nvSpPr>
                <p:spPr>
                  <a:xfrm>
                    <a:off x="5679720" y="1268280"/>
                    <a:ext cx="66240" cy="72720"/>
                  </a:xfrm>
                  <a:prstGeom prst="ellipse">
                    <a:avLst/>
                  </a:prstGeom>
                  <a:solidFill>
                    <a:schemeClr val="accent1"/>
                  </a:solidFill>
                  <a:ln w="38160">
                    <a:solidFill>
                      <a:schemeClr val="tx1"/>
                    </a:solidFill>
                    <a:round/>
                  </a:ln>
                </p:spPr>
                <p:style>
                  <a:lnRef idx="0"/>
                  <a:fillRef idx="0"/>
                  <a:effectRef idx="0"/>
                  <a:fontRef idx="minor"/>
                </p:style>
              </p:sp>
              <p:sp>
                <p:nvSpPr>
                  <p:cNvPr id="2866" name="CustomShape 2447"/>
                  <p:cNvSpPr/>
                  <p:nvPr/>
                </p:nvSpPr>
                <p:spPr>
                  <a:xfrm>
                    <a:off x="5696640" y="126828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2867" name="CustomShape 2448"/>
          <p:cNvSpPr/>
          <p:nvPr/>
        </p:nvSpPr>
        <p:spPr>
          <a:xfrm>
            <a:off x="5651640" y="907920"/>
            <a:ext cx="647280" cy="934560"/>
          </a:xfrm>
          <a:prstGeom prst="ellipse">
            <a:avLst/>
          </a:prstGeom>
          <a:solidFill>
            <a:schemeClr val="accent1"/>
          </a:solidFill>
          <a:ln w="9360">
            <a:solidFill>
              <a:schemeClr val="tx1"/>
            </a:solidFill>
            <a:round/>
          </a:ln>
        </p:spPr>
        <p:style>
          <a:lnRef idx="0"/>
          <a:fillRef idx="0"/>
          <a:effectRef idx="0"/>
          <a:fontRef idx="minor"/>
        </p:style>
      </p:sp>
      <p:sp>
        <p:nvSpPr>
          <p:cNvPr id="2868" name="CustomShape 2449"/>
          <p:cNvSpPr/>
          <p:nvPr/>
        </p:nvSpPr>
        <p:spPr>
          <a:xfrm>
            <a:off x="3635280" y="907920"/>
            <a:ext cx="720360" cy="863280"/>
          </a:xfrm>
          <a:prstGeom prst="ellipse">
            <a:avLst/>
          </a:prstGeom>
          <a:solidFill>
            <a:schemeClr val="accent2"/>
          </a:solidFill>
          <a:ln w="9360">
            <a:solidFill>
              <a:schemeClr val="tx1"/>
            </a:solidFill>
            <a:round/>
          </a:ln>
        </p:spPr>
        <p:style>
          <a:lnRef idx="0"/>
          <a:fillRef idx="0"/>
          <a:effectRef idx="0"/>
          <a:fontRef idx="minor"/>
        </p:style>
      </p:sp>
      <p:grpSp>
        <p:nvGrpSpPr>
          <p:cNvPr id="2869" name="Group 2450"/>
          <p:cNvGrpSpPr/>
          <p:nvPr/>
        </p:nvGrpSpPr>
        <p:grpSpPr>
          <a:xfrm>
            <a:off x="4284720" y="2774880"/>
            <a:ext cx="730080" cy="75960"/>
            <a:chOff x="4284720" y="2774880"/>
            <a:chExt cx="730080" cy="75960"/>
          </a:xfrm>
        </p:grpSpPr>
        <p:grpSp>
          <p:nvGrpSpPr>
            <p:cNvPr id="2870" name="Group 2451"/>
            <p:cNvGrpSpPr/>
            <p:nvPr/>
          </p:nvGrpSpPr>
          <p:grpSpPr>
            <a:xfrm>
              <a:off x="4284720" y="2774880"/>
              <a:ext cx="399600" cy="75960"/>
              <a:chOff x="4284720" y="2774880"/>
              <a:chExt cx="399600" cy="75960"/>
            </a:xfrm>
          </p:grpSpPr>
          <p:grpSp>
            <p:nvGrpSpPr>
              <p:cNvPr id="2871" name="Group 2452"/>
              <p:cNvGrpSpPr/>
              <p:nvPr/>
            </p:nvGrpSpPr>
            <p:grpSpPr>
              <a:xfrm>
                <a:off x="4284720" y="2774880"/>
                <a:ext cx="227160" cy="75960"/>
                <a:chOff x="4284720" y="2774880"/>
                <a:chExt cx="227160" cy="75960"/>
              </a:xfrm>
            </p:grpSpPr>
            <p:grpSp>
              <p:nvGrpSpPr>
                <p:cNvPr id="2872" name="Group 2453"/>
                <p:cNvGrpSpPr/>
                <p:nvPr/>
              </p:nvGrpSpPr>
              <p:grpSpPr>
                <a:xfrm>
                  <a:off x="4284720" y="2774880"/>
                  <a:ext cx="133200" cy="75960"/>
                  <a:chOff x="4284720" y="2774880"/>
                  <a:chExt cx="133200" cy="75960"/>
                </a:xfrm>
              </p:grpSpPr>
              <p:sp>
                <p:nvSpPr>
                  <p:cNvPr id="2873" name="CustomShape 2454"/>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74" name="CustomShape 2455"/>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75" name="CustomShape 2456"/>
                  <p:cNvSpPr/>
                  <p:nvPr/>
                </p:nvSpPr>
                <p:spPr>
                  <a:xfrm>
                    <a:off x="42847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76" name="CustomShape 2457"/>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77" name="CustomShape 2458"/>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78" name="CustomShape 2459"/>
                  <p:cNvSpPr/>
                  <p:nvPr/>
                </p:nvSpPr>
                <p:spPr>
                  <a:xfrm>
                    <a:off x="43646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79" name="CustomShape 2460"/>
                  <p:cNvSpPr/>
                  <p:nvPr/>
                </p:nvSpPr>
                <p:spPr>
                  <a:xfrm>
                    <a:off x="42980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80" name="CustomShape 2461"/>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81" name="CustomShape 2462"/>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82" name="CustomShape 2463"/>
                  <p:cNvSpPr/>
                  <p:nvPr/>
                </p:nvSpPr>
                <p:spPr>
                  <a:xfrm>
                    <a:off x="43646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83" name="CustomShape 2464"/>
                  <p:cNvSpPr/>
                  <p:nvPr/>
                </p:nvSpPr>
                <p:spPr>
                  <a:xfrm>
                    <a:off x="431100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884" name="CustomShape 2465"/>
                  <p:cNvSpPr/>
                  <p:nvPr/>
                </p:nvSpPr>
                <p:spPr>
                  <a:xfrm>
                    <a:off x="43246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85" name="CustomShape 2466"/>
                  <p:cNvSpPr/>
                  <p:nvPr/>
                </p:nvSpPr>
                <p:spPr>
                  <a:xfrm>
                    <a:off x="4338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86" name="CustomShape 2467"/>
                  <p:cNvSpPr/>
                  <p:nvPr/>
                </p:nvSpPr>
                <p:spPr>
                  <a:xfrm>
                    <a:off x="435132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887" name="CustomShape 2468"/>
                  <p:cNvSpPr/>
                  <p:nvPr/>
                </p:nvSpPr>
                <p:spPr>
                  <a:xfrm>
                    <a:off x="436464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888" name="Group 2469"/>
                <p:cNvGrpSpPr/>
                <p:nvPr/>
              </p:nvGrpSpPr>
              <p:grpSpPr>
                <a:xfrm>
                  <a:off x="4378680" y="2774880"/>
                  <a:ext cx="133200" cy="75960"/>
                  <a:chOff x="4378680" y="2774880"/>
                  <a:chExt cx="133200" cy="75960"/>
                </a:xfrm>
              </p:grpSpPr>
              <p:sp>
                <p:nvSpPr>
                  <p:cNvPr id="2889" name="CustomShape 2470"/>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0" name="CustomShape 2471"/>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1" name="CustomShape 2472"/>
                  <p:cNvSpPr/>
                  <p:nvPr/>
                </p:nvSpPr>
                <p:spPr>
                  <a:xfrm>
                    <a:off x="43786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2" name="CustomShape 2473"/>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3" name="CustomShape 2474"/>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4" name="CustomShape 2475"/>
                  <p:cNvSpPr/>
                  <p:nvPr/>
                </p:nvSpPr>
                <p:spPr>
                  <a:xfrm>
                    <a:off x="44586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5" name="CustomShape 2476"/>
                  <p:cNvSpPr/>
                  <p:nvPr/>
                </p:nvSpPr>
                <p:spPr>
                  <a:xfrm>
                    <a:off x="43920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6" name="CustomShape 2477"/>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7" name="CustomShape 2478"/>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8" name="CustomShape 2479"/>
                  <p:cNvSpPr/>
                  <p:nvPr/>
                </p:nvSpPr>
                <p:spPr>
                  <a:xfrm>
                    <a:off x="44586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899" name="CustomShape 2480"/>
                  <p:cNvSpPr/>
                  <p:nvPr/>
                </p:nvSpPr>
                <p:spPr>
                  <a:xfrm>
                    <a:off x="440496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00" name="CustomShape 2481"/>
                  <p:cNvSpPr/>
                  <p:nvPr/>
                </p:nvSpPr>
                <p:spPr>
                  <a:xfrm>
                    <a:off x="44186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01" name="CustomShape 2482"/>
                  <p:cNvSpPr/>
                  <p:nvPr/>
                </p:nvSpPr>
                <p:spPr>
                  <a:xfrm>
                    <a:off x="4431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02" name="CustomShape 2483"/>
                  <p:cNvSpPr/>
                  <p:nvPr/>
                </p:nvSpPr>
                <p:spPr>
                  <a:xfrm>
                    <a:off x="444492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03" name="CustomShape 2484"/>
                  <p:cNvSpPr/>
                  <p:nvPr/>
                </p:nvSpPr>
                <p:spPr>
                  <a:xfrm>
                    <a:off x="445860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904" name="Group 2485"/>
              <p:cNvGrpSpPr/>
              <p:nvPr/>
            </p:nvGrpSpPr>
            <p:grpSpPr>
              <a:xfrm>
                <a:off x="4457160" y="2774880"/>
                <a:ext cx="227160" cy="75960"/>
                <a:chOff x="4457160" y="2774880"/>
                <a:chExt cx="227160" cy="75960"/>
              </a:xfrm>
            </p:grpSpPr>
            <p:grpSp>
              <p:nvGrpSpPr>
                <p:cNvPr id="2905" name="Group 2486"/>
                <p:cNvGrpSpPr/>
                <p:nvPr/>
              </p:nvGrpSpPr>
              <p:grpSpPr>
                <a:xfrm>
                  <a:off x="4457160" y="2774880"/>
                  <a:ext cx="133200" cy="75960"/>
                  <a:chOff x="4457160" y="2774880"/>
                  <a:chExt cx="133200" cy="75960"/>
                </a:xfrm>
              </p:grpSpPr>
              <p:sp>
                <p:nvSpPr>
                  <p:cNvPr id="2906" name="CustomShape 2487"/>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07" name="CustomShape 2488"/>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08" name="CustomShape 2489"/>
                  <p:cNvSpPr/>
                  <p:nvPr/>
                </p:nvSpPr>
                <p:spPr>
                  <a:xfrm>
                    <a:off x="44571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09" name="CustomShape 2490"/>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0" name="CustomShape 2491"/>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1" name="CustomShape 2492"/>
                  <p:cNvSpPr/>
                  <p:nvPr/>
                </p:nvSpPr>
                <p:spPr>
                  <a:xfrm>
                    <a:off x="45370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2" name="CustomShape 2493"/>
                  <p:cNvSpPr/>
                  <p:nvPr/>
                </p:nvSpPr>
                <p:spPr>
                  <a:xfrm>
                    <a:off x="44708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3" name="CustomShape 2494"/>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4" name="CustomShape 2495"/>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5" name="CustomShape 2496"/>
                  <p:cNvSpPr/>
                  <p:nvPr/>
                </p:nvSpPr>
                <p:spPr>
                  <a:xfrm>
                    <a:off x="45370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6" name="CustomShape 2497"/>
                  <p:cNvSpPr/>
                  <p:nvPr/>
                </p:nvSpPr>
                <p:spPr>
                  <a:xfrm>
                    <a:off x="448380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17" name="CustomShape 2498"/>
                  <p:cNvSpPr/>
                  <p:nvPr/>
                </p:nvSpPr>
                <p:spPr>
                  <a:xfrm>
                    <a:off x="44971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8" name="CustomShape 2499"/>
                  <p:cNvSpPr/>
                  <p:nvPr/>
                </p:nvSpPr>
                <p:spPr>
                  <a:xfrm>
                    <a:off x="4510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19" name="CustomShape 2500"/>
                  <p:cNvSpPr/>
                  <p:nvPr/>
                </p:nvSpPr>
                <p:spPr>
                  <a:xfrm>
                    <a:off x="452376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20" name="CustomShape 2501"/>
                  <p:cNvSpPr/>
                  <p:nvPr/>
                </p:nvSpPr>
                <p:spPr>
                  <a:xfrm>
                    <a:off x="453708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921" name="Group 2502"/>
                <p:cNvGrpSpPr/>
                <p:nvPr/>
              </p:nvGrpSpPr>
              <p:grpSpPr>
                <a:xfrm>
                  <a:off x="4551120" y="2774880"/>
                  <a:ext cx="133200" cy="75960"/>
                  <a:chOff x="4551120" y="2774880"/>
                  <a:chExt cx="133200" cy="75960"/>
                </a:xfrm>
              </p:grpSpPr>
              <p:sp>
                <p:nvSpPr>
                  <p:cNvPr id="2922" name="CustomShape 2503"/>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3" name="CustomShape 2504"/>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4" name="CustomShape 2505"/>
                  <p:cNvSpPr/>
                  <p:nvPr/>
                </p:nvSpPr>
                <p:spPr>
                  <a:xfrm>
                    <a:off x="45511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5" name="CustomShape 2506"/>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6" name="CustomShape 2507"/>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7" name="CustomShape 2508"/>
                  <p:cNvSpPr/>
                  <p:nvPr/>
                </p:nvSpPr>
                <p:spPr>
                  <a:xfrm>
                    <a:off x="46310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8" name="CustomShape 2509"/>
                  <p:cNvSpPr/>
                  <p:nvPr/>
                </p:nvSpPr>
                <p:spPr>
                  <a:xfrm>
                    <a:off x="4564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29" name="CustomShape 2510"/>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30" name="CustomShape 2511"/>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31" name="CustomShape 2512"/>
                  <p:cNvSpPr/>
                  <p:nvPr/>
                </p:nvSpPr>
                <p:spPr>
                  <a:xfrm>
                    <a:off x="46310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32" name="CustomShape 2513"/>
                  <p:cNvSpPr/>
                  <p:nvPr/>
                </p:nvSpPr>
                <p:spPr>
                  <a:xfrm>
                    <a:off x="457776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33" name="CustomShape 2514"/>
                  <p:cNvSpPr/>
                  <p:nvPr/>
                </p:nvSpPr>
                <p:spPr>
                  <a:xfrm>
                    <a:off x="45910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34" name="CustomShape 2515"/>
                  <p:cNvSpPr/>
                  <p:nvPr/>
                </p:nvSpPr>
                <p:spPr>
                  <a:xfrm>
                    <a:off x="4604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35" name="CustomShape 2516"/>
                  <p:cNvSpPr/>
                  <p:nvPr/>
                </p:nvSpPr>
                <p:spPr>
                  <a:xfrm>
                    <a:off x="461772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36" name="CustomShape 2517"/>
                  <p:cNvSpPr/>
                  <p:nvPr/>
                </p:nvSpPr>
                <p:spPr>
                  <a:xfrm>
                    <a:off x="463104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2937" name="Group 2518"/>
            <p:cNvGrpSpPr/>
            <p:nvPr/>
          </p:nvGrpSpPr>
          <p:grpSpPr>
            <a:xfrm>
              <a:off x="4614840" y="2774880"/>
              <a:ext cx="399960" cy="75960"/>
              <a:chOff x="4614840" y="2774880"/>
              <a:chExt cx="399960" cy="75960"/>
            </a:xfrm>
          </p:grpSpPr>
          <p:grpSp>
            <p:nvGrpSpPr>
              <p:cNvPr id="2938" name="Group 2519"/>
              <p:cNvGrpSpPr/>
              <p:nvPr/>
            </p:nvGrpSpPr>
            <p:grpSpPr>
              <a:xfrm>
                <a:off x="4614840" y="2774880"/>
                <a:ext cx="227160" cy="75960"/>
                <a:chOff x="4614840" y="2774880"/>
                <a:chExt cx="227160" cy="75960"/>
              </a:xfrm>
            </p:grpSpPr>
            <p:grpSp>
              <p:nvGrpSpPr>
                <p:cNvPr id="2939" name="Group 2520"/>
                <p:cNvGrpSpPr/>
                <p:nvPr/>
              </p:nvGrpSpPr>
              <p:grpSpPr>
                <a:xfrm>
                  <a:off x="4614840" y="2774880"/>
                  <a:ext cx="133560" cy="75960"/>
                  <a:chOff x="4614840" y="2774880"/>
                  <a:chExt cx="133560" cy="75960"/>
                </a:xfrm>
              </p:grpSpPr>
              <p:sp>
                <p:nvSpPr>
                  <p:cNvPr id="2940" name="CustomShape 2521"/>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1" name="CustomShape 2522"/>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2" name="CustomShape 2523"/>
                  <p:cNvSpPr/>
                  <p:nvPr/>
                </p:nvSpPr>
                <p:spPr>
                  <a:xfrm>
                    <a:off x="46148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3" name="CustomShape 2524"/>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4" name="CustomShape 2525"/>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5" name="CustomShape 2526"/>
                  <p:cNvSpPr/>
                  <p:nvPr/>
                </p:nvSpPr>
                <p:spPr>
                  <a:xfrm>
                    <a:off x="46951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6" name="CustomShape 2527"/>
                  <p:cNvSpPr/>
                  <p:nvPr/>
                </p:nvSpPr>
                <p:spPr>
                  <a:xfrm>
                    <a:off x="46285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7" name="CustomShape 2528"/>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8" name="CustomShape 2529"/>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49" name="CustomShape 2530"/>
                  <p:cNvSpPr/>
                  <p:nvPr/>
                </p:nvSpPr>
                <p:spPr>
                  <a:xfrm>
                    <a:off x="46951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50" name="CustomShape 2531"/>
                  <p:cNvSpPr/>
                  <p:nvPr/>
                </p:nvSpPr>
                <p:spPr>
                  <a:xfrm>
                    <a:off x="464148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51" name="CustomShape 2532"/>
                  <p:cNvSpPr/>
                  <p:nvPr/>
                </p:nvSpPr>
                <p:spPr>
                  <a:xfrm>
                    <a:off x="46551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52" name="CustomShape 2533"/>
                  <p:cNvSpPr/>
                  <p:nvPr/>
                </p:nvSpPr>
                <p:spPr>
                  <a:xfrm>
                    <a:off x="4668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53" name="CustomShape 2534"/>
                  <p:cNvSpPr/>
                  <p:nvPr/>
                </p:nvSpPr>
                <p:spPr>
                  <a:xfrm>
                    <a:off x="468144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54" name="CustomShape 2535"/>
                  <p:cNvSpPr/>
                  <p:nvPr/>
                </p:nvSpPr>
                <p:spPr>
                  <a:xfrm>
                    <a:off x="469512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955" name="Group 2536"/>
                <p:cNvGrpSpPr/>
                <p:nvPr/>
              </p:nvGrpSpPr>
              <p:grpSpPr>
                <a:xfrm>
                  <a:off x="4708800" y="2774880"/>
                  <a:ext cx="133200" cy="75960"/>
                  <a:chOff x="4708800" y="2774880"/>
                  <a:chExt cx="133200" cy="75960"/>
                </a:xfrm>
              </p:grpSpPr>
              <p:sp>
                <p:nvSpPr>
                  <p:cNvPr id="2956" name="CustomShape 2537"/>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57" name="CustomShape 2538"/>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58" name="CustomShape 2539"/>
                  <p:cNvSpPr/>
                  <p:nvPr/>
                </p:nvSpPr>
                <p:spPr>
                  <a:xfrm>
                    <a:off x="47088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59" name="CustomShape 2540"/>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0" name="CustomShape 2541"/>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1" name="CustomShape 2542"/>
                  <p:cNvSpPr/>
                  <p:nvPr/>
                </p:nvSpPr>
                <p:spPr>
                  <a:xfrm>
                    <a:off x="47887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2" name="CustomShape 2543"/>
                  <p:cNvSpPr/>
                  <p:nvPr/>
                </p:nvSpPr>
                <p:spPr>
                  <a:xfrm>
                    <a:off x="47224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3" name="CustomShape 2544"/>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4" name="CustomShape 2545"/>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5" name="CustomShape 2546"/>
                  <p:cNvSpPr/>
                  <p:nvPr/>
                </p:nvSpPr>
                <p:spPr>
                  <a:xfrm>
                    <a:off x="47887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6" name="CustomShape 2547"/>
                  <p:cNvSpPr/>
                  <p:nvPr/>
                </p:nvSpPr>
                <p:spPr>
                  <a:xfrm>
                    <a:off x="473544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67" name="CustomShape 2548"/>
                  <p:cNvSpPr/>
                  <p:nvPr/>
                </p:nvSpPr>
                <p:spPr>
                  <a:xfrm>
                    <a:off x="47487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8" name="CustomShape 2549"/>
                  <p:cNvSpPr/>
                  <p:nvPr/>
                </p:nvSpPr>
                <p:spPr>
                  <a:xfrm>
                    <a:off x="47624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69" name="CustomShape 2550"/>
                  <p:cNvSpPr/>
                  <p:nvPr/>
                </p:nvSpPr>
                <p:spPr>
                  <a:xfrm>
                    <a:off x="477540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70" name="CustomShape 2551"/>
                  <p:cNvSpPr/>
                  <p:nvPr/>
                </p:nvSpPr>
                <p:spPr>
                  <a:xfrm>
                    <a:off x="478872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2971" name="Group 2552"/>
              <p:cNvGrpSpPr/>
              <p:nvPr/>
            </p:nvGrpSpPr>
            <p:grpSpPr>
              <a:xfrm>
                <a:off x="4787640" y="2774880"/>
                <a:ext cx="227160" cy="75960"/>
                <a:chOff x="4787640" y="2774880"/>
                <a:chExt cx="227160" cy="75960"/>
              </a:xfrm>
            </p:grpSpPr>
            <p:grpSp>
              <p:nvGrpSpPr>
                <p:cNvPr id="2972" name="Group 2553"/>
                <p:cNvGrpSpPr/>
                <p:nvPr/>
              </p:nvGrpSpPr>
              <p:grpSpPr>
                <a:xfrm>
                  <a:off x="4787640" y="2774880"/>
                  <a:ext cx="133200" cy="75960"/>
                  <a:chOff x="4787640" y="2774880"/>
                  <a:chExt cx="133200" cy="75960"/>
                </a:xfrm>
              </p:grpSpPr>
              <p:sp>
                <p:nvSpPr>
                  <p:cNvPr id="2973" name="CustomShape 2554"/>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74" name="CustomShape 2555"/>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75" name="CustomShape 2556"/>
                  <p:cNvSpPr/>
                  <p:nvPr/>
                </p:nvSpPr>
                <p:spPr>
                  <a:xfrm>
                    <a:off x="478764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76" name="CustomShape 2557"/>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77" name="CustomShape 2558"/>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78" name="CustomShape 2559"/>
                  <p:cNvSpPr/>
                  <p:nvPr/>
                </p:nvSpPr>
                <p:spPr>
                  <a:xfrm>
                    <a:off x="48675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79" name="CustomShape 2560"/>
                  <p:cNvSpPr/>
                  <p:nvPr/>
                </p:nvSpPr>
                <p:spPr>
                  <a:xfrm>
                    <a:off x="48009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80" name="CustomShape 2561"/>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81" name="CustomShape 2562"/>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82" name="CustomShape 2563"/>
                  <p:cNvSpPr/>
                  <p:nvPr/>
                </p:nvSpPr>
                <p:spPr>
                  <a:xfrm>
                    <a:off x="48675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83" name="CustomShape 2564"/>
                  <p:cNvSpPr/>
                  <p:nvPr/>
                </p:nvSpPr>
                <p:spPr>
                  <a:xfrm>
                    <a:off x="481392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84" name="CustomShape 2565"/>
                  <p:cNvSpPr/>
                  <p:nvPr/>
                </p:nvSpPr>
                <p:spPr>
                  <a:xfrm>
                    <a:off x="48276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85" name="CustomShape 2566"/>
                  <p:cNvSpPr/>
                  <p:nvPr/>
                </p:nvSpPr>
                <p:spPr>
                  <a:xfrm>
                    <a:off x="4840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86" name="CustomShape 2567"/>
                  <p:cNvSpPr/>
                  <p:nvPr/>
                </p:nvSpPr>
                <p:spPr>
                  <a:xfrm>
                    <a:off x="485424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2987" name="CustomShape 2568"/>
                  <p:cNvSpPr/>
                  <p:nvPr/>
                </p:nvSpPr>
                <p:spPr>
                  <a:xfrm>
                    <a:off x="486756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2988" name="Group 2569"/>
                <p:cNvGrpSpPr/>
                <p:nvPr/>
              </p:nvGrpSpPr>
              <p:grpSpPr>
                <a:xfrm>
                  <a:off x="4881600" y="2774880"/>
                  <a:ext cx="133200" cy="75960"/>
                  <a:chOff x="4881600" y="2774880"/>
                  <a:chExt cx="133200" cy="75960"/>
                </a:xfrm>
              </p:grpSpPr>
              <p:sp>
                <p:nvSpPr>
                  <p:cNvPr id="2989" name="CustomShape 2570"/>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0" name="CustomShape 2571"/>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1" name="CustomShape 2572"/>
                  <p:cNvSpPr/>
                  <p:nvPr/>
                </p:nvSpPr>
                <p:spPr>
                  <a:xfrm>
                    <a:off x="488160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2" name="CustomShape 2573"/>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3" name="CustomShape 2574"/>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4" name="CustomShape 2575"/>
                  <p:cNvSpPr/>
                  <p:nvPr/>
                </p:nvSpPr>
                <p:spPr>
                  <a:xfrm>
                    <a:off x="49615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5" name="CustomShape 2576"/>
                  <p:cNvSpPr/>
                  <p:nvPr/>
                </p:nvSpPr>
                <p:spPr>
                  <a:xfrm>
                    <a:off x="48949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6" name="CustomShape 2577"/>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7" name="CustomShape 2578"/>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8" name="CustomShape 2579"/>
                  <p:cNvSpPr/>
                  <p:nvPr/>
                </p:nvSpPr>
                <p:spPr>
                  <a:xfrm>
                    <a:off x="496152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2999" name="CustomShape 2580"/>
                  <p:cNvSpPr/>
                  <p:nvPr/>
                </p:nvSpPr>
                <p:spPr>
                  <a:xfrm>
                    <a:off x="490788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000" name="CustomShape 2581"/>
                  <p:cNvSpPr/>
                  <p:nvPr/>
                </p:nvSpPr>
                <p:spPr>
                  <a:xfrm>
                    <a:off x="492156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001" name="CustomShape 2582"/>
                  <p:cNvSpPr/>
                  <p:nvPr/>
                </p:nvSpPr>
                <p:spPr>
                  <a:xfrm>
                    <a:off x="4934880" y="2774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002" name="CustomShape 2583"/>
                  <p:cNvSpPr/>
                  <p:nvPr/>
                </p:nvSpPr>
                <p:spPr>
                  <a:xfrm>
                    <a:off x="4947840" y="2774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003" name="CustomShape 2584"/>
                  <p:cNvSpPr/>
                  <p:nvPr/>
                </p:nvSpPr>
                <p:spPr>
                  <a:xfrm>
                    <a:off x="4961520" y="2774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3004" name="Group 2585"/>
          <p:cNvGrpSpPr/>
          <p:nvPr/>
        </p:nvGrpSpPr>
        <p:grpSpPr>
          <a:xfrm>
            <a:off x="4861080" y="2781360"/>
            <a:ext cx="902880" cy="72720"/>
            <a:chOff x="4861080" y="2781360"/>
            <a:chExt cx="902880" cy="72720"/>
          </a:xfrm>
        </p:grpSpPr>
        <p:grpSp>
          <p:nvGrpSpPr>
            <p:cNvPr id="3005" name="Group 2586"/>
            <p:cNvGrpSpPr/>
            <p:nvPr/>
          </p:nvGrpSpPr>
          <p:grpSpPr>
            <a:xfrm>
              <a:off x="4861080" y="2781360"/>
              <a:ext cx="494280" cy="72720"/>
              <a:chOff x="4861080" y="2781360"/>
              <a:chExt cx="494280" cy="72720"/>
            </a:xfrm>
          </p:grpSpPr>
          <p:grpSp>
            <p:nvGrpSpPr>
              <p:cNvPr id="3006" name="Group 2587"/>
              <p:cNvGrpSpPr/>
              <p:nvPr/>
            </p:nvGrpSpPr>
            <p:grpSpPr>
              <a:xfrm>
                <a:off x="4861080" y="2781360"/>
                <a:ext cx="280800" cy="72720"/>
                <a:chOff x="4861080" y="2781360"/>
                <a:chExt cx="280800" cy="72720"/>
              </a:xfrm>
            </p:grpSpPr>
            <p:grpSp>
              <p:nvGrpSpPr>
                <p:cNvPr id="3007" name="Group 2588"/>
                <p:cNvGrpSpPr/>
                <p:nvPr/>
              </p:nvGrpSpPr>
              <p:grpSpPr>
                <a:xfrm>
                  <a:off x="4861080" y="2781360"/>
                  <a:ext cx="164520" cy="72720"/>
                  <a:chOff x="4861080" y="2781360"/>
                  <a:chExt cx="164520" cy="72720"/>
                </a:xfrm>
              </p:grpSpPr>
              <p:sp>
                <p:nvSpPr>
                  <p:cNvPr id="3008" name="CustomShape 2589"/>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09" name="CustomShape 2590"/>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0" name="CustomShape 2591"/>
                  <p:cNvSpPr/>
                  <p:nvPr/>
                </p:nvSpPr>
                <p:spPr>
                  <a:xfrm>
                    <a:off x="48610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1" name="CustomShape 2592"/>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2" name="CustomShape 2593"/>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3" name="CustomShape 2594"/>
                  <p:cNvSpPr/>
                  <p:nvPr/>
                </p:nvSpPr>
                <p:spPr>
                  <a:xfrm>
                    <a:off x="4959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4" name="CustomShape 2595"/>
                  <p:cNvSpPr/>
                  <p:nvPr/>
                </p:nvSpPr>
                <p:spPr>
                  <a:xfrm>
                    <a:off x="48776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5" name="CustomShape 2596"/>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6" name="CustomShape 2597"/>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7" name="CustomShape 2598"/>
                  <p:cNvSpPr/>
                  <p:nvPr/>
                </p:nvSpPr>
                <p:spPr>
                  <a:xfrm>
                    <a:off x="4959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18" name="CustomShape 2599"/>
                  <p:cNvSpPr/>
                  <p:nvPr/>
                </p:nvSpPr>
                <p:spPr>
                  <a:xfrm>
                    <a:off x="48938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19" name="CustomShape 2600"/>
                  <p:cNvSpPr/>
                  <p:nvPr/>
                </p:nvSpPr>
                <p:spPr>
                  <a:xfrm>
                    <a:off x="49104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0" name="CustomShape 2601"/>
                  <p:cNvSpPr/>
                  <p:nvPr/>
                </p:nvSpPr>
                <p:spPr>
                  <a:xfrm>
                    <a:off x="49269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1" name="CustomShape 2602"/>
                  <p:cNvSpPr/>
                  <p:nvPr/>
                </p:nvSpPr>
                <p:spPr>
                  <a:xfrm>
                    <a:off x="494316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22" name="CustomShape 2603"/>
                  <p:cNvSpPr/>
                  <p:nvPr/>
                </p:nvSpPr>
                <p:spPr>
                  <a:xfrm>
                    <a:off x="495972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023" name="Group 2604"/>
                <p:cNvGrpSpPr/>
                <p:nvPr/>
              </p:nvGrpSpPr>
              <p:grpSpPr>
                <a:xfrm>
                  <a:off x="4977000" y="2781360"/>
                  <a:ext cx="164880" cy="72720"/>
                  <a:chOff x="4977000" y="2781360"/>
                  <a:chExt cx="164880" cy="72720"/>
                </a:xfrm>
              </p:grpSpPr>
              <p:sp>
                <p:nvSpPr>
                  <p:cNvPr id="3024" name="CustomShape 2605"/>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5" name="CustomShape 2606"/>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6" name="CustomShape 2607"/>
                  <p:cNvSpPr/>
                  <p:nvPr/>
                </p:nvSpPr>
                <p:spPr>
                  <a:xfrm>
                    <a:off x="49770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7" name="CustomShape 2608"/>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8" name="CustomShape 2609"/>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29" name="CustomShape 2610"/>
                  <p:cNvSpPr/>
                  <p:nvPr/>
                </p:nvSpPr>
                <p:spPr>
                  <a:xfrm>
                    <a:off x="50760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0" name="CustomShape 2611"/>
                  <p:cNvSpPr/>
                  <p:nvPr/>
                </p:nvSpPr>
                <p:spPr>
                  <a:xfrm>
                    <a:off x="4993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1" name="CustomShape 2612"/>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2" name="CustomShape 2613"/>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3" name="CustomShape 2614"/>
                  <p:cNvSpPr/>
                  <p:nvPr/>
                </p:nvSpPr>
                <p:spPr>
                  <a:xfrm>
                    <a:off x="50760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4" name="CustomShape 2615"/>
                  <p:cNvSpPr/>
                  <p:nvPr/>
                </p:nvSpPr>
                <p:spPr>
                  <a:xfrm>
                    <a:off x="500976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35" name="CustomShape 2616"/>
                  <p:cNvSpPr/>
                  <p:nvPr/>
                </p:nvSpPr>
                <p:spPr>
                  <a:xfrm>
                    <a:off x="50266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6" name="CustomShape 2617"/>
                  <p:cNvSpPr/>
                  <p:nvPr/>
                </p:nvSpPr>
                <p:spPr>
                  <a:xfrm>
                    <a:off x="5043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37" name="CustomShape 2618"/>
                  <p:cNvSpPr/>
                  <p:nvPr/>
                </p:nvSpPr>
                <p:spPr>
                  <a:xfrm>
                    <a:off x="50594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38" name="CustomShape 2619"/>
                  <p:cNvSpPr/>
                  <p:nvPr/>
                </p:nvSpPr>
                <p:spPr>
                  <a:xfrm>
                    <a:off x="507600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039" name="Group 2620"/>
              <p:cNvGrpSpPr/>
              <p:nvPr/>
            </p:nvGrpSpPr>
            <p:grpSpPr>
              <a:xfrm>
                <a:off x="5074560" y="2781360"/>
                <a:ext cx="280800" cy="72720"/>
                <a:chOff x="5074560" y="2781360"/>
                <a:chExt cx="280800" cy="72720"/>
              </a:xfrm>
            </p:grpSpPr>
            <p:grpSp>
              <p:nvGrpSpPr>
                <p:cNvPr id="3040" name="Group 2621"/>
                <p:cNvGrpSpPr/>
                <p:nvPr/>
              </p:nvGrpSpPr>
              <p:grpSpPr>
                <a:xfrm>
                  <a:off x="5074560" y="2781360"/>
                  <a:ext cx="164520" cy="72720"/>
                  <a:chOff x="5074560" y="2781360"/>
                  <a:chExt cx="164520" cy="72720"/>
                </a:xfrm>
              </p:grpSpPr>
              <p:sp>
                <p:nvSpPr>
                  <p:cNvPr id="3041" name="CustomShape 2622"/>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2" name="CustomShape 2623"/>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3" name="CustomShape 2624"/>
                  <p:cNvSpPr/>
                  <p:nvPr/>
                </p:nvSpPr>
                <p:spPr>
                  <a:xfrm>
                    <a:off x="5074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4" name="CustomShape 2625"/>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5" name="CustomShape 2626"/>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6" name="CustomShape 2627"/>
                  <p:cNvSpPr/>
                  <p:nvPr/>
                </p:nvSpPr>
                <p:spPr>
                  <a:xfrm>
                    <a:off x="51732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7" name="CustomShape 2628"/>
                  <p:cNvSpPr/>
                  <p:nvPr/>
                </p:nvSpPr>
                <p:spPr>
                  <a:xfrm>
                    <a:off x="50911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8" name="CustomShape 2629"/>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49" name="CustomShape 2630"/>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0" name="CustomShape 2631"/>
                  <p:cNvSpPr/>
                  <p:nvPr/>
                </p:nvSpPr>
                <p:spPr>
                  <a:xfrm>
                    <a:off x="51732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1" name="CustomShape 2632"/>
                  <p:cNvSpPr/>
                  <p:nvPr/>
                </p:nvSpPr>
                <p:spPr>
                  <a:xfrm>
                    <a:off x="510732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52" name="CustomShape 2633"/>
                  <p:cNvSpPr/>
                  <p:nvPr/>
                </p:nvSpPr>
                <p:spPr>
                  <a:xfrm>
                    <a:off x="51238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3" name="CustomShape 2634"/>
                  <p:cNvSpPr/>
                  <p:nvPr/>
                </p:nvSpPr>
                <p:spPr>
                  <a:xfrm>
                    <a:off x="51404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4" name="CustomShape 2635"/>
                  <p:cNvSpPr/>
                  <p:nvPr/>
                </p:nvSpPr>
                <p:spPr>
                  <a:xfrm>
                    <a:off x="51566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55" name="CustomShape 2636"/>
                  <p:cNvSpPr/>
                  <p:nvPr/>
                </p:nvSpPr>
                <p:spPr>
                  <a:xfrm>
                    <a:off x="517320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056" name="Group 2637"/>
                <p:cNvGrpSpPr/>
                <p:nvPr/>
              </p:nvGrpSpPr>
              <p:grpSpPr>
                <a:xfrm>
                  <a:off x="5190480" y="2781360"/>
                  <a:ext cx="164880" cy="72720"/>
                  <a:chOff x="5190480" y="2781360"/>
                  <a:chExt cx="164880" cy="72720"/>
                </a:xfrm>
              </p:grpSpPr>
              <p:sp>
                <p:nvSpPr>
                  <p:cNvPr id="3057" name="CustomShape 2638"/>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8" name="CustomShape 2639"/>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59" name="CustomShape 2640"/>
                  <p:cNvSpPr/>
                  <p:nvPr/>
                </p:nvSpPr>
                <p:spPr>
                  <a:xfrm>
                    <a:off x="51904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0" name="CustomShape 2641"/>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1" name="CustomShape 2642"/>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2" name="CustomShape 2643"/>
                  <p:cNvSpPr/>
                  <p:nvPr/>
                </p:nvSpPr>
                <p:spPr>
                  <a:xfrm>
                    <a:off x="52894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3" name="CustomShape 2644"/>
                  <p:cNvSpPr/>
                  <p:nvPr/>
                </p:nvSpPr>
                <p:spPr>
                  <a:xfrm>
                    <a:off x="5207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4" name="CustomShape 2645"/>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5" name="CustomShape 2646"/>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6" name="CustomShape 2647"/>
                  <p:cNvSpPr/>
                  <p:nvPr/>
                </p:nvSpPr>
                <p:spPr>
                  <a:xfrm>
                    <a:off x="52894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7" name="CustomShape 2648"/>
                  <p:cNvSpPr/>
                  <p:nvPr/>
                </p:nvSpPr>
                <p:spPr>
                  <a:xfrm>
                    <a:off x="52232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68" name="CustomShape 2649"/>
                  <p:cNvSpPr/>
                  <p:nvPr/>
                </p:nvSpPr>
                <p:spPr>
                  <a:xfrm>
                    <a:off x="52401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69" name="CustomShape 2650"/>
                  <p:cNvSpPr/>
                  <p:nvPr/>
                </p:nvSpPr>
                <p:spPr>
                  <a:xfrm>
                    <a:off x="5256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70" name="CustomShape 2651"/>
                  <p:cNvSpPr/>
                  <p:nvPr/>
                </p:nvSpPr>
                <p:spPr>
                  <a:xfrm>
                    <a:off x="527292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71" name="CustomShape 2652"/>
                  <p:cNvSpPr/>
                  <p:nvPr/>
                </p:nvSpPr>
                <p:spPr>
                  <a:xfrm>
                    <a:off x="528948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3072" name="Group 2653"/>
            <p:cNvGrpSpPr/>
            <p:nvPr/>
          </p:nvGrpSpPr>
          <p:grpSpPr>
            <a:xfrm>
              <a:off x="5269680" y="2781360"/>
              <a:ext cx="494280" cy="72720"/>
              <a:chOff x="5269680" y="2781360"/>
              <a:chExt cx="494280" cy="72720"/>
            </a:xfrm>
          </p:grpSpPr>
          <p:grpSp>
            <p:nvGrpSpPr>
              <p:cNvPr id="3073" name="Group 2654"/>
              <p:cNvGrpSpPr/>
              <p:nvPr/>
            </p:nvGrpSpPr>
            <p:grpSpPr>
              <a:xfrm>
                <a:off x="5269680" y="2781360"/>
                <a:ext cx="280800" cy="72720"/>
                <a:chOff x="5269680" y="2781360"/>
                <a:chExt cx="280800" cy="72720"/>
              </a:xfrm>
            </p:grpSpPr>
            <p:grpSp>
              <p:nvGrpSpPr>
                <p:cNvPr id="3074" name="Group 2655"/>
                <p:cNvGrpSpPr/>
                <p:nvPr/>
              </p:nvGrpSpPr>
              <p:grpSpPr>
                <a:xfrm>
                  <a:off x="5269680" y="2781360"/>
                  <a:ext cx="164520" cy="72720"/>
                  <a:chOff x="5269680" y="2781360"/>
                  <a:chExt cx="164520" cy="72720"/>
                </a:xfrm>
              </p:grpSpPr>
              <p:sp>
                <p:nvSpPr>
                  <p:cNvPr id="3075" name="CustomShape 2656"/>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76" name="CustomShape 2657"/>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77" name="CustomShape 2658"/>
                  <p:cNvSpPr/>
                  <p:nvPr/>
                </p:nvSpPr>
                <p:spPr>
                  <a:xfrm>
                    <a:off x="52696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78" name="CustomShape 2659"/>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79" name="CustomShape 2660"/>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0" name="CustomShape 2661"/>
                  <p:cNvSpPr/>
                  <p:nvPr/>
                </p:nvSpPr>
                <p:spPr>
                  <a:xfrm>
                    <a:off x="5368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1" name="CustomShape 2662"/>
                  <p:cNvSpPr/>
                  <p:nvPr/>
                </p:nvSpPr>
                <p:spPr>
                  <a:xfrm>
                    <a:off x="52862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2" name="CustomShape 2663"/>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3" name="CustomShape 2664"/>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4" name="CustomShape 2665"/>
                  <p:cNvSpPr/>
                  <p:nvPr/>
                </p:nvSpPr>
                <p:spPr>
                  <a:xfrm>
                    <a:off x="5368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5" name="CustomShape 2666"/>
                  <p:cNvSpPr/>
                  <p:nvPr/>
                </p:nvSpPr>
                <p:spPr>
                  <a:xfrm>
                    <a:off x="53024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86" name="CustomShape 2667"/>
                  <p:cNvSpPr/>
                  <p:nvPr/>
                </p:nvSpPr>
                <p:spPr>
                  <a:xfrm>
                    <a:off x="53190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7" name="CustomShape 2668"/>
                  <p:cNvSpPr/>
                  <p:nvPr/>
                </p:nvSpPr>
                <p:spPr>
                  <a:xfrm>
                    <a:off x="53355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88" name="CustomShape 2669"/>
                  <p:cNvSpPr/>
                  <p:nvPr/>
                </p:nvSpPr>
                <p:spPr>
                  <a:xfrm>
                    <a:off x="535176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089" name="CustomShape 2670"/>
                  <p:cNvSpPr/>
                  <p:nvPr/>
                </p:nvSpPr>
                <p:spPr>
                  <a:xfrm>
                    <a:off x="536832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090" name="Group 2671"/>
                <p:cNvGrpSpPr/>
                <p:nvPr/>
              </p:nvGrpSpPr>
              <p:grpSpPr>
                <a:xfrm>
                  <a:off x="5385600" y="2781360"/>
                  <a:ext cx="164880" cy="72720"/>
                  <a:chOff x="5385600" y="2781360"/>
                  <a:chExt cx="164880" cy="72720"/>
                </a:xfrm>
              </p:grpSpPr>
              <p:sp>
                <p:nvSpPr>
                  <p:cNvPr id="3091" name="CustomShape 2672"/>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2" name="CustomShape 2673"/>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3" name="CustomShape 2674"/>
                  <p:cNvSpPr/>
                  <p:nvPr/>
                </p:nvSpPr>
                <p:spPr>
                  <a:xfrm>
                    <a:off x="53856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4" name="CustomShape 2675"/>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5" name="CustomShape 2676"/>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6" name="CustomShape 2677"/>
                  <p:cNvSpPr/>
                  <p:nvPr/>
                </p:nvSpPr>
                <p:spPr>
                  <a:xfrm>
                    <a:off x="54846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7" name="CustomShape 2678"/>
                  <p:cNvSpPr/>
                  <p:nvPr/>
                </p:nvSpPr>
                <p:spPr>
                  <a:xfrm>
                    <a:off x="54025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8" name="CustomShape 2679"/>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099" name="CustomShape 2680"/>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00" name="CustomShape 2681"/>
                  <p:cNvSpPr/>
                  <p:nvPr/>
                </p:nvSpPr>
                <p:spPr>
                  <a:xfrm>
                    <a:off x="54846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01" name="CustomShape 2682"/>
                  <p:cNvSpPr/>
                  <p:nvPr/>
                </p:nvSpPr>
                <p:spPr>
                  <a:xfrm>
                    <a:off x="541836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02" name="CustomShape 2683"/>
                  <p:cNvSpPr/>
                  <p:nvPr/>
                </p:nvSpPr>
                <p:spPr>
                  <a:xfrm>
                    <a:off x="54352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03" name="CustomShape 2684"/>
                  <p:cNvSpPr/>
                  <p:nvPr/>
                </p:nvSpPr>
                <p:spPr>
                  <a:xfrm>
                    <a:off x="54518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04" name="CustomShape 2685"/>
                  <p:cNvSpPr/>
                  <p:nvPr/>
                </p:nvSpPr>
                <p:spPr>
                  <a:xfrm>
                    <a:off x="54680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05" name="CustomShape 2686"/>
                  <p:cNvSpPr/>
                  <p:nvPr/>
                </p:nvSpPr>
                <p:spPr>
                  <a:xfrm>
                    <a:off x="548460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106" name="Group 2687"/>
              <p:cNvGrpSpPr/>
              <p:nvPr/>
            </p:nvGrpSpPr>
            <p:grpSpPr>
              <a:xfrm>
                <a:off x="5483160" y="2781360"/>
                <a:ext cx="280800" cy="72720"/>
                <a:chOff x="5483160" y="2781360"/>
                <a:chExt cx="280800" cy="72720"/>
              </a:xfrm>
            </p:grpSpPr>
            <p:grpSp>
              <p:nvGrpSpPr>
                <p:cNvPr id="3107" name="Group 2688"/>
                <p:cNvGrpSpPr/>
                <p:nvPr/>
              </p:nvGrpSpPr>
              <p:grpSpPr>
                <a:xfrm>
                  <a:off x="5483160" y="2781360"/>
                  <a:ext cx="164520" cy="72720"/>
                  <a:chOff x="5483160" y="2781360"/>
                  <a:chExt cx="164520" cy="72720"/>
                </a:xfrm>
              </p:grpSpPr>
              <p:sp>
                <p:nvSpPr>
                  <p:cNvPr id="3108" name="CustomShape 2689"/>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09" name="CustomShape 2690"/>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0" name="CustomShape 2691"/>
                  <p:cNvSpPr/>
                  <p:nvPr/>
                </p:nvSpPr>
                <p:spPr>
                  <a:xfrm>
                    <a:off x="54831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1" name="CustomShape 2692"/>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2" name="CustomShape 2693"/>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3" name="CustomShape 2694"/>
                  <p:cNvSpPr/>
                  <p:nvPr/>
                </p:nvSpPr>
                <p:spPr>
                  <a:xfrm>
                    <a:off x="55818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4" name="CustomShape 2695"/>
                  <p:cNvSpPr/>
                  <p:nvPr/>
                </p:nvSpPr>
                <p:spPr>
                  <a:xfrm>
                    <a:off x="54997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5" name="CustomShape 2696"/>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6" name="CustomShape 2697"/>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7" name="CustomShape 2698"/>
                  <p:cNvSpPr/>
                  <p:nvPr/>
                </p:nvSpPr>
                <p:spPr>
                  <a:xfrm>
                    <a:off x="558180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18" name="CustomShape 2699"/>
                  <p:cNvSpPr/>
                  <p:nvPr/>
                </p:nvSpPr>
                <p:spPr>
                  <a:xfrm>
                    <a:off x="551592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19" name="CustomShape 2700"/>
                  <p:cNvSpPr/>
                  <p:nvPr/>
                </p:nvSpPr>
                <p:spPr>
                  <a:xfrm>
                    <a:off x="55324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0" name="CustomShape 2701"/>
                  <p:cNvSpPr/>
                  <p:nvPr/>
                </p:nvSpPr>
                <p:spPr>
                  <a:xfrm>
                    <a:off x="55490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1" name="CustomShape 2702"/>
                  <p:cNvSpPr/>
                  <p:nvPr/>
                </p:nvSpPr>
                <p:spPr>
                  <a:xfrm>
                    <a:off x="55652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22" name="CustomShape 2703"/>
                  <p:cNvSpPr/>
                  <p:nvPr/>
                </p:nvSpPr>
                <p:spPr>
                  <a:xfrm>
                    <a:off x="558180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123" name="Group 2704"/>
                <p:cNvGrpSpPr/>
                <p:nvPr/>
              </p:nvGrpSpPr>
              <p:grpSpPr>
                <a:xfrm>
                  <a:off x="5599080" y="2781360"/>
                  <a:ext cx="164880" cy="72720"/>
                  <a:chOff x="5599080" y="2781360"/>
                  <a:chExt cx="164880" cy="72720"/>
                </a:xfrm>
              </p:grpSpPr>
              <p:sp>
                <p:nvSpPr>
                  <p:cNvPr id="3124" name="CustomShape 2705"/>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5" name="CustomShape 2706"/>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6" name="CustomShape 2707"/>
                  <p:cNvSpPr/>
                  <p:nvPr/>
                </p:nvSpPr>
                <p:spPr>
                  <a:xfrm>
                    <a:off x="55990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7" name="CustomShape 2708"/>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8" name="CustomShape 2709"/>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29" name="CustomShape 2710"/>
                  <p:cNvSpPr/>
                  <p:nvPr/>
                </p:nvSpPr>
                <p:spPr>
                  <a:xfrm>
                    <a:off x="56980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0" name="CustomShape 2711"/>
                  <p:cNvSpPr/>
                  <p:nvPr/>
                </p:nvSpPr>
                <p:spPr>
                  <a:xfrm>
                    <a:off x="561564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1" name="CustomShape 2712"/>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2" name="CustomShape 2713"/>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3" name="CustomShape 2714"/>
                  <p:cNvSpPr/>
                  <p:nvPr/>
                </p:nvSpPr>
                <p:spPr>
                  <a:xfrm>
                    <a:off x="569808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4" name="CustomShape 2715"/>
                  <p:cNvSpPr/>
                  <p:nvPr/>
                </p:nvSpPr>
                <p:spPr>
                  <a:xfrm>
                    <a:off x="563184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35" name="CustomShape 2716"/>
                  <p:cNvSpPr/>
                  <p:nvPr/>
                </p:nvSpPr>
                <p:spPr>
                  <a:xfrm>
                    <a:off x="564876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6" name="CustomShape 2717"/>
                  <p:cNvSpPr/>
                  <p:nvPr/>
                </p:nvSpPr>
                <p:spPr>
                  <a:xfrm>
                    <a:off x="5665320" y="2781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137" name="CustomShape 2718"/>
                  <p:cNvSpPr/>
                  <p:nvPr/>
                </p:nvSpPr>
                <p:spPr>
                  <a:xfrm>
                    <a:off x="5681520" y="2781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138" name="CustomShape 2719"/>
                  <p:cNvSpPr/>
                  <p:nvPr/>
                </p:nvSpPr>
                <p:spPr>
                  <a:xfrm>
                    <a:off x="5698080" y="2781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3139" name="CustomShape 2720"/>
          <p:cNvSpPr/>
          <p:nvPr/>
        </p:nvSpPr>
        <p:spPr>
          <a:xfrm>
            <a:off x="5653080" y="242100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3140" name="CustomShape 2721"/>
          <p:cNvSpPr/>
          <p:nvPr/>
        </p:nvSpPr>
        <p:spPr>
          <a:xfrm>
            <a:off x="3637080" y="2421000"/>
            <a:ext cx="720360" cy="863280"/>
          </a:xfrm>
          <a:prstGeom prst="ellipse">
            <a:avLst/>
          </a:prstGeom>
          <a:solidFill>
            <a:schemeClr val="accent1"/>
          </a:solidFill>
          <a:ln w="9360">
            <a:solidFill>
              <a:schemeClr val="tx1"/>
            </a:solidFill>
            <a:round/>
          </a:ln>
        </p:spPr>
        <p:style>
          <a:lnRef idx="0"/>
          <a:fillRef idx="0"/>
          <a:effectRef idx="0"/>
          <a:fontRef idx="minor"/>
        </p:style>
      </p:sp>
      <p:grpSp>
        <p:nvGrpSpPr>
          <p:cNvPr id="3141" name="Group 2722"/>
          <p:cNvGrpSpPr/>
          <p:nvPr/>
        </p:nvGrpSpPr>
        <p:grpSpPr>
          <a:xfrm>
            <a:off x="4282920" y="4502160"/>
            <a:ext cx="730080" cy="75960"/>
            <a:chOff x="4282920" y="4502160"/>
            <a:chExt cx="730080" cy="75960"/>
          </a:xfrm>
        </p:grpSpPr>
        <p:grpSp>
          <p:nvGrpSpPr>
            <p:cNvPr id="3142" name="Group 2723"/>
            <p:cNvGrpSpPr/>
            <p:nvPr/>
          </p:nvGrpSpPr>
          <p:grpSpPr>
            <a:xfrm>
              <a:off x="4282920" y="4502160"/>
              <a:ext cx="399960" cy="75960"/>
              <a:chOff x="4282920" y="4502160"/>
              <a:chExt cx="399960" cy="75960"/>
            </a:xfrm>
          </p:grpSpPr>
          <p:grpSp>
            <p:nvGrpSpPr>
              <p:cNvPr id="3143" name="Group 2724"/>
              <p:cNvGrpSpPr/>
              <p:nvPr/>
            </p:nvGrpSpPr>
            <p:grpSpPr>
              <a:xfrm>
                <a:off x="4282920" y="4502160"/>
                <a:ext cx="227160" cy="75960"/>
                <a:chOff x="4282920" y="4502160"/>
                <a:chExt cx="227160" cy="75960"/>
              </a:xfrm>
            </p:grpSpPr>
            <p:grpSp>
              <p:nvGrpSpPr>
                <p:cNvPr id="3144" name="Group 2725"/>
                <p:cNvGrpSpPr/>
                <p:nvPr/>
              </p:nvGrpSpPr>
              <p:grpSpPr>
                <a:xfrm>
                  <a:off x="4282920" y="4502160"/>
                  <a:ext cx="133560" cy="75960"/>
                  <a:chOff x="4282920" y="4502160"/>
                  <a:chExt cx="133560" cy="75960"/>
                </a:xfrm>
              </p:grpSpPr>
              <p:sp>
                <p:nvSpPr>
                  <p:cNvPr id="3145" name="CustomShape 2726"/>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46" name="CustomShape 2727"/>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47" name="CustomShape 2728"/>
                  <p:cNvSpPr/>
                  <p:nvPr/>
                </p:nvSpPr>
                <p:spPr>
                  <a:xfrm>
                    <a:off x="42829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48" name="CustomShape 2729"/>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49" name="CustomShape 2730"/>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0" name="CustomShape 2731"/>
                  <p:cNvSpPr/>
                  <p:nvPr/>
                </p:nvSpPr>
                <p:spPr>
                  <a:xfrm>
                    <a:off x="43632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1" name="CustomShape 2732"/>
                  <p:cNvSpPr/>
                  <p:nvPr/>
                </p:nvSpPr>
                <p:spPr>
                  <a:xfrm>
                    <a:off x="42966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2" name="CustomShape 2733"/>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3" name="CustomShape 2734"/>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4" name="CustomShape 2735"/>
                  <p:cNvSpPr/>
                  <p:nvPr/>
                </p:nvSpPr>
                <p:spPr>
                  <a:xfrm>
                    <a:off x="43632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5" name="CustomShape 2736"/>
                  <p:cNvSpPr/>
                  <p:nvPr/>
                </p:nvSpPr>
                <p:spPr>
                  <a:xfrm>
                    <a:off x="430956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156" name="CustomShape 2737"/>
                  <p:cNvSpPr/>
                  <p:nvPr/>
                </p:nvSpPr>
                <p:spPr>
                  <a:xfrm>
                    <a:off x="43232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7" name="CustomShape 2738"/>
                  <p:cNvSpPr/>
                  <p:nvPr/>
                </p:nvSpPr>
                <p:spPr>
                  <a:xfrm>
                    <a:off x="4336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58" name="CustomShape 2739"/>
                  <p:cNvSpPr/>
                  <p:nvPr/>
                </p:nvSpPr>
                <p:spPr>
                  <a:xfrm>
                    <a:off x="434952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159" name="CustomShape 2740"/>
                  <p:cNvSpPr/>
                  <p:nvPr/>
                </p:nvSpPr>
                <p:spPr>
                  <a:xfrm>
                    <a:off x="436320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160" name="Group 2741"/>
                <p:cNvGrpSpPr/>
                <p:nvPr/>
              </p:nvGrpSpPr>
              <p:grpSpPr>
                <a:xfrm>
                  <a:off x="4376880" y="4502160"/>
                  <a:ext cx="133200" cy="75960"/>
                  <a:chOff x="4376880" y="4502160"/>
                  <a:chExt cx="133200" cy="75960"/>
                </a:xfrm>
              </p:grpSpPr>
              <p:sp>
                <p:nvSpPr>
                  <p:cNvPr id="3161" name="CustomShape 2742"/>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2" name="CustomShape 2743"/>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3" name="CustomShape 2744"/>
                  <p:cNvSpPr/>
                  <p:nvPr/>
                </p:nvSpPr>
                <p:spPr>
                  <a:xfrm>
                    <a:off x="43768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4" name="CustomShape 2745"/>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5" name="CustomShape 2746"/>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6" name="CustomShape 2747"/>
                  <p:cNvSpPr/>
                  <p:nvPr/>
                </p:nvSpPr>
                <p:spPr>
                  <a:xfrm>
                    <a:off x="44568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7" name="CustomShape 2748"/>
                  <p:cNvSpPr/>
                  <p:nvPr/>
                </p:nvSpPr>
                <p:spPr>
                  <a:xfrm>
                    <a:off x="43905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8" name="CustomShape 2749"/>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69" name="CustomShape 2750"/>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70" name="CustomShape 2751"/>
                  <p:cNvSpPr/>
                  <p:nvPr/>
                </p:nvSpPr>
                <p:spPr>
                  <a:xfrm>
                    <a:off x="44568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71" name="CustomShape 2752"/>
                  <p:cNvSpPr/>
                  <p:nvPr/>
                </p:nvSpPr>
                <p:spPr>
                  <a:xfrm>
                    <a:off x="440352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172" name="CustomShape 2753"/>
                  <p:cNvSpPr/>
                  <p:nvPr/>
                </p:nvSpPr>
                <p:spPr>
                  <a:xfrm>
                    <a:off x="44168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73" name="CustomShape 2754"/>
                  <p:cNvSpPr/>
                  <p:nvPr/>
                </p:nvSpPr>
                <p:spPr>
                  <a:xfrm>
                    <a:off x="4430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74" name="CustomShape 2755"/>
                  <p:cNvSpPr/>
                  <p:nvPr/>
                </p:nvSpPr>
                <p:spPr>
                  <a:xfrm>
                    <a:off x="444348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175" name="CustomShape 2756"/>
                  <p:cNvSpPr/>
                  <p:nvPr/>
                </p:nvSpPr>
                <p:spPr>
                  <a:xfrm>
                    <a:off x="445680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3176" name="Group 2757"/>
              <p:cNvGrpSpPr/>
              <p:nvPr/>
            </p:nvGrpSpPr>
            <p:grpSpPr>
              <a:xfrm>
                <a:off x="4455720" y="4502160"/>
                <a:ext cx="227160" cy="75960"/>
                <a:chOff x="4455720" y="4502160"/>
                <a:chExt cx="227160" cy="75960"/>
              </a:xfrm>
            </p:grpSpPr>
            <p:grpSp>
              <p:nvGrpSpPr>
                <p:cNvPr id="3177" name="Group 2758"/>
                <p:cNvGrpSpPr/>
                <p:nvPr/>
              </p:nvGrpSpPr>
              <p:grpSpPr>
                <a:xfrm>
                  <a:off x="4455720" y="4502160"/>
                  <a:ext cx="133200" cy="75960"/>
                  <a:chOff x="4455720" y="4502160"/>
                  <a:chExt cx="133200" cy="75960"/>
                </a:xfrm>
              </p:grpSpPr>
              <p:sp>
                <p:nvSpPr>
                  <p:cNvPr id="3178" name="CustomShape 2759"/>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79" name="CustomShape 2760"/>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0" name="CustomShape 2761"/>
                  <p:cNvSpPr/>
                  <p:nvPr/>
                </p:nvSpPr>
                <p:spPr>
                  <a:xfrm>
                    <a:off x="44557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1" name="CustomShape 2762"/>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2" name="CustomShape 2763"/>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3" name="CustomShape 2764"/>
                  <p:cNvSpPr/>
                  <p:nvPr/>
                </p:nvSpPr>
                <p:spPr>
                  <a:xfrm>
                    <a:off x="4535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4" name="CustomShape 2765"/>
                  <p:cNvSpPr/>
                  <p:nvPr/>
                </p:nvSpPr>
                <p:spPr>
                  <a:xfrm>
                    <a:off x="4469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5" name="CustomShape 2766"/>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6" name="CustomShape 2767"/>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7" name="CustomShape 2768"/>
                  <p:cNvSpPr/>
                  <p:nvPr/>
                </p:nvSpPr>
                <p:spPr>
                  <a:xfrm>
                    <a:off x="4535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88" name="CustomShape 2769"/>
                  <p:cNvSpPr/>
                  <p:nvPr/>
                </p:nvSpPr>
                <p:spPr>
                  <a:xfrm>
                    <a:off x="448200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189" name="CustomShape 2770"/>
                  <p:cNvSpPr/>
                  <p:nvPr/>
                </p:nvSpPr>
                <p:spPr>
                  <a:xfrm>
                    <a:off x="44956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0" name="CustomShape 2771"/>
                  <p:cNvSpPr/>
                  <p:nvPr/>
                </p:nvSpPr>
                <p:spPr>
                  <a:xfrm>
                    <a:off x="4509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1" name="CustomShape 2772"/>
                  <p:cNvSpPr/>
                  <p:nvPr/>
                </p:nvSpPr>
                <p:spPr>
                  <a:xfrm>
                    <a:off x="452232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192" name="CustomShape 2773"/>
                  <p:cNvSpPr/>
                  <p:nvPr/>
                </p:nvSpPr>
                <p:spPr>
                  <a:xfrm>
                    <a:off x="453564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193" name="Group 2774"/>
                <p:cNvGrpSpPr/>
                <p:nvPr/>
              </p:nvGrpSpPr>
              <p:grpSpPr>
                <a:xfrm>
                  <a:off x="4549680" y="4502160"/>
                  <a:ext cx="133200" cy="75960"/>
                  <a:chOff x="4549680" y="4502160"/>
                  <a:chExt cx="133200" cy="75960"/>
                </a:xfrm>
              </p:grpSpPr>
              <p:sp>
                <p:nvSpPr>
                  <p:cNvPr id="3194" name="CustomShape 2775"/>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5" name="CustomShape 2776"/>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6" name="CustomShape 2777"/>
                  <p:cNvSpPr/>
                  <p:nvPr/>
                </p:nvSpPr>
                <p:spPr>
                  <a:xfrm>
                    <a:off x="45496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7" name="CustomShape 2778"/>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8" name="CustomShape 2779"/>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199" name="CustomShape 2780"/>
                  <p:cNvSpPr/>
                  <p:nvPr/>
                </p:nvSpPr>
                <p:spPr>
                  <a:xfrm>
                    <a:off x="46296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0" name="CustomShape 2781"/>
                  <p:cNvSpPr/>
                  <p:nvPr/>
                </p:nvSpPr>
                <p:spPr>
                  <a:xfrm>
                    <a:off x="45630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1" name="CustomShape 2782"/>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2" name="CustomShape 2783"/>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3" name="CustomShape 2784"/>
                  <p:cNvSpPr/>
                  <p:nvPr/>
                </p:nvSpPr>
                <p:spPr>
                  <a:xfrm>
                    <a:off x="46296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4" name="CustomShape 2785"/>
                  <p:cNvSpPr/>
                  <p:nvPr/>
                </p:nvSpPr>
                <p:spPr>
                  <a:xfrm>
                    <a:off x="457596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05" name="CustomShape 2786"/>
                  <p:cNvSpPr/>
                  <p:nvPr/>
                </p:nvSpPr>
                <p:spPr>
                  <a:xfrm>
                    <a:off x="4589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6" name="CustomShape 2787"/>
                  <p:cNvSpPr/>
                  <p:nvPr/>
                </p:nvSpPr>
                <p:spPr>
                  <a:xfrm>
                    <a:off x="46029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07" name="CustomShape 2788"/>
                  <p:cNvSpPr/>
                  <p:nvPr/>
                </p:nvSpPr>
                <p:spPr>
                  <a:xfrm>
                    <a:off x="461592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08" name="CustomShape 2789"/>
                  <p:cNvSpPr/>
                  <p:nvPr/>
                </p:nvSpPr>
                <p:spPr>
                  <a:xfrm>
                    <a:off x="462960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3209" name="Group 2790"/>
            <p:cNvGrpSpPr/>
            <p:nvPr/>
          </p:nvGrpSpPr>
          <p:grpSpPr>
            <a:xfrm>
              <a:off x="4613400" y="4502160"/>
              <a:ext cx="399600" cy="75960"/>
              <a:chOff x="4613400" y="4502160"/>
              <a:chExt cx="399600" cy="75960"/>
            </a:xfrm>
          </p:grpSpPr>
          <p:grpSp>
            <p:nvGrpSpPr>
              <p:cNvPr id="3210" name="Group 2791"/>
              <p:cNvGrpSpPr/>
              <p:nvPr/>
            </p:nvGrpSpPr>
            <p:grpSpPr>
              <a:xfrm>
                <a:off x="4613400" y="4502160"/>
                <a:ext cx="227160" cy="75960"/>
                <a:chOff x="4613400" y="4502160"/>
                <a:chExt cx="227160" cy="75960"/>
              </a:xfrm>
            </p:grpSpPr>
            <p:grpSp>
              <p:nvGrpSpPr>
                <p:cNvPr id="3211" name="Group 2792"/>
                <p:cNvGrpSpPr/>
                <p:nvPr/>
              </p:nvGrpSpPr>
              <p:grpSpPr>
                <a:xfrm>
                  <a:off x="4613400" y="4502160"/>
                  <a:ext cx="133200" cy="75960"/>
                  <a:chOff x="4613400" y="4502160"/>
                  <a:chExt cx="133200" cy="75960"/>
                </a:xfrm>
              </p:grpSpPr>
              <p:sp>
                <p:nvSpPr>
                  <p:cNvPr id="3212" name="CustomShape 2793"/>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3" name="CustomShape 2794"/>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4" name="CustomShape 2795"/>
                  <p:cNvSpPr/>
                  <p:nvPr/>
                </p:nvSpPr>
                <p:spPr>
                  <a:xfrm>
                    <a:off x="46134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5" name="CustomShape 2796"/>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6" name="CustomShape 2797"/>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7" name="CustomShape 2798"/>
                  <p:cNvSpPr/>
                  <p:nvPr/>
                </p:nvSpPr>
                <p:spPr>
                  <a:xfrm>
                    <a:off x="46933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8" name="CustomShape 2799"/>
                  <p:cNvSpPr/>
                  <p:nvPr/>
                </p:nvSpPr>
                <p:spPr>
                  <a:xfrm>
                    <a:off x="46270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19" name="CustomShape 2800"/>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20" name="CustomShape 2801"/>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21" name="CustomShape 2802"/>
                  <p:cNvSpPr/>
                  <p:nvPr/>
                </p:nvSpPr>
                <p:spPr>
                  <a:xfrm>
                    <a:off x="46933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22" name="CustomShape 2803"/>
                  <p:cNvSpPr/>
                  <p:nvPr/>
                </p:nvSpPr>
                <p:spPr>
                  <a:xfrm>
                    <a:off x="464004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23" name="CustomShape 2804"/>
                  <p:cNvSpPr/>
                  <p:nvPr/>
                </p:nvSpPr>
                <p:spPr>
                  <a:xfrm>
                    <a:off x="46533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24" name="CustomShape 2805"/>
                  <p:cNvSpPr/>
                  <p:nvPr/>
                </p:nvSpPr>
                <p:spPr>
                  <a:xfrm>
                    <a:off x="46670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25" name="CustomShape 2806"/>
                  <p:cNvSpPr/>
                  <p:nvPr/>
                </p:nvSpPr>
                <p:spPr>
                  <a:xfrm>
                    <a:off x="468000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26" name="CustomShape 2807"/>
                  <p:cNvSpPr/>
                  <p:nvPr/>
                </p:nvSpPr>
                <p:spPr>
                  <a:xfrm>
                    <a:off x="469332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227" name="Group 2808"/>
                <p:cNvGrpSpPr/>
                <p:nvPr/>
              </p:nvGrpSpPr>
              <p:grpSpPr>
                <a:xfrm>
                  <a:off x="4707360" y="4502160"/>
                  <a:ext cx="133200" cy="75960"/>
                  <a:chOff x="4707360" y="4502160"/>
                  <a:chExt cx="133200" cy="75960"/>
                </a:xfrm>
              </p:grpSpPr>
              <p:sp>
                <p:nvSpPr>
                  <p:cNvPr id="3228" name="CustomShape 2809"/>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29" name="CustomShape 2810"/>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0" name="CustomShape 2811"/>
                  <p:cNvSpPr/>
                  <p:nvPr/>
                </p:nvSpPr>
                <p:spPr>
                  <a:xfrm>
                    <a:off x="47073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1" name="CustomShape 2812"/>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2" name="CustomShape 2813"/>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3" name="CustomShape 2814"/>
                  <p:cNvSpPr/>
                  <p:nvPr/>
                </p:nvSpPr>
                <p:spPr>
                  <a:xfrm>
                    <a:off x="47872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4" name="CustomShape 2815"/>
                  <p:cNvSpPr/>
                  <p:nvPr/>
                </p:nvSpPr>
                <p:spPr>
                  <a:xfrm>
                    <a:off x="47206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5" name="CustomShape 2816"/>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6" name="CustomShape 2817"/>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7" name="CustomShape 2818"/>
                  <p:cNvSpPr/>
                  <p:nvPr/>
                </p:nvSpPr>
                <p:spPr>
                  <a:xfrm>
                    <a:off x="47872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38" name="CustomShape 2819"/>
                  <p:cNvSpPr/>
                  <p:nvPr/>
                </p:nvSpPr>
                <p:spPr>
                  <a:xfrm>
                    <a:off x="473400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39" name="CustomShape 2820"/>
                  <p:cNvSpPr/>
                  <p:nvPr/>
                </p:nvSpPr>
                <p:spPr>
                  <a:xfrm>
                    <a:off x="47473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40" name="CustomShape 2821"/>
                  <p:cNvSpPr/>
                  <p:nvPr/>
                </p:nvSpPr>
                <p:spPr>
                  <a:xfrm>
                    <a:off x="47606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41" name="CustomShape 2822"/>
                  <p:cNvSpPr/>
                  <p:nvPr/>
                </p:nvSpPr>
                <p:spPr>
                  <a:xfrm>
                    <a:off x="477396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42" name="CustomShape 2823"/>
                  <p:cNvSpPr/>
                  <p:nvPr/>
                </p:nvSpPr>
                <p:spPr>
                  <a:xfrm>
                    <a:off x="478728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3243" name="Group 2824"/>
              <p:cNvGrpSpPr/>
              <p:nvPr/>
            </p:nvGrpSpPr>
            <p:grpSpPr>
              <a:xfrm>
                <a:off x="4785840" y="4502160"/>
                <a:ext cx="227160" cy="75960"/>
                <a:chOff x="4785840" y="4502160"/>
                <a:chExt cx="227160" cy="75960"/>
              </a:xfrm>
            </p:grpSpPr>
            <p:grpSp>
              <p:nvGrpSpPr>
                <p:cNvPr id="3244" name="Group 2825"/>
                <p:cNvGrpSpPr/>
                <p:nvPr/>
              </p:nvGrpSpPr>
              <p:grpSpPr>
                <a:xfrm>
                  <a:off x="4785840" y="4502160"/>
                  <a:ext cx="133560" cy="75960"/>
                  <a:chOff x="4785840" y="4502160"/>
                  <a:chExt cx="133560" cy="75960"/>
                </a:xfrm>
              </p:grpSpPr>
              <p:sp>
                <p:nvSpPr>
                  <p:cNvPr id="3245" name="CustomShape 2826"/>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46" name="CustomShape 2827"/>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47" name="CustomShape 2828"/>
                  <p:cNvSpPr/>
                  <p:nvPr/>
                </p:nvSpPr>
                <p:spPr>
                  <a:xfrm>
                    <a:off x="47858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48" name="CustomShape 2829"/>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49" name="CustomShape 2830"/>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0" name="CustomShape 2831"/>
                  <p:cNvSpPr/>
                  <p:nvPr/>
                </p:nvSpPr>
                <p:spPr>
                  <a:xfrm>
                    <a:off x="48661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1" name="CustomShape 2832"/>
                  <p:cNvSpPr/>
                  <p:nvPr/>
                </p:nvSpPr>
                <p:spPr>
                  <a:xfrm>
                    <a:off x="47995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2" name="CustomShape 2833"/>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3" name="CustomShape 2834"/>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4" name="CustomShape 2835"/>
                  <p:cNvSpPr/>
                  <p:nvPr/>
                </p:nvSpPr>
                <p:spPr>
                  <a:xfrm>
                    <a:off x="48661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5" name="CustomShape 2836"/>
                  <p:cNvSpPr/>
                  <p:nvPr/>
                </p:nvSpPr>
                <p:spPr>
                  <a:xfrm>
                    <a:off x="481248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56" name="CustomShape 2837"/>
                  <p:cNvSpPr/>
                  <p:nvPr/>
                </p:nvSpPr>
                <p:spPr>
                  <a:xfrm>
                    <a:off x="48261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7" name="CustomShape 2838"/>
                  <p:cNvSpPr/>
                  <p:nvPr/>
                </p:nvSpPr>
                <p:spPr>
                  <a:xfrm>
                    <a:off x="4839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58" name="CustomShape 2839"/>
                  <p:cNvSpPr/>
                  <p:nvPr/>
                </p:nvSpPr>
                <p:spPr>
                  <a:xfrm>
                    <a:off x="485244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59" name="CustomShape 2840"/>
                  <p:cNvSpPr/>
                  <p:nvPr/>
                </p:nvSpPr>
                <p:spPr>
                  <a:xfrm>
                    <a:off x="486612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260" name="Group 2841"/>
                <p:cNvGrpSpPr/>
                <p:nvPr/>
              </p:nvGrpSpPr>
              <p:grpSpPr>
                <a:xfrm>
                  <a:off x="4879800" y="4502160"/>
                  <a:ext cx="133200" cy="75960"/>
                  <a:chOff x="4879800" y="4502160"/>
                  <a:chExt cx="133200" cy="75960"/>
                </a:xfrm>
              </p:grpSpPr>
              <p:sp>
                <p:nvSpPr>
                  <p:cNvPr id="3261" name="CustomShape 2842"/>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2" name="CustomShape 2843"/>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3" name="CustomShape 2844"/>
                  <p:cNvSpPr/>
                  <p:nvPr/>
                </p:nvSpPr>
                <p:spPr>
                  <a:xfrm>
                    <a:off x="487980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4" name="CustomShape 2845"/>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5" name="CustomShape 2846"/>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6" name="CustomShape 2847"/>
                  <p:cNvSpPr/>
                  <p:nvPr/>
                </p:nvSpPr>
                <p:spPr>
                  <a:xfrm>
                    <a:off x="49597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7" name="CustomShape 2848"/>
                  <p:cNvSpPr/>
                  <p:nvPr/>
                </p:nvSpPr>
                <p:spPr>
                  <a:xfrm>
                    <a:off x="489348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8" name="CustomShape 2849"/>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69" name="CustomShape 2850"/>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70" name="CustomShape 2851"/>
                  <p:cNvSpPr/>
                  <p:nvPr/>
                </p:nvSpPr>
                <p:spPr>
                  <a:xfrm>
                    <a:off x="495972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71" name="CustomShape 2852"/>
                  <p:cNvSpPr/>
                  <p:nvPr/>
                </p:nvSpPr>
                <p:spPr>
                  <a:xfrm>
                    <a:off x="490644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72" name="CustomShape 2853"/>
                  <p:cNvSpPr/>
                  <p:nvPr/>
                </p:nvSpPr>
                <p:spPr>
                  <a:xfrm>
                    <a:off x="491976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73" name="CustomShape 2854"/>
                  <p:cNvSpPr/>
                  <p:nvPr/>
                </p:nvSpPr>
                <p:spPr>
                  <a:xfrm>
                    <a:off x="4933440" y="450216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274" name="CustomShape 2855"/>
                  <p:cNvSpPr/>
                  <p:nvPr/>
                </p:nvSpPr>
                <p:spPr>
                  <a:xfrm>
                    <a:off x="4946400" y="450216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275" name="CustomShape 2856"/>
                  <p:cNvSpPr/>
                  <p:nvPr/>
                </p:nvSpPr>
                <p:spPr>
                  <a:xfrm>
                    <a:off x="4959720" y="450216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3276" name="Group 2857"/>
          <p:cNvGrpSpPr/>
          <p:nvPr/>
        </p:nvGrpSpPr>
        <p:grpSpPr>
          <a:xfrm>
            <a:off x="4859280" y="4508640"/>
            <a:ext cx="903240" cy="72720"/>
            <a:chOff x="4859280" y="4508640"/>
            <a:chExt cx="903240" cy="72720"/>
          </a:xfrm>
        </p:grpSpPr>
        <p:grpSp>
          <p:nvGrpSpPr>
            <p:cNvPr id="3277" name="Group 2858"/>
            <p:cNvGrpSpPr/>
            <p:nvPr/>
          </p:nvGrpSpPr>
          <p:grpSpPr>
            <a:xfrm>
              <a:off x="4859280" y="4508640"/>
              <a:ext cx="494640" cy="72720"/>
              <a:chOff x="4859280" y="4508640"/>
              <a:chExt cx="494640" cy="72720"/>
            </a:xfrm>
          </p:grpSpPr>
          <p:grpSp>
            <p:nvGrpSpPr>
              <p:cNvPr id="3278" name="Group 2859"/>
              <p:cNvGrpSpPr/>
              <p:nvPr/>
            </p:nvGrpSpPr>
            <p:grpSpPr>
              <a:xfrm>
                <a:off x="4859280" y="4508640"/>
                <a:ext cx="281160" cy="72720"/>
                <a:chOff x="4859280" y="4508640"/>
                <a:chExt cx="281160" cy="72720"/>
              </a:xfrm>
            </p:grpSpPr>
            <p:grpSp>
              <p:nvGrpSpPr>
                <p:cNvPr id="3279" name="Group 2860"/>
                <p:cNvGrpSpPr/>
                <p:nvPr/>
              </p:nvGrpSpPr>
              <p:grpSpPr>
                <a:xfrm>
                  <a:off x="4859280" y="4508640"/>
                  <a:ext cx="164880" cy="72720"/>
                  <a:chOff x="4859280" y="4508640"/>
                  <a:chExt cx="164880" cy="72720"/>
                </a:xfrm>
              </p:grpSpPr>
              <p:sp>
                <p:nvSpPr>
                  <p:cNvPr id="3280" name="CustomShape 2861"/>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1" name="CustomShape 2862"/>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2" name="CustomShape 2863"/>
                  <p:cNvSpPr/>
                  <p:nvPr/>
                </p:nvSpPr>
                <p:spPr>
                  <a:xfrm>
                    <a:off x="48592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3" name="CustomShape 2864"/>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4" name="CustomShape 2865"/>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5" name="CustomShape 2866"/>
                  <p:cNvSpPr/>
                  <p:nvPr/>
                </p:nvSpPr>
                <p:spPr>
                  <a:xfrm>
                    <a:off x="49582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6" name="CustomShape 2867"/>
                  <p:cNvSpPr/>
                  <p:nvPr/>
                </p:nvSpPr>
                <p:spPr>
                  <a:xfrm>
                    <a:off x="48758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7" name="CustomShape 2868"/>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8" name="CustomShape 2869"/>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89" name="CustomShape 2870"/>
                  <p:cNvSpPr/>
                  <p:nvPr/>
                </p:nvSpPr>
                <p:spPr>
                  <a:xfrm>
                    <a:off x="49582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90" name="CustomShape 2871"/>
                  <p:cNvSpPr/>
                  <p:nvPr/>
                </p:nvSpPr>
                <p:spPr>
                  <a:xfrm>
                    <a:off x="489204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291" name="CustomShape 2872"/>
                  <p:cNvSpPr/>
                  <p:nvPr/>
                </p:nvSpPr>
                <p:spPr>
                  <a:xfrm>
                    <a:off x="49089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92" name="CustomShape 2873"/>
                  <p:cNvSpPr/>
                  <p:nvPr/>
                </p:nvSpPr>
                <p:spPr>
                  <a:xfrm>
                    <a:off x="4925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93" name="CustomShape 2874"/>
                  <p:cNvSpPr/>
                  <p:nvPr/>
                </p:nvSpPr>
                <p:spPr>
                  <a:xfrm>
                    <a:off x="49417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294" name="CustomShape 2875"/>
                  <p:cNvSpPr/>
                  <p:nvPr/>
                </p:nvSpPr>
                <p:spPr>
                  <a:xfrm>
                    <a:off x="495828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295" name="Group 2876"/>
                <p:cNvGrpSpPr/>
                <p:nvPr/>
              </p:nvGrpSpPr>
              <p:grpSpPr>
                <a:xfrm>
                  <a:off x="4975560" y="4508640"/>
                  <a:ext cx="164880" cy="72720"/>
                  <a:chOff x="4975560" y="4508640"/>
                  <a:chExt cx="164880" cy="72720"/>
                </a:xfrm>
              </p:grpSpPr>
              <p:sp>
                <p:nvSpPr>
                  <p:cNvPr id="3296" name="CustomShape 2877"/>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97" name="CustomShape 2878"/>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98" name="CustomShape 2879"/>
                  <p:cNvSpPr/>
                  <p:nvPr/>
                </p:nvSpPr>
                <p:spPr>
                  <a:xfrm>
                    <a:off x="49755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299" name="CustomShape 2880"/>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0" name="CustomShape 2881"/>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1" name="CustomShape 2882"/>
                  <p:cNvSpPr/>
                  <p:nvPr/>
                </p:nvSpPr>
                <p:spPr>
                  <a:xfrm>
                    <a:off x="50745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2" name="CustomShape 2883"/>
                  <p:cNvSpPr/>
                  <p:nvPr/>
                </p:nvSpPr>
                <p:spPr>
                  <a:xfrm>
                    <a:off x="4992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3" name="CustomShape 2884"/>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4" name="CustomShape 2885"/>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5" name="CustomShape 2886"/>
                  <p:cNvSpPr/>
                  <p:nvPr/>
                </p:nvSpPr>
                <p:spPr>
                  <a:xfrm>
                    <a:off x="50745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6" name="CustomShape 2887"/>
                  <p:cNvSpPr/>
                  <p:nvPr/>
                </p:nvSpPr>
                <p:spPr>
                  <a:xfrm>
                    <a:off x="50083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07" name="CustomShape 2888"/>
                  <p:cNvSpPr/>
                  <p:nvPr/>
                </p:nvSpPr>
                <p:spPr>
                  <a:xfrm>
                    <a:off x="50248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8" name="CustomShape 2889"/>
                  <p:cNvSpPr/>
                  <p:nvPr/>
                </p:nvSpPr>
                <p:spPr>
                  <a:xfrm>
                    <a:off x="50414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09" name="CustomShape 2890"/>
                  <p:cNvSpPr/>
                  <p:nvPr/>
                </p:nvSpPr>
                <p:spPr>
                  <a:xfrm>
                    <a:off x="505764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10" name="CustomShape 2891"/>
                  <p:cNvSpPr/>
                  <p:nvPr/>
                </p:nvSpPr>
                <p:spPr>
                  <a:xfrm>
                    <a:off x="507456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311" name="Group 2892"/>
              <p:cNvGrpSpPr/>
              <p:nvPr/>
            </p:nvGrpSpPr>
            <p:grpSpPr>
              <a:xfrm>
                <a:off x="5072760" y="4508640"/>
                <a:ext cx="281160" cy="72720"/>
                <a:chOff x="5072760" y="4508640"/>
                <a:chExt cx="281160" cy="72720"/>
              </a:xfrm>
            </p:grpSpPr>
            <p:grpSp>
              <p:nvGrpSpPr>
                <p:cNvPr id="3312" name="Group 2893"/>
                <p:cNvGrpSpPr/>
                <p:nvPr/>
              </p:nvGrpSpPr>
              <p:grpSpPr>
                <a:xfrm>
                  <a:off x="5072760" y="4508640"/>
                  <a:ext cx="164880" cy="72720"/>
                  <a:chOff x="5072760" y="4508640"/>
                  <a:chExt cx="164880" cy="72720"/>
                </a:xfrm>
              </p:grpSpPr>
              <p:sp>
                <p:nvSpPr>
                  <p:cNvPr id="3313" name="CustomShape 2894"/>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4" name="CustomShape 2895"/>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5" name="CustomShape 2896"/>
                  <p:cNvSpPr/>
                  <p:nvPr/>
                </p:nvSpPr>
                <p:spPr>
                  <a:xfrm>
                    <a:off x="50727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6" name="CustomShape 2897"/>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7" name="CustomShape 2898"/>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8" name="CustomShape 2899"/>
                  <p:cNvSpPr/>
                  <p:nvPr/>
                </p:nvSpPr>
                <p:spPr>
                  <a:xfrm>
                    <a:off x="51717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19" name="CustomShape 2900"/>
                  <p:cNvSpPr/>
                  <p:nvPr/>
                </p:nvSpPr>
                <p:spPr>
                  <a:xfrm>
                    <a:off x="50893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20" name="CustomShape 2901"/>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21" name="CustomShape 2902"/>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22" name="CustomShape 2903"/>
                  <p:cNvSpPr/>
                  <p:nvPr/>
                </p:nvSpPr>
                <p:spPr>
                  <a:xfrm>
                    <a:off x="51717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23" name="CustomShape 2904"/>
                  <p:cNvSpPr/>
                  <p:nvPr/>
                </p:nvSpPr>
                <p:spPr>
                  <a:xfrm>
                    <a:off x="51055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24" name="CustomShape 2905"/>
                  <p:cNvSpPr/>
                  <p:nvPr/>
                </p:nvSpPr>
                <p:spPr>
                  <a:xfrm>
                    <a:off x="51220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25" name="CustomShape 2906"/>
                  <p:cNvSpPr/>
                  <p:nvPr/>
                </p:nvSpPr>
                <p:spPr>
                  <a:xfrm>
                    <a:off x="51390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26" name="CustomShape 2907"/>
                  <p:cNvSpPr/>
                  <p:nvPr/>
                </p:nvSpPr>
                <p:spPr>
                  <a:xfrm>
                    <a:off x="515520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27" name="CustomShape 2908"/>
                  <p:cNvSpPr/>
                  <p:nvPr/>
                </p:nvSpPr>
                <p:spPr>
                  <a:xfrm>
                    <a:off x="517176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328" name="Group 2909"/>
                <p:cNvGrpSpPr/>
                <p:nvPr/>
              </p:nvGrpSpPr>
              <p:grpSpPr>
                <a:xfrm>
                  <a:off x="5189040" y="4508640"/>
                  <a:ext cx="164880" cy="72720"/>
                  <a:chOff x="5189040" y="4508640"/>
                  <a:chExt cx="164880" cy="72720"/>
                </a:xfrm>
              </p:grpSpPr>
              <p:sp>
                <p:nvSpPr>
                  <p:cNvPr id="3329" name="CustomShape 2910"/>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0" name="CustomShape 2911"/>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1" name="CustomShape 2912"/>
                  <p:cNvSpPr/>
                  <p:nvPr/>
                </p:nvSpPr>
                <p:spPr>
                  <a:xfrm>
                    <a:off x="51890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2" name="CustomShape 2913"/>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3" name="CustomShape 2914"/>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4" name="CustomShape 2915"/>
                  <p:cNvSpPr/>
                  <p:nvPr/>
                </p:nvSpPr>
                <p:spPr>
                  <a:xfrm>
                    <a:off x="52880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5" name="CustomShape 2916"/>
                  <p:cNvSpPr/>
                  <p:nvPr/>
                </p:nvSpPr>
                <p:spPr>
                  <a:xfrm>
                    <a:off x="5205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6" name="CustomShape 2917"/>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7" name="CustomShape 2918"/>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8" name="CustomShape 2919"/>
                  <p:cNvSpPr/>
                  <p:nvPr/>
                </p:nvSpPr>
                <p:spPr>
                  <a:xfrm>
                    <a:off x="52880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39" name="CustomShape 2920"/>
                  <p:cNvSpPr/>
                  <p:nvPr/>
                </p:nvSpPr>
                <p:spPr>
                  <a:xfrm>
                    <a:off x="522180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40" name="CustomShape 2921"/>
                  <p:cNvSpPr/>
                  <p:nvPr/>
                </p:nvSpPr>
                <p:spPr>
                  <a:xfrm>
                    <a:off x="52383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41" name="CustomShape 2922"/>
                  <p:cNvSpPr/>
                  <p:nvPr/>
                </p:nvSpPr>
                <p:spPr>
                  <a:xfrm>
                    <a:off x="5254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42" name="CustomShape 2923"/>
                  <p:cNvSpPr/>
                  <p:nvPr/>
                </p:nvSpPr>
                <p:spPr>
                  <a:xfrm>
                    <a:off x="52711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43" name="CustomShape 2924"/>
                  <p:cNvSpPr/>
                  <p:nvPr/>
                </p:nvSpPr>
                <p:spPr>
                  <a:xfrm>
                    <a:off x="528804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3344" name="Group 2925"/>
            <p:cNvGrpSpPr/>
            <p:nvPr/>
          </p:nvGrpSpPr>
          <p:grpSpPr>
            <a:xfrm>
              <a:off x="5267880" y="4508640"/>
              <a:ext cx="494640" cy="72720"/>
              <a:chOff x="5267880" y="4508640"/>
              <a:chExt cx="494640" cy="72720"/>
            </a:xfrm>
          </p:grpSpPr>
          <p:grpSp>
            <p:nvGrpSpPr>
              <p:cNvPr id="3345" name="Group 2926"/>
              <p:cNvGrpSpPr/>
              <p:nvPr/>
            </p:nvGrpSpPr>
            <p:grpSpPr>
              <a:xfrm>
                <a:off x="5267880" y="4508640"/>
                <a:ext cx="281160" cy="72720"/>
                <a:chOff x="5267880" y="4508640"/>
                <a:chExt cx="281160" cy="72720"/>
              </a:xfrm>
            </p:grpSpPr>
            <p:grpSp>
              <p:nvGrpSpPr>
                <p:cNvPr id="3346" name="Group 2927"/>
                <p:cNvGrpSpPr/>
                <p:nvPr/>
              </p:nvGrpSpPr>
              <p:grpSpPr>
                <a:xfrm>
                  <a:off x="5267880" y="4508640"/>
                  <a:ext cx="164880" cy="72720"/>
                  <a:chOff x="5267880" y="4508640"/>
                  <a:chExt cx="164880" cy="72720"/>
                </a:xfrm>
              </p:grpSpPr>
              <p:sp>
                <p:nvSpPr>
                  <p:cNvPr id="3347" name="CustomShape 2928"/>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48" name="CustomShape 2929"/>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49" name="CustomShape 2930"/>
                  <p:cNvSpPr/>
                  <p:nvPr/>
                </p:nvSpPr>
                <p:spPr>
                  <a:xfrm>
                    <a:off x="52678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0" name="CustomShape 2931"/>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1" name="CustomShape 2932"/>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2" name="CustomShape 2933"/>
                  <p:cNvSpPr/>
                  <p:nvPr/>
                </p:nvSpPr>
                <p:spPr>
                  <a:xfrm>
                    <a:off x="53668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3" name="CustomShape 2934"/>
                  <p:cNvSpPr/>
                  <p:nvPr/>
                </p:nvSpPr>
                <p:spPr>
                  <a:xfrm>
                    <a:off x="52848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4" name="CustomShape 2935"/>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5" name="CustomShape 2936"/>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6" name="CustomShape 2937"/>
                  <p:cNvSpPr/>
                  <p:nvPr/>
                </p:nvSpPr>
                <p:spPr>
                  <a:xfrm>
                    <a:off x="53668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7" name="CustomShape 2938"/>
                  <p:cNvSpPr/>
                  <p:nvPr/>
                </p:nvSpPr>
                <p:spPr>
                  <a:xfrm>
                    <a:off x="530064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58" name="CustomShape 2939"/>
                  <p:cNvSpPr/>
                  <p:nvPr/>
                </p:nvSpPr>
                <p:spPr>
                  <a:xfrm>
                    <a:off x="53175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59" name="CustomShape 2940"/>
                  <p:cNvSpPr/>
                  <p:nvPr/>
                </p:nvSpPr>
                <p:spPr>
                  <a:xfrm>
                    <a:off x="53341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0" name="CustomShape 2941"/>
                  <p:cNvSpPr/>
                  <p:nvPr/>
                </p:nvSpPr>
                <p:spPr>
                  <a:xfrm>
                    <a:off x="53503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61" name="CustomShape 2942"/>
                  <p:cNvSpPr/>
                  <p:nvPr/>
                </p:nvSpPr>
                <p:spPr>
                  <a:xfrm>
                    <a:off x="536688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362" name="Group 2943"/>
                <p:cNvGrpSpPr/>
                <p:nvPr/>
              </p:nvGrpSpPr>
              <p:grpSpPr>
                <a:xfrm>
                  <a:off x="5384160" y="4508640"/>
                  <a:ext cx="164880" cy="72720"/>
                  <a:chOff x="5384160" y="4508640"/>
                  <a:chExt cx="164880" cy="72720"/>
                </a:xfrm>
              </p:grpSpPr>
              <p:sp>
                <p:nvSpPr>
                  <p:cNvPr id="3363" name="CustomShape 2944"/>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4" name="CustomShape 2945"/>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5" name="CustomShape 2946"/>
                  <p:cNvSpPr/>
                  <p:nvPr/>
                </p:nvSpPr>
                <p:spPr>
                  <a:xfrm>
                    <a:off x="53841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6" name="CustomShape 2947"/>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7" name="CustomShape 2948"/>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8" name="CustomShape 2949"/>
                  <p:cNvSpPr/>
                  <p:nvPr/>
                </p:nvSpPr>
                <p:spPr>
                  <a:xfrm>
                    <a:off x="54831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69" name="CustomShape 2950"/>
                  <p:cNvSpPr/>
                  <p:nvPr/>
                </p:nvSpPr>
                <p:spPr>
                  <a:xfrm>
                    <a:off x="54007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0" name="CustomShape 2951"/>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1" name="CustomShape 2952"/>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2" name="CustomShape 2953"/>
                  <p:cNvSpPr/>
                  <p:nvPr/>
                </p:nvSpPr>
                <p:spPr>
                  <a:xfrm>
                    <a:off x="54831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3" name="CustomShape 2954"/>
                  <p:cNvSpPr/>
                  <p:nvPr/>
                </p:nvSpPr>
                <p:spPr>
                  <a:xfrm>
                    <a:off x="54169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74" name="CustomShape 2955"/>
                  <p:cNvSpPr/>
                  <p:nvPr/>
                </p:nvSpPr>
                <p:spPr>
                  <a:xfrm>
                    <a:off x="543348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5" name="CustomShape 2956"/>
                  <p:cNvSpPr/>
                  <p:nvPr/>
                </p:nvSpPr>
                <p:spPr>
                  <a:xfrm>
                    <a:off x="54504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76" name="CustomShape 2957"/>
                  <p:cNvSpPr/>
                  <p:nvPr/>
                </p:nvSpPr>
                <p:spPr>
                  <a:xfrm>
                    <a:off x="546624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77" name="CustomShape 2958"/>
                  <p:cNvSpPr/>
                  <p:nvPr/>
                </p:nvSpPr>
                <p:spPr>
                  <a:xfrm>
                    <a:off x="548316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378" name="Group 2959"/>
              <p:cNvGrpSpPr/>
              <p:nvPr/>
            </p:nvGrpSpPr>
            <p:grpSpPr>
              <a:xfrm>
                <a:off x="5481360" y="4508640"/>
                <a:ext cx="281160" cy="72720"/>
                <a:chOff x="5481360" y="4508640"/>
                <a:chExt cx="281160" cy="72720"/>
              </a:xfrm>
            </p:grpSpPr>
            <p:grpSp>
              <p:nvGrpSpPr>
                <p:cNvPr id="3379" name="Group 2960"/>
                <p:cNvGrpSpPr/>
                <p:nvPr/>
              </p:nvGrpSpPr>
              <p:grpSpPr>
                <a:xfrm>
                  <a:off x="5481360" y="4508640"/>
                  <a:ext cx="164880" cy="72720"/>
                  <a:chOff x="5481360" y="4508640"/>
                  <a:chExt cx="164880" cy="72720"/>
                </a:xfrm>
              </p:grpSpPr>
              <p:sp>
                <p:nvSpPr>
                  <p:cNvPr id="3380" name="CustomShape 2961"/>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1" name="CustomShape 2962"/>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2" name="CustomShape 2963"/>
                  <p:cNvSpPr/>
                  <p:nvPr/>
                </p:nvSpPr>
                <p:spPr>
                  <a:xfrm>
                    <a:off x="54813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3" name="CustomShape 2964"/>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4" name="CustomShape 2965"/>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5" name="CustomShape 2966"/>
                  <p:cNvSpPr/>
                  <p:nvPr/>
                </p:nvSpPr>
                <p:spPr>
                  <a:xfrm>
                    <a:off x="55803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6" name="CustomShape 2967"/>
                  <p:cNvSpPr/>
                  <p:nvPr/>
                </p:nvSpPr>
                <p:spPr>
                  <a:xfrm>
                    <a:off x="54979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7" name="CustomShape 2968"/>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8" name="CustomShape 2969"/>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89" name="CustomShape 2970"/>
                  <p:cNvSpPr/>
                  <p:nvPr/>
                </p:nvSpPr>
                <p:spPr>
                  <a:xfrm>
                    <a:off x="55803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0" name="CustomShape 2971"/>
                  <p:cNvSpPr/>
                  <p:nvPr/>
                </p:nvSpPr>
                <p:spPr>
                  <a:xfrm>
                    <a:off x="55141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91" name="CustomShape 2972"/>
                  <p:cNvSpPr/>
                  <p:nvPr/>
                </p:nvSpPr>
                <p:spPr>
                  <a:xfrm>
                    <a:off x="55310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2" name="CustomShape 2973"/>
                  <p:cNvSpPr/>
                  <p:nvPr/>
                </p:nvSpPr>
                <p:spPr>
                  <a:xfrm>
                    <a:off x="55476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3" name="CustomShape 2974"/>
                  <p:cNvSpPr/>
                  <p:nvPr/>
                </p:nvSpPr>
                <p:spPr>
                  <a:xfrm>
                    <a:off x="556380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394" name="CustomShape 2975"/>
                  <p:cNvSpPr/>
                  <p:nvPr/>
                </p:nvSpPr>
                <p:spPr>
                  <a:xfrm>
                    <a:off x="558036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395" name="Group 2976"/>
                <p:cNvGrpSpPr/>
                <p:nvPr/>
              </p:nvGrpSpPr>
              <p:grpSpPr>
                <a:xfrm>
                  <a:off x="5597640" y="4508640"/>
                  <a:ext cx="164880" cy="72720"/>
                  <a:chOff x="5597640" y="4508640"/>
                  <a:chExt cx="164880" cy="72720"/>
                </a:xfrm>
              </p:grpSpPr>
              <p:sp>
                <p:nvSpPr>
                  <p:cNvPr id="3396" name="CustomShape 2977"/>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7" name="CustomShape 2978"/>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8" name="CustomShape 2979"/>
                  <p:cNvSpPr/>
                  <p:nvPr/>
                </p:nvSpPr>
                <p:spPr>
                  <a:xfrm>
                    <a:off x="55976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399" name="CustomShape 2980"/>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0" name="CustomShape 2981"/>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1" name="CustomShape 2982"/>
                  <p:cNvSpPr/>
                  <p:nvPr/>
                </p:nvSpPr>
                <p:spPr>
                  <a:xfrm>
                    <a:off x="56966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2" name="CustomShape 2983"/>
                  <p:cNvSpPr/>
                  <p:nvPr/>
                </p:nvSpPr>
                <p:spPr>
                  <a:xfrm>
                    <a:off x="561420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3" name="CustomShape 2984"/>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4" name="CustomShape 2985"/>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5" name="CustomShape 2986"/>
                  <p:cNvSpPr/>
                  <p:nvPr/>
                </p:nvSpPr>
                <p:spPr>
                  <a:xfrm>
                    <a:off x="569664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6" name="CustomShape 2987"/>
                  <p:cNvSpPr/>
                  <p:nvPr/>
                </p:nvSpPr>
                <p:spPr>
                  <a:xfrm>
                    <a:off x="563040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407" name="CustomShape 2988"/>
                  <p:cNvSpPr/>
                  <p:nvPr/>
                </p:nvSpPr>
                <p:spPr>
                  <a:xfrm>
                    <a:off x="564696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8" name="CustomShape 2989"/>
                  <p:cNvSpPr/>
                  <p:nvPr/>
                </p:nvSpPr>
                <p:spPr>
                  <a:xfrm>
                    <a:off x="5663520" y="450864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409" name="CustomShape 2990"/>
                  <p:cNvSpPr/>
                  <p:nvPr/>
                </p:nvSpPr>
                <p:spPr>
                  <a:xfrm>
                    <a:off x="5679720" y="450864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410" name="CustomShape 2991"/>
                  <p:cNvSpPr/>
                  <p:nvPr/>
                </p:nvSpPr>
                <p:spPr>
                  <a:xfrm>
                    <a:off x="5696640" y="450864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3411" name="CustomShape 2992"/>
          <p:cNvSpPr/>
          <p:nvPr/>
        </p:nvSpPr>
        <p:spPr>
          <a:xfrm>
            <a:off x="5651640" y="414828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3412" name="CustomShape 2993"/>
          <p:cNvSpPr/>
          <p:nvPr/>
        </p:nvSpPr>
        <p:spPr>
          <a:xfrm>
            <a:off x="3635280" y="4148280"/>
            <a:ext cx="720360" cy="863280"/>
          </a:xfrm>
          <a:prstGeom prst="ellipse">
            <a:avLst/>
          </a:prstGeom>
          <a:solidFill>
            <a:schemeClr val="accent1"/>
          </a:solidFill>
          <a:ln w="9360">
            <a:solidFill>
              <a:schemeClr val="tx1"/>
            </a:solidFill>
            <a:round/>
          </a:ln>
        </p:spPr>
        <p:style>
          <a:lnRef idx="0"/>
          <a:fillRef idx="0"/>
          <a:effectRef idx="0"/>
          <a:fontRef idx="minor"/>
        </p:style>
      </p:sp>
      <p:grpSp>
        <p:nvGrpSpPr>
          <p:cNvPr id="3413" name="Group 2994"/>
          <p:cNvGrpSpPr/>
          <p:nvPr/>
        </p:nvGrpSpPr>
        <p:grpSpPr>
          <a:xfrm>
            <a:off x="4284720" y="6446880"/>
            <a:ext cx="730080" cy="75960"/>
            <a:chOff x="4284720" y="6446880"/>
            <a:chExt cx="730080" cy="75960"/>
          </a:xfrm>
        </p:grpSpPr>
        <p:grpSp>
          <p:nvGrpSpPr>
            <p:cNvPr id="3414" name="Group 2995"/>
            <p:cNvGrpSpPr/>
            <p:nvPr/>
          </p:nvGrpSpPr>
          <p:grpSpPr>
            <a:xfrm>
              <a:off x="4284720" y="6446880"/>
              <a:ext cx="399600" cy="75960"/>
              <a:chOff x="4284720" y="6446880"/>
              <a:chExt cx="399600" cy="75960"/>
            </a:xfrm>
          </p:grpSpPr>
          <p:grpSp>
            <p:nvGrpSpPr>
              <p:cNvPr id="3415" name="Group 2996"/>
              <p:cNvGrpSpPr/>
              <p:nvPr/>
            </p:nvGrpSpPr>
            <p:grpSpPr>
              <a:xfrm>
                <a:off x="4284720" y="6446880"/>
                <a:ext cx="227160" cy="75960"/>
                <a:chOff x="4284720" y="6446880"/>
                <a:chExt cx="227160" cy="75960"/>
              </a:xfrm>
            </p:grpSpPr>
            <p:grpSp>
              <p:nvGrpSpPr>
                <p:cNvPr id="3416" name="Group 2997"/>
                <p:cNvGrpSpPr/>
                <p:nvPr/>
              </p:nvGrpSpPr>
              <p:grpSpPr>
                <a:xfrm>
                  <a:off x="4284720" y="6446880"/>
                  <a:ext cx="133200" cy="75960"/>
                  <a:chOff x="4284720" y="6446880"/>
                  <a:chExt cx="133200" cy="75960"/>
                </a:xfrm>
              </p:grpSpPr>
              <p:sp>
                <p:nvSpPr>
                  <p:cNvPr id="3417" name="CustomShape 2998"/>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18" name="CustomShape 2999"/>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19" name="CustomShape 3000"/>
                  <p:cNvSpPr/>
                  <p:nvPr/>
                </p:nvSpPr>
                <p:spPr>
                  <a:xfrm>
                    <a:off x="42847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0" name="CustomShape 3001"/>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1" name="CustomShape 3002"/>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2" name="CustomShape 3003"/>
                  <p:cNvSpPr/>
                  <p:nvPr/>
                </p:nvSpPr>
                <p:spPr>
                  <a:xfrm>
                    <a:off x="43646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3" name="CustomShape 3004"/>
                  <p:cNvSpPr/>
                  <p:nvPr/>
                </p:nvSpPr>
                <p:spPr>
                  <a:xfrm>
                    <a:off x="42980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4" name="CustomShape 3005"/>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5" name="CustomShape 3006"/>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6" name="CustomShape 3007"/>
                  <p:cNvSpPr/>
                  <p:nvPr/>
                </p:nvSpPr>
                <p:spPr>
                  <a:xfrm>
                    <a:off x="43646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7" name="CustomShape 3008"/>
                  <p:cNvSpPr/>
                  <p:nvPr/>
                </p:nvSpPr>
                <p:spPr>
                  <a:xfrm>
                    <a:off x="431100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28" name="CustomShape 3009"/>
                  <p:cNvSpPr/>
                  <p:nvPr/>
                </p:nvSpPr>
                <p:spPr>
                  <a:xfrm>
                    <a:off x="43246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29" name="CustomShape 3010"/>
                  <p:cNvSpPr/>
                  <p:nvPr/>
                </p:nvSpPr>
                <p:spPr>
                  <a:xfrm>
                    <a:off x="4338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0" name="CustomShape 3011"/>
                  <p:cNvSpPr/>
                  <p:nvPr/>
                </p:nvSpPr>
                <p:spPr>
                  <a:xfrm>
                    <a:off x="435132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31" name="CustomShape 3012"/>
                  <p:cNvSpPr/>
                  <p:nvPr/>
                </p:nvSpPr>
                <p:spPr>
                  <a:xfrm>
                    <a:off x="436464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432" name="Group 3013"/>
                <p:cNvGrpSpPr/>
                <p:nvPr/>
              </p:nvGrpSpPr>
              <p:grpSpPr>
                <a:xfrm>
                  <a:off x="4378680" y="6446880"/>
                  <a:ext cx="133200" cy="75960"/>
                  <a:chOff x="4378680" y="6446880"/>
                  <a:chExt cx="133200" cy="75960"/>
                </a:xfrm>
              </p:grpSpPr>
              <p:sp>
                <p:nvSpPr>
                  <p:cNvPr id="3433" name="CustomShape 3014"/>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4" name="CustomShape 3015"/>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5" name="CustomShape 3016"/>
                  <p:cNvSpPr/>
                  <p:nvPr/>
                </p:nvSpPr>
                <p:spPr>
                  <a:xfrm>
                    <a:off x="43786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6" name="CustomShape 3017"/>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7" name="CustomShape 3018"/>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8" name="CustomShape 3019"/>
                  <p:cNvSpPr/>
                  <p:nvPr/>
                </p:nvSpPr>
                <p:spPr>
                  <a:xfrm>
                    <a:off x="44586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39" name="CustomShape 3020"/>
                  <p:cNvSpPr/>
                  <p:nvPr/>
                </p:nvSpPr>
                <p:spPr>
                  <a:xfrm>
                    <a:off x="43920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40" name="CustomShape 3021"/>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41" name="CustomShape 3022"/>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42" name="CustomShape 3023"/>
                  <p:cNvSpPr/>
                  <p:nvPr/>
                </p:nvSpPr>
                <p:spPr>
                  <a:xfrm>
                    <a:off x="44586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43" name="CustomShape 3024"/>
                  <p:cNvSpPr/>
                  <p:nvPr/>
                </p:nvSpPr>
                <p:spPr>
                  <a:xfrm>
                    <a:off x="440496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44" name="CustomShape 3025"/>
                  <p:cNvSpPr/>
                  <p:nvPr/>
                </p:nvSpPr>
                <p:spPr>
                  <a:xfrm>
                    <a:off x="44186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45" name="CustomShape 3026"/>
                  <p:cNvSpPr/>
                  <p:nvPr/>
                </p:nvSpPr>
                <p:spPr>
                  <a:xfrm>
                    <a:off x="4431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46" name="CustomShape 3027"/>
                  <p:cNvSpPr/>
                  <p:nvPr/>
                </p:nvSpPr>
                <p:spPr>
                  <a:xfrm>
                    <a:off x="444492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47" name="CustomShape 3028"/>
                  <p:cNvSpPr/>
                  <p:nvPr/>
                </p:nvSpPr>
                <p:spPr>
                  <a:xfrm>
                    <a:off x="445860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3448" name="Group 3029"/>
              <p:cNvGrpSpPr/>
              <p:nvPr/>
            </p:nvGrpSpPr>
            <p:grpSpPr>
              <a:xfrm>
                <a:off x="4457160" y="6446880"/>
                <a:ext cx="227160" cy="75960"/>
                <a:chOff x="4457160" y="6446880"/>
                <a:chExt cx="227160" cy="75960"/>
              </a:xfrm>
            </p:grpSpPr>
            <p:grpSp>
              <p:nvGrpSpPr>
                <p:cNvPr id="3449" name="Group 3030"/>
                <p:cNvGrpSpPr/>
                <p:nvPr/>
              </p:nvGrpSpPr>
              <p:grpSpPr>
                <a:xfrm>
                  <a:off x="4457160" y="6446880"/>
                  <a:ext cx="133200" cy="75960"/>
                  <a:chOff x="4457160" y="6446880"/>
                  <a:chExt cx="133200" cy="75960"/>
                </a:xfrm>
              </p:grpSpPr>
              <p:sp>
                <p:nvSpPr>
                  <p:cNvPr id="3450" name="CustomShape 3031"/>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1" name="CustomShape 3032"/>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2" name="CustomShape 3033"/>
                  <p:cNvSpPr/>
                  <p:nvPr/>
                </p:nvSpPr>
                <p:spPr>
                  <a:xfrm>
                    <a:off x="44571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3" name="CustomShape 3034"/>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4" name="CustomShape 3035"/>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5" name="CustomShape 3036"/>
                  <p:cNvSpPr/>
                  <p:nvPr/>
                </p:nvSpPr>
                <p:spPr>
                  <a:xfrm>
                    <a:off x="45370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6" name="CustomShape 3037"/>
                  <p:cNvSpPr/>
                  <p:nvPr/>
                </p:nvSpPr>
                <p:spPr>
                  <a:xfrm>
                    <a:off x="44708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7" name="CustomShape 3038"/>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8" name="CustomShape 3039"/>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59" name="CustomShape 3040"/>
                  <p:cNvSpPr/>
                  <p:nvPr/>
                </p:nvSpPr>
                <p:spPr>
                  <a:xfrm>
                    <a:off x="45370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60" name="CustomShape 3041"/>
                  <p:cNvSpPr/>
                  <p:nvPr/>
                </p:nvSpPr>
                <p:spPr>
                  <a:xfrm>
                    <a:off x="448380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61" name="CustomShape 3042"/>
                  <p:cNvSpPr/>
                  <p:nvPr/>
                </p:nvSpPr>
                <p:spPr>
                  <a:xfrm>
                    <a:off x="44971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62" name="CustomShape 3043"/>
                  <p:cNvSpPr/>
                  <p:nvPr/>
                </p:nvSpPr>
                <p:spPr>
                  <a:xfrm>
                    <a:off x="4510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63" name="CustomShape 3044"/>
                  <p:cNvSpPr/>
                  <p:nvPr/>
                </p:nvSpPr>
                <p:spPr>
                  <a:xfrm>
                    <a:off x="452376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64" name="CustomShape 3045"/>
                  <p:cNvSpPr/>
                  <p:nvPr/>
                </p:nvSpPr>
                <p:spPr>
                  <a:xfrm>
                    <a:off x="453708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465" name="Group 3046"/>
                <p:cNvGrpSpPr/>
                <p:nvPr/>
              </p:nvGrpSpPr>
              <p:grpSpPr>
                <a:xfrm>
                  <a:off x="4551120" y="6446880"/>
                  <a:ext cx="133200" cy="75960"/>
                  <a:chOff x="4551120" y="6446880"/>
                  <a:chExt cx="133200" cy="75960"/>
                </a:xfrm>
              </p:grpSpPr>
              <p:sp>
                <p:nvSpPr>
                  <p:cNvPr id="3466" name="CustomShape 3047"/>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67" name="CustomShape 3048"/>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68" name="CustomShape 3049"/>
                  <p:cNvSpPr/>
                  <p:nvPr/>
                </p:nvSpPr>
                <p:spPr>
                  <a:xfrm>
                    <a:off x="45511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69" name="CustomShape 3050"/>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0" name="CustomShape 3051"/>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1" name="CustomShape 3052"/>
                  <p:cNvSpPr/>
                  <p:nvPr/>
                </p:nvSpPr>
                <p:spPr>
                  <a:xfrm>
                    <a:off x="46310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2" name="CustomShape 3053"/>
                  <p:cNvSpPr/>
                  <p:nvPr/>
                </p:nvSpPr>
                <p:spPr>
                  <a:xfrm>
                    <a:off x="4564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3" name="CustomShape 3054"/>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4" name="CustomShape 3055"/>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5" name="CustomShape 3056"/>
                  <p:cNvSpPr/>
                  <p:nvPr/>
                </p:nvSpPr>
                <p:spPr>
                  <a:xfrm>
                    <a:off x="46310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6" name="CustomShape 3057"/>
                  <p:cNvSpPr/>
                  <p:nvPr/>
                </p:nvSpPr>
                <p:spPr>
                  <a:xfrm>
                    <a:off x="457776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77" name="CustomShape 3058"/>
                  <p:cNvSpPr/>
                  <p:nvPr/>
                </p:nvSpPr>
                <p:spPr>
                  <a:xfrm>
                    <a:off x="45910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8" name="CustomShape 3059"/>
                  <p:cNvSpPr/>
                  <p:nvPr/>
                </p:nvSpPr>
                <p:spPr>
                  <a:xfrm>
                    <a:off x="4604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79" name="CustomShape 3060"/>
                  <p:cNvSpPr/>
                  <p:nvPr/>
                </p:nvSpPr>
                <p:spPr>
                  <a:xfrm>
                    <a:off x="461772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80" name="CustomShape 3061"/>
                  <p:cNvSpPr/>
                  <p:nvPr/>
                </p:nvSpPr>
                <p:spPr>
                  <a:xfrm>
                    <a:off x="463104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3481" name="Group 3062"/>
            <p:cNvGrpSpPr/>
            <p:nvPr/>
          </p:nvGrpSpPr>
          <p:grpSpPr>
            <a:xfrm>
              <a:off x="4614840" y="6446880"/>
              <a:ext cx="399960" cy="75960"/>
              <a:chOff x="4614840" y="6446880"/>
              <a:chExt cx="399960" cy="75960"/>
            </a:xfrm>
          </p:grpSpPr>
          <p:grpSp>
            <p:nvGrpSpPr>
              <p:cNvPr id="3482" name="Group 3063"/>
              <p:cNvGrpSpPr/>
              <p:nvPr/>
            </p:nvGrpSpPr>
            <p:grpSpPr>
              <a:xfrm>
                <a:off x="4614840" y="6446880"/>
                <a:ext cx="227160" cy="75960"/>
                <a:chOff x="4614840" y="6446880"/>
                <a:chExt cx="227160" cy="75960"/>
              </a:xfrm>
            </p:grpSpPr>
            <p:grpSp>
              <p:nvGrpSpPr>
                <p:cNvPr id="3483" name="Group 3064"/>
                <p:cNvGrpSpPr/>
                <p:nvPr/>
              </p:nvGrpSpPr>
              <p:grpSpPr>
                <a:xfrm>
                  <a:off x="4614840" y="6446880"/>
                  <a:ext cx="133560" cy="75960"/>
                  <a:chOff x="4614840" y="6446880"/>
                  <a:chExt cx="133560" cy="75960"/>
                </a:xfrm>
              </p:grpSpPr>
              <p:sp>
                <p:nvSpPr>
                  <p:cNvPr id="3484" name="CustomShape 3065"/>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85" name="CustomShape 3066"/>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86" name="CustomShape 3067"/>
                  <p:cNvSpPr/>
                  <p:nvPr/>
                </p:nvSpPr>
                <p:spPr>
                  <a:xfrm>
                    <a:off x="46148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87" name="CustomShape 3068"/>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88" name="CustomShape 3069"/>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89" name="CustomShape 3070"/>
                  <p:cNvSpPr/>
                  <p:nvPr/>
                </p:nvSpPr>
                <p:spPr>
                  <a:xfrm>
                    <a:off x="46951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0" name="CustomShape 3071"/>
                  <p:cNvSpPr/>
                  <p:nvPr/>
                </p:nvSpPr>
                <p:spPr>
                  <a:xfrm>
                    <a:off x="46285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1" name="CustomShape 3072"/>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2" name="CustomShape 3073"/>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3" name="CustomShape 3074"/>
                  <p:cNvSpPr/>
                  <p:nvPr/>
                </p:nvSpPr>
                <p:spPr>
                  <a:xfrm>
                    <a:off x="46951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4" name="CustomShape 3075"/>
                  <p:cNvSpPr/>
                  <p:nvPr/>
                </p:nvSpPr>
                <p:spPr>
                  <a:xfrm>
                    <a:off x="464148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95" name="CustomShape 3076"/>
                  <p:cNvSpPr/>
                  <p:nvPr/>
                </p:nvSpPr>
                <p:spPr>
                  <a:xfrm>
                    <a:off x="46551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6" name="CustomShape 3077"/>
                  <p:cNvSpPr/>
                  <p:nvPr/>
                </p:nvSpPr>
                <p:spPr>
                  <a:xfrm>
                    <a:off x="4668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497" name="CustomShape 3078"/>
                  <p:cNvSpPr/>
                  <p:nvPr/>
                </p:nvSpPr>
                <p:spPr>
                  <a:xfrm>
                    <a:off x="468144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498" name="CustomShape 3079"/>
                  <p:cNvSpPr/>
                  <p:nvPr/>
                </p:nvSpPr>
                <p:spPr>
                  <a:xfrm>
                    <a:off x="469512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499" name="Group 3080"/>
                <p:cNvGrpSpPr/>
                <p:nvPr/>
              </p:nvGrpSpPr>
              <p:grpSpPr>
                <a:xfrm>
                  <a:off x="4708800" y="6446880"/>
                  <a:ext cx="133200" cy="75960"/>
                  <a:chOff x="4708800" y="6446880"/>
                  <a:chExt cx="133200" cy="75960"/>
                </a:xfrm>
              </p:grpSpPr>
              <p:sp>
                <p:nvSpPr>
                  <p:cNvPr id="3500" name="CustomShape 3081"/>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1" name="CustomShape 3082"/>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2" name="CustomShape 3083"/>
                  <p:cNvSpPr/>
                  <p:nvPr/>
                </p:nvSpPr>
                <p:spPr>
                  <a:xfrm>
                    <a:off x="47088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3" name="CustomShape 3084"/>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4" name="CustomShape 3085"/>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5" name="CustomShape 3086"/>
                  <p:cNvSpPr/>
                  <p:nvPr/>
                </p:nvSpPr>
                <p:spPr>
                  <a:xfrm>
                    <a:off x="47887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6" name="CustomShape 3087"/>
                  <p:cNvSpPr/>
                  <p:nvPr/>
                </p:nvSpPr>
                <p:spPr>
                  <a:xfrm>
                    <a:off x="47224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7" name="CustomShape 3088"/>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8" name="CustomShape 3089"/>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09" name="CustomShape 3090"/>
                  <p:cNvSpPr/>
                  <p:nvPr/>
                </p:nvSpPr>
                <p:spPr>
                  <a:xfrm>
                    <a:off x="47887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10" name="CustomShape 3091"/>
                  <p:cNvSpPr/>
                  <p:nvPr/>
                </p:nvSpPr>
                <p:spPr>
                  <a:xfrm>
                    <a:off x="473544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511" name="CustomShape 3092"/>
                  <p:cNvSpPr/>
                  <p:nvPr/>
                </p:nvSpPr>
                <p:spPr>
                  <a:xfrm>
                    <a:off x="47487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12" name="CustomShape 3093"/>
                  <p:cNvSpPr/>
                  <p:nvPr/>
                </p:nvSpPr>
                <p:spPr>
                  <a:xfrm>
                    <a:off x="47624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13" name="CustomShape 3094"/>
                  <p:cNvSpPr/>
                  <p:nvPr/>
                </p:nvSpPr>
                <p:spPr>
                  <a:xfrm>
                    <a:off x="477540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514" name="CustomShape 3095"/>
                  <p:cNvSpPr/>
                  <p:nvPr/>
                </p:nvSpPr>
                <p:spPr>
                  <a:xfrm>
                    <a:off x="478872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nvGrpSpPr>
              <p:cNvPr id="3515" name="Group 3096"/>
              <p:cNvGrpSpPr/>
              <p:nvPr/>
            </p:nvGrpSpPr>
            <p:grpSpPr>
              <a:xfrm>
                <a:off x="4787640" y="6446880"/>
                <a:ext cx="227160" cy="75960"/>
                <a:chOff x="4787640" y="6446880"/>
                <a:chExt cx="227160" cy="75960"/>
              </a:xfrm>
            </p:grpSpPr>
            <p:grpSp>
              <p:nvGrpSpPr>
                <p:cNvPr id="3516" name="Group 3097"/>
                <p:cNvGrpSpPr/>
                <p:nvPr/>
              </p:nvGrpSpPr>
              <p:grpSpPr>
                <a:xfrm>
                  <a:off x="4787640" y="6446880"/>
                  <a:ext cx="133200" cy="75960"/>
                  <a:chOff x="4787640" y="6446880"/>
                  <a:chExt cx="133200" cy="75960"/>
                </a:xfrm>
              </p:grpSpPr>
              <p:sp>
                <p:nvSpPr>
                  <p:cNvPr id="3517" name="CustomShape 3098"/>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18" name="CustomShape 3099"/>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19" name="CustomShape 3100"/>
                  <p:cNvSpPr/>
                  <p:nvPr/>
                </p:nvSpPr>
                <p:spPr>
                  <a:xfrm>
                    <a:off x="478764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0" name="CustomShape 3101"/>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1" name="CustomShape 3102"/>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2" name="CustomShape 3103"/>
                  <p:cNvSpPr/>
                  <p:nvPr/>
                </p:nvSpPr>
                <p:spPr>
                  <a:xfrm>
                    <a:off x="48675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3" name="CustomShape 3104"/>
                  <p:cNvSpPr/>
                  <p:nvPr/>
                </p:nvSpPr>
                <p:spPr>
                  <a:xfrm>
                    <a:off x="48009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4" name="CustomShape 3105"/>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5" name="CustomShape 3106"/>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6" name="CustomShape 3107"/>
                  <p:cNvSpPr/>
                  <p:nvPr/>
                </p:nvSpPr>
                <p:spPr>
                  <a:xfrm>
                    <a:off x="48675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7" name="CustomShape 3108"/>
                  <p:cNvSpPr/>
                  <p:nvPr/>
                </p:nvSpPr>
                <p:spPr>
                  <a:xfrm>
                    <a:off x="481392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528" name="CustomShape 3109"/>
                  <p:cNvSpPr/>
                  <p:nvPr/>
                </p:nvSpPr>
                <p:spPr>
                  <a:xfrm>
                    <a:off x="48276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29" name="CustomShape 3110"/>
                  <p:cNvSpPr/>
                  <p:nvPr/>
                </p:nvSpPr>
                <p:spPr>
                  <a:xfrm>
                    <a:off x="4840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0" name="CustomShape 3111"/>
                  <p:cNvSpPr/>
                  <p:nvPr/>
                </p:nvSpPr>
                <p:spPr>
                  <a:xfrm>
                    <a:off x="485424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531" name="CustomShape 3112"/>
                  <p:cNvSpPr/>
                  <p:nvPr/>
                </p:nvSpPr>
                <p:spPr>
                  <a:xfrm>
                    <a:off x="486756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nvGrpSpPr>
                <p:cNvPr id="3532" name="Group 3113"/>
                <p:cNvGrpSpPr/>
                <p:nvPr/>
              </p:nvGrpSpPr>
              <p:grpSpPr>
                <a:xfrm>
                  <a:off x="4881600" y="6446880"/>
                  <a:ext cx="133200" cy="75960"/>
                  <a:chOff x="4881600" y="6446880"/>
                  <a:chExt cx="133200" cy="75960"/>
                </a:xfrm>
              </p:grpSpPr>
              <p:sp>
                <p:nvSpPr>
                  <p:cNvPr id="3533" name="CustomShape 3114"/>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4" name="CustomShape 3115"/>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5" name="CustomShape 3116"/>
                  <p:cNvSpPr/>
                  <p:nvPr/>
                </p:nvSpPr>
                <p:spPr>
                  <a:xfrm>
                    <a:off x="488160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6" name="CustomShape 3117"/>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7" name="CustomShape 3118"/>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8" name="CustomShape 3119"/>
                  <p:cNvSpPr/>
                  <p:nvPr/>
                </p:nvSpPr>
                <p:spPr>
                  <a:xfrm>
                    <a:off x="49615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39" name="CustomShape 3120"/>
                  <p:cNvSpPr/>
                  <p:nvPr/>
                </p:nvSpPr>
                <p:spPr>
                  <a:xfrm>
                    <a:off x="48949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40" name="CustomShape 3121"/>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41" name="CustomShape 3122"/>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42" name="CustomShape 3123"/>
                  <p:cNvSpPr/>
                  <p:nvPr/>
                </p:nvSpPr>
                <p:spPr>
                  <a:xfrm>
                    <a:off x="496152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43" name="CustomShape 3124"/>
                  <p:cNvSpPr/>
                  <p:nvPr/>
                </p:nvSpPr>
                <p:spPr>
                  <a:xfrm>
                    <a:off x="490788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544" name="CustomShape 3125"/>
                  <p:cNvSpPr/>
                  <p:nvPr/>
                </p:nvSpPr>
                <p:spPr>
                  <a:xfrm>
                    <a:off x="492156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45" name="CustomShape 3126"/>
                  <p:cNvSpPr/>
                  <p:nvPr/>
                </p:nvSpPr>
                <p:spPr>
                  <a:xfrm>
                    <a:off x="4934880" y="6446880"/>
                    <a:ext cx="53280" cy="75960"/>
                  </a:xfrm>
                  <a:prstGeom prst="ellipse">
                    <a:avLst/>
                  </a:prstGeom>
                  <a:solidFill>
                    <a:schemeClr val="accent1"/>
                  </a:solidFill>
                  <a:ln w="38160">
                    <a:solidFill>
                      <a:schemeClr val="tx1"/>
                    </a:solidFill>
                    <a:round/>
                  </a:ln>
                </p:spPr>
                <p:style>
                  <a:lnRef idx="0"/>
                  <a:fillRef idx="0"/>
                  <a:effectRef idx="0"/>
                  <a:fontRef idx="minor"/>
                </p:style>
              </p:sp>
              <p:sp>
                <p:nvSpPr>
                  <p:cNvPr id="3546" name="CustomShape 3127"/>
                  <p:cNvSpPr/>
                  <p:nvPr/>
                </p:nvSpPr>
                <p:spPr>
                  <a:xfrm>
                    <a:off x="4947840" y="6446880"/>
                    <a:ext cx="53640" cy="75960"/>
                  </a:xfrm>
                  <a:prstGeom prst="ellipse">
                    <a:avLst/>
                  </a:prstGeom>
                  <a:solidFill>
                    <a:schemeClr val="accent1"/>
                  </a:solidFill>
                  <a:ln w="38160">
                    <a:solidFill>
                      <a:schemeClr val="tx1"/>
                    </a:solidFill>
                    <a:round/>
                  </a:ln>
                </p:spPr>
                <p:style>
                  <a:lnRef idx="0"/>
                  <a:fillRef idx="0"/>
                  <a:effectRef idx="0"/>
                  <a:fontRef idx="minor"/>
                </p:style>
              </p:sp>
              <p:sp>
                <p:nvSpPr>
                  <p:cNvPr id="3547" name="CustomShape 3128"/>
                  <p:cNvSpPr/>
                  <p:nvPr/>
                </p:nvSpPr>
                <p:spPr>
                  <a:xfrm>
                    <a:off x="4961520" y="6446880"/>
                    <a:ext cx="53280" cy="75960"/>
                  </a:xfrm>
                  <a:prstGeom prst="ellipse">
                    <a:avLst/>
                  </a:prstGeom>
                  <a:solidFill>
                    <a:schemeClr val="accent1"/>
                  </a:solidFill>
                  <a:ln w="38160">
                    <a:solidFill>
                      <a:schemeClr val="tx1"/>
                    </a:solidFill>
                    <a:round/>
                  </a:ln>
                </p:spPr>
                <p:style>
                  <a:lnRef idx="0"/>
                  <a:fillRef idx="0"/>
                  <a:effectRef idx="0"/>
                  <a:fontRef idx="minor"/>
                </p:style>
              </p:sp>
            </p:grpSp>
          </p:grpSp>
        </p:grpSp>
      </p:grpSp>
      <p:grpSp>
        <p:nvGrpSpPr>
          <p:cNvPr id="3548" name="Group 3129"/>
          <p:cNvGrpSpPr/>
          <p:nvPr/>
        </p:nvGrpSpPr>
        <p:grpSpPr>
          <a:xfrm>
            <a:off x="4861080" y="6453360"/>
            <a:ext cx="902880" cy="72720"/>
            <a:chOff x="4861080" y="6453360"/>
            <a:chExt cx="902880" cy="72720"/>
          </a:xfrm>
        </p:grpSpPr>
        <p:grpSp>
          <p:nvGrpSpPr>
            <p:cNvPr id="3549" name="Group 3130"/>
            <p:cNvGrpSpPr/>
            <p:nvPr/>
          </p:nvGrpSpPr>
          <p:grpSpPr>
            <a:xfrm>
              <a:off x="4861080" y="6453360"/>
              <a:ext cx="494280" cy="72720"/>
              <a:chOff x="4861080" y="6453360"/>
              <a:chExt cx="494280" cy="72720"/>
            </a:xfrm>
          </p:grpSpPr>
          <p:grpSp>
            <p:nvGrpSpPr>
              <p:cNvPr id="3550" name="Group 3131"/>
              <p:cNvGrpSpPr/>
              <p:nvPr/>
            </p:nvGrpSpPr>
            <p:grpSpPr>
              <a:xfrm>
                <a:off x="4861080" y="6453360"/>
                <a:ext cx="280800" cy="72720"/>
                <a:chOff x="4861080" y="6453360"/>
                <a:chExt cx="280800" cy="72720"/>
              </a:xfrm>
            </p:grpSpPr>
            <p:grpSp>
              <p:nvGrpSpPr>
                <p:cNvPr id="3551" name="Group 3132"/>
                <p:cNvGrpSpPr/>
                <p:nvPr/>
              </p:nvGrpSpPr>
              <p:grpSpPr>
                <a:xfrm>
                  <a:off x="4861080" y="6453360"/>
                  <a:ext cx="164520" cy="72720"/>
                  <a:chOff x="4861080" y="6453360"/>
                  <a:chExt cx="164520" cy="72720"/>
                </a:xfrm>
              </p:grpSpPr>
              <p:sp>
                <p:nvSpPr>
                  <p:cNvPr id="3552" name="CustomShape 3133"/>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3" name="CustomShape 3134"/>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4" name="CustomShape 3135"/>
                  <p:cNvSpPr/>
                  <p:nvPr/>
                </p:nvSpPr>
                <p:spPr>
                  <a:xfrm>
                    <a:off x="48610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5" name="CustomShape 3136"/>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6" name="CustomShape 3137"/>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7" name="CustomShape 3138"/>
                  <p:cNvSpPr/>
                  <p:nvPr/>
                </p:nvSpPr>
                <p:spPr>
                  <a:xfrm>
                    <a:off x="4959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8" name="CustomShape 3139"/>
                  <p:cNvSpPr/>
                  <p:nvPr/>
                </p:nvSpPr>
                <p:spPr>
                  <a:xfrm>
                    <a:off x="48776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59" name="CustomShape 3140"/>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0" name="CustomShape 3141"/>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1" name="CustomShape 3142"/>
                  <p:cNvSpPr/>
                  <p:nvPr/>
                </p:nvSpPr>
                <p:spPr>
                  <a:xfrm>
                    <a:off x="4959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2" name="CustomShape 3143"/>
                  <p:cNvSpPr/>
                  <p:nvPr/>
                </p:nvSpPr>
                <p:spPr>
                  <a:xfrm>
                    <a:off x="48938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563" name="CustomShape 3144"/>
                  <p:cNvSpPr/>
                  <p:nvPr/>
                </p:nvSpPr>
                <p:spPr>
                  <a:xfrm>
                    <a:off x="49104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4" name="CustomShape 3145"/>
                  <p:cNvSpPr/>
                  <p:nvPr/>
                </p:nvSpPr>
                <p:spPr>
                  <a:xfrm>
                    <a:off x="49269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5" name="CustomShape 3146"/>
                  <p:cNvSpPr/>
                  <p:nvPr/>
                </p:nvSpPr>
                <p:spPr>
                  <a:xfrm>
                    <a:off x="494316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566" name="CustomShape 3147"/>
                  <p:cNvSpPr/>
                  <p:nvPr/>
                </p:nvSpPr>
                <p:spPr>
                  <a:xfrm>
                    <a:off x="495972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567" name="Group 3148"/>
                <p:cNvGrpSpPr/>
                <p:nvPr/>
              </p:nvGrpSpPr>
              <p:grpSpPr>
                <a:xfrm>
                  <a:off x="4977000" y="6453360"/>
                  <a:ext cx="164880" cy="72720"/>
                  <a:chOff x="4977000" y="6453360"/>
                  <a:chExt cx="164880" cy="72720"/>
                </a:xfrm>
              </p:grpSpPr>
              <p:sp>
                <p:nvSpPr>
                  <p:cNvPr id="3568" name="CustomShape 3149"/>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69" name="CustomShape 3150"/>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0" name="CustomShape 3151"/>
                  <p:cNvSpPr/>
                  <p:nvPr/>
                </p:nvSpPr>
                <p:spPr>
                  <a:xfrm>
                    <a:off x="49770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1" name="CustomShape 3152"/>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2" name="CustomShape 3153"/>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3" name="CustomShape 3154"/>
                  <p:cNvSpPr/>
                  <p:nvPr/>
                </p:nvSpPr>
                <p:spPr>
                  <a:xfrm>
                    <a:off x="50760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4" name="CustomShape 3155"/>
                  <p:cNvSpPr/>
                  <p:nvPr/>
                </p:nvSpPr>
                <p:spPr>
                  <a:xfrm>
                    <a:off x="4993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5" name="CustomShape 3156"/>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6" name="CustomShape 3157"/>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7" name="CustomShape 3158"/>
                  <p:cNvSpPr/>
                  <p:nvPr/>
                </p:nvSpPr>
                <p:spPr>
                  <a:xfrm>
                    <a:off x="50760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78" name="CustomShape 3159"/>
                  <p:cNvSpPr/>
                  <p:nvPr/>
                </p:nvSpPr>
                <p:spPr>
                  <a:xfrm>
                    <a:off x="500976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579" name="CustomShape 3160"/>
                  <p:cNvSpPr/>
                  <p:nvPr/>
                </p:nvSpPr>
                <p:spPr>
                  <a:xfrm>
                    <a:off x="50266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0" name="CustomShape 3161"/>
                  <p:cNvSpPr/>
                  <p:nvPr/>
                </p:nvSpPr>
                <p:spPr>
                  <a:xfrm>
                    <a:off x="5043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1" name="CustomShape 3162"/>
                  <p:cNvSpPr/>
                  <p:nvPr/>
                </p:nvSpPr>
                <p:spPr>
                  <a:xfrm>
                    <a:off x="50594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582" name="CustomShape 3163"/>
                  <p:cNvSpPr/>
                  <p:nvPr/>
                </p:nvSpPr>
                <p:spPr>
                  <a:xfrm>
                    <a:off x="507600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583" name="Group 3164"/>
              <p:cNvGrpSpPr/>
              <p:nvPr/>
            </p:nvGrpSpPr>
            <p:grpSpPr>
              <a:xfrm>
                <a:off x="5074560" y="6453360"/>
                <a:ext cx="280800" cy="72720"/>
                <a:chOff x="5074560" y="6453360"/>
                <a:chExt cx="280800" cy="72720"/>
              </a:xfrm>
            </p:grpSpPr>
            <p:grpSp>
              <p:nvGrpSpPr>
                <p:cNvPr id="3584" name="Group 3165"/>
                <p:cNvGrpSpPr/>
                <p:nvPr/>
              </p:nvGrpSpPr>
              <p:grpSpPr>
                <a:xfrm>
                  <a:off x="5074560" y="6453360"/>
                  <a:ext cx="164520" cy="72720"/>
                  <a:chOff x="5074560" y="6453360"/>
                  <a:chExt cx="164520" cy="72720"/>
                </a:xfrm>
              </p:grpSpPr>
              <p:sp>
                <p:nvSpPr>
                  <p:cNvPr id="3585" name="CustomShape 3166"/>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6" name="CustomShape 3167"/>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7" name="CustomShape 3168"/>
                  <p:cNvSpPr/>
                  <p:nvPr/>
                </p:nvSpPr>
                <p:spPr>
                  <a:xfrm>
                    <a:off x="5074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8" name="CustomShape 3169"/>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89" name="CustomShape 3170"/>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0" name="CustomShape 3171"/>
                  <p:cNvSpPr/>
                  <p:nvPr/>
                </p:nvSpPr>
                <p:spPr>
                  <a:xfrm>
                    <a:off x="51732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1" name="CustomShape 3172"/>
                  <p:cNvSpPr/>
                  <p:nvPr/>
                </p:nvSpPr>
                <p:spPr>
                  <a:xfrm>
                    <a:off x="50911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2" name="CustomShape 3173"/>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3" name="CustomShape 3174"/>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4" name="CustomShape 3175"/>
                  <p:cNvSpPr/>
                  <p:nvPr/>
                </p:nvSpPr>
                <p:spPr>
                  <a:xfrm>
                    <a:off x="51732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5" name="CustomShape 3176"/>
                  <p:cNvSpPr/>
                  <p:nvPr/>
                </p:nvSpPr>
                <p:spPr>
                  <a:xfrm>
                    <a:off x="510732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596" name="CustomShape 3177"/>
                  <p:cNvSpPr/>
                  <p:nvPr/>
                </p:nvSpPr>
                <p:spPr>
                  <a:xfrm>
                    <a:off x="51238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7" name="CustomShape 3178"/>
                  <p:cNvSpPr/>
                  <p:nvPr/>
                </p:nvSpPr>
                <p:spPr>
                  <a:xfrm>
                    <a:off x="51404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598" name="CustomShape 3179"/>
                  <p:cNvSpPr/>
                  <p:nvPr/>
                </p:nvSpPr>
                <p:spPr>
                  <a:xfrm>
                    <a:off x="51566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599" name="CustomShape 3180"/>
                  <p:cNvSpPr/>
                  <p:nvPr/>
                </p:nvSpPr>
                <p:spPr>
                  <a:xfrm>
                    <a:off x="517320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600" name="Group 3181"/>
                <p:cNvGrpSpPr/>
                <p:nvPr/>
              </p:nvGrpSpPr>
              <p:grpSpPr>
                <a:xfrm>
                  <a:off x="5190480" y="6453360"/>
                  <a:ext cx="164880" cy="72720"/>
                  <a:chOff x="5190480" y="6453360"/>
                  <a:chExt cx="164880" cy="72720"/>
                </a:xfrm>
              </p:grpSpPr>
              <p:sp>
                <p:nvSpPr>
                  <p:cNvPr id="3601" name="CustomShape 3182"/>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2" name="CustomShape 3183"/>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3" name="CustomShape 3184"/>
                  <p:cNvSpPr/>
                  <p:nvPr/>
                </p:nvSpPr>
                <p:spPr>
                  <a:xfrm>
                    <a:off x="51904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4" name="CustomShape 3185"/>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5" name="CustomShape 3186"/>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6" name="CustomShape 3187"/>
                  <p:cNvSpPr/>
                  <p:nvPr/>
                </p:nvSpPr>
                <p:spPr>
                  <a:xfrm>
                    <a:off x="52894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7" name="CustomShape 3188"/>
                  <p:cNvSpPr/>
                  <p:nvPr/>
                </p:nvSpPr>
                <p:spPr>
                  <a:xfrm>
                    <a:off x="5207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8" name="CustomShape 3189"/>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09" name="CustomShape 3190"/>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10" name="CustomShape 3191"/>
                  <p:cNvSpPr/>
                  <p:nvPr/>
                </p:nvSpPr>
                <p:spPr>
                  <a:xfrm>
                    <a:off x="52894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11" name="CustomShape 3192"/>
                  <p:cNvSpPr/>
                  <p:nvPr/>
                </p:nvSpPr>
                <p:spPr>
                  <a:xfrm>
                    <a:off x="52232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12" name="CustomShape 3193"/>
                  <p:cNvSpPr/>
                  <p:nvPr/>
                </p:nvSpPr>
                <p:spPr>
                  <a:xfrm>
                    <a:off x="52401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13" name="CustomShape 3194"/>
                  <p:cNvSpPr/>
                  <p:nvPr/>
                </p:nvSpPr>
                <p:spPr>
                  <a:xfrm>
                    <a:off x="5256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14" name="CustomShape 3195"/>
                  <p:cNvSpPr/>
                  <p:nvPr/>
                </p:nvSpPr>
                <p:spPr>
                  <a:xfrm>
                    <a:off x="527292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15" name="CustomShape 3196"/>
                  <p:cNvSpPr/>
                  <p:nvPr/>
                </p:nvSpPr>
                <p:spPr>
                  <a:xfrm>
                    <a:off x="528948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nvGrpSpPr>
            <p:cNvPr id="3616" name="Group 3197"/>
            <p:cNvGrpSpPr/>
            <p:nvPr/>
          </p:nvGrpSpPr>
          <p:grpSpPr>
            <a:xfrm>
              <a:off x="5269680" y="6453360"/>
              <a:ext cx="494280" cy="72720"/>
              <a:chOff x="5269680" y="6453360"/>
              <a:chExt cx="494280" cy="72720"/>
            </a:xfrm>
          </p:grpSpPr>
          <p:grpSp>
            <p:nvGrpSpPr>
              <p:cNvPr id="3617" name="Group 3198"/>
              <p:cNvGrpSpPr/>
              <p:nvPr/>
            </p:nvGrpSpPr>
            <p:grpSpPr>
              <a:xfrm>
                <a:off x="5269680" y="6453360"/>
                <a:ext cx="280800" cy="72720"/>
                <a:chOff x="5269680" y="6453360"/>
                <a:chExt cx="280800" cy="72720"/>
              </a:xfrm>
            </p:grpSpPr>
            <p:grpSp>
              <p:nvGrpSpPr>
                <p:cNvPr id="3618" name="Group 3199"/>
                <p:cNvGrpSpPr/>
                <p:nvPr/>
              </p:nvGrpSpPr>
              <p:grpSpPr>
                <a:xfrm>
                  <a:off x="5269680" y="6453360"/>
                  <a:ext cx="164520" cy="72720"/>
                  <a:chOff x="5269680" y="6453360"/>
                  <a:chExt cx="164520" cy="72720"/>
                </a:xfrm>
              </p:grpSpPr>
              <p:sp>
                <p:nvSpPr>
                  <p:cNvPr id="3619" name="CustomShape 3200"/>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0" name="CustomShape 3201"/>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1" name="CustomShape 3202"/>
                  <p:cNvSpPr/>
                  <p:nvPr/>
                </p:nvSpPr>
                <p:spPr>
                  <a:xfrm>
                    <a:off x="52696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2" name="CustomShape 3203"/>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3" name="CustomShape 3204"/>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4" name="CustomShape 3205"/>
                  <p:cNvSpPr/>
                  <p:nvPr/>
                </p:nvSpPr>
                <p:spPr>
                  <a:xfrm>
                    <a:off x="5368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5" name="CustomShape 3206"/>
                  <p:cNvSpPr/>
                  <p:nvPr/>
                </p:nvSpPr>
                <p:spPr>
                  <a:xfrm>
                    <a:off x="52862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6" name="CustomShape 3207"/>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7" name="CustomShape 3208"/>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8" name="CustomShape 3209"/>
                  <p:cNvSpPr/>
                  <p:nvPr/>
                </p:nvSpPr>
                <p:spPr>
                  <a:xfrm>
                    <a:off x="5368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29" name="CustomShape 3210"/>
                  <p:cNvSpPr/>
                  <p:nvPr/>
                </p:nvSpPr>
                <p:spPr>
                  <a:xfrm>
                    <a:off x="53024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30" name="CustomShape 3211"/>
                  <p:cNvSpPr/>
                  <p:nvPr/>
                </p:nvSpPr>
                <p:spPr>
                  <a:xfrm>
                    <a:off x="53190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31" name="CustomShape 3212"/>
                  <p:cNvSpPr/>
                  <p:nvPr/>
                </p:nvSpPr>
                <p:spPr>
                  <a:xfrm>
                    <a:off x="53355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32" name="CustomShape 3213"/>
                  <p:cNvSpPr/>
                  <p:nvPr/>
                </p:nvSpPr>
                <p:spPr>
                  <a:xfrm>
                    <a:off x="535176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33" name="CustomShape 3214"/>
                  <p:cNvSpPr/>
                  <p:nvPr/>
                </p:nvSpPr>
                <p:spPr>
                  <a:xfrm>
                    <a:off x="536832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634" name="Group 3215"/>
                <p:cNvGrpSpPr/>
                <p:nvPr/>
              </p:nvGrpSpPr>
              <p:grpSpPr>
                <a:xfrm>
                  <a:off x="5385600" y="6453360"/>
                  <a:ext cx="164880" cy="72720"/>
                  <a:chOff x="5385600" y="6453360"/>
                  <a:chExt cx="164880" cy="72720"/>
                </a:xfrm>
              </p:grpSpPr>
              <p:sp>
                <p:nvSpPr>
                  <p:cNvPr id="3635" name="CustomShape 3216"/>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36" name="CustomShape 3217"/>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37" name="CustomShape 3218"/>
                  <p:cNvSpPr/>
                  <p:nvPr/>
                </p:nvSpPr>
                <p:spPr>
                  <a:xfrm>
                    <a:off x="53856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38" name="CustomShape 3219"/>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39" name="CustomShape 3220"/>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0" name="CustomShape 3221"/>
                  <p:cNvSpPr/>
                  <p:nvPr/>
                </p:nvSpPr>
                <p:spPr>
                  <a:xfrm>
                    <a:off x="54846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1" name="CustomShape 3222"/>
                  <p:cNvSpPr/>
                  <p:nvPr/>
                </p:nvSpPr>
                <p:spPr>
                  <a:xfrm>
                    <a:off x="54025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2" name="CustomShape 3223"/>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3" name="CustomShape 3224"/>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4" name="CustomShape 3225"/>
                  <p:cNvSpPr/>
                  <p:nvPr/>
                </p:nvSpPr>
                <p:spPr>
                  <a:xfrm>
                    <a:off x="54846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5" name="CustomShape 3226"/>
                  <p:cNvSpPr/>
                  <p:nvPr/>
                </p:nvSpPr>
                <p:spPr>
                  <a:xfrm>
                    <a:off x="541836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46" name="CustomShape 3227"/>
                  <p:cNvSpPr/>
                  <p:nvPr/>
                </p:nvSpPr>
                <p:spPr>
                  <a:xfrm>
                    <a:off x="54352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7" name="CustomShape 3228"/>
                  <p:cNvSpPr/>
                  <p:nvPr/>
                </p:nvSpPr>
                <p:spPr>
                  <a:xfrm>
                    <a:off x="54518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48" name="CustomShape 3229"/>
                  <p:cNvSpPr/>
                  <p:nvPr/>
                </p:nvSpPr>
                <p:spPr>
                  <a:xfrm>
                    <a:off x="54680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49" name="CustomShape 3230"/>
                  <p:cNvSpPr/>
                  <p:nvPr/>
                </p:nvSpPr>
                <p:spPr>
                  <a:xfrm>
                    <a:off x="548460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nvGrpSpPr>
              <p:cNvPr id="3650" name="Group 3231"/>
              <p:cNvGrpSpPr/>
              <p:nvPr/>
            </p:nvGrpSpPr>
            <p:grpSpPr>
              <a:xfrm>
                <a:off x="5483160" y="6453360"/>
                <a:ext cx="280800" cy="72720"/>
                <a:chOff x="5483160" y="6453360"/>
                <a:chExt cx="280800" cy="72720"/>
              </a:xfrm>
            </p:grpSpPr>
            <p:grpSp>
              <p:nvGrpSpPr>
                <p:cNvPr id="3651" name="Group 3232"/>
                <p:cNvGrpSpPr/>
                <p:nvPr/>
              </p:nvGrpSpPr>
              <p:grpSpPr>
                <a:xfrm>
                  <a:off x="5483160" y="6453360"/>
                  <a:ext cx="164520" cy="72720"/>
                  <a:chOff x="5483160" y="6453360"/>
                  <a:chExt cx="164520" cy="72720"/>
                </a:xfrm>
              </p:grpSpPr>
              <p:sp>
                <p:nvSpPr>
                  <p:cNvPr id="3652" name="CustomShape 3233"/>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3" name="CustomShape 3234"/>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4" name="CustomShape 3235"/>
                  <p:cNvSpPr/>
                  <p:nvPr/>
                </p:nvSpPr>
                <p:spPr>
                  <a:xfrm>
                    <a:off x="54831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5" name="CustomShape 3236"/>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6" name="CustomShape 3237"/>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7" name="CustomShape 3238"/>
                  <p:cNvSpPr/>
                  <p:nvPr/>
                </p:nvSpPr>
                <p:spPr>
                  <a:xfrm>
                    <a:off x="55818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8" name="CustomShape 3239"/>
                  <p:cNvSpPr/>
                  <p:nvPr/>
                </p:nvSpPr>
                <p:spPr>
                  <a:xfrm>
                    <a:off x="54997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59" name="CustomShape 3240"/>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60" name="CustomShape 3241"/>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61" name="CustomShape 3242"/>
                  <p:cNvSpPr/>
                  <p:nvPr/>
                </p:nvSpPr>
                <p:spPr>
                  <a:xfrm>
                    <a:off x="558180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62" name="CustomShape 3243"/>
                  <p:cNvSpPr/>
                  <p:nvPr/>
                </p:nvSpPr>
                <p:spPr>
                  <a:xfrm>
                    <a:off x="551592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63" name="CustomShape 3244"/>
                  <p:cNvSpPr/>
                  <p:nvPr/>
                </p:nvSpPr>
                <p:spPr>
                  <a:xfrm>
                    <a:off x="55324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64" name="CustomShape 3245"/>
                  <p:cNvSpPr/>
                  <p:nvPr/>
                </p:nvSpPr>
                <p:spPr>
                  <a:xfrm>
                    <a:off x="55490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65" name="CustomShape 3246"/>
                  <p:cNvSpPr/>
                  <p:nvPr/>
                </p:nvSpPr>
                <p:spPr>
                  <a:xfrm>
                    <a:off x="55652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66" name="CustomShape 3247"/>
                  <p:cNvSpPr/>
                  <p:nvPr/>
                </p:nvSpPr>
                <p:spPr>
                  <a:xfrm>
                    <a:off x="558180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nvGrpSpPr>
                <p:cNvPr id="3667" name="Group 3248"/>
                <p:cNvGrpSpPr/>
                <p:nvPr/>
              </p:nvGrpSpPr>
              <p:grpSpPr>
                <a:xfrm>
                  <a:off x="5599080" y="6453360"/>
                  <a:ext cx="164880" cy="72720"/>
                  <a:chOff x="5599080" y="6453360"/>
                  <a:chExt cx="164880" cy="72720"/>
                </a:xfrm>
              </p:grpSpPr>
              <p:sp>
                <p:nvSpPr>
                  <p:cNvPr id="3668" name="CustomShape 3249"/>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69" name="CustomShape 3250"/>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0" name="CustomShape 3251"/>
                  <p:cNvSpPr/>
                  <p:nvPr/>
                </p:nvSpPr>
                <p:spPr>
                  <a:xfrm>
                    <a:off x="55990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1" name="CustomShape 3252"/>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2" name="CustomShape 3253"/>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3" name="CustomShape 3254"/>
                  <p:cNvSpPr/>
                  <p:nvPr/>
                </p:nvSpPr>
                <p:spPr>
                  <a:xfrm>
                    <a:off x="56980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4" name="CustomShape 3255"/>
                  <p:cNvSpPr/>
                  <p:nvPr/>
                </p:nvSpPr>
                <p:spPr>
                  <a:xfrm>
                    <a:off x="561564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5" name="CustomShape 3256"/>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6" name="CustomShape 3257"/>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7" name="CustomShape 3258"/>
                  <p:cNvSpPr/>
                  <p:nvPr/>
                </p:nvSpPr>
                <p:spPr>
                  <a:xfrm>
                    <a:off x="569808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78" name="CustomShape 3259"/>
                  <p:cNvSpPr/>
                  <p:nvPr/>
                </p:nvSpPr>
                <p:spPr>
                  <a:xfrm>
                    <a:off x="563184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79" name="CustomShape 3260"/>
                  <p:cNvSpPr/>
                  <p:nvPr/>
                </p:nvSpPr>
                <p:spPr>
                  <a:xfrm>
                    <a:off x="564876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80" name="CustomShape 3261"/>
                  <p:cNvSpPr/>
                  <p:nvPr/>
                </p:nvSpPr>
                <p:spPr>
                  <a:xfrm>
                    <a:off x="5665320" y="6453360"/>
                    <a:ext cx="65880" cy="72720"/>
                  </a:xfrm>
                  <a:prstGeom prst="ellipse">
                    <a:avLst/>
                  </a:prstGeom>
                  <a:solidFill>
                    <a:schemeClr val="accent1"/>
                  </a:solidFill>
                  <a:ln w="38160">
                    <a:solidFill>
                      <a:schemeClr val="tx1"/>
                    </a:solidFill>
                    <a:round/>
                  </a:ln>
                </p:spPr>
                <p:style>
                  <a:lnRef idx="0"/>
                  <a:fillRef idx="0"/>
                  <a:effectRef idx="0"/>
                  <a:fontRef idx="minor"/>
                </p:style>
              </p:sp>
              <p:sp>
                <p:nvSpPr>
                  <p:cNvPr id="3681" name="CustomShape 3262"/>
                  <p:cNvSpPr/>
                  <p:nvPr/>
                </p:nvSpPr>
                <p:spPr>
                  <a:xfrm>
                    <a:off x="5681520" y="6453360"/>
                    <a:ext cx="66240" cy="72720"/>
                  </a:xfrm>
                  <a:prstGeom prst="ellipse">
                    <a:avLst/>
                  </a:prstGeom>
                  <a:solidFill>
                    <a:schemeClr val="accent1"/>
                  </a:solidFill>
                  <a:ln w="38160">
                    <a:solidFill>
                      <a:schemeClr val="tx1"/>
                    </a:solidFill>
                    <a:round/>
                  </a:ln>
                </p:spPr>
                <p:style>
                  <a:lnRef idx="0"/>
                  <a:fillRef idx="0"/>
                  <a:effectRef idx="0"/>
                  <a:fontRef idx="minor"/>
                </p:style>
              </p:sp>
              <p:sp>
                <p:nvSpPr>
                  <p:cNvPr id="3682" name="CustomShape 3263"/>
                  <p:cNvSpPr/>
                  <p:nvPr/>
                </p:nvSpPr>
                <p:spPr>
                  <a:xfrm>
                    <a:off x="5698080" y="6453360"/>
                    <a:ext cx="65880" cy="72720"/>
                  </a:xfrm>
                  <a:prstGeom prst="ellipse">
                    <a:avLst/>
                  </a:prstGeom>
                  <a:solidFill>
                    <a:schemeClr val="accent1"/>
                  </a:solidFill>
                  <a:ln w="38160">
                    <a:solidFill>
                      <a:schemeClr val="tx1"/>
                    </a:solidFill>
                    <a:round/>
                  </a:ln>
                </p:spPr>
                <p:style>
                  <a:lnRef idx="0"/>
                  <a:fillRef idx="0"/>
                  <a:effectRef idx="0"/>
                  <a:fontRef idx="minor"/>
                </p:style>
              </p:sp>
            </p:grpSp>
          </p:grpSp>
        </p:grpSp>
      </p:grpSp>
      <p:sp>
        <p:nvSpPr>
          <p:cNvPr id="3683" name="CustomShape 3264"/>
          <p:cNvSpPr/>
          <p:nvPr/>
        </p:nvSpPr>
        <p:spPr>
          <a:xfrm>
            <a:off x="5653080" y="6093000"/>
            <a:ext cx="647280" cy="934560"/>
          </a:xfrm>
          <a:prstGeom prst="ellipse">
            <a:avLst/>
          </a:prstGeom>
          <a:solidFill>
            <a:schemeClr val="accent2"/>
          </a:solidFill>
          <a:ln w="9360">
            <a:solidFill>
              <a:schemeClr val="tx1"/>
            </a:solidFill>
            <a:round/>
          </a:ln>
        </p:spPr>
        <p:style>
          <a:lnRef idx="0"/>
          <a:fillRef idx="0"/>
          <a:effectRef idx="0"/>
          <a:fontRef idx="minor"/>
        </p:style>
      </p:sp>
      <p:sp>
        <p:nvSpPr>
          <p:cNvPr id="3684" name="CustomShape 3265"/>
          <p:cNvSpPr/>
          <p:nvPr/>
        </p:nvSpPr>
        <p:spPr>
          <a:xfrm>
            <a:off x="3637080" y="6093000"/>
            <a:ext cx="720360" cy="863280"/>
          </a:xfrm>
          <a:prstGeom prst="ellipse">
            <a:avLst/>
          </a:prstGeom>
          <a:solidFill>
            <a:schemeClr val="accent1"/>
          </a:solidFill>
          <a:ln w="9360">
            <a:solidFill>
              <a:schemeClr val="tx1"/>
            </a:solidFill>
            <a:round/>
          </a:ln>
        </p:spPr>
        <p:style>
          <a:lnRef idx="0"/>
          <a:fillRef idx="0"/>
          <a:effectRef idx="0"/>
          <a:fontRef idx="minor"/>
        </p:style>
      </p:sp>
      <p:sp>
        <p:nvSpPr>
          <p:cNvPr id="3685" name="CustomShape 3266"/>
          <p:cNvSpPr/>
          <p:nvPr/>
        </p:nvSpPr>
        <p:spPr>
          <a:xfrm>
            <a:off x="4859280" y="2924280"/>
            <a:ext cx="1512360" cy="1079280"/>
          </a:xfrm>
          <a:prstGeom prst="ellipse">
            <a:avLst/>
          </a:prstGeom>
          <a:solidFill>
            <a:srgbClr val="ff0000"/>
          </a:solidFill>
          <a:ln w="9360">
            <a:noFill/>
          </a:ln>
        </p:spPr>
        <p:style>
          <a:lnRef idx="0"/>
          <a:fillRef idx="0"/>
          <a:effectRef idx="0"/>
          <a:fontRef idx="minor"/>
        </p:style>
        <p:txBody>
          <a:bodyPr wrap="none" lIns="90000" rIns="90000" tIns="45000" bIns="45000" anchor="ctr"/>
          <a:p>
            <a:pPr algn="ctr">
              <a:lnSpc>
                <a:spcPct val="100000"/>
              </a:lnSpc>
            </a:pPr>
            <a:r>
              <a:rPr b="0" lang="en-US" sz="1800" spc="-1" strike="noStrike">
                <a:solidFill>
                  <a:srgbClr val="000000"/>
                </a:solidFill>
                <a:latin typeface="Arial"/>
              </a:rPr>
              <a:t>ELECTRON</a:t>
            </a:r>
            <a:endParaRPr b="0" lang="en-US" sz="1800" spc="-1" strike="noStrike">
              <a:latin typeface="Arial"/>
            </a:endParaRPr>
          </a:p>
        </p:txBody>
      </p:sp>
      <p:sp>
        <p:nvSpPr>
          <p:cNvPr id="3686" name="CustomShape 3267"/>
          <p:cNvSpPr/>
          <p:nvPr/>
        </p:nvSpPr>
        <p:spPr>
          <a:xfrm>
            <a:off x="2000160" y="214200"/>
            <a:ext cx="5040360" cy="639000"/>
          </a:xfrm>
          <a:prstGeom prst="rect">
            <a:avLst/>
          </a:prstGeom>
          <a:noFill/>
          <a:ln>
            <a:noFill/>
          </a:ln>
        </p:spPr>
        <p:style>
          <a:lnRef idx="0"/>
          <a:fillRef idx="0"/>
          <a:effectRef idx="0"/>
          <a:fontRef idx="minor"/>
        </p:style>
        <p:txBody>
          <a:bodyPr lIns="90000" rIns="90000" tIns="45000" bIns="45000"/>
          <a:p>
            <a:pPr>
              <a:lnSpc>
                <a:spcPct val="100000"/>
              </a:lnSpc>
            </a:pPr>
            <a:r>
              <a:rPr b="1" lang="en-US" sz="3600" spc="-1" strike="noStrike">
                <a:solidFill>
                  <a:srgbClr val="385623"/>
                </a:solidFill>
                <a:latin typeface="Times New Roman"/>
              </a:rPr>
              <a:t>VIEW ON POLARON</a:t>
            </a:r>
            <a:endParaRPr b="0" lang="en-US" sz="3600" spc="-1" strike="noStrike">
              <a:latin typeface="Arial"/>
            </a:endParaRPr>
          </a:p>
        </p:txBody>
      </p:sp>
      <p:sp>
        <p:nvSpPr>
          <p:cNvPr id="3687" name="TextShape 3268"/>
          <p:cNvSpPr txBox="1"/>
          <p:nvPr/>
        </p:nvSpPr>
        <p:spPr>
          <a:xfrm>
            <a:off x="3029040" y="6356520"/>
            <a:ext cx="3085920" cy="364680"/>
          </a:xfrm>
          <a:prstGeom prst="rect">
            <a:avLst/>
          </a:prstGeom>
          <a:noFill/>
          <a:ln>
            <a:noFill/>
          </a:ln>
        </p:spPr>
        <p:txBody>
          <a:bodyPr anchor="ctr"/>
          <a:p>
            <a:endParaRPr b="0" lang="en-US" sz="2400" spc="-1" strike="noStrike">
              <a:latin typeface="Times New Roman"/>
            </a:endParaRPr>
          </a:p>
        </p:txBody>
      </p:sp>
      <p:sp>
        <p:nvSpPr>
          <p:cNvPr id="3688" name="TextShape 3269"/>
          <p:cNvSpPr txBox="1"/>
          <p:nvPr/>
        </p:nvSpPr>
        <p:spPr>
          <a:xfrm>
            <a:off x="6458040" y="6356520"/>
            <a:ext cx="2057040" cy="364680"/>
          </a:xfrm>
          <a:prstGeom prst="rect">
            <a:avLst/>
          </a:prstGeom>
          <a:noFill/>
          <a:ln>
            <a:noFill/>
          </a:ln>
        </p:spPr>
        <p:txBody>
          <a:bodyPr anchor="ctr"/>
          <a:p>
            <a:pPr algn="r">
              <a:lnSpc>
                <a:spcPct val="100000"/>
              </a:lnSpc>
            </a:pPr>
            <a:fld id="{E4FE41C3-7AC1-492F-9130-B811C6708F23}" type="slidenum">
              <a:rPr b="0" lang="en-US" sz="900" spc="-1" strike="noStrike">
                <a:solidFill>
                  <a:srgbClr val="8b8b8b"/>
                </a:solidFill>
                <a:latin typeface="Calibri"/>
              </a:rPr>
              <a:t>&lt;number&gt;</a:t>
            </a:fld>
            <a:endParaRPr b="0" lang="en-US" sz="900" spc="-1" strike="noStrike">
              <a:latin typeface="Times New Roman"/>
            </a:endParaRPr>
          </a:p>
        </p:txBody>
      </p:sp>
    </p:spTree>
  </p:cSld>
  <p:timing>
    <p:tnLst>
      <p:par>
        <p:cTn id="13" dur="indefinite" restart="never" nodeType="tmRoot">
          <p:childTnLst>
            <p:seq>
              <p:cTn id="14" dur="indefinite" nodeType="mainSeq">
                <p:childTnLst>
                  <p:par>
                    <p:cTn id="15" fill="hold">
                      <p:stCondLst>
                        <p:cond delay="0"/>
                      </p:stCondLst>
                      <p:childTnLst>
                        <p:par>
                          <p:cTn id="16" fill="hold">
                            <p:stCondLst>
                              <p:cond delay="0"/>
                            </p:stCondLst>
                            <p:childTnLst>
                              <p:par>
                                <p:cTn id="17" nodeType="withEffect" fill="hold" presetClass="entr" presetID="51">
                                  <p:stCondLst>
                                    <p:cond delay="0"/>
                                  </p:stCondLst>
                                  <p:childTnLst>
                                    <p:set>
                                      <p:cBhvr>
                                        <p:cTn id="18" dur="1" fill="hold">
                                          <p:stCondLst>
                                            <p:cond delay="0"/>
                                          </p:stCondLst>
                                        </p:cTn>
                                        <p:tgtEl>
                                          <p:spTgt spid="420"/>
                                        </p:tgtEl>
                                        <p:attrNameLst>
                                          <p:attrName>style.visibility</p:attrName>
                                        </p:attrNameLst>
                                      </p:cBhvr>
                                      <p:to>
                                        <p:strVal val="visible"/>
                                      </p:to>
                                    </p:set>
                                    <p:animEffect filter="fade" transition="in">
                                      <p:cBhvr additive="repl">
                                        <p:cTn id="19" dur="770"/>
                                        <p:tgtEl>
                                          <p:spTgt spid="420"/>
                                        </p:tgtEl>
                                      </p:cBhvr>
                                    </p:animEffect>
                                    <p:set>
                                      <p:cBhvr>
                                        <p:cTn id="20" dur="770" fill="hold"/>
                                        <p:tgtEl>
                                          <p:spTgt spid="420"/>
                                        </p:tgtEl>
                                        <p:attrNameLst>
                                          <p:attrName>ppt_x</p:attrName>
                                        </p:attrNameLst>
                                      </p:cBhvr>
                                    </p:set>
                                    <p:anim calcmode="lin" valueType="num" to="(#ppt_x)">
                                      <p:cBhvr additive="repl">
                                        <p:cTn id="21" dur="1230" fill="hold">
                                          <p:stCondLst>
                                            <p:cond delay="770"/>
                                          </p:stCondLst>
                                        </p:cTn>
                                        <p:tgtEl>
                                          <p:spTgt spid="420"/>
                                        </p:tgtEl>
                                        <p:attrNameLst>
                                          <p:attrName>ppt_x</p:attrName>
                                        </p:attrNameLst>
                                      </p:cBhvr>
                                    </p:anim>
                                    <p:set>
                                      <p:cBhvr>
                                        <p:cTn id="22" dur="770" fill="hold"/>
                                        <p:tgtEl>
                                          <p:spTgt spid="420"/>
                                        </p:tgtEl>
                                        <p:attrNameLst>
                                          <p:attrName>ppt_y</p:attrName>
                                        </p:attrNameLst>
                                      </p:cBhvr>
                                    </p:set>
                                    <p:anim calcmode="lin" valueType="num" to="(#ppt_y)">
                                      <p:cBhvr additive="repl">
                                        <p:cTn id="23" dur="1230" fill="hold">
                                          <p:stCondLst>
                                            <p:cond delay="770"/>
                                          </p:stCondLst>
                                        </p:cTn>
                                        <p:tgtEl>
                                          <p:spTgt spid="420"/>
                                        </p:tgtEl>
                                        <p:attrNameLst>
                                          <p:attrName>ppt_y</p:attrName>
                                        </p:attrNameLst>
                                      </p:cBhvr>
                                    </p:anim>
                                  </p:childTnLst>
                                </p:cTn>
                              </p:par>
                            </p:childTnLst>
                          </p:cTn>
                        </p:par>
                      </p:childTnLst>
                    </p:cTn>
                  </p:par>
                  <p:par>
                    <p:cTn id="24" fill="hold">
                      <p:stCondLst>
                        <p:cond delay="indefinite"/>
                      </p:stCondLst>
                      <p:childTnLst>
                        <p:par>
                          <p:cTn id="25" fill="hold">
                            <p:stCondLst>
                              <p:cond delay="0"/>
                            </p:stCondLst>
                            <p:childTnLst>
                              <p:par>
                                <p:cTn id="26" nodeType="clickEffect" fill="hold" presetClass="entr" presetID="1">
                                  <p:stCondLst>
                                    <p:cond delay="0"/>
                                  </p:stCondLst>
                                  <p:childTnLst>
                                    <p:set>
                                      <p:cBhvr>
                                        <p:cTn id="27" dur="1" fill="hold">
                                          <p:stCondLst>
                                            <p:cond delay="0"/>
                                          </p:stCondLst>
                                        </p:cTn>
                                        <p:tgtEl>
                                          <p:spTgt spid="368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nodeType="clickEffect" fill="hold" presetClass="path">
                                  <p:stCondLst>
                                    <p:cond delay="0"/>
                                  </p:stCondLst>
                                  <p:childTnLst>
                                    <p:animMotion path="M -0.41649 -0.32593 C -0.42829 -0.3213 -0.43298 -0.3169 -0.44236 -0.30648 C -0.44583 -0.29236 -0.44079 -0.3088 -0.45034 -0.29375 C -0.4519 -0.2912 -0.45242 -0.28773 -0.45364 -0.28495 C -0.45555 -0.28056 -0.46006 -0.27222 -0.46006 -0.27222 C -0.45902 -0.24329 -0.46058 -0.23218 -0.45208 -0.20972 C -0.45086 -0.20625 -0.45086 -0.20185 -0.44878 -0.19907 C -0.44617 -0.1956 -0.44236 -0.19468 -0.43906 -0.19259 C -0.43749 -0.18982 -0.43645 -0.18634 -0.43437 -0.18403 C -0.43124 -0.18056 -0.42673 -0.18102 -0.42291 -0.17963 C -0.41232 -0.17546 -0.40364 -0.17269 -0.39236 -0.17107 C -0.38159 -0.16759 -0.371 -0.16667 -0.36006 -0.16458 C -0.34479 -0.16181 -0.3302 -0.15602 -0.31492 -0.15394 C -0.29565 -0.13449 -0.27534 -0.1162 -0.26163 -0.08935 C -0.25937 -0.07986 -0.25503 -0.07546 -0.24895 -0.06991 C -0.246 -0.0544 -0.2368 -0.05162 -0.23263 -0.03565 C -0.23732 -0.01806 -0.25729 -0.00556 -0.26979 0.00093 C -0.28281 0.01829 -0.29322 0.02917 -0.31163 0.0331 C -0.32065 0.0412 -0.32864 0.04792 -0.33906 0.05255 C -0.34531 0.06088 -0.35069 0.0625 -0.3585 0.06759 C -0.36892 0.0743 -0.3776 0.08171 -0.38906 0.08472 C -0.39826 0.10301 -0.41024 0.11852 -0.41979 0.13634 C -0.42413 0.16343 -0.42569 0.21898 -0.4085 0.2419 C -0.40746 0.24537 -0.40659 0.24907 -0.4052 0.25255 C -0.40329 0.25718 -0.39878 0.26551 -0.39878 0.26551 C -0.39513 0.28102 -0.39843 0.27593 -0.39079 0.28264 C -0.38454 0.29537 -0.37847 0.30741 -0.37135 0.31921 C -0.3684 0.33588 -0.37222 0.31991 -0.36336 0.33866 C -0.36249 0.34051 -0.36267 0.34329 -0.36163 0.34514 C -0.35555 0.35463 -0.35538 0.34861 -0.34878 0.35579 C -0.34704 0.35764 -0.33749 0.37083 -0.33437 0.37523 C -0.33159 0.37917 -0.31423 0.38866 -0.31163 0.39028 C -0.29652 0.40023 -0.30381 0.40023 -0.28437 0.40301 C -0.2776 0.40764 -0.27239 0.40972 -0.26492 0.4118 C -0.17378 0.40718 -0.1934 0.43241 -0.15364 0.3794 C -0.1526 0.3743 -0.15208 0.36898 -0.15034 0.36435 C -0.1467 0.35463 -0.13749 0.33634 -0.13749 0.33634 C -0.12742 0.27917 -0.14253 0.22153 -0.13437 0.16435 C -0.13454 0.1625 -0.13888 0.11898 -0.14236 0.10856 C -0.14826 0.09005 -0.1585 0.07384 -0.16822 0.05903 C -0.18072 0.03981 -0.19218 0.02014 -0.21163 0.01389 C -0.21944 0.00625 -0.22656 0.00278 -0.23593 -0.00116 C -0.24687 -0.01111 -0.23315 0.00023 -0.25208 -0.00972 C -0.25381 -0.01065 -0.2552 -0.0132 -0.25694 -0.01412 C -0.26163 -0.01667 -0.26666 -0.01852 -0.27135 -0.0206 C -0.2835 -0.03287 -0.29722 -0.04213 -0.31006 -0.05278 C -0.32135 -0.06204 -0.31163 -0.05718 -0.32135 -0.06134 C -0.32013 -0.09259 -0.31874 -0.11204 -0.31163 -0.14097 C -0.3085 -0.15394 -0.29079 -0.17037 -0.28437 -0.17963 C -0.28072 -0.18495 -0.27916 -0.19306 -0.27465 -0.19699 C -0.26614 -0.2044 -0.2684 -0.20185 -0.25694 -0.2162 C -0.24826 -0.22732 -0.23836 -0.24421 -0.22621 -0.24861 C -0.20937 -0.26505 -0.19114 -0.27431 -0.17135 -0.28287 C -0.16874 -0.28565 -0.16649 -0.28958 -0.16336 -0.29144 C -0.15763 -0.29491 -0.14861 -0.29514 -0.14236 -0.29792 C -0.10833 -0.29653 -0.07586 -0.29468 -0.04236 -0.28935 C -0.02413 -0.27546 -0.00312 -0.26898 0.01737 -0.26366 C 0.02865 -0.25347 0.03681 -0.23958 0.04636 -0.22708 C 0.04775 -0.22523 0.04966 -0.22454 0.05122 -0.22269 C 0.05469 -0.21736 0.06077 -0.20556 0.06077 -0.20556 C 0.06268 -0.17546 0.06824 -0.14329 0.05764 -0.11528 C 0.05556 -0.10162 0.05435 -0.09005 0.04792 -0.0787 C 0.04028 -0.04676 0.03039 -0.00718 0.00435 0.00532 C -0.00503 0.0243 0.00747 0.00162 -0.00381 0.01389 C -0.01545 0.02685 -0.00225 0.01968 -0.01336 0.02454 C -0.02951 0.04143 -0.02204 0.0375 -0.03454 0.0419 C -0.0493 0.05694 -0.0309 0.04051 -0.05034 0.05046 C -0.07604 0.06366 -0.04756 0.05648 -0.07291 0.06111 C -0.09288 0.07014 -0.11249 0.07778 -0.13107 0.0912 C -0.13923 0.09699 -0.14479 0.10694 -0.15364 0.11065 C -0.16545 0.12639 -0.17725 0.14213 -0.18906 0.15787 C -0.19201 0.16852 -0.19704 0.17708 -0.20034 0.18796 C -0.20364 0.22106 -0.20659 0.21898 -0.19722 0.24398 C -0.19183 0.25833 -0.19097 0.26759 -0.18107 0.27616 C -0.17569 0.28657 -0.16458 0.29259 -0.1552 0.2956 C -0.13611 0.30856 -0.12031 0.31065 -0.09878 0.31273 C -0.08854 0.3162 -0.07864 0.3206 -0.06822 0.32361 C -0.04913 0.34028 -0.03003 0.35486 -0.01163 0.37292 C -0.00624 0.38356 -0.00156 0.39305 0.00435 0.40301 C 0.0099 0.43194 0.00626 0.41458 0.01563 0.45463 C 0.01789 0.46435 0.02865 0.47014 0.03351 0.47407 C 0.03785 0.47778 0.04306 0.47963 0.04792 0.48264 C 0.06494 0.49352 0.06789 0.49907 0.0849 0.50208 C 0.10851 0.52222 0.14514 0.525 0.17223 0.52778 C 0.18455 0.52708 0.19705 0.52893 0.20921 0.52569 C 0.2198 0.52292 0.22987 0.49398 0.23508 0.48055 C 0.23299 0.45555 0.23334 0.42986 0.22865 0.40532 C 0.2198 0.35949 0.18143 0.3213 0.14792 0.31505 C 0.14115 0.3118 0.13403 0.31111 0.12709 0.30856 C 0.11841 0.30555 0.10122 0.29977 0.10122 0.29977 C 0.08525 0.28125 0.06824 0.26736 0.04949 0.25463 C 0.03785 0.23657 0.02535 0.21713 0.01251 0.20093 C 0.0073 0.19468 0.0007 0.19074 -0.00381 0.1838 C -0.01527 0.16574 -0.02569 0.14722 -0.03593 0.12778 C -0.03628 0.12477 -0.03923 0.10625 -0.03906 0.10417 C -0.03888 0.10093 -0.0368 0.09861 -0.03593 0.0956 C -0.03472 0.09074 -0.03385 0.08565 -0.03263 0.08055 C -0.03107 0.07268 -0.03159 0.06343 -0.02795 0.05694 C -0.01909 0.0419 -0.01197 0.0331 0.00105 0.02893 C 0.00921 0.03032 0.01754 0.03055 0.02518 0.0331 C 0.04133 0.03819 0.05539 0.06088 0.06893 0.07199 C 0.09028 0.09005 0.11285 0.10787 0.13351 0.12778 C 0.15695 0.15023 0.13369 0.1331 0.15435 0.14722 C 0.25157 0.14491 0.21824 0.15301 0.27865 0.12569 C 0.3066 0.09444 0.33716 0.05625 0.34966 0.00949 C 0.35035 -0.02454 0.35278 -0.07708 0.34966 -0.11296 C 0.34584 -0.15648 0.32327 -0.19329 0.30608 -0.22917 C 0.30001 -0.2419 0.2823 -0.2544 0.27379 -0.26574 C 0.27014 -0.28079 0.26199 -0.28472 0.25278 -0.29144 C 0.24775 -0.29514 0.24514 -0.30347 0.23994 -0.30648 C 0.23126 -0.31157 0.22101 -0.31181 0.21251 -0.31736 C 0.21042 -0.31875 0.20817 -0.32014 0.20608 -0.32153 C 0.18074 -0.31875 0.18872 -0.32153 0.17223 -0.30648 C 0.16824 -0.29769 0.1632 -0.29144 0.15921 -0.28287 C 0.15643 -0.27732 0.15122 -0.26574 0.15122 -0.26574 C 0.14758 -0.24607 0.13924 -0.22523 0.13178 -0.20764 C 0.13074 -0.19699 0.13126 -0.18565 0.12865 -0.17546 C 0.12726 -0.17014 0.12275 -0.16736 0.12049 -0.1625 C 0.11546 -0.15185 0.11181 -0.14097 0.10608 -0.13032 C 0.0941 -0.1081 0.09653 -0.11065 0.0849 -0.08495 C 0.07501 -0.0632 0.08212 -0.08079 0.06893 -0.05718 C 0.06129 -0.04375 0.06337 -0.03889 0.05764 -0.0206 C 0.04549 0.01852 0.05712 -0.02778 0.05122 -0.00324 C 0.04758 0.04745 0.0224 0.08472 0.00747 0.13009 C 0.00469 0.13889 0.00435 0.14907 0.00105 0.15787 C -0.00295 0.16921 -0.01597 0.1956 -0.02308 0.20532 C -0.0309 0.24143 -0.05051 0.26574 -0.06979 0.2912 C -0.07308 0.2956 -0.07465 0.30162 -0.07777 0.30625 C -0.08819 0.32176 -0.09965 0.33611 -0.11006 0.35139 C -0.11701 0.36157 -0.12291 0.375 -0.13107 0.3838 C -0.13472 0.38773 -0.13888 0.39028 -0.14236 0.39444 C -0.146 0.39884 -0.14826 0.40509 -0.15208 0.40949 C -0.1559 0.41389 -0.16093 0.4162 -0.16492 0.42037 C -0.16788 0.42338 -0.16961 0.42847 -0.17291 0.43102 C -0.18142 0.43773 -0.19253 0.44074 -0.20208 0.44398 C -0.21926 0.44259 -0.23645 0.44213 -0.25364 0.43958 C -0.25642 0.43912 -0.25885 0.43634 -0.26163 0.43542 C -0.27326 0.43125 -0.28541 0.42778 -0.29722 0.42454 C -0.31423 0.40579 -0.29895 0.41991 -0.31822 0.40949 C -0.32864 0.40393 -0.33854 0.39421 -0.34878 0.38796 C -0.37378 0.37245 -0.34426 0.39537 -0.36649 0.37731 C -0.36979 0.36088 -0.3651 0.37546 -0.37777 0.36227 C -0.37986 0.35995 -0.38072 0.35625 -0.38263 0.3537 C -0.38454 0.35116 -0.38697 0.3493 -0.38906 0.34722 C -0.3901 0.34352 -0.39062 0.33935 -0.39236 0.33634 C -0.39652 0.32917 -0.40051 0.32847 -0.4052 0.32361 C -0.43142 0.29606 -0.41475 0.31157 -0.42777 0.29977 C -0.43871 0.27153 -0.42343 0.31296 -0.43263 0.28055 C -0.43593 0.26875 -0.44201 0.25741 -0.44878 0.24838 C -0.46371 0.19282 -0.4559 0.2287 -0.46492 0.13866 C -0.46649 0.12361 -0.46822 0.09352 -0.46822 0.09352 C -0.46527 0.04259 -0.46597 -0.00833 -0.46336 -0.05926 C -0.46475 -0.1 -0.47447 -0.17037 -0.4585 -0.21412 C -0.45763 -0.225 -0.45972 -0.23727 -0.4552 -0.2463 C -0.45069 -0.25509 -0.44426 -0.26181 -0.43906 -0.26991 C -0.43767 -0.27222 -0.43628 -0.27477 -0.43437 -0.27639 C -0.42916 -0.28125 -0.42222 -0.28495 -0.41649 -0.28935 C -0.41197 -0.29282 -0.41041 -0.29583 -0.4052 -0.29792 C -0.396 -0.30139 -0.3769 -0.30463 -0.36822 -0.30648 C -0.31579 -0.3044 -0.32326 -0.3088 -0.28107 -0.29583 C -0.26996 -0.29236 -0.271 -0.29005 -0.26024 -0.28287 C -0.22916 -0.26227 -0.20051 -0.23657 -0.16979 -0.2162 C -0.16232 -0.20162 -0.1717 -0.21713 -0.15208 -0.20324 C -0.14045 -0.19491 -0.13003 -0.18333 -0.11822 -0.17546 C -0.11388 -0.17269 -0.10954 -0.16968 -0.1052 -0.1669 C -0.09635 -0.15486 -0.08767 -0.15185 -0.07777 -0.14097 C -0.0677 -0.12986 -0.06319 -0.12361 -0.0552 -0.11296 C -0.04947 -0.08982 -0.0493 -0.09445 -0.05364 -0.05718 C -0.05486 -0.0463 -0.06232 -0.0338 -0.06492 -0.02269 C -0.06545 -0.0169 -0.06492 -0.01088 -0.06666 -0.00556 C -0.06822 0.00023 -0.07204 0.0044 -0.07465 0.00949 C -0.08437 0.02963 -0.09374 0.04514 -0.10694 0.06111 C -0.12187 0.07917 -0.11614 0.08333 -0.13437 0.09352 C -0.14079 0.10347 -0.14426 0.11968 -0.15364 0.12361 C -0.17048 0.13079 -0.18159 0.14745 -0.19565 0.16018 C -0.20295 0.1669 -0.2118 0.16991 -0.21979 0.17523 C -0.22986 0.18194 -0.23923 0.19074 -0.24895 0.19884 C -0.2585 0.20694 -0.27222 0.21667 -0.28107 0.22685 C -0.30972 0.25972 -0.28801 0.24051 -0.30208 0.25255 C -0.30642 0.26018 -0.31475 0.27338 -0.32135 0.27616 C -0.32569 0.28194 -0.33003 0.28773 -0.33437 0.29352 C -0.3368 0.29676 -0.33645 0.30208 -0.33749 0.30625 C -0.33819 0.30926 -0.33975 0.31204 -0.34079 0.31505 C -0.34183 0.32292 -0.34392 0.33055 -0.34392 0.33866 C -0.34392 0.35301 -0.34322 0.36759 -0.34079 0.38171 C -0.33749 0.40069 -0.3144 0.40555 -0.30364 0.40741 C -0.29565 0.41805 -0.2842 0.42778 -0.27465 0.43542 C -0.27222 0.4375 -0.26892 0.4375 -0.26666 0.43958 C -0.24183 0.45995 -0.23385 0.47384 -0.2052 0.47847 C -0.16388 0.50532 -0.12326 0.5412 -0.07621 0.54722 C -0.01788 0.57662 0.03889 0.54468 0.09619 0.53866 C 0.11511 0.53657 0.13403 0.53588 0.15278 0.53426 C 0.15921 0.5338 0.1658 0.53287 0.17223 0.53218 C 0.20435 0.51782 0.23907 0.5162 0.27223 0.50625 C 0.30296 0.48218 0.29219 0.49468 0.30764 0.47407 C 0.31633 0.44028 0.31025 0.40463 0.31893 0.37083 C 0.31997 0.35764 0.32449 0.34537 0.32535 0.33218 C 0.32709 0.30718 0.32657 0.28194 0.32709 0.25694 C 0.329 0.16921 0.3231 0.20162 0.33178 0.16018 C 0.33421 0.12361 0.33525 0.08704 0.33664 0.05046 C 0.33508 0.01458 0.33646 -0.02176 0.33178 -0.05718 C 0.33004 -0.07107 0.32587 -0.08403 0.32379 -0.09792 C 0.32136 -0.21273 0.34046 -0.23287 0.30122 -0.29792 C 0.2974 -0.31389 0.3007 -0.3044 0.28178 -0.32384 C 0.26407 -0.34213 0.26511 -0.34352 0.24306 -0.35602 C 0.18508 -0.38866 0.12014 -0.39977 0.05764 -0.40324 C 0.00712 -0.4088 -0.0434 -0.40139 -0.09392 -0.39907 C -0.11232 -0.39491 -0.13038 -0.38796 -0.14878 -0.38403 C -0.17361 -0.3787 -0.20694 -0.37847 -0.23107 -0.37755 C -0.23142 -0.37732 -0.25156 -0.36551 -0.25208 -0.36042 C -0.25642 -0.32616 -0.25156 -0.31667 -0.23906 -0.29144 C -0.23124 -0.27546 -0.22065 -0.26181 -0.21492 -0.24421 C -0.21336 -0.23912 -0.21215 -0.2338 -0.21006 -0.22917 C -0.20676 -0.22176 -0.20051 -0.21782 -0.19565 -0.21204 C -0.18333 -0.19745 -0.17204 -0.1838 -0.1585 -0.17107 C -0.13958 -0.15324 -0.11458 -0.15255 -0.09722 -0.13032 C -0.09583 -0.12083 -0.09583 -0.11968 -0.09392 -0.11088 C -0.09131 -0.09931 -0.08593 -0.07639 -0.08593 -0.07639 C -0.09218 -0.06296 -0.09722 -0.05787 -0.10694 -0.04861 C -0.12308 -0.0331 -0.11388 -0.03727 -0.12777 -0.03357 C -0.12933 -0.03148 -0.13263 -0.03009 -0.13263 -0.02708 C -0.13263 -0.02477 -0.12933 -0.0257 -0.12777 -0.02477 C -0.12604 -0.02361 -0.12465 -0.02176 -0.12291 -0.0206 C -0.11475 -0.01528 -0.1059 -0.00926 -0.09722 -0.00556 C -0.0894 0.00278 -0.08732 0.00602 -0.08437 0.01805 C -0.08298 0.03055 -0.08107 0.04167 -0.09079 0.04838">
                                      <p:cBhvr>
                                        <p:cTn id="31" dur="10000" fill="hold"/>
                                        <p:tgtEl>
                                          <p:spTgt spid="3685"/>
                                        </p:tgtEl>
                                        <p:attrNameLst>
                                          <p:attrName>ppt_x</p:attrName>
                                          <p:attrName>ppt_y</p:attrName>
                                        </p:attrNameLst>
                                      </p:cBhvr>
                                    </p:animMotion>
                                  </p:childTnLst>
                                </p:cTn>
                              </p:par>
                            </p:childTnLst>
                          </p:cTn>
                        </p:par>
                      </p:childTnLst>
                    </p:cTn>
                  </p:par>
                  <p:par>
                    <p:cTn id="32" fill="hold">
                      <p:stCondLst>
                        <p:cond delay="indefinite"/>
                      </p:stCondLst>
                      <p:childTnLst>
                        <p:par>
                          <p:cTn id="33" fill="hold">
                            <p:stCondLst>
                              <p:cond delay="0"/>
                            </p:stCondLst>
                            <p:childTnLst>
                              <p:par>
                                <p:cTn id="34" nodeType="clickEffect" fill="hold" presetClass="path" presetID="63">
                                  <p:stCondLst>
                                    <p:cond delay="0"/>
                                  </p:stCondLst>
                                  <p:childTnLst>
                                    <p:animMotion path="M -2.77778E-7 -2.96296E-6 L 0.04358 -2.96296E-6">
                                      <p:cBhvr>
                                        <p:cTn id="35" dur="1000" fill="hold"/>
                                        <p:tgtEl>
                                          <p:spTgt spid="421"/>
                                        </p:tgtEl>
                                        <p:attrNameLst>
                                          <p:attrName>ppt_x</p:attrName>
                                          <p:attrName>ppt_y</p:attrName>
                                        </p:attrNameLst>
                                      </p:cBhvr>
                                    </p:animMotion>
                                  </p:childTnLst>
                                </p:cTn>
                              </p:par>
                              <p:par>
                                <p:cTn id="36" nodeType="withEffect" fill="hold" presetClass="path" presetID="35">
                                  <p:stCondLst>
                                    <p:cond delay="0"/>
                                  </p:stCondLst>
                                  <p:childTnLst>
                                    <p:animMotion path="M -3.88889E-6 -2.96296E-6 L -0.03559 -2.96296E-6">
                                      <p:cBhvr>
                                        <p:cTn id="37" dur="1000" fill="hold"/>
                                        <p:tgtEl>
                                          <p:spTgt spid="556"/>
                                        </p:tgtEl>
                                        <p:attrNameLst>
                                          <p:attrName>ppt_x</p:attrName>
                                          <p:attrName>ppt_y</p:attrName>
                                        </p:attrNameLst>
                                      </p:cBhvr>
                                    </p:animMotion>
                                  </p:childTnLst>
                                </p:cTn>
                              </p:par>
                              <p:par>
                                <p:cTn id="38" nodeType="withEffect" fill="hold" presetClass="path" presetID="35">
                                  <p:stCondLst>
                                    <p:cond delay="0"/>
                                  </p:stCondLst>
                                  <p:childTnLst>
                                    <p:animMotion path="M -1.66667E-6 -0.00509 L -0.05903 -0.00509">
                                      <p:cBhvr>
                                        <p:cTn id="39" dur="1000" fill="hold"/>
                                        <p:tgtEl>
                                          <p:spTgt spid="691"/>
                                        </p:tgtEl>
                                        <p:attrNameLst>
                                          <p:attrName>ppt_x</p:attrName>
                                          <p:attrName>ppt_y</p:attrName>
                                        </p:attrNameLst>
                                      </p:cBhvr>
                                    </p:animMotion>
                                  </p:childTnLst>
                                </p:cTn>
                              </p:par>
                              <p:par>
                                <p:cTn id="40" nodeType="withEffect" fill="hold" presetClass="path" presetID="63">
                                  <p:stCondLst>
                                    <p:cond delay="0"/>
                                  </p:stCondLst>
                                  <p:childTnLst>
                                    <p:animMotion path="M 1.38778E-17 -0.0104 L 0.05521 -0.0104">
                                      <p:cBhvr>
                                        <p:cTn id="41" dur="750" fill="hold"/>
                                        <p:tgtEl>
                                          <p:spTgt spid="692"/>
                                        </p:tgtEl>
                                        <p:attrNameLst>
                                          <p:attrName>ppt_x</p:attrName>
                                          <p:attrName>ppt_y</p:attrName>
                                        </p:attrNameLst>
                                      </p:cBhvr>
                                    </p:animMotion>
                                  </p:childTnLst>
                                </p:cTn>
                              </p:par>
                              <p:par>
                                <p:cTn id="42" nodeType="withEffect" fill="hold" presetClass="path" presetID="63">
                                  <p:stCondLst>
                                    <p:cond delay="0"/>
                                  </p:stCondLst>
                                  <p:childTnLst>
                                    <p:animMotion path="M -2.77778E-7 -2.96296E-6 L 0.04358 -2.96296E-6">
                                      <p:cBhvr>
                                        <p:cTn id="43" dur="1000" fill="hold"/>
                                        <p:tgtEl>
                                          <p:spTgt spid="693"/>
                                        </p:tgtEl>
                                        <p:attrNameLst>
                                          <p:attrName>ppt_x</p:attrName>
                                          <p:attrName>ppt_y</p:attrName>
                                        </p:attrNameLst>
                                      </p:cBhvr>
                                    </p:animMotion>
                                  </p:childTnLst>
                                </p:cTn>
                              </p:par>
                              <p:par>
                                <p:cTn id="44" nodeType="withEffect" fill="hold" presetClass="path" presetID="35">
                                  <p:stCondLst>
                                    <p:cond delay="0"/>
                                  </p:stCondLst>
                                  <p:childTnLst>
                                    <p:animMotion path="M -3.88889E-6 -2.96296E-6 L -0.03559 -2.96296E-6">
                                      <p:cBhvr>
                                        <p:cTn id="45" dur="1000" fill="hold"/>
                                        <p:tgtEl>
                                          <p:spTgt spid="828"/>
                                        </p:tgtEl>
                                        <p:attrNameLst>
                                          <p:attrName>ppt_x</p:attrName>
                                          <p:attrName>ppt_y</p:attrName>
                                        </p:attrNameLst>
                                      </p:cBhvr>
                                    </p:animMotion>
                                  </p:childTnLst>
                                </p:cTn>
                              </p:par>
                              <p:par>
                                <p:cTn id="46" nodeType="withEffect" fill="hold" presetClass="path" presetID="35">
                                  <p:stCondLst>
                                    <p:cond delay="0"/>
                                  </p:stCondLst>
                                  <p:childTnLst>
                                    <p:animMotion path="M -1.66667E-6 -0.00509 L -0.05903 -0.00509">
                                      <p:cBhvr>
                                        <p:cTn id="47" dur="1000" fill="hold"/>
                                        <p:tgtEl>
                                          <p:spTgt spid="963"/>
                                        </p:tgtEl>
                                        <p:attrNameLst>
                                          <p:attrName>ppt_x</p:attrName>
                                          <p:attrName>ppt_y</p:attrName>
                                        </p:attrNameLst>
                                      </p:cBhvr>
                                    </p:animMotion>
                                  </p:childTnLst>
                                </p:cTn>
                              </p:par>
                              <p:par>
                                <p:cTn id="48" nodeType="withEffect" fill="hold" presetClass="path" presetID="63">
                                  <p:stCondLst>
                                    <p:cond delay="0"/>
                                  </p:stCondLst>
                                  <p:childTnLst>
                                    <p:animMotion path="M 1.38778E-17 -0.0104 L 0.05521 -0.0104">
                                      <p:cBhvr>
                                        <p:cTn id="49" dur="1000" fill="hold"/>
                                        <p:tgtEl>
                                          <p:spTgt spid="964"/>
                                        </p:tgtEl>
                                        <p:attrNameLst>
                                          <p:attrName>ppt_x</p:attrName>
                                          <p:attrName>ppt_y</p:attrName>
                                        </p:attrNameLst>
                                      </p:cBhvr>
                                    </p:animMotion>
                                  </p:childTnLst>
                                </p:cTn>
                              </p:par>
                              <p:par>
                                <p:cTn id="50" nodeType="withEffect" fill="hold" presetClass="path" presetID="63">
                                  <p:stCondLst>
                                    <p:cond delay="0"/>
                                  </p:stCondLst>
                                  <p:childTnLst>
                                    <p:animMotion path="M -2.77778E-7 -2.96296E-6 L 0.04358 -2.96296E-6">
                                      <p:cBhvr>
                                        <p:cTn id="51" dur="1000" fill="hold"/>
                                        <p:tgtEl>
                                          <p:spTgt spid="965"/>
                                        </p:tgtEl>
                                        <p:attrNameLst>
                                          <p:attrName>ppt_x</p:attrName>
                                          <p:attrName>ppt_y</p:attrName>
                                        </p:attrNameLst>
                                      </p:cBhvr>
                                    </p:animMotion>
                                  </p:childTnLst>
                                </p:cTn>
                              </p:par>
                              <p:par>
                                <p:cTn id="52" nodeType="withEffect" fill="hold" presetClass="path" presetID="35">
                                  <p:stCondLst>
                                    <p:cond delay="0"/>
                                  </p:stCondLst>
                                  <p:childTnLst>
                                    <p:animMotion path="M -3.88889E-6 -2.96296E-6 L -0.03559 -2.96296E-6">
                                      <p:cBhvr>
                                        <p:cTn id="53" dur="1000" fill="hold"/>
                                        <p:tgtEl>
                                          <p:spTgt spid="1100"/>
                                        </p:tgtEl>
                                        <p:attrNameLst>
                                          <p:attrName>ppt_x</p:attrName>
                                          <p:attrName>ppt_y</p:attrName>
                                        </p:attrNameLst>
                                      </p:cBhvr>
                                    </p:animMotion>
                                  </p:childTnLst>
                                </p:cTn>
                              </p:par>
                              <p:par>
                                <p:cTn id="54" nodeType="withEffect" fill="hold" presetClass="path" presetID="35">
                                  <p:stCondLst>
                                    <p:cond delay="0"/>
                                  </p:stCondLst>
                                  <p:childTnLst>
                                    <p:animMotion path="M -1.66667E-6 -0.00509 L -0.05903 -0.00509">
                                      <p:cBhvr>
                                        <p:cTn id="55" dur="1000" fill="hold"/>
                                        <p:tgtEl>
                                          <p:spTgt spid="1235"/>
                                        </p:tgtEl>
                                        <p:attrNameLst>
                                          <p:attrName>ppt_x</p:attrName>
                                          <p:attrName>ppt_y</p:attrName>
                                        </p:attrNameLst>
                                      </p:cBhvr>
                                    </p:animMotion>
                                  </p:childTnLst>
                                </p:cTn>
                              </p:par>
                              <p:par>
                                <p:cTn id="56" nodeType="withEffect" fill="hold" presetClass="path" presetID="63">
                                  <p:stCondLst>
                                    <p:cond delay="0"/>
                                  </p:stCondLst>
                                  <p:childTnLst>
                                    <p:animMotion path="M 1.38778E-17 -0.0104 L 0.05521 -0.0104">
                                      <p:cBhvr>
                                        <p:cTn id="57" dur="1000" fill="hold"/>
                                        <p:tgtEl>
                                          <p:spTgt spid="1236"/>
                                        </p:tgtEl>
                                        <p:attrNameLst>
                                          <p:attrName>ppt_x</p:attrName>
                                          <p:attrName>ppt_y</p:attrName>
                                        </p:attrNameLst>
                                      </p:cBhvr>
                                    </p:animMotion>
                                  </p:childTnLst>
                                </p:cTn>
                              </p:par>
                              <p:par>
                                <p:cTn id="58" nodeType="withEffect" fill="hold" presetClass="path" presetID="63">
                                  <p:stCondLst>
                                    <p:cond delay="0"/>
                                  </p:stCondLst>
                                  <p:childTnLst>
                                    <p:animMotion path="M -2.77778E-7 -2.96296E-6 L 0.04358 -2.96296E-6">
                                      <p:cBhvr>
                                        <p:cTn id="59" dur="1000" fill="hold"/>
                                        <p:tgtEl>
                                          <p:spTgt spid="1237"/>
                                        </p:tgtEl>
                                        <p:attrNameLst>
                                          <p:attrName>ppt_x</p:attrName>
                                          <p:attrName>ppt_y</p:attrName>
                                        </p:attrNameLst>
                                      </p:cBhvr>
                                    </p:animMotion>
                                  </p:childTnLst>
                                </p:cTn>
                              </p:par>
                              <p:par>
                                <p:cTn id="60" nodeType="withEffect" fill="hold" presetClass="path" presetID="35">
                                  <p:stCondLst>
                                    <p:cond delay="0"/>
                                  </p:stCondLst>
                                  <p:childTnLst>
                                    <p:animMotion path="M -3.88889E-6 -2.96296E-6 L -0.03559 -2.96296E-6">
                                      <p:cBhvr>
                                        <p:cTn id="61" dur="1000" fill="hold"/>
                                        <p:tgtEl>
                                          <p:spTgt spid="1372"/>
                                        </p:tgtEl>
                                        <p:attrNameLst>
                                          <p:attrName>ppt_x</p:attrName>
                                          <p:attrName>ppt_y</p:attrName>
                                        </p:attrNameLst>
                                      </p:cBhvr>
                                    </p:animMotion>
                                  </p:childTnLst>
                                </p:cTn>
                              </p:par>
                              <p:par>
                                <p:cTn id="62" nodeType="withEffect" fill="hold" presetClass="path" presetID="35">
                                  <p:stCondLst>
                                    <p:cond delay="0"/>
                                  </p:stCondLst>
                                  <p:childTnLst>
                                    <p:animMotion path="M -1.66667E-6 -0.00509 L -0.05903 -0.00509">
                                      <p:cBhvr>
                                        <p:cTn id="63" dur="1000" fill="hold"/>
                                        <p:tgtEl>
                                          <p:spTgt spid="1507"/>
                                        </p:tgtEl>
                                        <p:attrNameLst>
                                          <p:attrName>ppt_x</p:attrName>
                                          <p:attrName>ppt_y</p:attrName>
                                        </p:attrNameLst>
                                      </p:cBhvr>
                                    </p:animMotion>
                                  </p:childTnLst>
                                </p:cTn>
                              </p:par>
                              <p:par>
                                <p:cTn id="64" nodeType="withEffect" fill="hold" presetClass="path" presetID="63">
                                  <p:stCondLst>
                                    <p:cond delay="0"/>
                                  </p:stCondLst>
                                  <p:childTnLst>
                                    <p:animMotion path="M 1.38778E-17 -0.0104 L 0.05521 -0.0104">
                                      <p:cBhvr>
                                        <p:cTn id="65" dur="1000" fill="hold"/>
                                        <p:tgtEl>
                                          <p:spTgt spid="1508"/>
                                        </p:tgtEl>
                                        <p:attrNameLst>
                                          <p:attrName>ppt_x</p:attrName>
                                          <p:attrName>ppt_y</p:attrName>
                                        </p:attrNameLst>
                                      </p:cBhvr>
                                    </p:animMotion>
                                  </p:childTnLst>
                                </p:cTn>
                              </p:par>
                              <p:par>
                                <p:cTn id="66" nodeType="withEffect" fill="hold" presetClass="path" presetID="63">
                                  <p:stCondLst>
                                    <p:cond delay="0"/>
                                  </p:stCondLst>
                                  <p:childTnLst>
                                    <p:animMotion path="M -2.77778E-7 -2.96296E-6 L 0.04358 -2.96296E-6">
                                      <p:cBhvr>
                                        <p:cTn id="67" dur="1000" fill="hold"/>
                                        <p:tgtEl>
                                          <p:spTgt spid="1509"/>
                                        </p:tgtEl>
                                        <p:attrNameLst>
                                          <p:attrName>ppt_x</p:attrName>
                                          <p:attrName>ppt_y</p:attrName>
                                        </p:attrNameLst>
                                      </p:cBhvr>
                                    </p:animMotion>
                                  </p:childTnLst>
                                </p:cTn>
                              </p:par>
                              <p:par>
                                <p:cTn id="68" nodeType="withEffect" fill="hold" presetClass="path" presetID="35">
                                  <p:stCondLst>
                                    <p:cond delay="0"/>
                                  </p:stCondLst>
                                  <p:childTnLst>
                                    <p:animMotion path="M -3.88889E-6 -2.96296E-6 L -0.03559 -2.96296E-6">
                                      <p:cBhvr>
                                        <p:cTn id="69" dur="1000" fill="hold"/>
                                        <p:tgtEl>
                                          <p:spTgt spid="1644"/>
                                        </p:tgtEl>
                                        <p:attrNameLst>
                                          <p:attrName>ppt_x</p:attrName>
                                          <p:attrName>ppt_y</p:attrName>
                                        </p:attrNameLst>
                                      </p:cBhvr>
                                    </p:animMotion>
                                  </p:childTnLst>
                                </p:cTn>
                              </p:par>
                              <p:par>
                                <p:cTn id="70" nodeType="withEffect" fill="hold" presetClass="path" presetID="35">
                                  <p:stCondLst>
                                    <p:cond delay="0"/>
                                  </p:stCondLst>
                                  <p:childTnLst>
                                    <p:animMotion path="M -1.66667E-6 -0.00509 L -0.05903 -0.00509">
                                      <p:cBhvr>
                                        <p:cTn id="71" dur="1000" fill="hold"/>
                                        <p:tgtEl>
                                          <p:spTgt spid="1779"/>
                                        </p:tgtEl>
                                        <p:attrNameLst>
                                          <p:attrName>ppt_x</p:attrName>
                                          <p:attrName>ppt_y</p:attrName>
                                        </p:attrNameLst>
                                      </p:cBhvr>
                                    </p:animMotion>
                                  </p:childTnLst>
                                </p:cTn>
                              </p:par>
                              <p:par>
                                <p:cTn id="72" nodeType="withEffect" fill="hold" presetClass="path" presetID="63">
                                  <p:stCondLst>
                                    <p:cond delay="0"/>
                                  </p:stCondLst>
                                  <p:childTnLst>
                                    <p:animMotion path="M 1.38778E-17 -0.0104 L 0.05521 -0.0104">
                                      <p:cBhvr>
                                        <p:cTn id="73" dur="1000" fill="hold"/>
                                        <p:tgtEl>
                                          <p:spTgt spid="1780"/>
                                        </p:tgtEl>
                                        <p:attrNameLst>
                                          <p:attrName>ppt_x</p:attrName>
                                          <p:attrName>ppt_y</p:attrName>
                                        </p:attrNameLst>
                                      </p:cBhvr>
                                    </p:animMotion>
                                  </p:childTnLst>
                                </p:cTn>
                              </p:par>
                              <p:par>
                                <p:cTn id="74" nodeType="withEffect" fill="hold" presetClass="path" presetID="63">
                                  <p:stCondLst>
                                    <p:cond delay="0"/>
                                  </p:stCondLst>
                                  <p:childTnLst>
                                    <p:animMotion path="M -2.77778E-7 -2.96296E-6 L 0.04358 -2.96296E-6">
                                      <p:cBhvr>
                                        <p:cTn id="75" dur="1000" fill="hold"/>
                                        <p:tgtEl>
                                          <p:spTgt spid="1781"/>
                                        </p:tgtEl>
                                        <p:attrNameLst>
                                          <p:attrName>ppt_x</p:attrName>
                                          <p:attrName>ppt_y</p:attrName>
                                        </p:attrNameLst>
                                      </p:cBhvr>
                                    </p:animMotion>
                                  </p:childTnLst>
                                </p:cTn>
                              </p:par>
                              <p:par>
                                <p:cTn id="76" nodeType="withEffect" fill="hold" presetClass="path" presetID="35">
                                  <p:stCondLst>
                                    <p:cond delay="0"/>
                                  </p:stCondLst>
                                  <p:childTnLst>
                                    <p:animMotion path="M -3.88889E-6 -2.96296E-6 L -0.03559 -2.96296E-6">
                                      <p:cBhvr>
                                        <p:cTn id="77" dur="1000" fill="hold"/>
                                        <p:tgtEl>
                                          <p:spTgt spid="1916"/>
                                        </p:tgtEl>
                                        <p:attrNameLst>
                                          <p:attrName>ppt_x</p:attrName>
                                          <p:attrName>ppt_y</p:attrName>
                                        </p:attrNameLst>
                                      </p:cBhvr>
                                    </p:animMotion>
                                  </p:childTnLst>
                                </p:cTn>
                              </p:par>
                              <p:par>
                                <p:cTn id="78" nodeType="withEffect" fill="hold" presetClass="path" presetID="35">
                                  <p:stCondLst>
                                    <p:cond delay="0"/>
                                  </p:stCondLst>
                                  <p:childTnLst>
                                    <p:animMotion path="M -1.66667E-6 -0.00509 L -0.05903 -0.00509">
                                      <p:cBhvr>
                                        <p:cTn id="79" dur="1000" fill="hold"/>
                                        <p:tgtEl>
                                          <p:spTgt spid="2051"/>
                                        </p:tgtEl>
                                        <p:attrNameLst>
                                          <p:attrName>ppt_x</p:attrName>
                                          <p:attrName>ppt_y</p:attrName>
                                        </p:attrNameLst>
                                      </p:cBhvr>
                                    </p:animMotion>
                                  </p:childTnLst>
                                </p:cTn>
                              </p:par>
                              <p:par>
                                <p:cTn id="80" nodeType="withEffect" fill="hold" presetClass="path" presetID="63">
                                  <p:stCondLst>
                                    <p:cond delay="0"/>
                                  </p:stCondLst>
                                  <p:childTnLst>
                                    <p:animMotion path="M 1.38778E-17 -0.0104 L 0.05521 -0.0104">
                                      <p:cBhvr>
                                        <p:cTn id="81" dur="1000" fill="hold"/>
                                        <p:tgtEl>
                                          <p:spTgt spid="2052"/>
                                        </p:tgtEl>
                                        <p:attrNameLst>
                                          <p:attrName>ppt_x</p:attrName>
                                          <p:attrName>ppt_y</p:attrName>
                                        </p:attrNameLst>
                                      </p:cBhvr>
                                    </p:animMotion>
                                  </p:childTnLst>
                                </p:cTn>
                              </p:par>
                              <p:par>
                                <p:cTn id="82" nodeType="withEffect" fill="hold" presetClass="path" presetID="63">
                                  <p:stCondLst>
                                    <p:cond delay="0"/>
                                  </p:stCondLst>
                                  <p:childTnLst>
                                    <p:animMotion path="M -2.77778E-7 -2.96296E-6 L 0.04358 -2.96296E-6">
                                      <p:cBhvr>
                                        <p:cTn id="83" dur="1000" fill="hold"/>
                                        <p:tgtEl>
                                          <p:spTgt spid="2053"/>
                                        </p:tgtEl>
                                        <p:attrNameLst>
                                          <p:attrName>ppt_x</p:attrName>
                                          <p:attrName>ppt_y</p:attrName>
                                        </p:attrNameLst>
                                      </p:cBhvr>
                                    </p:animMotion>
                                  </p:childTnLst>
                                </p:cTn>
                              </p:par>
                              <p:par>
                                <p:cTn id="84" nodeType="withEffect" fill="hold" presetClass="path" presetID="35">
                                  <p:stCondLst>
                                    <p:cond delay="0"/>
                                  </p:stCondLst>
                                  <p:childTnLst>
                                    <p:animMotion path="M -3.88889E-6 -2.96296E-6 L -0.03559 -2.96296E-6">
                                      <p:cBhvr>
                                        <p:cTn id="85" dur="1000" fill="hold"/>
                                        <p:tgtEl>
                                          <p:spTgt spid="2188"/>
                                        </p:tgtEl>
                                        <p:attrNameLst>
                                          <p:attrName>ppt_x</p:attrName>
                                          <p:attrName>ppt_y</p:attrName>
                                        </p:attrNameLst>
                                      </p:cBhvr>
                                    </p:animMotion>
                                  </p:childTnLst>
                                </p:cTn>
                              </p:par>
                              <p:par>
                                <p:cTn id="86" nodeType="withEffect" fill="hold" presetClass="path" presetID="35">
                                  <p:stCondLst>
                                    <p:cond delay="0"/>
                                  </p:stCondLst>
                                  <p:childTnLst>
                                    <p:animMotion path="M -1.66667E-6 -0.00509 L -0.05903 -0.00509">
                                      <p:cBhvr>
                                        <p:cTn id="87" dur="1000" fill="hold"/>
                                        <p:tgtEl>
                                          <p:spTgt spid="2323"/>
                                        </p:tgtEl>
                                        <p:attrNameLst>
                                          <p:attrName>ppt_x</p:attrName>
                                          <p:attrName>ppt_y</p:attrName>
                                        </p:attrNameLst>
                                      </p:cBhvr>
                                    </p:animMotion>
                                  </p:childTnLst>
                                </p:cTn>
                              </p:par>
                              <p:par>
                                <p:cTn id="88" nodeType="withEffect" fill="hold" presetClass="path" presetID="63">
                                  <p:stCondLst>
                                    <p:cond delay="0"/>
                                  </p:stCondLst>
                                  <p:childTnLst>
                                    <p:animMotion path="M 1.38778E-17 -0.0104 L 0.05521 -0.0104">
                                      <p:cBhvr>
                                        <p:cTn id="89" dur="1000" fill="hold"/>
                                        <p:tgtEl>
                                          <p:spTgt spid="2324"/>
                                        </p:tgtEl>
                                        <p:attrNameLst>
                                          <p:attrName>ppt_x</p:attrName>
                                          <p:attrName>ppt_y</p:attrName>
                                        </p:attrNameLst>
                                      </p:cBhvr>
                                    </p:animMotion>
                                  </p:childTnLst>
                                </p:cTn>
                              </p:par>
                              <p:par>
                                <p:cTn id="90" nodeType="withEffect" fill="hold" presetClass="path" presetID="63">
                                  <p:stCondLst>
                                    <p:cond delay="0"/>
                                  </p:stCondLst>
                                  <p:childTnLst>
                                    <p:animMotion path="M -2.77778E-7 -2.96296E-6 L 0.04358 -2.96296E-6">
                                      <p:cBhvr>
                                        <p:cTn id="91" dur="1000" fill="hold"/>
                                        <p:tgtEl>
                                          <p:spTgt spid="2325"/>
                                        </p:tgtEl>
                                        <p:attrNameLst>
                                          <p:attrName>ppt_x</p:attrName>
                                          <p:attrName>ppt_y</p:attrName>
                                        </p:attrNameLst>
                                      </p:cBhvr>
                                    </p:animMotion>
                                  </p:childTnLst>
                                </p:cTn>
                              </p:par>
                              <p:par>
                                <p:cTn id="92" nodeType="withEffect" fill="hold" presetClass="path" presetID="35">
                                  <p:stCondLst>
                                    <p:cond delay="0"/>
                                  </p:stCondLst>
                                  <p:childTnLst>
                                    <p:animMotion path="M -3.88889E-6 -2.96296E-6 L -0.03559 -2.96296E-6">
                                      <p:cBhvr>
                                        <p:cTn id="93" dur="1000" fill="hold"/>
                                        <p:tgtEl>
                                          <p:spTgt spid="2460"/>
                                        </p:tgtEl>
                                        <p:attrNameLst>
                                          <p:attrName>ppt_x</p:attrName>
                                          <p:attrName>ppt_y</p:attrName>
                                        </p:attrNameLst>
                                      </p:cBhvr>
                                    </p:animMotion>
                                  </p:childTnLst>
                                </p:cTn>
                              </p:par>
                              <p:par>
                                <p:cTn id="94" nodeType="withEffect" fill="hold" presetClass="path" presetID="35">
                                  <p:stCondLst>
                                    <p:cond delay="0"/>
                                  </p:stCondLst>
                                  <p:childTnLst>
                                    <p:animMotion path="M -1.66667E-6 -0.00509 L -0.05903 -0.00509">
                                      <p:cBhvr>
                                        <p:cTn id="95" dur="1000" fill="hold"/>
                                        <p:tgtEl>
                                          <p:spTgt spid="2595"/>
                                        </p:tgtEl>
                                        <p:attrNameLst>
                                          <p:attrName>ppt_x</p:attrName>
                                          <p:attrName>ppt_y</p:attrName>
                                        </p:attrNameLst>
                                      </p:cBhvr>
                                    </p:animMotion>
                                  </p:childTnLst>
                                </p:cTn>
                              </p:par>
                              <p:par>
                                <p:cTn id="96" nodeType="withEffect" fill="hold" presetClass="path" presetID="63">
                                  <p:stCondLst>
                                    <p:cond delay="0"/>
                                  </p:stCondLst>
                                  <p:childTnLst>
                                    <p:animMotion path="M 1.38778E-17 -0.0104 L 0.05521 -0.0104">
                                      <p:cBhvr>
                                        <p:cTn id="97" dur="1000" fill="hold"/>
                                        <p:tgtEl>
                                          <p:spTgt spid="2596"/>
                                        </p:tgtEl>
                                        <p:attrNameLst>
                                          <p:attrName>ppt_x</p:attrName>
                                          <p:attrName>ppt_y</p:attrName>
                                        </p:attrNameLst>
                                      </p:cBhvr>
                                    </p:animMotion>
                                  </p:childTnLst>
                                </p:cTn>
                              </p:par>
                              <p:par>
                                <p:cTn id="98" nodeType="withEffect" fill="hold" presetClass="path" presetID="63">
                                  <p:stCondLst>
                                    <p:cond delay="0"/>
                                  </p:stCondLst>
                                  <p:childTnLst>
                                    <p:animMotion path="M -2.77778E-7 -2.96296E-6 L 0.04358 -2.96296E-6">
                                      <p:cBhvr>
                                        <p:cTn id="99" dur="1000" fill="hold"/>
                                        <p:tgtEl>
                                          <p:spTgt spid="2597"/>
                                        </p:tgtEl>
                                        <p:attrNameLst>
                                          <p:attrName>ppt_x</p:attrName>
                                          <p:attrName>ppt_y</p:attrName>
                                        </p:attrNameLst>
                                      </p:cBhvr>
                                    </p:animMotion>
                                  </p:childTnLst>
                                </p:cTn>
                              </p:par>
                              <p:par>
                                <p:cTn id="100" nodeType="withEffect" fill="hold" presetClass="path" presetID="35">
                                  <p:stCondLst>
                                    <p:cond delay="0"/>
                                  </p:stCondLst>
                                  <p:childTnLst>
                                    <p:animMotion path="M -3.88889E-6 -2.96296E-6 L -0.03559 -2.96296E-6">
                                      <p:cBhvr>
                                        <p:cTn id="101" dur="1000" fill="hold"/>
                                        <p:tgtEl>
                                          <p:spTgt spid="2732"/>
                                        </p:tgtEl>
                                        <p:attrNameLst>
                                          <p:attrName>ppt_x</p:attrName>
                                          <p:attrName>ppt_y</p:attrName>
                                        </p:attrNameLst>
                                      </p:cBhvr>
                                    </p:animMotion>
                                  </p:childTnLst>
                                </p:cTn>
                              </p:par>
                              <p:par>
                                <p:cTn id="102" nodeType="withEffect" fill="hold" presetClass="path" presetID="35">
                                  <p:stCondLst>
                                    <p:cond delay="0"/>
                                  </p:stCondLst>
                                  <p:childTnLst>
                                    <p:animMotion path="M -1.66667E-6 -0.00509 L -0.05903 -0.00509">
                                      <p:cBhvr>
                                        <p:cTn id="103" dur="1000" fill="hold"/>
                                        <p:tgtEl>
                                          <p:spTgt spid="2867"/>
                                        </p:tgtEl>
                                        <p:attrNameLst>
                                          <p:attrName>ppt_x</p:attrName>
                                          <p:attrName>ppt_y</p:attrName>
                                        </p:attrNameLst>
                                      </p:cBhvr>
                                    </p:animMotion>
                                  </p:childTnLst>
                                </p:cTn>
                              </p:par>
                              <p:par>
                                <p:cTn id="104" nodeType="withEffect" fill="hold" presetClass="path" presetID="63">
                                  <p:stCondLst>
                                    <p:cond delay="0"/>
                                  </p:stCondLst>
                                  <p:childTnLst>
                                    <p:animMotion path="M 1.38778E-17 -0.0104 L 0.05521 -0.0104">
                                      <p:cBhvr>
                                        <p:cTn id="105" dur="1000" fill="hold"/>
                                        <p:tgtEl>
                                          <p:spTgt spid="2868"/>
                                        </p:tgtEl>
                                        <p:attrNameLst>
                                          <p:attrName>ppt_x</p:attrName>
                                          <p:attrName>ppt_y</p:attrName>
                                        </p:attrNameLst>
                                      </p:cBhvr>
                                    </p:animMotion>
                                  </p:childTnLst>
                                </p:cTn>
                              </p:par>
                              <p:par>
                                <p:cTn id="106" nodeType="withEffect" fill="hold" presetClass="path" presetID="63">
                                  <p:stCondLst>
                                    <p:cond delay="0"/>
                                  </p:stCondLst>
                                  <p:childTnLst>
                                    <p:animMotion path="M -2.77778E-7 -2.96296E-6 L 0.04358 -2.96296E-6">
                                      <p:cBhvr>
                                        <p:cTn id="107" dur="1000" fill="hold"/>
                                        <p:tgtEl>
                                          <p:spTgt spid="2869"/>
                                        </p:tgtEl>
                                        <p:attrNameLst>
                                          <p:attrName>ppt_x</p:attrName>
                                          <p:attrName>ppt_y</p:attrName>
                                        </p:attrNameLst>
                                      </p:cBhvr>
                                    </p:animMotion>
                                  </p:childTnLst>
                                </p:cTn>
                              </p:par>
                              <p:par>
                                <p:cTn id="108" nodeType="withEffect" fill="hold" presetClass="path" presetID="35">
                                  <p:stCondLst>
                                    <p:cond delay="0"/>
                                  </p:stCondLst>
                                  <p:childTnLst>
                                    <p:animMotion path="M -3.88889E-6 -2.96296E-6 L -0.03559 -2.96296E-6">
                                      <p:cBhvr>
                                        <p:cTn id="109" dur="1000" fill="hold"/>
                                        <p:tgtEl>
                                          <p:spTgt spid="3004"/>
                                        </p:tgtEl>
                                        <p:attrNameLst>
                                          <p:attrName>ppt_x</p:attrName>
                                          <p:attrName>ppt_y</p:attrName>
                                        </p:attrNameLst>
                                      </p:cBhvr>
                                    </p:animMotion>
                                  </p:childTnLst>
                                </p:cTn>
                              </p:par>
                              <p:par>
                                <p:cTn id="110" nodeType="withEffect" fill="hold" presetClass="path" presetID="35">
                                  <p:stCondLst>
                                    <p:cond delay="0"/>
                                  </p:stCondLst>
                                  <p:childTnLst>
                                    <p:animMotion path="M -1.66667E-6 -0.00509 L -0.05903 -0.00509">
                                      <p:cBhvr>
                                        <p:cTn id="111" dur="1000" fill="hold"/>
                                        <p:tgtEl>
                                          <p:spTgt spid="3139"/>
                                        </p:tgtEl>
                                        <p:attrNameLst>
                                          <p:attrName>ppt_x</p:attrName>
                                          <p:attrName>ppt_y</p:attrName>
                                        </p:attrNameLst>
                                      </p:cBhvr>
                                    </p:animMotion>
                                  </p:childTnLst>
                                </p:cTn>
                              </p:par>
                              <p:par>
                                <p:cTn id="112" nodeType="withEffect" fill="hold" presetClass="path" presetID="63">
                                  <p:stCondLst>
                                    <p:cond delay="0"/>
                                  </p:stCondLst>
                                  <p:childTnLst>
                                    <p:animMotion path="M 1.38778E-17 -0.0104 L 0.05521 -0.0104">
                                      <p:cBhvr>
                                        <p:cTn id="113" dur="1000" fill="hold"/>
                                        <p:tgtEl>
                                          <p:spTgt spid="3140"/>
                                        </p:tgtEl>
                                        <p:attrNameLst>
                                          <p:attrName>ppt_x</p:attrName>
                                          <p:attrName>ppt_y</p:attrName>
                                        </p:attrNameLst>
                                      </p:cBhvr>
                                    </p:animMotion>
                                  </p:childTnLst>
                                </p:cTn>
                              </p:par>
                              <p:par>
                                <p:cTn id="114" nodeType="withEffect" fill="hold" presetClass="path" presetID="63">
                                  <p:stCondLst>
                                    <p:cond delay="0"/>
                                  </p:stCondLst>
                                  <p:childTnLst>
                                    <p:animMotion path="M -2.77778E-7 -2.96296E-6 L 0.04358 -2.96296E-6">
                                      <p:cBhvr>
                                        <p:cTn id="115" dur="1000" fill="hold"/>
                                        <p:tgtEl>
                                          <p:spTgt spid="3141"/>
                                        </p:tgtEl>
                                        <p:attrNameLst>
                                          <p:attrName>ppt_x</p:attrName>
                                          <p:attrName>ppt_y</p:attrName>
                                        </p:attrNameLst>
                                      </p:cBhvr>
                                    </p:animMotion>
                                  </p:childTnLst>
                                </p:cTn>
                              </p:par>
                              <p:par>
                                <p:cTn id="116" nodeType="withEffect" fill="hold" presetClass="path" presetID="35">
                                  <p:stCondLst>
                                    <p:cond delay="0"/>
                                  </p:stCondLst>
                                  <p:childTnLst>
                                    <p:animMotion path="M -3.88889E-6 -2.96296E-6 L -0.03559 -2.96296E-6">
                                      <p:cBhvr>
                                        <p:cTn id="117" dur="1000" fill="hold"/>
                                        <p:tgtEl>
                                          <p:spTgt spid="3276"/>
                                        </p:tgtEl>
                                        <p:attrNameLst>
                                          <p:attrName>ppt_x</p:attrName>
                                          <p:attrName>ppt_y</p:attrName>
                                        </p:attrNameLst>
                                      </p:cBhvr>
                                    </p:animMotion>
                                  </p:childTnLst>
                                </p:cTn>
                              </p:par>
                              <p:par>
                                <p:cTn id="118" nodeType="withEffect" fill="hold" presetClass="path" presetID="35">
                                  <p:stCondLst>
                                    <p:cond delay="0"/>
                                  </p:stCondLst>
                                  <p:childTnLst>
                                    <p:animMotion path="M -1.66667E-6 -0.00509 L -0.05903 -0.00509">
                                      <p:cBhvr>
                                        <p:cTn id="119" dur="1000" fill="hold"/>
                                        <p:tgtEl>
                                          <p:spTgt spid="3411"/>
                                        </p:tgtEl>
                                        <p:attrNameLst>
                                          <p:attrName>ppt_x</p:attrName>
                                          <p:attrName>ppt_y</p:attrName>
                                        </p:attrNameLst>
                                      </p:cBhvr>
                                    </p:animMotion>
                                  </p:childTnLst>
                                </p:cTn>
                              </p:par>
                              <p:par>
                                <p:cTn id="120" nodeType="withEffect" fill="hold" presetClass="path" presetID="63">
                                  <p:stCondLst>
                                    <p:cond delay="0"/>
                                  </p:stCondLst>
                                  <p:childTnLst>
                                    <p:animMotion path="M 1.38778E-17 -0.0104 L 0.05521 -0.0104">
                                      <p:cBhvr>
                                        <p:cTn id="121" dur="1000" fill="hold"/>
                                        <p:tgtEl>
                                          <p:spTgt spid="3412"/>
                                        </p:tgtEl>
                                        <p:attrNameLst>
                                          <p:attrName>ppt_x</p:attrName>
                                          <p:attrName>ppt_y</p:attrName>
                                        </p:attrNameLst>
                                      </p:cBhvr>
                                    </p:animMotion>
                                  </p:childTnLst>
                                </p:cTn>
                              </p:par>
                              <p:par>
                                <p:cTn id="122" nodeType="withEffect" fill="hold" presetClass="path" presetID="63">
                                  <p:stCondLst>
                                    <p:cond delay="0"/>
                                  </p:stCondLst>
                                  <p:childTnLst>
                                    <p:animMotion path="M -2.77778E-7 -2.96296E-6 L 0.04358 -2.96296E-6">
                                      <p:cBhvr>
                                        <p:cTn id="123" dur="1000" fill="hold"/>
                                        <p:tgtEl>
                                          <p:spTgt spid="3413"/>
                                        </p:tgtEl>
                                        <p:attrNameLst>
                                          <p:attrName>ppt_x</p:attrName>
                                          <p:attrName>ppt_y</p:attrName>
                                        </p:attrNameLst>
                                      </p:cBhvr>
                                    </p:animMotion>
                                  </p:childTnLst>
                                </p:cTn>
                              </p:par>
                              <p:par>
                                <p:cTn id="124" nodeType="withEffect" fill="hold" presetClass="path" presetID="35">
                                  <p:stCondLst>
                                    <p:cond delay="0"/>
                                  </p:stCondLst>
                                  <p:childTnLst>
                                    <p:animMotion path="M -3.88889E-6 -2.96296E-6 L -0.03559 -2.96296E-6">
                                      <p:cBhvr>
                                        <p:cTn id="125" dur="1000" fill="hold"/>
                                        <p:tgtEl>
                                          <p:spTgt spid="3548"/>
                                        </p:tgtEl>
                                        <p:attrNameLst>
                                          <p:attrName>ppt_x</p:attrName>
                                          <p:attrName>ppt_y</p:attrName>
                                        </p:attrNameLst>
                                      </p:cBhvr>
                                    </p:animMotion>
                                  </p:childTnLst>
                                </p:cTn>
                              </p:par>
                              <p:par>
                                <p:cTn id="126" nodeType="withEffect" fill="hold" presetClass="path" presetID="35">
                                  <p:stCondLst>
                                    <p:cond delay="0"/>
                                  </p:stCondLst>
                                  <p:childTnLst>
                                    <p:animMotion path="M -1.66667E-6 -0.00509 L -0.05903 -0.00509">
                                      <p:cBhvr>
                                        <p:cTn id="127" dur="1000" fill="hold"/>
                                        <p:tgtEl>
                                          <p:spTgt spid="3683"/>
                                        </p:tgtEl>
                                        <p:attrNameLst>
                                          <p:attrName>ppt_x</p:attrName>
                                          <p:attrName>ppt_y</p:attrName>
                                        </p:attrNameLst>
                                      </p:cBhvr>
                                    </p:animMotion>
                                  </p:childTnLst>
                                </p:cTn>
                              </p:par>
                              <p:par>
                                <p:cTn id="128" nodeType="withEffect" fill="hold" presetClass="path" presetID="63">
                                  <p:stCondLst>
                                    <p:cond delay="0"/>
                                  </p:stCondLst>
                                  <p:childTnLst>
                                    <p:animMotion path="M 1.38778E-17 -0.0104 L 0.05521 -0.0104">
                                      <p:cBhvr>
                                        <p:cTn id="129" dur="1000" fill="hold"/>
                                        <p:tgtEl>
                                          <p:spTgt spid="3684"/>
                                        </p:tgtEl>
                                        <p:attrNameLst>
                                          <p:attrName>ppt_x</p:attrName>
                                          <p:attrName>ppt_y</p:attrName>
                                        </p:attrNameLst>
                                      </p:cBhvr>
                                    </p:animMotion>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89" name="CustomShape 1"/>
          <p:cNvSpPr/>
          <p:nvPr/>
        </p:nvSpPr>
        <p:spPr>
          <a:xfrm>
            <a:off x="1258920" y="2492280"/>
            <a:ext cx="6552720" cy="2160360"/>
          </a:xfrm>
          <a:prstGeom prst="rect">
            <a:avLst/>
          </a:prstGeom>
          <a:noFill/>
          <a:ln>
            <a:noFill/>
          </a:ln>
        </p:spPr>
        <p:style>
          <a:lnRef idx="0"/>
          <a:fillRef idx="0"/>
          <a:effectRef idx="0"/>
          <a:fontRef idx="minor"/>
        </p:style>
        <p:txBody>
          <a:bodyPr wrap="none" lIns="90000" rIns="90000" tIns="45000" bIns="45000"/>
          <a:p>
            <a:pPr algn="ctr">
              <a:lnSpc>
                <a:spcPct val="100000"/>
              </a:lnSpc>
            </a:pPr>
            <a:r>
              <a:rPr b="0" i="1" lang="en-US" sz="3600" spc="-1" strike="noStrike">
                <a:solidFill>
                  <a:srgbClr val="ffffff"/>
                </a:solidFill>
                <a:latin typeface="Arial Black"/>
              </a:rPr>
              <a:t>Polar medium</a:t>
            </a:r>
            <a:endParaRPr b="0" lang="en-US" sz="3600" spc="-1" strike="noStrike">
              <a:latin typeface="Arial"/>
            </a:endParaRPr>
          </a:p>
        </p:txBody>
      </p:sp>
      <p:grpSp>
        <p:nvGrpSpPr>
          <p:cNvPr id="3690" name="Group 2"/>
          <p:cNvGrpSpPr/>
          <p:nvPr/>
        </p:nvGrpSpPr>
        <p:grpSpPr>
          <a:xfrm>
            <a:off x="4248000" y="3213000"/>
            <a:ext cx="1655640" cy="144000"/>
            <a:chOff x="4248000" y="3213000"/>
            <a:chExt cx="1655640" cy="144000"/>
          </a:xfrm>
        </p:grpSpPr>
        <p:sp>
          <p:nvSpPr>
            <p:cNvPr id="3691" name="CustomShape 3"/>
            <p:cNvSpPr/>
            <p:nvPr/>
          </p:nvSpPr>
          <p:spPr>
            <a:xfrm>
              <a:off x="42480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2" name="CustomShape 4"/>
            <p:cNvSpPr/>
            <p:nvPr/>
          </p:nvSpPr>
          <p:spPr>
            <a:xfrm>
              <a:off x="4324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3" name="CustomShape 5"/>
            <p:cNvSpPr/>
            <p:nvPr/>
          </p:nvSpPr>
          <p:spPr>
            <a:xfrm>
              <a:off x="44017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4" name="CustomShape 6"/>
            <p:cNvSpPr/>
            <p:nvPr/>
          </p:nvSpPr>
          <p:spPr>
            <a:xfrm>
              <a:off x="4479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5" name="CustomShape 7"/>
            <p:cNvSpPr/>
            <p:nvPr/>
          </p:nvSpPr>
          <p:spPr>
            <a:xfrm>
              <a:off x="45565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6" name="CustomShape 8"/>
            <p:cNvSpPr/>
            <p:nvPr/>
          </p:nvSpPr>
          <p:spPr>
            <a:xfrm>
              <a:off x="46328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7" name="CustomShape 9"/>
            <p:cNvSpPr/>
            <p:nvPr/>
          </p:nvSpPr>
          <p:spPr>
            <a:xfrm>
              <a:off x="47102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8" name="CustomShape 10"/>
            <p:cNvSpPr/>
            <p:nvPr/>
          </p:nvSpPr>
          <p:spPr>
            <a:xfrm>
              <a:off x="47872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699" name="CustomShape 11"/>
            <p:cNvSpPr/>
            <p:nvPr/>
          </p:nvSpPr>
          <p:spPr>
            <a:xfrm>
              <a:off x="48636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0" name="CustomShape 12"/>
            <p:cNvSpPr/>
            <p:nvPr/>
          </p:nvSpPr>
          <p:spPr>
            <a:xfrm>
              <a:off x="49410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1" name="CustomShape 13"/>
            <p:cNvSpPr/>
            <p:nvPr/>
          </p:nvSpPr>
          <p:spPr>
            <a:xfrm>
              <a:off x="50184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2" name="CustomShape 14"/>
            <p:cNvSpPr/>
            <p:nvPr/>
          </p:nvSpPr>
          <p:spPr>
            <a:xfrm>
              <a:off x="50954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3" name="CustomShape 15"/>
            <p:cNvSpPr/>
            <p:nvPr/>
          </p:nvSpPr>
          <p:spPr>
            <a:xfrm>
              <a:off x="5172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4" name="CustomShape 16"/>
            <p:cNvSpPr/>
            <p:nvPr/>
          </p:nvSpPr>
          <p:spPr>
            <a:xfrm>
              <a:off x="52491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5" name="CustomShape 17"/>
            <p:cNvSpPr/>
            <p:nvPr/>
          </p:nvSpPr>
          <p:spPr>
            <a:xfrm>
              <a:off x="53265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6" name="CustomShape 18"/>
            <p:cNvSpPr/>
            <p:nvPr/>
          </p:nvSpPr>
          <p:spPr>
            <a:xfrm>
              <a:off x="54028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7" name="CustomShape 19"/>
            <p:cNvSpPr/>
            <p:nvPr/>
          </p:nvSpPr>
          <p:spPr>
            <a:xfrm>
              <a:off x="54802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8" name="CustomShape 20"/>
            <p:cNvSpPr/>
            <p:nvPr/>
          </p:nvSpPr>
          <p:spPr>
            <a:xfrm>
              <a:off x="55573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09" name="CustomShape 21"/>
            <p:cNvSpPr/>
            <p:nvPr/>
          </p:nvSpPr>
          <p:spPr>
            <a:xfrm>
              <a:off x="5634720" y="3213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710" name="Group 22"/>
          <p:cNvGrpSpPr/>
          <p:nvPr/>
        </p:nvGrpSpPr>
        <p:grpSpPr>
          <a:xfrm>
            <a:off x="3743640" y="3216600"/>
            <a:ext cx="1655280" cy="142560"/>
            <a:chOff x="3743640" y="3216600"/>
            <a:chExt cx="1655280" cy="142560"/>
          </a:xfrm>
        </p:grpSpPr>
        <p:sp>
          <p:nvSpPr>
            <p:cNvPr id="3711" name="CustomShape 23"/>
            <p:cNvSpPr/>
            <p:nvPr/>
          </p:nvSpPr>
          <p:spPr>
            <a:xfrm rot="10800000">
              <a:off x="51300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2" name="CustomShape 24"/>
            <p:cNvSpPr/>
            <p:nvPr/>
          </p:nvSpPr>
          <p:spPr>
            <a:xfrm rot="10800000">
              <a:off x="50536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3" name="CustomShape 25"/>
            <p:cNvSpPr/>
            <p:nvPr/>
          </p:nvSpPr>
          <p:spPr>
            <a:xfrm rot="10800000">
              <a:off x="49766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4" name="CustomShape 26"/>
            <p:cNvSpPr/>
            <p:nvPr/>
          </p:nvSpPr>
          <p:spPr>
            <a:xfrm rot="10800000">
              <a:off x="48992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5" name="CustomShape 27"/>
            <p:cNvSpPr/>
            <p:nvPr/>
          </p:nvSpPr>
          <p:spPr>
            <a:xfrm rot="10800000">
              <a:off x="48218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6" name="CustomShape 28"/>
            <p:cNvSpPr/>
            <p:nvPr/>
          </p:nvSpPr>
          <p:spPr>
            <a:xfrm rot="10800000">
              <a:off x="47455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7" name="CustomShape 29"/>
            <p:cNvSpPr/>
            <p:nvPr/>
          </p:nvSpPr>
          <p:spPr>
            <a:xfrm rot="10800000">
              <a:off x="46681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8" name="CustomShape 30"/>
            <p:cNvSpPr/>
            <p:nvPr/>
          </p:nvSpPr>
          <p:spPr>
            <a:xfrm rot="10800000">
              <a:off x="45910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19" name="CustomShape 31"/>
            <p:cNvSpPr/>
            <p:nvPr/>
          </p:nvSpPr>
          <p:spPr>
            <a:xfrm rot="10800000">
              <a:off x="45144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0" name="CustomShape 32"/>
            <p:cNvSpPr/>
            <p:nvPr/>
          </p:nvSpPr>
          <p:spPr>
            <a:xfrm rot="10800000">
              <a:off x="44373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1" name="CustomShape 33"/>
            <p:cNvSpPr/>
            <p:nvPr/>
          </p:nvSpPr>
          <p:spPr>
            <a:xfrm rot="10800000">
              <a:off x="43599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2" name="CustomShape 34"/>
            <p:cNvSpPr/>
            <p:nvPr/>
          </p:nvSpPr>
          <p:spPr>
            <a:xfrm rot="10800000">
              <a:off x="42829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3" name="CustomShape 35"/>
            <p:cNvSpPr/>
            <p:nvPr/>
          </p:nvSpPr>
          <p:spPr>
            <a:xfrm rot="10800000">
              <a:off x="42062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4" name="CustomShape 36"/>
            <p:cNvSpPr/>
            <p:nvPr/>
          </p:nvSpPr>
          <p:spPr>
            <a:xfrm rot="10800000">
              <a:off x="41292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5" name="CustomShape 37"/>
            <p:cNvSpPr/>
            <p:nvPr/>
          </p:nvSpPr>
          <p:spPr>
            <a:xfrm rot="10800000">
              <a:off x="40518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6" name="CustomShape 38"/>
            <p:cNvSpPr/>
            <p:nvPr/>
          </p:nvSpPr>
          <p:spPr>
            <a:xfrm rot="10800000">
              <a:off x="39754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7" name="CustomShape 39"/>
            <p:cNvSpPr/>
            <p:nvPr/>
          </p:nvSpPr>
          <p:spPr>
            <a:xfrm rot="10800000">
              <a:off x="38980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8" name="CustomShape 40"/>
            <p:cNvSpPr/>
            <p:nvPr/>
          </p:nvSpPr>
          <p:spPr>
            <a:xfrm rot="10800000">
              <a:off x="38206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29" name="CustomShape 41"/>
            <p:cNvSpPr/>
            <p:nvPr/>
          </p:nvSpPr>
          <p:spPr>
            <a:xfrm rot="10800000">
              <a:off x="3743640" y="3216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3730" name="Group 42"/>
          <p:cNvGrpSpPr/>
          <p:nvPr/>
        </p:nvGrpSpPr>
        <p:grpSpPr>
          <a:xfrm>
            <a:off x="2232000" y="3213000"/>
            <a:ext cx="1655640" cy="144000"/>
            <a:chOff x="2232000" y="3213000"/>
            <a:chExt cx="1655640" cy="144000"/>
          </a:xfrm>
        </p:grpSpPr>
        <p:sp>
          <p:nvSpPr>
            <p:cNvPr id="3731" name="CustomShape 43"/>
            <p:cNvSpPr/>
            <p:nvPr/>
          </p:nvSpPr>
          <p:spPr>
            <a:xfrm>
              <a:off x="22320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2" name="CustomShape 44"/>
            <p:cNvSpPr/>
            <p:nvPr/>
          </p:nvSpPr>
          <p:spPr>
            <a:xfrm>
              <a:off x="23083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3" name="CustomShape 45"/>
            <p:cNvSpPr/>
            <p:nvPr/>
          </p:nvSpPr>
          <p:spPr>
            <a:xfrm>
              <a:off x="23857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4" name="CustomShape 46"/>
            <p:cNvSpPr/>
            <p:nvPr/>
          </p:nvSpPr>
          <p:spPr>
            <a:xfrm>
              <a:off x="2463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5" name="CustomShape 47"/>
            <p:cNvSpPr/>
            <p:nvPr/>
          </p:nvSpPr>
          <p:spPr>
            <a:xfrm>
              <a:off x="25401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6" name="CustomShape 48"/>
            <p:cNvSpPr/>
            <p:nvPr/>
          </p:nvSpPr>
          <p:spPr>
            <a:xfrm>
              <a:off x="26168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7" name="CustomShape 49"/>
            <p:cNvSpPr/>
            <p:nvPr/>
          </p:nvSpPr>
          <p:spPr>
            <a:xfrm>
              <a:off x="26938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8" name="CustomShape 50"/>
            <p:cNvSpPr/>
            <p:nvPr/>
          </p:nvSpPr>
          <p:spPr>
            <a:xfrm>
              <a:off x="27712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39" name="CustomShape 51"/>
            <p:cNvSpPr/>
            <p:nvPr/>
          </p:nvSpPr>
          <p:spPr>
            <a:xfrm>
              <a:off x="28476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0" name="CustomShape 52"/>
            <p:cNvSpPr/>
            <p:nvPr/>
          </p:nvSpPr>
          <p:spPr>
            <a:xfrm>
              <a:off x="29250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1" name="CustomShape 53"/>
            <p:cNvSpPr/>
            <p:nvPr/>
          </p:nvSpPr>
          <p:spPr>
            <a:xfrm>
              <a:off x="30020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2" name="CustomShape 54"/>
            <p:cNvSpPr/>
            <p:nvPr/>
          </p:nvSpPr>
          <p:spPr>
            <a:xfrm>
              <a:off x="30794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3" name="CustomShape 55"/>
            <p:cNvSpPr/>
            <p:nvPr/>
          </p:nvSpPr>
          <p:spPr>
            <a:xfrm>
              <a:off x="31557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4" name="CustomShape 56"/>
            <p:cNvSpPr/>
            <p:nvPr/>
          </p:nvSpPr>
          <p:spPr>
            <a:xfrm>
              <a:off x="32331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5" name="CustomShape 57"/>
            <p:cNvSpPr/>
            <p:nvPr/>
          </p:nvSpPr>
          <p:spPr>
            <a:xfrm>
              <a:off x="33105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6" name="CustomShape 58"/>
            <p:cNvSpPr/>
            <p:nvPr/>
          </p:nvSpPr>
          <p:spPr>
            <a:xfrm>
              <a:off x="33868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7" name="CustomShape 59"/>
            <p:cNvSpPr/>
            <p:nvPr/>
          </p:nvSpPr>
          <p:spPr>
            <a:xfrm>
              <a:off x="34639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8" name="CustomShape 60"/>
            <p:cNvSpPr/>
            <p:nvPr/>
          </p:nvSpPr>
          <p:spPr>
            <a:xfrm>
              <a:off x="35413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49" name="CustomShape 61"/>
            <p:cNvSpPr/>
            <p:nvPr/>
          </p:nvSpPr>
          <p:spPr>
            <a:xfrm>
              <a:off x="3618720" y="3213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750" name="Group 62"/>
          <p:cNvGrpSpPr/>
          <p:nvPr/>
        </p:nvGrpSpPr>
        <p:grpSpPr>
          <a:xfrm>
            <a:off x="2087640" y="3216600"/>
            <a:ext cx="1655640" cy="142560"/>
            <a:chOff x="2087640" y="3216600"/>
            <a:chExt cx="1655640" cy="142560"/>
          </a:xfrm>
        </p:grpSpPr>
        <p:sp>
          <p:nvSpPr>
            <p:cNvPr id="3751" name="CustomShape 63"/>
            <p:cNvSpPr/>
            <p:nvPr/>
          </p:nvSpPr>
          <p:spPr>
            <a:xfrm rot="10800000">
              <a:off x="34743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2" name="CustomShape 64"/>
            <p:cNvSpPr/>
            <p:nvPr/>
          </p:nvSpPr>
          <p:spPr>
            <a:xfrm rot="10800000">
              <a:off x="33980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3" name="CustomShape 65"/>
            <p:cNvSpPr/>
            <p:nvPr/>
          </p:nvSpPr>
          <p:spPr>
            <a:xfrm rot="10800000">
              <a:off x="33206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4" name="CustomShape 66"/>
            <p:cNvSpPr/>
            <p:nvPr/>
          </p:nvSpPr>
          <p:spPr>
            <a:xfrm rot="10800000">
              <a:off x="32436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5" name="CustomShape 67"/>
            <p:cNvSpPr/>
            <p:nvPr/>
          </p:nvSpPr>
          <p:spPr>
            <a:xfrm rot="10800000">
              <a:off x="31662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6" name="CustomShape 68"/>
            <p:cNvSpPr/>
            <p:nvPr/>
          </p:nvSpPr>
          <p:spPr>
            <a:xfrm rot="10800000">
              <a:off x="30898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7" name="CustomShape 69"/>
            <p:cNvSpPr/>
            <p:nvPr/>
          </p:nvSpPr>
          <p:spPr>
            <a:xfrm rot="10800000">
              <a:off x="30124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8" name="CustomShape 70"/>
            <p:cNvSpPr/>
            <p:nvPr/>
          </p:nvSpPr>
          <p:spPr>
            <a:xfrm rot="10800000">
              <a:off x="29350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59" name="CustomShape 71"/>
            <p:cNvSpPr/>
            <p:nvPr/>
          </p:nvSpPr>
          <p:spPr>
            <a:xfrm rot="10800000">
              <a:off x="28587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0" name="CustomShape 72"/>
            <p:cNvSpPr/>
            <p:nvPr/>
          </p:nvSpPr>
          <p:spPr>
            <a:xfrm rot="10800000">
              <a:off x="27813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1" name="CustomShape 73"/>
            <p:cNvSpPr/>
            <p:nvPr/>
          </p:nvSpPr>
          <p:spPr>
            <a:xfrm rot="10800000">
              <a:off x="27043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2" name="CustomShape 74"/>
            <p:cNvSpPr/>
            <p:nvPr/>
          </p:nvSpPr>
          <p:spPr>
            <a:xfrm rot="10800000">
              <a:off x="26269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3" name="CustomShape 75"/>
            <p:cNvSpPr/>
            <p:nvPr/>
          </p:nvSpPr>
          <p:spPr>
            <a:xfrm rot="10800000">
              <a:off x="25506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4" name="CustomShape 76"/>
            <p:cNvSpPr/>
            <p:nvPr/>
          </p:nvSpPr>
          <p:spPr>
            <a:xfrm rot="10800000">
              <a:off x="24732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5" name="CustomShape 77"/>
            <p:cNvSpPr/>
            <p:nvPr/>
          </p:nvSpPr>
          <p:spPr>
            <a:xfrm rot="10800000">
              <a:off x="23961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6" name="CustomShape 78"/>
            <p:cNvSpPr/>
            <p:nvPr/>
          </p:nvSpPr>
          <p:spPr>
            <a:xfrm rot="10800000">
              <a:off x="23194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7" name="CustomShape 79"/>
            <p:cNvSpPr/>
            <p:nvPr/>
          </p:nvSpPr>
          <p:spPr>
            <a:xfrm rot="10800000">
              <a:off x="22424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8" name="CustomShape 80"/>
            <p:cNvSpPr/>
            <p:nvPr/>
          </p:nvSpPr>
          <p:spPr>
            <a:xfrm rot="10800000">
              <a:off x="21650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69" name="CustomShape 81"/>
            <p:cNvSpPr/>
            <p:nvPr/>
          </p:nvSpPr>
          <p:spPr>
            <a:xfrm rot="10800000">
              <a:off x="2087640" y="3216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3770" name="Group 82"/>
          <p:cNvGrpSpPr/>
          <p:nvPr/>
        </p:nvGrpSpPr>
        <p:grpSpPr>
          <a:xfrm>
            <a:off x="7488360" y="3213000"/>
            <a:ext cx="1655280" cy="144000"/>
            <a:chOff x="7488360" y="3213000"/>
            <a:chExt cx="1655280" cy="144000"/>
          </a:xfrm>
        </p:grpSpPr>
        <p:sp>
          <p:nvSpPr>
            <p:cNvPr id="3771" name="CustomShape 83"/>
            <p:cNvSpPr/>
            <p:nvPr/>
          </p:nvSpPr>
          <p:spPr>
            <a:xfrm>
              <a:off x="74883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2" name="CustomShape 84"/>
            <p:cNvSpPr/>
            <p:nvPr/>
          </p:nvSpPr>
          <p:spPr>
            <a:xfrm>
              <a:off x="7564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3" name="CustomShape 85"/>
            <p:cNvSpPr/>
            <p:nvPr/>
          </p:nvSpPr>
          <p:spPr>
            <a:xfrm>
              <a:off x="76420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4" name="CustomShape 86"/>
            <p:cNvSpPr/>
            <p:nvPr/>
          </p:nvSpPr>
          <p:spPr>
            <a:xfrm>
              <a:off x="7719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5" name="CustomShape 87"/>
            <p:cNvSpPr/>
            <p:nvPr/>
          </p:nvSpPr>
          <p:spPr>
            <a:xfrm>
              <a:off x="77965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6" name="CustomShape 88"/>
            <p:cNvSpPr/>
            <p:nvPr/>
          </p:nvSpPr>
          <p:spPr>
            <a:xfrm>
              <a:off x="78728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7" name="CustomShape 89"/>
            <p:cNvSpPr/>
            <p:nvPr/>
          </p:nvSpPr>
          <p:spPr>
            <a:xfrm>
              <a:off x="79502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8" name="CustomShape 90"/>
            <p:cNvSpPr/>
            <p:nvPr/>
          </p:nvSpPr>
          <p:spPr>
            <a:xfrm>
              <a:off x="80272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79" name="CustomShape 91"/>
            <p:cNvSpPr/>
            <p:nvPr/>
          </p:nvSpPr>
          <p:spPr>
            <a:xfrm>
              <a:off x="81039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0" name="CustomShape 92"/>
            <p:cNvSpPr/>
            <p:nvPr/>
          </p:nvSpPr>
          <p:spPr>
            <a:xfrm>
              <a:off x="81810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1" name="CustomShape 93"/>
            <p:cNvSpPr/>
            <p:nvPr/>
          </p:nvSpPr>
          <p:spPr>
            <a:xfrm>
              <a:off x="82584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2" name="CustomShape 94"/>
            <p:cNvSpPr/>
            <p:nvPr/>
          </p:nvSpPr>
          <p:spPr>
            <a:xfrm>
              <a:off x="83358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3" name="CustomShape 95"/>
            <p:cNvSpPr/>
            <p:nvPr/>
          </p:nvSpPr>
          <p:spPr>
            <a:xfrm>
              <a:off x="8412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4" name="CustomShape 96"/>
            <p:cNvSpPr/>
            <p:nvPr/>
          </p:nvSpPr>
          <p:spPr>
            <a:xfrm>
              <a:off x="84891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5" name="CustomShape 97"/>
            <p:cNvSpPr/>
            <p:nvPr/>
          </p:nvSpPr>
          <p:spPr>
            <a:xfrm>
              <a:off x="85665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6" name="CustomShape 98"/>
            <p:cNvSpPr/>
            <p:nvPr/>
          </p:nvSpPr>
          <p:spPr>
            <a:xfrm>
              <a:off x="86428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7" name="CustomShape 99"/>
            <p:cNvSpPr/>
            <p:nvPr/>
          </p:nvSpPr>
          <p:spPr>
            <a:xfrm>
              <a:off x="87202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8" name="CustomShape 100"/>
            <p:cNvSpPr/>
            <p:nvPr/>
          </p:nvSpPr>
          <p:spPr>
            <a:xfrm>
              <a:off x="8797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789" name="CustomShape 101"/>
            <p:cNvSpPr/>
            <p:nvPr/>
          </p:nvSpPr>
          <p:spPr>
            <a:xfrm>
              <a:off x="8874720" y="3213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790" name="Group 102"/>
          <p:cNvGrpSpPr/>
          <p:nvPr/>
        </p:nvGrpSpPr>
        <p:grpSpPr>
          <a:xfrm>
            <a:off x="7344000" y="3216600"/>
            <a:ext cx="1655640" cy="142560"/>
            <a:chOff x="7344000" y="3216600"/>
            <a:chExt cx="1655640" cy="142560"/>
          </a:xfrm>
        </p:grpSpPr>
        <p:sp>
          <p:nvSpPr>
            <p:cNvPr id="3791" name="CustomShape 103"/>
            <p:cNvSpPr/>
            <p:nvPr/>
          </p:nvSpPr>
          <p:spPr>
            <a:xfrm rot="10800000">
              <a:off x="87307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2" name="CustomShape 104"/>
            <p:cNvSpPr/>
            <p:nvPr/>
          </p:nvSpPr>
          <p:spPr>
            <a:xfrm rot="10800000">
              <a:off x="86540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3" name="CustomShape 105"/>
            <p:cNvSpPr/>
            <p:nvPr/>
          </p:nvSpPr>
          <p:spPr>
            <a:xfrm rot="10800000">
              <a:off x="85770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4" name="CustomShape 106"/>
            <p:cNvSpPr/>
            <p:nvPr/>
          </p:nvSpPr>
          <p:spPr>
            <a:xfrm rot="10800000">
              <a:off x="84996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5" name="CustomShape 107"/>
            <p:cNvSpPr/>
            <p:nvPr/>
          </p:nvSpPr>
          <p:spPr>
            <a:xfrm rot="10800000">
              <a:off x="84225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6" name="CustomShape 108"/>
            <p:cNvSpPr/>
            <p:nvPr/>
          </p:nvSpPr>
          <p:spPr>
            <a:xfrm rot="10800000">
              <a:off x="83458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7" name="CustomShape 109"/>
            <p:cNvSpPr/>
            <p:nvPr/>
          </p:nvSpPr>
          <p:spPr>
            <a:xfrm rot="10800000">
              <a:off x="82688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8" name="CustomShape 110"/>
            <p:cNvSpPr/>
            <p:nvPr/>
          </p:nvSpPr>
          <p:spPr>
            <a:xfrm rot="10800000">
              <a:off x="81914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799" name="CustomShape 111"/>
            <p:cNvSpPr/>
            <p:nvPr/>
          </p:nvSpPr>
          <p:spPr>
            <a:xfrm rot="10800000">
              <a:off x="81151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0" name="CustomShape 112"/>
            <p:cNvSpPr/>
            <p:nvPr/>
          </p:nvSpPr>
          <p:spPr>
            <a:xfrm rot="10800000">
              <a:off x="80377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1" name="CustomShape 113"/>
            <p:cNvSpPr/>
            <p:nvPr/>
          </p:nvSpPr>
          <p:spPr>
            <a:xfrm rot="10800000">
              <a:off x="79603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2" name="CustomShape 114"/>
            <p:cNvSpPr/>
            <p:nvPr/>
          </p:nvSpPr>
          <p:spPr>
            <a:xfrm rot="10800000">
              <a:off x="78832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3" name="CustomShape 115"/>
            <p:cNvSpPr/>
            <p:nvPr/>
          </p:nvSpPr>
          <p:spPr>
            <a:xfrm rot="10800000">
              <a:off x="78069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4" name="CustomShape 116"/>
            <p:cNvSpPr/>
            <p:nvPr/>
          </p:nvSpPr>
          <p:spPr>
            <a:xfrm rot="10800000">
              <a:off x="77295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5" name="CustomShape 117"/>
            <p:cNvSpPr/>
            <p:nvPr/>
          </p:nvSpPr>
          <p:spPr>
            <a:xfrm rot="10800000">
              <a:off x="76521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6" name="CustomShape 118"/>
            <p:cNvSpPr/>
            <p:nvPr/>
          </p:nvSpPr>
          <p:spPr>
            <a:xfrm rot="10800000">
              <a:off x="75758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7" name="CustomShape 119"/>
            <p:cNvSpPr/>
            <p:nvPr/>
          </p:nvSpPr>
          <p:spPr>
            <a:xfrm rot="10800000">
              <a:off x="74984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8" name="CustomShape 120"/>
            <p:cNvSpPr/>
            <p:nvPr/>
          </p:nvSpPr>
          <p:spPr>
            <a:xfrm rot="10800000">
              <a:off x="74214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09" name="CustomShape 121"/>
            <p:cNvSpPr/>
            <p:nvPr/>
          </p:nvSpPr>
          <p:spPr>
            <a:xfrm rot="10800000">
              <a:off x="7344000" y="3216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3810" name="Group 122"/>
          <p:cNvGrpSpPr/>
          <p:nvPr/>
        </p:nvGrpSpPr>
        <p:grpSpPr>
          <a:xfrm>
            <a:off x="6048360" y="3213000"/>
            <a:ext cx="1655640" cy="144000"/>
            <a:chOff x="6048360" y="3213000"/>
            <a:chExt cx="1655640" cy="144000"/>
          </a:xfrm>
        </p:grpSpPr>
        <p:sp>
          <p:nvSpPr>
            <p:cNvPr id="3811" name="CustomShape 123"/>
            <p:cNvSpPr/>
            <p:nvPr/>
          </p:nvSpPr>
          <p:spPr>
            <a:xfrm>
              <a:off x="60483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2" name="CustomShape 124"/>
            <p:cNvSpPr/>
            <p:nvPr/>
          </p:nvSpPr>
          <p:spPr>
            <a:xfrm>
              <a:off x="6124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3" name="CustomShape 125"/>
            <p:cNvSpPr/>
            <p:nvPr/>
          </p:nvSpPr>
          <p:spPr>
            <a:xfrm>
              <a:off x="62020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4" name="CustomShape 126"/>
            <p:cNvSpPr/>
            <p:nvPr/>
          </p:nvSpPr>
          <p:spPr>
            <a:xfrm>
              <a:off x="62794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5" name="CustomShape 127"/>
            <p:cNvSpPr/>
            <p:nvPr/>
          </p:nvSpPr>
          <p:spPr>
            <a:xfrm>
              <a:off x="63565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6" name="CustomShape 128"/>
            <p:cNvSpPr/>
            <p:nvPr/>
          </p:nvSpPr>
          <p:spPr>
            <a:xfrm>
              <a:off x="64332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7" name="CustomShape 129"/>
            <p:cNvSpPr/>
            <p:nvPr/>
          </p:nvSpPr>
          <p:spPr>
            <a:xfrm>
              <a:off x="65102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8" name="CustomShape 130"/>
            <p:cNvSpPr/>
            <p:nvPr/>
          </p:nvSpPr>
          <p:spPr>
            <a:xfrm>
              <a:off x="65876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19" name="CustomShape 131"/>
            <p:cNvSpPr/>
            <p:nvPr/>
          </p:nvSpPr>
          <p:spPr>
            <a:xfrm>
              <a:off x="66639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0" name="CustomShape 132"/>
            <p:cNvSpPr/>
            <p:nvPr/>
          </p:nvSpPr>
          <p:spPr>
            <a:xfrm>
              <a:off x="67413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1" name="CustomShape 133"/>
            <p:cNvSpPr/>
            <p:nvPr/>
          </p:nvSpPr>
          <p:spPr>
            <a:xfrm>
              <a:off x="68184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2" name="CustomShape 134"/>
            <p:cNvSpPr/>
            <p:nvPr/>
          </p:nvSpPr>
          <p:spPr>
            <a:xfrm>
              <a:off x="68958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3" name="CustomShape 135"/>
            <p:cNvSpPr/>
            <p:nvPr/>
          </p:nvSpPr>
          <p:spPr>
            <a:xfrm>
              <a:off x="6972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4" name="CustomShape 136"/>
            <p:cNvSpPr/>
            <p:nvPr/>
          </p:nvSpPr>
          <p:spPr>
            <a:xfrm>
              <a:off x="70495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5" name="CustomShape 137"/>
            <p:cNvSpPr/>
            <p:nvPr/>
          </p:nvSpPr>
          <p:spPr>
            <a:xfrm>
              <a:off x="71269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6" name="CustomShape 138"/>
            <p:cNvSpPr/>
            <p:nvPr/>
          </p:nvSpPr>
          <p:spPr>
            <a:xfrm>
              <a:off x="72032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7" name="CustomShape 139"/>
            <p:cNvSpPr/>
            <p:nvPr/>
          </p:nvSpPr>
          <p:spPr>
            <a:xfrm>
              <a:off x="72802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8" name="CustomShape 140"/>
            <p:cNvSpPr/>
            <p:nvPr/>
          </p:nvSpPr>
          <p:spPr>
            <a:xfrm>
              <a:off x="7357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29" name="CustomShape 141"/>
            <p:cNvSpPr/>
            <p:nvPr/>
          </p:nvSpPr>
          <p:spPr>
            <a:xfrm>
              <a:off x="7435080" y="3213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830" name="Group 142"/>
          <p:cNvGrpSpPr/>
          <p:nvPr/>
        </p:nvGrpSpPr>
        <p:grpSpPr>
          <a:xfrm>
            <a:off x="5688360" y="3213360"/>
            <a:ext cx="1655280" cy="142560"/>
            <a:chOff x="5688360" y="3213360"/>
            <a:chExt cx="1655280" cy="142560"/>
          </a:xfrm>
        </p:grpSpPr>
        <p:sp>
          <p:nvSpPr>
            <p:cNvPr id="3831" name="CustomShape 143"/>
            <p:cNvSpPr/>
            <p:nvPr/>
          </p:nvSpPr>
          <p:spPr>
            <a:xfrm rot="10800000">
              <a:off x="707472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2" name="CustomShape 144"/>
            <p:cNvSpPr/>
            <p:nvPr/>
          </p:nvSpPr>
          <p:spPr>
            <a:xfrm rot="10800000">
              <a:off x="699840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3" name="CustomShape 145"/>
            <p:cNvSpPr/>
            <p:nvPr/>
          </p:nvSpPr>
          <p:spPr>
            <a:xfrm rot="10800000">
              <a:off x="692100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4" name="CustomShape 146"/>
            <p:cNvSpPr/>
            <p:nvPr/>
          </p:nvSpPr>
          <p:spPr>
            <a:xfrm rot="10800000">
              <a:off x="684396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5" name="CustomShape 147"/>
            <p:cNvSpPr/>
            <p:nvPr/>
          </p:nvSpPr>
          <p:spPr>
            <a:xfrm rot="10800000">
              <a:off x="676656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6" name="CustomShape 148"/>
            <p:cNvSpPr/>
            <p:nvPr/>
          </p:nvSpPr>
          <p:spPr>
            <a:xfrm rot="10800000">
              <a:off x="669024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7" name="CustomShape 149"/>
            <p:cNvSpPr/>
            <p:nvPr/>
          </p:nvSpPr>
          <p:spPr>
            <a:xfrm rot="10800000">
              <a:off x="661284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8" name="CustomShape 150"/>
            <p:cNvSpPr/>
            <p:nvPr/>
          </p:nvSpPr>
          <p:spPr>
            <a:xfrm rot="10800000">
              <a:off x="653580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39" name="CustomShape 151"/>
            <p:cNvSpPr/>
            <p:nvPr/>
          </p:nvSpPr>
          <p:spPr>
            <a:xfrm rot="10800000">
              <a:off x="645912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0" name="CustomShape 152"/>
            <p:cNvSpPr/>
            <p:nvPr/>
          </p:nvSpPr>
          <p:spPr>
            <a:xfrm rot="10800000">
              <a:off x="638208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1" name="CustomShape 153"/>
            <p:cNvSpPr/>
            <p:nvPr/>
          </p:nvSpPr>
          <p:spPr>
            <a:xfrm rot="10800000">
              <a:off x="630468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2" name="CustomShape 154"/>
            <p:cNvSpPr/>
            <p:nvPr/>
          </p:nvSpPr>
          <p:spPr>
            <a:xfrm rot="10800000">
              <a:off x="622728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3" name="CustomShape 155"/>
            <p:cNvSpPr/>
            <p:nvPr/>
          </p:nvSpPr>
          <p:spPr>
            <a:xfrm rot="10800000">
              <a:off x="615096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4" name="CustomShape 156"/>
            <p:cNvSpPr/>
            <p:nvPr/>
          </p:nvSpPr>
          <p:spPr>
            <a:xfrm rot="10800000">
              <a:off x="607392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5" name="CustomShape 157"/>
            <p:cNvSpPr/>
            <p:nvPr/>
          </p:nvSpPr>
          <p:spPr>
            <a:xfrm rot="10800000">
              <a:off x="599652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6" name="CustomShape 158"/>
            <p:cNvSpPr/>
            <p:nvPr/>
          </p:nvSpPr>
          <p:spPr>
            <a:xfrm rot="10800000">
              <a:off x="592020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7" name="CustomShape 159"/>
            <p:cNvSpPr/>
            <p:nvPr/>
          </p:nvSpPr>
          <p:spPr>
            <a:xfrm rot="10800000">
              <a:off x="584280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8" name="CustomShape 160"/>
            <p:cNvSpPr/>
            <p:nvPr/>
          </p:nvSpPr>
          <p:spPr>
            <a:xfrm rot="10800000">
              <a:off x="5765400" y="3213360"/>
              <a:ext cx="268920" cy="142560"/>
            </a:xfrm>
            <a:prstGeom prst="ellipse">
              <a:avLst/>
            </a:prstGeom>
            <a:solidFill>
              <a:schemeClr val="bg1"/>
            </a:solidFill>
            <a:ln w="9360">
              <a:solidFill>
                <a:schemeClr val="tx1"/>
              </a:solidFill>
              <a:round/>
            </a:ln>
          </p:spPr>
          <p:style>
            <a:lnRef idx="0"/>
            <a:fillRef idx="0"/>
            <a:effectRef idx="0"/>
            <a:fontRef idx="minor"/>
          </p:style>
        </p:sp>
        <p:sp>
          <p:nvSpPr>
            <p:cNvPr id="3849" name="CustomShape 161"/>
            <p:cNvSpPr/>
            <p:nvPr/>
          </p:nvSpPr>
          <p:spPr>
            <a:xfrm rot="10800000">
              <a:off x="5688360" y="3213360"/>
              <a:ext cx="268920" cy="142560"/>
            </a:xfrm>
            <a:prstGeom prst="ellipse">
              <a:avLst/>
            </a:prstGeom>
            <a:pattFill prst="wdDnDiag">
              <a:fgClr>
                <a:srgbClr val="44546a"/>
              </a:fgClr>
              <a:bgClr>
                <a:srgbClr val="ffffff"/>
              </a:bgClr>
            </a:pattFill>
            <a:ln w="9360">
              <a:solidFill>
                <a:schemeClr val="tx1"/>
              </a:solidFill>
              <a:round/>
            </a:ln>
          </p:spPr>
          <p:style>
            <a:lnRef idx="0"/>
            <a:fillRef idx="0"/>
            <a:effectRef idx="0"/>
            <a:fontRef idx="minor"/>
          </p:style>
        </p:sp>
      </p:grpSp>
      <p:grpSp>
        <p:nvGrpSpPr>
          <p:cNvPr id="3850" name="Group 162"/>
          <p:cNvGrpSpPr/>
          <p:nvPr/>
        </p:nvGrpSpPr>
        <p:grpSpPr>
          <a:xfrm>
            <a:off x="358920" y="3213000"/>
            <a:ext cx="1655280" cy="144000"/>
            <a:chOff x="358920" y="3213000"/>
            <a:chExt cx="1655280" cy="144000"/>
          </a:xfrm>
        </p:grpSpPr>
        <p:sp>
          <p:nvSpPr>
            <p:cNvPr id="3851" name="CustomShape 163"/>
            <p:cNvSpPr/>
            <p:nvPr/>
          </p:nvSpPr>
          <p:spPr>
            <a:xfrm>
              <a:off x="3589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2" name="CustomShape 164"/>
            <p:cNvSpPr/>
            <p:nvPr/>
          </p:nvSpPr>
          <p:spPr>
            <a:xfrm>
              <a:off x="4352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3" name="CustomShape 165"/>
            <p:cNvSpPr/>
            <p:nvPr/>
          </p:nvSpPr>
          <p:spPr>
            <a:xfrm>
              <a:off x="5126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4" name="CustomShape 166"/>
            <p:cNvSpPr/>
            <p:nvPr/>
          </p:nvSpPr>
          <p:spPr>
            <a:xfrm>
              <a:off x="589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5" name="CustomShape 167"/>
            <p:cNvSpPr/>
            <p:nvPr/>
          </p:nvSpPr>
          <p:spPr>
            <a:xfrm>
              <a:off x="6670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6" name="CustomShape 168"/>
            <p:cNvSpPr/>
            <p:nvPr/>
          </p:nvSpPr>
          <p:spPr>
            <a:xfrm>
              <a:off x="7434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7" name="CustomShape 169"/>
            <p:cNvSpPr/>
            <p:nvPr/>
          </p:nvSpPr>
          <p:spPr>
            <a:xfrm>
              <a:off x="82080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8" name="CustomShape 170"/>
            <p:cNvSpPr/>
            <p:nvPr/>
          </p:nvSpPr>
          <p:spPr>
            <a:xfrm>
              <a:off x="8978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59" name="CustomShape 171"/>
            <p:cNvSpPr/>
            <p:nvPr/>
          </p:nvSpPr>
          <p:spPr>
            <a:xfrm>
              <a:off x="9745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0" name="CustomShape 172"/>
            <p:cNvSpPr/>
            <p:nvPr/>
          </p:nvSpPr>
          <p:spPr>
            <a:xfrm>
              <a:off x="10515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1" name="CustomShape 173"/>
            <p:cNvSpPr/>
            <p:nvPr/>
          </p:nvSpPr>
          <p:spPr>
            <a:xfrm>
              <a:off x="11289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2" name="CustomShape 174"/>
            <p:cNvSpPr/>
            <p:nvPr/>
          </p:nvSpPr>
          <p:spPr>
            <a:xfrm>
              <a:off x="120636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3" name="CustomShape 175"/>
            <p:cNvSpPr/>
            <p:nvPr/>
          </p:nvSpPr>
          <p:spPr>
            <a:xfrm>
              <a:off x="128268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4" name="CustomShape 176"/>
            <p:cNvSpPr/>
            <p:nvPr/>
          </p:nvSpPr>
          <p:spPr>
            <a:xfrm>
              <a:off x="13597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5" name="CustomShape 177"/>
            <p:cNvSpPr/>
            <p:nvPr/>
          </p:nvSpPr>
          <p:spPr>
            <a:xfrm>
              <a:off x="143712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6" name="CustomShape 178"/>
            <p:cNvSpPr/>
            <p:nvPr/>
          </p:nvSpPr>
          <p:spPr>
            <a:xfrm>
              <a:off x="15134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7" name="CustomShape 179"/>
            <p:cNvSpPr/>
            <p:nvPr/>
          </p:nvSpPr>
          <p:spPr>
            <a:xfrm>
              <a:off x="15908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8" name="CustomShape 180"/>
            <p:cNvSpPr/>
            <p:nvPr/>
          </p:nvSpPr>
          <p:spPr>
            <a:xfrm>
              <a:off x="1668240" y="3213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69" name="CustomShape 181"/>
            <p:cNvSpPr/>
            <p:nvPr/>
          </p:nvSpPr>
          <p:spPr>
            <a:xfrm>
              <a:off x="1745280" y="3213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870" name="Group 182"/>
          <p:cNvGrpSpPr/>
          <p:nvPr/>
        </p:nvGrpSpPr>
        <p:grpSpPr>
          <a:xfrm>
            <a:off x="432000" y="3216600"/>
            <a:ext cx="1655640" cy="142560"/>
            <a:chOff x="432000" y="3216600"/>
            <a:chExt cx="1655640" cy="142560"/>
          </a:xfrm>
        </p:grpSpPr>
        <p:sp>
          <p:nvSpPr>
            <p:cNvPr id="3871" name="CustomShape 183"/>
            <p:cNvSpPr/>
            <p:nvPr/>
          </p:nvSpPr>
          <p:spPr>
            <a:xfrm rot="10800000">
              <a:off x="18187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2" name="CustomShape 184"/>
            <p:cNvSpPr/>
            <p:nvPr/>
          </p:nvSpPr>
          <p:spPr>
            <a:xfrm rot="10800000">
              <a:off x="17424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3" name="CustomShape 185"/>
            <p:cNvSpPr/>
            <p:nvPr/>
          </p:nvSpPr>
          <p:spPr>
            <a:xfrm rot="10800000">
              <a:off x="16650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4" name="CustomShape 186"/>
            <p:cNvSpPr/>
            <p:nvPr/>
          </p:nvSpPr>
          <p:spPr>
            <a:xfrm rot="10800000">
              <a:off x="15876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5" name="CustomShape 187"/>
            <p:cNvSpPr/>
            <p:nvPr/>
          </p:nvSpPr>
          <p:spPr>
            <a:xfrm rot="10800000">
              <a:off x="15105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6" name="CustomShape 188"/>
            <p:cNvSpPr/>
            <p:nvPr/>
          </p:nvSpPr>
          <p:spPr>
            <a:xfrm rot="10800000">
              <a:off x="14338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7" name="CustomShape 189"/>
            <p:cNvSpPr/>
            <p:nvPr/>
          </p:nvSpPr>
          <p:spPr>
            <a:xfrm rot="10800000">
              <a:off x="13568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8" name="CustomShape 190"/>
            <p:cNvSpPr/>
            <p:nvPr/>
          </p:nvSpPr>
          <p:spPr>
            <a:xfrm rot="10800000">
              <a:off x="12794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79" name="CustomShape 191"/>
            <p:cNvSpPr/>
            <p:nvPr/>
          </p:nvSpPr>
          <p:spPr>
            <a:xfrm rot="10800000">
              <a:off x="12031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0" name="CustomShape 192"/>
            <p:cNvSpPr/>
            <p:nvPr/>
          </p:nvSpPr>
          <p:spPr>
            <a:xfrm rot="10800000">
              <a:off x="112572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1" name="CustomShape 193"/>
            <p:cNvSpPr/>
            <p:nvPr/>
          </p:nvSpPr>
          <p:spPr>
            <a:xfrm rot="10800000">
              <a:off x="10486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2" name="CustomShape 194"/>
            <p:cNvSpPr/>
            <p:nvPr/>
          </p:nvSpPr>
          <p:spPr>
            <a:xfrm rot="10800000">
              <a:off x="97128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3" name="CustomShape 195"/>
            <p:cNvSpPr/>
            <p:nvPr/>
          </p:nvSpPr>
          <p:spPr>
            <a:xfrm rot="10800000">
              <a:off x="8949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4" name="CustomShape 196"/>
            <p:cNvSpPr/>
            <p:nvPr/>
          </p:nvSpPr>
          <p:spPr>
            <a:xfrm rot="10800000">
              <a:off x="8175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5" name="CustomShape 197"/>
            <p:cNvSpPr/>
            <p:nvPr/>
          </p:nvSpPr>
          <p:spPr>
            <a:xfrm rot="10800000">
              <a:off x="74016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6" name="CustomShape 198"/>
            <p:cNvSpPr/>
            <p:nvPr/>
          </p:nvSpPr>
          <p:spPr>
            <a:xfrm rot="10800000">
              <a:off x="6638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7" name="CustomShape 199"/>
            <p:cNvSpPr/>
            <p:nvPr/>
          </p:nvSpPr>
          <p:spPr>
            <a:xfrm rot="10800000">
              <a:off x="58644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8" name="CustomShape 200"/>
            <p:cNvSpPr/>
            <p:nvPr/>
          </p:nvSpPr>
          <p:spPr>
            <a:xfrm rot="10800000">
              <a:off x="509400" y="3216600"/>
              <a:ext cx="268920" cy="142560"/>
            </a:xfrm>
            <a:prstGeom prst="ellipse">
              <a:avLst/>
            </a:prstGeom>
            <a:solidFill>
              <a:schemeClr val="bg1"/>
            </a:solidFill>
            <a:ln w="9360">
              <a:solidFill>
                <a:schemeClr val="tx1"/>
              </a:solidFill>
              <a:round/>
            </a:ln>
          </p:spPr>
          <p:style>
            <a:lnRef idx="0"/>
            <a:fillRef idx="0"/>
            <a:effectRef idx="0"/>
            <a:fontRef idx="minor"/>
          </p:style>
        </p:sp>
        <p:sp>
          <p:nvSpPr>
            <p:cNvPr id="3889" name="CustomShape 201"/>
            <p:cNvSpPr/>
            <p:nvPr/>
          </p:nvSpPr>
          <p:spPr>
            <a:xfrm rot="10800000">
              <a:off x="432000" y="32166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3890" name="CustomShape 202"/>
          <p:cNvSpPr/>
          <p:nvPr/>
        </p:nvSpPr>
        <p:spPr>
          <a:xfrm>
            <a:off x="324000" y="2997360"/>
            <a:ext cx="684000" cy="647280"/>
          </a:xfrm>
          <a:prstGeom prst="ellipse">
            <a:avLst/>
          </a:prstGeom>
          <a:solidFill>
            <a:srgbClr val="c00000"/>
          </a:solidFill>
          <a:ln w="9360">
            <a:solidFill>
              <a:schemeClr val="accent2"/>
            </a:solidFill>
            <a:round/>
          </a:ln>
        </p:spPr>
        <p:style>
          <a:lnRef idx="0"/>
          <a:fillRef idx="0"/>
          <a:effectRef idx="0"/>
          <a:fontRef idx="minor"/>
        </p:style>
      </p:sp>
      <p:sp>
        <p:nvSpPr>
          <p:cNvPr id="3891" name="CustomShape 203"/>
          <p:cNvSpPr/>
          <p:nvPr/>
        </p:nvSpPr>
        <p:spPr>
          <a:xfrm>
            <a:off x="2232000" y="2997360"/>
            <a:ext cx="718920" cy="647280"/>
          </a:xfrm>
          <a:prstGeom prst="ellipse">
            <a:avLst/>
          </a:prstGeom>
          <a:solidFill>
            <a:schemeClr val="accent1"/>
          </a:solidFill>
          <a:ln w="9360">
            <a:solidFill>
              <a:schemeClr val="tx1"/>
            </a:solidFill>
            <a:round/>
          </a:ln>
        </p:spPr>
        <p:style>
          <a:lnRef idx="0"/>
          <a:fillRef idx="0"/>
          <a:effectRef idx="0"/>
          <a:fontRef idx="minor"/>
        </p:style>
      </p:sp>
      <p:sp>
        <p:nvSpPr>
          <p:cNvPr id="3892" name="CustomShape 204"/>
          <p:cNvSpPr/>
          <p:nvPr/>
        </p:nvSpPr>
        <p:spPr>
          <a:xfrm>
            <a:off x="3816360" y="292428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3893" name="CustomShape 205"/>
          <p:cNvSpPr/>
          <p:nvPr/>
        </p:nvSpPr>
        <p:spPr>
          <a:xfrm>
            <a:off x="5472000" y="2997360"/>
            <a:ext cx="718920" cy="647280"/>
          </a:xfrm>
          <a:prstGeom prst="ellipse">
            <a:avLst/>
          </a:prstGeom>
          <a:solidFill>
            <a:srgbClr val="c00000"/>
          </a:solidFill>
          <a:ln w="9360">
            <a:solidFill>
              <a:schemeClr val="accent2"/>
            </a:solidFill>
            <a:round/>
          </a:ln>
        </p:spPr>
        <p:style>
          <a:lnRef idx="0"/>
          <a:fillRef idx="0"/>
          <a:effectRef idx="0"/>
          <a:fontRef idx="minor"/>
        </p:style>
      </p:sp>
      <p:sp>
        <p:nvSpPr>
          <p:cNvPr id="3894" name="CustomShape 206"/>
          <p:cNvSpPr/>
          <p:nvPr/>
        </p:nvSpPr>
        <p:spPr>
          <a:xfrm>
            <a:off x="7380360" y="292428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3895" name="CustomShape 207"/>
          <p:cNvSpPr/>
          <p:nvPr/>
        </p:nvSpPr>
        <p:spPr>
          <a:xfrm>
            <a:off x="8856720" y="2997360"/>
            <a:ext cx="718920" cy="647280"/>
          </a:xfrm>
          <a:prstGeom prst="ellipse">
            <a:avLst/>
          </a:prstGeom>
          <a:solidFill>
            <a:schemeClr val="accent1"/>
          </a:solidFill>
          <a:ln w="9360">
            <a:solidFill>
              <a:schemeClr val="tx1"/>
            </a:solidFill>
            <a:round/>
          </a:ln>
        </p:spPr>
        <p:style>
          <a:lnRef idx="0"/>
          <a:fillRef idx="0"/>
          <a:effectRef idx="0"/>
          <a:fontRef idx="minor"/>
        </p:style>
      </p:sp>
      <p:grpSp>
        <p:nvGrpSpPr>
          <p:cNvPr id="3896" name="Group 208"/>
          <p:cNvGrpSpPr/>
          <p:nvPr/>
        </p:nvGrpSpPr>
        <p:grpSpPr>
          <a:xfrm>
            <a:off x="4248000" y="1197000"/>
            <a:ext cx="1655640" cy="144000"/>
            <a:chOff x="4248000" y="1197000"/>
            <a:chExt cx="1655640" cy="144000"/>
          </a:xfrm>
        </p:grpSpPr>
        <p:sp>
          <p:nvSpPr>
            <p:cNvPr id="3897" name="CustomShape 209"/>
            <p:cNvSpPr/>
            <p:nvPr/>
          </p:nvSpPr>
          <p:spPr>
            <a:xfrm>
              <a:off x="42480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98" name="CustomShape 210"/>
            <p:cNvSpPr/>
            <p:nvPr/>
          </p:nvSpPr>
          <p:spPr>
            <a:xfrm>
              <a:off x="4324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899" name="CustomShape 211"/>
            <p:cNvSpPr/>
            <p:nvPr/>
          </p:nvSpPr>
          <p:spPr>
            <a:xfrm>
              <a:off x="44017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0" name="CustomShape 212"/>
            <p:cNvSpPr/>
            <p:nvPr/>
          </p:nvSpPr>
          <p:spPr>
            <a:xfrm>
              <a:off x="4479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1" name="CustomShape 213"/>
            <p:cNvSpPr/>
            <p:nvPr/>
          </p:nvSpPr>
          <p:spPr>
            <a:xfrm>
              <a:off x="45565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2" name="CustomShape 214"/>
            <p:cNvSpPr/>
            <p:nvPr/>
          </p:nvSpPr>
          <p:spPr>
            <a:xfrm>
              <a:off x="46328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3" name="CustomShape 215"/>
            <p:cNvSpPr/>
            <p:nvPr/>
          </p:nvSpPr>
          <p:spPr>
            <a:xfrm>
              <a:off x="47102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4" name="CustomShape 216"/>
            <p:cNvSpPr/>
            <p:nvPr/>
          </p:nvSpPr>
          <p:spPr>
            <a:xfrm>
              <a:off x="47872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5" name="CustomShape 217"/>
            <p:cNvSpPr/>
            <p:nvPr/>
          </p:nvSpPr>
          <p:spPr>
            <a:xfrm>
              <a:off x="48636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6" name="CustomShape 218"/>
            <p:cNvSpPr/>
            <p:nvPr/>
          </p:nvSpPr>
          <p:spPr>
            <a:xfrm>
              <a:off x="49410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7" name="CustomShape 219"/>
            <p:cNvSpPr/>
            <p:nvPr/>
          </p:nvSpPr>
          <p:spPr>
            <a:xfrm>
              <a:off x="50184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8" name="CustomShape 220"/>
            <p:cNvSpPr/>
            <p:nvPr/>
          </p:nvSpPr>
          <p:spPr>
            <a:xfrm>
              <a:off x="50954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09" name="CustomShape 221"/>
            <p:cNvSpPr/>
            <p:nvPr/>
          </p:nvSpPr>
          <p:spPr>
            <a:xfrm>
              <a:off x="5172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10" name="CustomShape 222"/>
            <p:cNvSpPr/>
            <p:nvPr/>
          </p:nvSpPr>
          <p:spPr>
            <a:xfrm>
              <a:off x="52491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11" name="CustomShape 223"/>
            <p:cNvSpPr/>
            <p:nvPr/>
          </p:nvSpPr>
          <p:spPr>
            <a:xfrm>
              <a:off x="53265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12" name="CustomShape 224"/>
            <p:cNvSpPr/>
            <p:nvPr/>
          </p:nvSpPr>
          <p:spPr>
            <a:xfrm>
              <a:off x="54028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13" name="CustomShape 225"/>
            <p:cNvSpPr/>
            <p:nvPr/>
          </p:nvSpPr>
          <p:spPr>
            <a:xfrm>
              <a:off x="54802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14" name="CustomShape 226"/>
            <p:cNvSpPr/>
            <p:nvPr/>
          </p:nvSpPr>
          <p:spPr>
            <a:xfrm>
              <a:off x="55573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15" name="CustomShape 227"/>
            <p:cNvSpPr/>
            <p:nvPr/>
          </p:nvSpPr>
          <p:spPr>
            <a:xfrm>
              <a:off x="5634720" y="119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916" name="Group 228"/>
          <p:cNvGrpSpPr/>
          <p:nvPr/>
        </p:nvGrpSpPr>
        <p:grpSpPr>
          <a:xfrm>
            <a:off x="3743640" y="1200600"/>
            <a:ext cx="1655280" cy="142560"/>
            <a:chOff x="3743640" y="1200600"/>
            <a:chExt cx="1655280" cy="142560"/>
          </a:xfrm>
        </p:grpSpPr>
        <p:sp>
          <p:nvSpPr>
            <p:cNvPr id="3917" name="CustomShape 229"/>
            <p:cNvSpPr/>
            <p:nvPr/>
          </p:nvSpPr>
          <p:spPr>
            <a:xfrm rot="10800000">
              <a:off x="51300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18" name="CustomShape 230"/>
            <p:cNvSpPr/>
            <p:nvPr/>
          </p:nvSpPr>
          <p:spPr>
            <a:xfrm rot="10800000">
              <a:off x="50536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19" name="CustomShape 231"/>
            <p:cNvSpPr/>
            <p:nvPr/>
          </p:nvSpPr>
          <p:spPr>
            <a:xfrm rot="10800000">
              <a:off x="49766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0" name="CustomShape 232"/>
            <p:cNvSpPr/>
            <p:nvPr/>
          </p:nvSpPr>
          <p:spPr>
            <a:xfrm rot="10800000">
              <a:off x="48992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1" name="CustomShape 233"/>
            <p:cNvSpPr/>
            <p:nvPr/>
          </p:nvSpPr>
          <p:spPr>
            <a:xfrm rot="10800000">
              <a:off x="48218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2" name="CustomShape 234"/>
            <p:cNvSpPr/>
            <p:nvPr/>
          </p:nvSpPr>
          <p:spPr>
            <a:xfrm rot="10800000">
              <a:off x="47455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3" name="CustomShape 235"/>
            <p:cNvSpPr/>
            <p:nvPr/>
          </p:nvSpPr>
          <p:spPr>
            <a:xfrm rot="10800000">
              <a:off x="46681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4" name="CustomShape 236"/>
            <p:cNvSpPr/>
            <p:nvPr/>
          </p:nvSpPr>
          <p:spPr>
            <a:xfrm rot="10800000">
              <a:off x="45910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5" name="CustomShape 237"/>
            <p:cNvSpPr/>
            <p:nvPr/>
          </p:nvSpPr>
          <p:spPr>
            <a:xfrm rot="10800000">
              <a:off x="45144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6" name="CustomShape 238"/>
            <p:cNvSpPr/>
            <p:nvPr/>
          </p:nvSpPr>
          <p:spPr>
            <a:xfrm rot="10800000">
              <a:off x="44373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7" name="CustomShape 239"/>
            <p:cNvSpPr/>
            <p:nvPr/>
          </p:nvSpPr>
          <p:spPr>
            <a:xfrm rot="10800000">
              <a:off x="43599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8" name="CustomShape 240"/>
            <p:cNvSpPr/>
            <p:nvPr/>
          </p:nvSpPr>
          <p:spPr>
            <a:xfrm rot="10800000">
              <a:off x="42829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29" name="CustomShape 241"/>
            <p:cNvSpPr/>
            <p:nvPr/>
          </p:nvSpPr>
          <p:spPr>
            <a:xfrm rot="10800000">
              <a:off x="42062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30" name="CustomShape 242"/>
            <p:cNvSpPr/>
            <p:nvPr/>
          </p:nvSpPr>
          <p:spPr>
            <a:xfrm rot="10800000">
              <a:off x="41292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31" name="CustomShape 243"/>
            <p:cNvSpPr/>
            <p:nvPr/>
          </p:nvSpPr>
          <p:spPr>
            <a:xfrm rot="10800000">
              <a:off x="40518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32" name="CustomShape 244"/>
            <p:cNvSpPr/>
            <p:nvPr/>
          </p:nvSpPr>
          <p:spPr>
            <a:xfrm rot="10800000">
              <a:off x="39754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33" name="CustomShape 245"/>
            <p:cNvSpPr/>
            <p:nvPr/>
          </p:nvSpPr>
          <p:spPr>
            <a:xfrm rot="10800000">
              <a:off x="38980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34" name="CustomShape 246"/>
            <p:cNvSpPr/>
            <p:nvPr/>
          </p:nvSpPr>
          <p:spPr>
            <a:xfrm rot="10800000">
              <a:off x="38206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35" name="CustomShape 247"/>
            <p:cNvSpPr/>
            <p:nvPr/>
          </p:nvSpPr>
          <p:spPr>
            <a:xfrm rot="10800000">
              <a:off x="3743640" y="1200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3936" name="Group 248"/>
          <p:cNvGrpSpPr/>
          <p:nvPr/>
        </p:nvGrpSpPr>
        <p:grpSpPr>
          <a:xfrm>
            <a:off x="2232000" y="1197000"/>
            <a:ext cx="1655640" cy="144000"/>
            <a:chOff x="2232000" y="1197000"/>
            <a:chExt cx="1655640" cy="144000"/>
          </a:xfrm>
        </p:grpSpPr>
        <p:sp>
          <p:nvSpPr>
            <p:cNvPr id="3937" name="CustomShape 249"/>
            <p:cNvSpPr/>
            <p:nvPr/>
          </p:nvSpPr>
          <p:spPr>
            <a:xfrm>
              <a:off x="22320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38" name="CustomShape 250"/>
            <p:cNvSpPr/>
            <p:nvPr/>
          </p:nvSpPr>
          <p:spPr>
            <a:xfrm>
              <a:off x="23083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39" name="CustomShape 251"/>
            <p:cNvSpPr/>
            <p:nvPr/>
          </p:nvSpPr>
          <p:spPr>
            <a:xfrm>
              <a:off x="23857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0" name="CustomShape 252"/>
            <p:cNvSpPr/>
            <p:nvPr/>
          </p:nvSpPr>
          <p:spPr>
            <a:xfrm>
              <a:off x="2463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1" name="CustomShape 253"/>
            <p:cNvSpPr/>
            <p:nvPr/>
          </p:nvSpPr>
          <p:spPr>
            <a:xfrm>
              <a:off x="25401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2" name="CustomShape 254"/>
            <p:cNvSpPr/>
            <p:nvPr/>
          </p:nvSpPr>
          <p:spPr>
            <a:xfrm>
              <a:off x="26168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3" name="CustomShape 255"/>
            <p:cNvSpPr/>
            <p:nvPr/>
          </p:nvSpPr>
          <p:spPr>
            <a:xfrm>
              <a:off x="26938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4" name="CustomShape 256"/>
            <p:cNvSpPr/>
            <p:nvPr/>
          </p:nvSpPr>
          <p:spPr>
            <a:xfrm>
              <a:off x="27712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5" name="CustomShape 257"/>
            <p:cNvSpPr/>
            <p:nvPr/>
          </p:nvSpPr>
          <p:spPr>
            <a:xfrm>
              <a:off x="28476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6" name="CustomShape 258"/>
            <p:cNvSpPr/>
            <p:nvPr/>
          </p:nvSpPr>
          <p:spPr>
            <a:xfrm>
              <a:off x="29250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7" name="CustomShape 259"/>
            <p:cNvSpPr/>
            <p:nvPr/>
          </p:nvSpPr>
          <p:spPr>
            <a:xfrm>
              <a:off x="30020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8" name="CustomShape 260"/>
            <p:cNvSpPr/>
            <p:nvPr/>
          </p:nvSpPr>
          <p:spPr>
            <a:xfrm>
              <a:off x="30794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49" name="CustomShape 261"/>
            <p:cNvSpPr/>
            <p:nvPr/>
          </p:nvSpPr>
          <p:spPr>
            <a:xfrm>
              <a:off x="31557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50" name="CustomShape 262"/>
            <p:cNvSpPr/>
            <p:nvPr/>
          </p:nvSpPr>
          <p:spPr>
            <a:xfrm>
              <a:off x="32331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51" name="CustomShape 263"/>
            <p:cNvSpPr/>
            <p:nvPr/>
          </p:nvSpPr>
          <p:spPr>
            <a:xfrm>
              <a:off x="33105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52" name="CustomShape 264"/>
            <p:cNvSpPr/>
            <p:nvPr/>
          </p:nvSpPr>
          <p:spPr>
            <a:xfrm>
              <a:off x="33868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53" name="CustomShape 265"/>
            <p:cNvSpPr/>
            <p:nvPr/>
          </p:nvSpPr>
          <p:spPr>
            <a:xfrm>
              <a:off x="34639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54" name="CustomShape 266"/>
            <p:cNvSpPr/>
            <p:nvPr/>
          </p:nvSpPr>
          <p:spPr>
            <a:xfrm>
              <a:off x="35413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55" name="CustomShape 267"/>
            <p:cNvSpPr/>
            <p:nvPr/>
          </p:nvSpPr>
          <p:spPr>
            <a:xfrm>
              <a:off x="3618720" y="119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956" name="Group 268"/>
          <p:cNvGrpSpPr/>
          <p:nvPr/>
        </p:nvGrpSpPr>
        <p:grpSpPr>
          <a:xfrm>
            <a:off x="2087640" y="1200600"/>
            <a:ext cx="1655640" cy="142560"/>
            <a:chOff x="2087640" y="1200600"/>
            <a:chExt cx="1655640" cy="142560"/>
          </a:xfrm>
        </p:grpSpPr>
        <p:sp>
          <p:nvSpPr>
            <p:cNvPr id="3957" name="CustomShape 269"/>
            <p:cNvSpPr/>
            <p:nvPr/>
          </p:nvSpPr>
          <p:spPr>
            <a:xfrm rot="10800000">
              <a:off x="34743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58" name="CustomShape 270"/>
            <p:cNvSpPr/>
            <p:nvPr/>
          </p:nvSpPr>
          <p:spPr>
            <a:xfrm rot="10800000">
              <a:off x="33980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59" name="CustomShape 271"/>
            <p:cNvSpPr/>
            <p:nvPr/>
          </p:nvSpPr>
          <p:spPr>
            <a:xfrm rot="10800000">
              <a:off x="33206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0" name="CustomShape 272"/>
            <p:cNvSpPr/>
            <p:nvPr/>
          </p:nvSpPr>
          <p:spPr>
            <a:xfrm rot="10800000">
              <a:off x="32436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1" name="CustomShape 273"/>
            <p:cNvSpPr/>
            <p:nvPr/>
          </p:nvSpPr>
          <p:spPr>
            <a:xfrm rot="10800000">
              <a:off x="31662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2" name="CustomShape 274"/>
            <p:cNvSpPr/>
            <p:nvPr/>
          </p:nvSpPr>
          <p:spPr>
            <a:xfrm rot="10800000">
              <a:off x="30898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3" name="CustomShape 275"/>
            <p:cNvSpPr/>
            <p:nvPr/>
          </p:nvSpPr>
          <p:spPr>
            <a:xfrm rot="10800000">
              <a:off x="30124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4" name="CustomShape 276"/>
            <p:cNvSpPr/>
            <p:nvPr/>
          </p:nvSpPr>
          <p:spPr>
            <a:xfrm rot="10800000">
              <a:off x="29350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5" name="CustomShape 277"/>
            <p:cNvSpPr/>
            <p:nvPr/>
          </p:nvSpPr>
          <p:spPr>
            <a:xfrm rot="10800000">
              <a:off x="28587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6" name="CustomShape 278"/>
            <p:cNvSpPr/>
            <p:nvPr/>
          </p:nvSpPr>
          <p:spPr>
            <a:xfrm rot="10800000">
              <a:off x="27813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7" name="CustomShape 279"/>
            <p:cNvSpPr/>
            <p:nvPr/>
          </p:nvSpPr>
          <p:spPr>
            <a:xfrm rot="10800000">
              <a:off x="27043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8" name="CustomShape 280"/>
            <p:cNvSpPr/>
            <p:nvPr/>
          </p:nvSpPr>
          <p:spPr>
            <a:xfrm rot="10800000">
              <a:off x="26269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69" name="CustomShape 281"/>
            <p:cNvSpPr/>
            <p:nvPr/>
          </p:nvSpPr>
          <p:spPr>
            <a:xfrm rot="10800000">
              <a:off x="25506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70" name="CustomShape 282"/>
            <p:cNvSpPr/>
            <p:nvPr/>
          </p:nvSpPr>
          <p:spPr>
            <a:xfrm rot="10800000">
              <a:off x="24732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71" name="CustomShape 283"/>
            <p:cNvSpPr/>
            <p:nvPr/>
          </p:nvSpPr>
          <p:spPr>
            <a:xfrm rot="10800000">
              <a:off x="23961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72" name="CustomShape 284"/>
            <p:cNvSpPr/>
            <p:nvPr/>
          </p:nvSpPr>
          <p:spPr>
            <a:xfrm rot="10800000">
              <a:off x="23194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73" name="CustomShape 285"/>
            <p:cNvSpPr/>
            <p:nvPr/>
          </p:nvSpPr>
          <p:spPr>
            <a:xfrm rot="10800000">
              <a:off x="22424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74" name="CustomShape 286"/>
            <p:cNvSpPr/>
            <p:nvPr/>
          </p:nvSpPr>
          <p:spPr>
            <a:xfrm rot="10800000">
              <a:off x="21650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75" name="CustomShape 287"/>
            <p:cNvSpPr/>
            <p:nvPr/>
          </p:nvSpPr>
          <p:spPr>
            <a:xfrm rot="10800000">
              <a:off x="2087640" y="1200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3976" name="Group 288"/>
          <p:cNvGrpSpPr/>
          <p:nvPr/>
        </p:nvGrpSpPr>
        <p:grpSpPr>
          <a:xfrm>
            <a:off x="7488360" y="1197000"/>
            <a:ext cx="1655280" cy="144000"/>
            <a:chOff x="7488360" y="1197000"/>
            <a:chExt cx="1655280" cy="144000"/>
          </a:xfrm>
        </p:grpSpPr>
        <p:sp>
          <p:nvSpPr>
            <p:cNvPr id="3977" name="CustomShape 289"/>
            <p:cNvSpPr/>
            <p:nvPr/>
          </p:nvSpPr>
          <p:spPr>
            <a:xfrm>
              <a:off x="74883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78" name="CustomShape 290"/>
            <p:cNvSpPr/>
            <p:nvPr/>
          </p:nvSpPr>
          <p:spPr>
            <a:xfrm>
              <a:off x="7564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79" name="CustomShape 291"/>
            <p:cNvSpPr/>
            <p:nvPr/>
          </p:nvSpPr>
          <p:spPr>
            <a:xfrm>
              <a:off x="76420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0" name="CustomShape 292"/>
            <p:cNvSpPr/>
            <p:nvPr/>
          </p:nvSpPr>
          <p:spPr>
            <a:xfrm>
              <a:off x="7719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1" name="CustomShape 293"/>
            <p:cNvSpPr/>
            <p:nvPr/>
          </p:nvSpPr>
          <p:spPr>
            <a:xfrm>
              <a:off x="77965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2" name="CustomShape 294"/>
            <p:cNvSpPr/>
            <p:nvPr/>
          </p:nvSpPr>
          <p:spPr>
            <a:xfrm>
              <a:off x="78728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3" name="CustomShape 295"/>
            <p:cNvSpPr/>
            <p:nvPr/>
          </p:nvSpPr>
          <p:spPr>
            <a:xfrm>
              <a:off x="79502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4" name="CustomShape 296"/>
            <p:cNvSpPr/>
            <p:nvPr/>
          </p:nvSpPr>
          <p:spPr>
            <a:xfrm>
              <a:off x="80272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5" name="CustomShape 297"/>
            <p:cNvSpPr/>
            <p:nvPr/>
          </p:nvSpPr>
          <p:spPr>
            <a:xfrm>
              <a:off x="81039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6" name="CustomShape 298"/>
            <p:cNvSpPr/>
            <p:nvPr/>
          </p:nvSpPr>
          <p:spPr>
            <a:xfrm>
              <a:off x="81810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7" name="CustomShape 299"/>
            <p:cNvSpPr/>
            <p:nvPr/>
          </p:nvSpPr>
          <p:spPr>
            <a:xfrm>
              <a:off x="82584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8" name="CustomShape 300"/>
            <p:cNvSpPr/>
            <p:nvPr/>
          </p:nvSpPr>
          <p:spPr>
            <a:xfrm>
              <a:off x="83358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89" name="CustomShape 301"/>
            <p:cNvSpPr/>
            <p:nvPr/>
          </p:nvSpPr>
          <p:spPr>
            <a:xfrm>
              <a:off x="8412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90" name="CustomShape 302"/>
            <p:cNvSpPr/>
            <p:nvPr/>
          </p:nvSpPr>
          <p:spPr>
            <a:xfrm>
              <a:off x="84891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91" name="CustomShape 303"/>
            <p:cNvSpPr/>
            <p:nvPr/>
          </p:nvSpPr>
          <p:spPr>
            <a:xfrm>
              <a:off x="85665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92" name="CustomShape 304"/>
            <p:cNvSpPr/>
            <p:nvPr/>
          </p:nvSpPr>
          <p:spPr>
            <a:xfrm>
              <a:off x="86428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93" name="CustomShape 305"/>
            <p:cNvSpPr/>
            <p:nvPr/>
          </p:nvSpPr>
          <p:spPr>
            <a:xfrm>
              <a:off x="87202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94" name="CustomShape 306"/>
            <p:cNvSpPr/>
            <p:nvPr/>
          </p:nvSpPr>
          <p:spPr>
            <a:xfrm>
              <a:off x="8797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3995" name="CustomShape 307"/>
            <p:cNvSpPr/>
            <p:nvPr/>
          </p:nvSpPr>
          <p:spPr>
            <a:xfrm>
              <a:off x="8874720" y="119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3996" name="Group 308"/>
          <p:cNvGrpSpPr/>
          <p:nvPr/>
        </p:nvGrpSpPr>
        <p:grpSpPr>
          <a:xfrm>
            <a:off x="7344000" y="1200600"/>
            <a:ext cx="1655640" cy="142560"/>
            <a:chOff x="7344000" y="1200600"/>
            <a:chExt cx="1655640" cy="142560"/>
          </a:xfrm>
        </p:grpSpPr>
        <p:sp>
          <p:nvSpPr>
            <p:cNvPr id="3997" name="CustomShape 309"/>
            <p:cNvSpPr/>
            <p:nvPr/>
          </p:nvSpPr>
          <p:spPr>
            <a:xfrm rot="10800000">
              <a:off x="87307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98" name="CustomShape 310"/>
            <p:cNvSpPr/>
            <p:nvPr/>
          </p:nvSpPr>
          <p:spPr>
            <a:xfrm rot="10800000">
              <a:off x="86540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3999" name="CustomShape 311"/>
            <p:cNvSpPr/>
            <p:nvPr/>
          </p:nvSpPr>
          <p:spPr>
            <a:xfrm rot="10800000">
              <a:off x="85770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0" name="CustomShape 312"/>
            <p:cNvSpPr/>
            <p:nvPr/>
          </p:nvSpPr>
          <p:spPr>
            <a:xfrm rot="10800000">
              <a:off x="84996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1" name="CustomShape 313"/>
            <p:cNvSpPr/>
            <p:nvPr/>
          </p:nvSpPr>
          <p:spPr>
            <a:xfrm rot="10800000">
              <a:off x="84225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2" name="CustomShape 314"/>
            <p:cNvSpPr/>
            <p:nvPr/>
          </p:nvSpPr>
          <p:spPr>
            <a:xfrm rot="10800000">
              <a:off x="83458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3" name="CustomShape 315"/>
            <p:cNvSpPr/>
            <p:nvPr/>
          </p:nvSpPr>
          <p:spPr>
            <a:xfrm rot="10800000">
              <a:off x="82688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4" name="CustomShape 316"/>
            <p:cNvSpPr/>
            <p:nvPr/>
          </p:nvSpPr>
          <p:spPr>
            <a:xfrm rot="10800000">
              <a:off x="81914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5" name="CustomShape 317"/>
            <p:cNvSpPr/>
            <p:nvPr/>
          </p:nvSpPr>
          <p:spPr>
            <a:xfrm rot="10800000">
              <a:off x="81151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6" name="CustomShape 318"/>
            <p:cNvSpPr/>
            <p:nvPr/>
          </p:nvSpPr>
          <p:spPr>
            <a:xfrm rot="10800000">
              <a:off x="80377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7" name="CustomShape 319"/>
            <p:cNvSpPr/>
            <p:nvPr/>
          </p:nvSpPr>
          <p:spPr>
            <a:xfrm rot="10800000">
              <a:off x="79603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8" name="CustomShape 320"/>
            <p:cNvSpPr/>
            <p:nvPr/>
          </p:nvSpPr>
          <p:spPr>
            <a:xfrm rot="10800000">
              <a:off x="78832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09" name="CustomShape 321"/>
            <p:cNvSpPr/>
            <p:nvPr/>
          </p:nvSpPr>
          <p:spPr>
            <a:xfrm rot="10800000">
              <a:off x="78069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10" name="CustomShape 322"/>
            <p:cNvSpPr/>
            <p:nvPr/>
          </p:nvSpPr>
          <p:spPr>
            <a:xfrm rot="10800000">
              <a:off x="77295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11" name="CustomShape 323"/>
            <p:cNvSpPr/>
            <p:nvPr/>
          </p:nvSpPr>
          <p:spPr>
            <a:xfrm rot="10800000">
              <a:off x="76521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12" name="CustomShape 324"/>
            <p:cNvSpPr/>
            <p:nvPr/>
          </p:nvSpPr>
          <p:spPr>
            <a:xfrm rot="10800000">
              <a:off x="75758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13" name="CustomShape 325"/>
            <p:cNvSpPr/>
            <p:nvPr/>
          </p:nvSpPr>
          <p:spPr>
            <a:xfrm rot="10800000">
              <a:off x="74984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14" name="CustomShape 326"/>
            <p:cNvSpPr/>
            <p:nvPr/>
          </p:nvSpPr>
          <p:spPr>
            <a:xfrm rot="10800000">
              <a:off x="74214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15" name="CustomShape 327"/>
            <p:cNvSpPr/>
            <p:nvPr/>
          </p:nvSpPr>
          <p:spPr>
            <a:xfrm rot="10800000">
              <a:off x="7344000" y="1200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016" name="Group 328"/>
          <p:cNvGrpSpPr/>
          <p:nvPr/>
        </p:nvGrpSpPr>
        <p:grpSpPr>
          <a:xfrm>
            <a:off x="6048360" y="1197000"/>
            <a:ext cx="1655640" cy="144000"/>
            <a:chOff x="6048360" y="1197000"/>
            <a:chExt cx="1655640" cy="144000"/>
          </a:xfrm>
        </p:grpSpPr>
        <p:sp>
          <p:nvSpPr>
            <p:cNvPr id="4017" name="CustomShape 329"/>
            <p:cNvSpPr/>
            <p:nvPr/>
          </p:nvSpPr>
          <p:spPr>
            <a:xfrm>
              <a:off x="60483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18" name="CustomShape 330"/>
            <p:cNvSpPr/>
            <p:nvPr/>
          </p:nvSpPr>
          <p:spPr>
            <a:xfrm>
              <a:off x="6124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19" name="CustomShape 331"/>
            <p:cNvSpPr/>
            <p:nvPr/>
          </p:nvSpPr>
          <p:spPr>
            <a:xfrm>
              <a:off x="62020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0" name="CustomShape 332"/>
            <p:cNvSpPr/>
            <p:nvPr/>
          </p:nvSpPr>
          <p:spPr>
            <a:xfrm>
              <a:off x="62794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1" name="CustomShape 333"/>
            <p:cNvSpPr/>
            <p:nvPr/>
          </p:nvSpPr>
          <p:spPr>
            <a:xfrm>
              <a:off x="63565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2" name="CustomShape 334"/>
            <p:cNvSpPr/>
            <p:nvPr/>
          </p:nvSpPr>
          <p:spPr>
            <a:xfrm>
              <a:off x="64332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3" name="CustomShape 335"/>
            <p:cNvSpPr/>
            <p:nvPr/>
          </p:nvSpPr>
          <p:spPr>
            <a:xfrm>
              <a:off x="65102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4" name="CustomShape 336"/>
            <p:cNvSpPr/>
            <p:nvPr/>
          </p:nvSpPr>
          <p:spPr>
            <a:xfrm>
              <a:off x="65876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5" name="CustomShape 337"/>
            <p:cNvSpPr/>
            <p:nvPr/>
          </p:nvSpPr>
          <p:spPr>
            <a:xfrm>
              <a:off x="66639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6" name="CustomShape 338"/>
            <p:cNvSpPr/>
            <p:nvPr/>
          </p:nvSpPr>
          <p:spPr>
            <a:xfrm>
              <a:off x="67413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7" name="CustomShape 339"/>
            <p:cNvSpPr/>
            <p:nvPr/>
          </p:nvSpPr>
          <p:spPr>
            <a:xfrm>
              <a:off x="68184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8" name="CustomShape 340"/>
            <p:cNvSpPr/>
            <p:nvPr/>
          </p:nvSpPr>
          <p:spPr>
            <a:xfrm>
              <a:off x="68958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29" name="CustomShape 341"/>
            <p:cNvSpPr/>
            <p:nvPr/>
          </p:nvSpPr>
          <p:spPr>
            <a:xfrm>
              <a:off x="6972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30" name="CustomShape 342"/>
            <p:cNvSpPr/>
            <p:nvPr/>
          </p:nvSpPr>
          <p:spPr>
            <a:xfrm>
              <a:off x="70495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31" name="CustomShape 343"/>
            <p:cNvSpPr/>
            <p:nvPr/>
          </p:nvSpPr>
          <p:spPr>
            <a:xfrm>
              <a:off x="71269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32" name="CustomShape 344"/>
            <p:cNvSpPr/>
            <p:nvPr/>
          </p:nvSpPr>
          <p:spPr>
            <a:xfrm>
              <a:off x="72032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33" name="CustomShape 345"/>
            <p:cNvSpPr/>
            <p:nvPr/>
          </p:nvSpPr>
          <p:spPr>
            <a:xfrm>
              <a:off x="72802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34" name="CustomShape 346"/>
            <p:cNvSpPr/>
            <p:nvPr/>
          </p:nvSpPr>
          <p:spPr>
            <a:xfrm>
              <a:off x="7357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35" name="CustomShape 347"/>
            <p:cNvSpPr/>
            <p:nvPr/>
          </p:nvSpPr>
          <p:spPr>
            <a:xfrm>
              <a:off x="7435080" y="119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036" name="Group 348"/>
          <p:cNvGrpSpPr/>
          <p:nvPr/>
        </p:nvGrpSpPr>
        <p:grpSpPr>
          <a:xfrm>
            <a:off x="5688360" y="1197360"/>
            <a:ext cx="1655280" cy="142560"/>
            <a:chOff x="5688360" y="1197360"/>
            <a:chExt cx="1655280" cy="142560"/>
          </a:xfrm>
        </p:grpSpPr>
        <p:sp>
          <p:nvSpPr>
            <p:cNvPr id="4037" name="CustomShape 349"/>
            <p:cNvSpPr/>
            <p:nvPr/>
          </p:nvSpPr>
          <p:spPr>
            <a:xfrm rot="10800000">
              <a:off x="707472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38" name="CustomShape 350"/>
            <p:cNvSpPr/>
            <p:nvPr/>
          </p:nvSpPr>
          <p:spPr>
            <a:xfrm rot="10800000">
              <a:off x="699840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39" name="CustomShape 351"/>
            <p:cNvSpPr/>
            <p:nvPr/>
          </p:nvSpPr>
          <p:spPr>
            <a:xfrm rot="10800000">
              <a:off x="692100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0" name="CustomShape 352"/>
            <p:cNvSpPr/>
            <p:nvPr/>
          </p:nvSpPr>
          <p:spPr>
            <a:xfrm rot="10800000">
              <a:off x="684396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1" name="CustomShape 353"/>
            <p:cNvSpPr/>
            <p:nvPr/>
          </p:nvSpPr>
          <p:spPr>
            <a:xfrm rot="10800000">
              <a:off x="676656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2" name="CustomShape 354"/>
            <p:cNvSpPr/>
            <p:nvPr/>
          </p:nvSpPr>
          <p:spPr>
            <a:xfrm rot="10800000">
              <a:off x="669024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3" name="CustomShape 355"/>
            <p:cNvSpPr/>
            <p:nvPr/>
          </p:nvSpPr>
          <p:spPr>
            <a:xfrm rot="10800000">
              <a:off x="661284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4" name="CustomShape 356"/>
            <p:cNvSpPr/>
            <p:nvPr/>
          </p:nvSpPr>
          <p:spPr>
            <a:xfrm rot="10800000">
              <a:off x="653580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5" name="CustomShape 357"/>
            <p:cNvSpPr/>
            <p:nvPr/>
          </p:nvSpPr>
          <p:spPr>
            <a:xfrm rot="10800000">
              <a:off x="645912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6" name="CustomShape 358"/>
            <p:cNvSpPr/>
            <p:nvPr/>
          </p:nvSpPr>
          <p:spPr>
            <a:xfrm rot="10800000">
              <a:off x="638208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7" name="CustomShape 359"/>
            <p:cNvSpPr/>
            <p:nvPr/>
          </p:nvSpPr>
          <p:spPr>
            <a:xfrm rot="10800000">
              <a:off x="630468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8" name="CustomShape 360"/>
            <p:cNvSpPr/>
            <p:nvPr/>
          </p:nvSpPr>
          <p:spPr>
            <a:xfrm rot="10800000">
              <a:off x="622728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49" name="CustomShape 361"/>
            <p:cNvSpPr/>
            <p:nvPr/>
          </p:nvSpPr>
          <p:spPr>
            <a:xfrm rot="10800000">
              <a:off x="615096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50" name="CustomShape 362"/>
            <p:cNvSpPr/>
            <p:nvPr/>
          </p:nvSpPr>
          <p:spPr>
            <a:xfrm rot="10800000">
              <a:off x="607392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51" name="CustomShape 363"/>
            <p:cNvSpPr/>
            <p:nvPr/>
          </p:nvSpPr>
          <p:spPr>
            <a:xfrm rot="10800000">
              <a:off x="599652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52" name="CustomShape 364"/>
            <p:cNvSpPr/>
            <p:nvPr/>
          </p:nvSpPr>
          <p:spPr>
            <a:xfrm rot="10800000">
              <a:off x="592020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53" name="CustomShape 365"/>
            <p:cNvSpPr/>
            <p:nvPr/>
          </p:nvSpPr>
          <p:spPr>
            <a:xfrm rot="10800000">
              <a:off x="584280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54" name="CustomShape 366"/>
            <p:cNvSpPr/>
            <p:nvPr/>
          </p:nvSpPr>
          <p:spPr>
            <a:xfrm rot="10800000">
              <a:off x="5765400" y="119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055" name="CustomShape 367"/>
            <p:cNvSpPr/>
            <p:nvPr/>
          </p:nvSpPr>
          <p:spPr>
            <a:xfrm rot="10800000">
              <a:off x="5688360" y="1197360"/>
              <a:ext cx="268920" cy="142560"/>
            </a:xfrm>
            <a:prstGeom prst="ellipse">
              <a:avLst/>
            </a:prstGeom>
            <a:pattFill prst="wdDnDiag">
              <a:fgClr>
                <a:srgbClr val="44546a"/>
              </a:fgClr>
              <a:bgClr>
                <a:srgbClr val="ffffff"/>
              </a:bgClr>
            </a:pattFill>
            <a:ln w="9360">
              <a:solidFill>
                <a:schemeClr val="tx1"/>
              </a:solidFill>
              <a:round/>
            </a:ln>
          </p:spPr>
          <p:style>
            <a:lnRef idx="0"/>
            <a:fillRef idx="0"/>
            <a:effectRef idx="0"/>
            <a:fontRef idx="minor"/>
          </p:style>
        </p:sp>
      </p:grpSp>
      <p:grpSp>
        <p:nvGrpSpPr>
          <p:cNvPr id="4056" name="Group 368"/>
          <p:cNvGrpSpPr/>
          <p:nvPr/>
        </p:nvGrpSpPr>
        <p:grpSpPr>
          <a:xfrm>
            <a:off x="358920" y="1197000"/>
            <a:ext cx="1655280" cy="144000"/>
            <a:chOff x="358920" y="1197000"/>
            <a:chExt cx="1655280" cy="144000"/>
          </a:xfrm>
        </p:grpSpPr>
        <p:sp>
          <p:nvSpPr>
            <p:cNvPr id="4057" name="CustomShape 369"/>
            <p:cNvSpPr/>
            <p:nvPr/>
          </p:nvSpPr>
          <p:spPr>
            <a:xfrm>
              <a:off x="3589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58" name="CustomShape 370"/>
            <p:cNvSpPr/>
            <p:nvPr/>
          </p:nvSpPr>
          <p:spPr>
            <a:xfrm>
              <a:off x="4352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59" name="CustomShape 371"/>
            <p:cNvSpPr/>
            <p:nvPr/>
          </p:nvSpPr>
          <p:spPr>
            <a:xfrm>
              <a:off x="5126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0" name="CustomShape 372"/>
            <p:cNvSpPr/>
            <p:nvPr/>
          </p:nvSpPr>
          <p:spPr>
            <a:xfrm>
              <a:off x="589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1" name="CustomShape 373"/>
            <p:cNvSpPr/>
            <p:nvPr/>
          </p:nvSpPr>
          <p:spPr>
            <a:xfrm>
              <a:off x="6670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2" name="CustomShape 374"/>
            <p:cNvSpPr/>
            <p:nvPr/>
          </p:nvSpPr>
          <p:spPr>
            <a:xfrm>
              <a:off x="7434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3" name="CustomShape 375"/>
            <p:cNvSpPr/>
            <p:nvPr/>
          </p:nvSpPr>
          <p:spPr>
            <a:xfrm>
              <a:off x="82080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4" name="CustomShape 376"/>
            <p:cNvSpPr/>
            <p:nvPr/>
          </p:nvSpPr>
          <p:spPr>
            <a:xfrm>
              <a:off x="8978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5" name="CustomShape 377"/>
            <p:cNvSpPr/>
            <p:nvPr/>
          </p:nvSpPr>
          <p:spPr>
            <a:xfrm>
              <a:off x="9745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6" name="CustomShape 378"/>
            <p:cNvSpPr/>
            <p:nvPr/>
          </p:nvSpPr>
          <p:spPr>
            <a:xfrm>
              <a:off x="10515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7" name="CustomShape 379"/>
            <p:cNvSpPr/>
            <p:nvPr/>
          </p:nvSpPr>
          <p:spPr>
            <a:xfrm>
              <a:off x="11289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8" name="CustomShape 380"/>
            <p:cNvSpPr/>
            <p:nvPr/>
          </p:nvSpPr>
          <p:spPr>
            <a:xfrm>
              <a:off x="120636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69" name="CustomShape 381"/>
            <p:cNvSpPr/>
            <p:nvPr/>
          </p:nvSpPr>
          <p:spPr>
            <a:xfrm>
              <a:off x="128268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70" name="CustomShape 382"/>
            <p:cNvSpPr/>
            <p:nvPr/>
          </p:nvSpPr>
          <p:spPr>
            <a:xfrm>
              <a:off x="13597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71" name="CustomShape 383"/>
            <p:cNvSpPr/>
            <p:nvPr/>
          </p:nvSpPr>
          <p:spPr>
            <a:xfrm>
              <a:off x="143712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72" name="CustomShape 384"/>
            <p:cNvSpPr/>
            <p:nvPr/>
          </p:nvSpPr>
          <p:spPr>
            <a:xfrm>
              <a:off x="15134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73" name="CustomShape 385"/>
            <p:cNvSpPr/>
            <p:nvPr/>
          </p:nvSpPr>
          <p:spPr>
            <a:xfrm>
              <a:off x="15908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74" name="CustomShape 386"/>
            <p:cNvSpPr/>
            <p:nvPr/>
          </p:nvSpPr>
          <p:spPr>
            <a:xfrm>
              <a:off x="1668240" y="119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075" name="CustomShape 387"/>
            <p:cNvSpPr/>
            <p:nvPr/>
          </p:nvSpPr>
          <p:spPr>
            <a:xfrm>
              <a:off x="1745280" y="119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076" name="Group 388"/>
          <p:cNvGrpSpPr/>
          <p:nvPr/>
        </p:nvGrpSpPr>
        <p:grpSpPr>
          <a:xfrm>
            <a:off x="432000" y="1200600"/>
            <a:ext cx="1655640" cy="142560"/>
            <a:chOff x="432000" y="1200600"/>
            <a:chExt cx="1655640" cy="142560"/>
          </a:xfrm>
        </p:grpSpPr>
        <p:sp>
          <p:nvSpPr>
            <p:cNvPr id="4077" name="CustomShape 389"/>
            <p:cNvSpPr/>
            <p:nvPr/>
          </p:nvSpPr>
          <p:spPr>
            <a:xfrm rot="10800000">
              <a:off x="18187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78" name="CustomShape 390"/>
            <p:cNvSpPr/>
            <p:nvPr/>
          </p:nvSpPr>
          <p:spPr>
            <a:xfrm rot="10800000">
              <a:off x="17424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79" name="CustomShape 391"/>
            <p:cNvSpPr/>
            <p:nvPr/>
          </p:nvSpPr>
          <p:spPr>
            <a:xfrm rot="10800000">
              <a:off x="16650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0" name="CustomShape 392"/>
            <p:cNvSpPr/>
            <p:nvPr/>
          </p:nvSpPr>
          <p:spPr>
            <a:xfrm rot="10800000">
              <a:off x="15876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1" name="CustomShape 393"/>
            <p:cNvSpPr/>
            <p:nvPr/>
          </p:nvSpPr>
          <p:spPr>
            <a:xfrm rot="10800000">
              <a:off x="15105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2" name="CustomShape 394"/>
            <p:cNvSpPr/>
            <p:nvPr/>
          </p:nvSpPr>
          <p:spPr>
            <a:xfrm rot="10800000">
              <a:off x="14338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3" name="CustomShape 395"/>
            <p:cNvSpPr/>
            <p:nvPr/>
          </p:nvSpPr>
          <p:spPr>
            <a:xfrm rot="10800000">
              <a:off x="13568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4" name="CustomShape 396"/>
            <p:cNvSpPr/>
            <p:nvPr/>
          </p:nvSpPr>
          <p:spPr>
            <a:xfrm rot="10800000">
              <a:off x="12794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5" name="CustomShape 397"/>
            <p:cNvSpPr/>
            <p:nvPr/>
          </p:nvSpPr>
          <p:spPr>
            <a:xfrm rot="10800000">
              <a:off x="12031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6" name="CustomShape 398"/>
            <p:cNvSpPr/>
            <p:nvPr/>
          </p:nvSpPr>
          <p:spPr>
            <a:xfrm rot="10800000">
              <a:off x="112572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7" name="CustomShape 399"/>
            <p:cNvSpPr/>
            <p:nvPr/>
          </p:nvSpPr>
          <p:spPr>
            <a:xfrm rot="10800000">
              <a:off x="10486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8" name="CustomShape 400"/>
            <p:cNvSpPr/>
            <p:nvPr/>
          </p:nvSpPr>
          <p:spPr>
            <a:xfrm rot="10800000">
              <a:off x="97128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89" name="CustomShape 401"/>
            <p:cNvSpPr/>
            <p:nvPr/>
          </p:nvSpPr>
          <p:spPr>
            <a:xfrm rot="10800000">
              <a:off x="8949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90" name="CustomShape 402"/>
            <p:cNvSpPr/>
            <p:nvPr/>
          </p:nvSpPr>
          <p:spPr>
            <a:xfrm rot="10800000">
              <a:off x="8175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91" name="CustomShape 403"/>
            <p:cNvSpPr/>
            <p:nvPr/>
          </p:nvSpPr>
          <p:spPr>
            <a:xfrm rot="10800000">
              <a:off x="74016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92" name="CustomShape 404"/>
            <p:cNvSpPr/>
            <p:nvPr/>
          </p:nvSpPr>
          <p:spPr>
            <a:xfrm rot="10800000">
              <a:off x="6638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93" name="CustomShape 405"/>
            <p:cNvSpPr/>
            <p:nvPr/>
          </p:nvSpPr>
          <p:spPr>
            <a:xfrm rot="10800000">
              <a:off x="58644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94" name="CustomShape 406"/>
            <p:cNvSpPr/>
            <p:nvPr/>
          </p:nvSpPr>
          <p:spPr>
            <a:xfrm rot="10800000">
              <a:off x="509400" y="120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095" name="CustomShape 407"/>
            <p:cNvSpPr/>
            <p:nvPr/>
          </p:nvSpPr>
          <p:spPr>
            <a:xfrm rot="10800000">
              <a:off x="432000" y="12006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4096" name="CustomShape 408"/>
          <p:cNvSpPr/>
          <p:nvPr/>
        </p:nvSpPr>
        <p:spPr>
          <a:xfrm>
            <a:off x="324000" y="981000"/>
            <a:ext cx="684000" cy="647280"/>
          </a:xfrm>
          <a:prstGeom prst="ellipse">
            <a:avLst/>
          </a:prstGeom>
          <a:solidFill>
            <a:srgbClr val="c00000"/>
          </a:solidFill>
          <a:ln w="9360">
            <a:solidFill>
              <a:schemeClr val="accent2"/>
            </a:solidFill>
            <a:round/>
          </a:ln>
        </p:spPr>
        <p:style>
          <a:lnRef idx="0"/>
          <a:fillRef idx="0"/>
          <a:effectRef idx="0"/>
          <a:fontRef idx="minor"/>
        </p:style>
      </p:sp>
      <p:sp>
        <p:nvSpPr>
          <p:cNvPr id="4097" name="CustomShape 409"/>
          <p:cNvSpPr/>
          <p:nvPr/>
        </p:nvSpPr>
        <p:spPr>
          <a:xfrm>
            <a:off x="2232000" y="981000"/>
            <a:ext cx="718920" cy="647280"/>
          </a:xfrm>
          <a:prstGeom prst="ellipse">
            <a:avLst/>
          </a:prstGeom>
          <a:solidFill>
            <a:srgbClr val="c00000"/>
          </a:solidFill>
          <a:ln w="9360">
            <a:solidFill>
              <a:schemeClr val="accent2"/>
            </a:solidFill>
            <a:round/>
          </a:ln>
        </p:spPr>
        <p:style>
          <a:lnRef idx="0"/>
          <a:fillRef idx="0"/>
          <a:effectRef idx="0"/>
          <a:fontRef idx="minor"/>
        </p:style>
      </p:sp>
      <p:sp>
        <p:nvSpPr>
          <p:cNvPr id="4098" name="CustomShape 410"/>
          <p:cNvSpPr/>
          <p:nvPr/>
        </p:nvSpPr>
        <p:spPr>
          <a:xfrm>
            <a:off x="3816360" y="90792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4099" name="CustomShape 411"/>
          <p:cNvSpPr/>
          <p:nvPr/>
        </p:nvSpPr>
        <p:spPr>
          <a:xfrm>
            <a:off x="5472000" y="981000"/>
            <a:ext cx="718920" cy="647280"/>
          </a:xfrm>
          <a:prstGeom prst="ellipse">
            <a:avLst/>
          </a:prstGeom>
          <a:solidFill>
            <a:srgbClr val="c00000"/>
          </a:solidFill>
          <a:ln w="9360">
            <a:solidFill>
              <a:schemeClr val="accent2"/>
            </a:solidFill>
            <a:round/>
          </a:ln>
        </p:spPr>
        <p:style>
          <a:lnRef idx="0"/>
          <a:fillRef idx="0"/>
          <a:effectRef idx="0"/>
          <a:fontRef idx="minor"/>
        </p:style>
      </p:sp>
      <p:sp>
        <p:nvSpPr>
          <p:cNvPr id="4100" name="CustomShape 412"/>
          <p:cNvSpPr/>
          <p:nvPr/>
        </p:nvSpPr>
        <p:spPr>
          <a:xfrm>
            <a:off x="7308720" y="90792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4101" name="CustomShape 413"/>
          <p:cNvSpPr/>
          <p:nvPr/>
        </p:nvSpPr>
        <p:spPr>
          <a:xfrm>
            <a:off x="8856720" y="981000"/>
            <a:ext cx="718920" cy="647280"/>
          </a:xfrm>
          <a:prstGeom prst="ellipse">
            <a:avLst/>
          </a:prstGeom>
          <a:solidFill>
            <a:schemeClr val="accent1"/>
          </a:solidFill>
          <a:ln w="9360">
            <a:solidFill>
              <a:schemeClr val="tx1"/>
            </a:solidFill>
            <a:round/>
          </a:ln>
        </p:spPr>
        <p:style>
          <a:lnRef idx="0"/>
          <a:fillRef idx="0"/>
          <a:effectRef idx="0"/>
          <a:fontRef idx="minor"/>
        </p:style>
      </p:sp>
      <p:grpSp>
        <p:nvGrpSpPr>
          <p:cNvPr id="4102" name="Group 414"/>
          <p:cNvGrpSpPr/>
          <p:nvPr/>
        </p:nvGrpSpPr>
        <p:grpSpPr>
          <a:xfrm>
            <a:off x="4248000" y="2205000"/>
            <a:ext cx="1655640" cy="144000"/>
            <a:chOff x="4248000" y="2205000"/>
            <a:chExt cx="1655640" cy="144000"/>
          </a:xfrm>
        </p:grpSpPr>
        <p:sp>
          <p:nvSpPr>
            <p:cNvPr id="4103" name="CustomShape 415"/>
            <p:cNvSpPr/>
            <p:nvPr/>
          </p:nvSpPr>
          <p:spPr>
            <a:xfrm>
              <a:off x="42480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04" name="CustomShape 416"/>
            <p:cNvSpPr/>
            <p:nvPr/>
          </p:nvSpPr>
          <p:spPr>
            <a:xfrm>
              <a:off x="4324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05" name="CustomShape 417"/>
            <p:cNvSpPr/>
            <p:nvPr/>
          </p:nvSpPr>
          <p:spPr>
            <a:xfrm>
              <a:off x="44017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06" name="CustomShape 418"/>
            <p:cNvSpPr/>
            <p:nvPr/>
          </p:nvSpPr>
          <p:spPr>
            <a:xfrm>
              <a:off x="4479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07" name="CustomShape 419"/>
            <p:cNvSpPr/>
            <p:nvPr/>
          </p:nvSpPr>
          <p:spPr>
            <a:xfrm>
              <a:off x="45565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08" name="CustomShape 420"/>
            <p:cNvSpPr/>
            <p:nvPr/>
          </p:nvSpPr>
          <p:spPr>
            <a:xfrm>
              <a:off x="46328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09" name="CustomShape 421"/>
            <p:cNvSpPr/>
            <p:nvPr/>
          </p:nvSpPr>
          <p:spPr>
            <a:xfrm>
              <a:off x="47102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0" name="CustomShape 422"/>
            <p:cNvSpPr/>
            <p:nvPr/>
          </p:nvSpPr>
          <p:spPr>
            <a:xfrm>
              <a:off x="47872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1" name="CustomShape 423"/>
            <p:cNvSpPr/>
            <p:nvPr/>
          </p:nvSpPr>
          <p:spPr>
            <a:xfrm>
              <a:off x="48636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2" name="CustomShape 424"/>
            <p:cNvSpPr/>
            <p:nvPr/>
          </p:nvSpPr>
          <p:spPr>
            <a:xfrm>
              <a:off x="49410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3" name="CustomShape 425"/>
            <p:cNvSpPr/>
            <p:nvPr/>
          </p:nvSpPr>
          <p:spPr>
            <a:xfrm>
              <a:off x="50184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4" name="CustomShape 426"/>
            <p:cNvSpPr/>
            <p:nvPr/>
          </p:nvSpPr>
          <p:spPr>
            <a:xfrm>
              <a:off x="50954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5" name="CustomShape 427"/>
            <p:cNvSpPr/>
            <p:nvPr/>
          </p:nvSpPr>
          <p:spPr>
            <a:xfrm>
              <a:off x="5172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6" name="CustomShape 428"/>
            <p:cNvSpPr/>
            <p:nvPr/>
          </p:nvSpPr>
          <p:spPr>
            <a:xfrm>
              <a:off x="52491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7" name="CustomShape 429"/>
            <p:cNvSpPr/>
            <p:nvPr/>
          </p:nvSpPr>
          <p:spPr>
            <a:xfrm>
              <a:off x="53265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8" name="CustomShape 430"/>
            <p:cNvSpPr/>
            <p:nvPr/>
          </p:nvSpPr>
          <p:spPr>
            <a:xfrm>
              <a:off x="54028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19" name="CustomShape 431"/>
            <p:cNvSpPr/>
            <p:nvPr/>
          </p:nvSpPr>
          <p:spPr>
            <a:xfrm>
              <a:off x="54802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20" name="CustomShape 432"/>
            <p:cNvSpPr/>
            <p:nvPr/>
          </p:nvSpPr>
          <p:spPr>
            <a:xfrm>
              <a:off x="55573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21" name="CustomShape 433"/>
            <p:cNvSpPr/>
            <p:nvPr/>
          </p:nvSpPr>
          <p:spPr>
            <a:xfrm>
              <a:off x="5634720" y="220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122" name="Group 434"/>
          <p:cNvGrpSpPr/>
          <p:nvPr/>
        </p:nvGrpSpPr>
        <p:grpSpPr>
          <a:xfrm>
            <a:off x="3743640" y="2208600"/>
            <a:ext cx="1655280" cy="142560"/>
            <a:chOff x="3743640" y="2208600"/>
            <a:chExt cx="1655280" cy="142560"/>
          </a:xfrm>
        </p:grpSpPr>
        <p:sp>
          <p:nvSpPr>
            <p:cNvPr id="4123" name="CustomShape 435"/>
            <p:cNvSpPr/>
            <p:nvPr/>
          </p:nvSpPr>
          <p:spPr>
            <a:xfrm rot="10800000">
              <a:off x="51300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24" name="CustomShape 436"/>
            <p:cNvSpPr/>
            <p:nvPr/>
          </p:nvSpPr>
          <p:spPr>
            <a:xfrm rot="10800000">
              <a:off x="50536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25" name="CustomShape 437"/>
            <p:cNvSpPr/>
            <p:nvPr/>
          </p:nvSpPr>
          <p:spPr>
            <a:xfrm rot="10800000">
              <a:off x="49766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26" name="CustomShape 438"/>
            <p:cNvSpPr/>
            <p:nvPr/>
          </p:nvSpPr>
          <p:spPr>
            <a:xfrm rot="10800000">
              <a:off x="48992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27" name="CustomShape 439"/>
            <p:cNvSpPr/>
            <p:nvPr/>
          </p:nvSpPr>
          <p:spPr>
            <a:xfrm rot="10800000">
              <a:off x="48218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28" name="CustomShape 440"/>
            <p:cNvSpPr/>
            <p:nvPr/>
          </p:nvSpPr>
          <p:spPr>
            <a:xfrm rot="10800000">
              <a:off x="47455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29" name="CustomShape 441"/>
            <p:cNvSpPr/>
            <p:nvPr/>
          </p:nvSpPr>
          <p:spPr>
            <a:xfrm rot="10800000">
              <a:off x="46681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0" name="CustomShape 442"/>
            <p:cNvSpPr/>
            <p:nvPr/>
          </p:nvSpPr>
          <p:spPr>
            <a:xfrm rot="10800000">
              <a:off x="45910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1" name="CustomShape 443"/>
            <p:cNvSpPr/>
            <p:nvPr/>
          </p:nvSpPr>
          <p:spPr>
            <a:xfrm rot="10800000">
              <a:off x="45144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2" name="CustomShape 444"/>
            <p:cNvSpPr/>
            <p:nvPr/>
          </p:nvSpPr>
          <p:spPr>
            <a:xfrm rot="10800000">
              <a:off x="44373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3" name="CustomShape 445"/>
            <p:cNvSpPr/>
            <p:nvPr/>
          </p:nvSpPr>
          <p:spPr>
            <a:xfrm rot="10800000">
              <a:off x="43599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4" name="CustomShape 446"/>
            <p:cNvSpPr/>
            <p:nvPr/>
          </p:nvSpPr>
          <p:spPr>
            <a:xfrm rot="10800000">
              <a:off x="42829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5" name="CustomShape 447"/>
            <p:cNvSpPr/>
            <p:nvPr/>
          </p:nvSpPr>
          <p:spPr>
            <a:xfrm rot="10800000">
              <a:off x="42062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6" name="CustomShape 448"/>
            <p:cNvSpPr/>
            <p:nvPr/>
          </p:nvSpPr>
          <p:spPr>
            <a:xfrm rot="10800000">
              <a:off x="41292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7" name="CustomShape 449"/>
            <p:cNvSpPr/>
            <p:nvPr/>
          </p:nvSpPr>
          <p:spPr>
            <a:xfrm rot="10800000">
              <a:off x="40518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8" name="CustomShape 450"/>
            <p:cNvSpPr/>
            <p:nvPr/>
          </p:nvSpPr>
          <p:spPr>
            <a:xfrm rot="10800000">
              <a:off x="39754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39" name="CustomShape 451"/>
            <p:cNvSpPr/>
            <p:nvPr/>
          </p:nvSpPr>
          <p:spPr>
            <a:xfrm rot="10800000">
              <a:off x="38980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40" name="CustomShape 452"/>
            <p:cNvSpPr/>
            <p:nvPr/>
          </p:nvSpPr>
          <p:spPr>
            <a:xfrm rot="10800000">
              <a:off x="38206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41" name="CustomShape 453"/>
            <p:cNvSpPr/>
            <p:nvPr/>
          </p:nvSpPr>
          <p:spPr>
            <a:xfrm rot="10800000">
              <a:off x="3743640" y="2208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142" name="Group 454"/>
          <p:cNvGrpSpPr/>
          <p:nvPr/>
        </p:nvGrpSpPr>
        <p:grpSpPr>
          <a:xfrm>
            <a:off x="2232000" y="2205000"/>
            <a:ext cx="1655640" cy="144000"/>
            <a:chOff x="2232000" y="2205000"/>
            <a:chExt cx="1655640" cy="144000"/>
          </a:xfrm>
        </p:grpSpPr>
        <p:sp>
          <p:nvSpPr>
            <p:cNvPr id="4143" name="CustomShape 455"/>
            <p:cNvSpPr/>
            <p:nvPr/>
          </p:nvSpPr>
          <p:spPr>
            <a:xfrm>
              <a:off x="22320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44" name="CustomShape 456"/>
            <p:cNvSpPr/>
            <p:nvPr/>
          </p:nvSpPr>
          <p:spPr>
            <a:xfrm>
              <a:off x="23083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45" name="CustomShape 457"/>
            <p:cNvSpPr/>
            <p:nvPr/>
          </p:nvSpPr>
          <p:spPr>
            <a:xfrm>
              <a:off x="23857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46" name="CustomShape 458"/>
            <p:cNvSpPr/>
            <p:nvPr/>
          </p:nvSpPr>
          <p:spPr>
            <a:xfrm>
              <a:off x="2463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47" name="CustomShape 459"/>
            <p:cNvSpPr/>
            <p:nvPr/>
          </p:nvSpPr>
          <p:spPr>
            <a:xfrm>
              <a:off x="25401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48" name="CustomShape 460"/>
            <p:cNvSpPr/>
            <p:nvPr/>
          </p:nvSpPr>
          <p:spPr>
            <a:xfrm>
              <a:off x="26168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49" name="CustomShape 461"/>
            <p:cNvSpPr/>
            <p:nvPr/>
          </p:nvSpPr>
          <p:spPr>
            <a:xfrm>
              <a:off x="26938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0" name="CustomShape 462"/>
            <p:cNvSpPr/>
            <p:nvPr/>
          </p:nvSpPr>
          <p:spPr>
            <a:xfrm>
              <a:off x="27712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1" name="CustomShape 463"/>
            <p:cNvSpPr/>
            <p:nvPr/>
          </p:nvSpPr>
          <p:spPr>
            <a:xfrm>
              <a:off x="28476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2" name="CustomShape 464"/>
            <p:cNvSpPr/>
            <p:nvPr/>
          </p:nvSpPr>
          <p:spPr>
            <a:xfrm>
              <a:off x="29250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3" name="CustomShape 465"/>
            <p:cNvSpPr/>
            <p:nvPr/>
          </p:nvSpPr>
          <p:spPr>
            <a:xfrm>
              <a:off x="30020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4" name="CustomShape 466"/>
            <p:cNvSpPr/>
            <p:nvPr/>
          </p:nvSpPr>
          <p:spPr>
            <a:xfrm>
              <a:off x="30794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5" name="CustomShape 467"/>
            <p:cNvSpPr/>
            <p:nvPr/>
          </p:nvSpPr>
          <p:spPr>
            <a:xfrm>
              <a:off x="31557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6" name="CustomShape 468"/>
            <p:cNvSpPr/>
            <p:nvPr/>
          </p:nvSpPr>
          <p:spPr>
            <a:xfrm>
              <a:off x="32331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7" name="CustomShape 469"/>
            <p:cNvSpPr/>
            <p:nvPr/>
          </p:nvSpPr>
          <p:spPr>
            <a:xfrm>
              <a:off x="33105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8" name="CustomShape 470"/>
            <p:cNvSpPr/>
            <p:nvPr/>
          </p:nvSpPr>
          <p:spPr>
            <a:xfrm>
              <a:off x="33868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59" name="CustomShape 471"/>
            <p:cNvSpPr/>
            <p:nvPr/>
          </p:nvSpPr>
          <p:spPr>
            <a:xfrm>
              <a:off x="34639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60" name="CustomShape 472"/>
            <p:cNvSpPr/>
            <p:nvPr/>
          </p:nvSpPr>
          <p:spPr>
            <a:xfrm>
              <a:off x="35413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61" name="CustomShape 473"/>
            <p:cNvSpPr/>
            <p:nvPr/>
          </p:nvSpPr>
          <p:spPr>
            <a:xfrm>
              <a:off x="3618720" y="220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162" name="Group 474"/>
          <p:cNvGrpSpPr/>
          <p:nvPr/>
        </p:nvGrpSpPr>
        <p:grpSpPr>
          <a:xfrm>
            <a:off x="2087640" y="2208600"/>
            <a:ext cx="1655640" cy="142560"/>
            <a:chOff x="2087640" y="2208600"/>
            <a:chExt cx="1655640" cy="142560"/>
          </a:xfrm>
        </p:grpSpPr>
        <p:sp>
          <p:nvSpPr>
            <p:cNvPr id="4163" name="CustomShape 475"/>
            <p:cNvSpPr/>
            <p:nvPr/>
          </p:nvSpPr>
          <p:spPr>
            <a:xfrm rot="10800000">
              <a:off x="34743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64" name="CustomShape 476"/>
            <p:cNvSpPr/>
            <p:nvPr/>
          </p:nvSpPr>
          <p:spPr>
            <a:xfrm rot="10800000">
              <a:off x="33980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65" name="CustomShape 477"/>
            <p:cNvSpPr/>
            <p:nvPr/>
          </p:nvSpPr>
          <p:spPr>
            <a:xfrm rot="10800000">
              <a:off x="33206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66" name="CustomShape 478"/>
            <p:cNvSpPr/>
            <p:nvPr/>
          </p:nvSpPr>
          <p:spPr>
            <a:xfrm rot="10800000">
              <a:off x="32436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67" name="CustomShape 479"/>
            <p:cNvSpPr/>
            <p:nvPr/>
          </p:nvSpPr>
          <p:spPr>
            <a:xfrm rot="10800000">
              <a:off x="31662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68" name="CustomShape 480"/>
            <p:cNvSpPr/>
            <p:nvPr/>
          </p:nvSpPr>
          <p:spPr>
            <a:xfrm rot="10800000">
              <a:off x="30898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69" name="CustomShape 481"/>
            <p:cNvSpPr/>
            <p:nvPr/>
          </p:nvSpPr>
          <p:spPr>
            <a:xfrm rot="10800000">
              <a:off x="30124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0" name="CustomShape 482"/>
            <p:cNvSpPr/>
            <p:nvPr/>
          </p:nvSpPr>
          <p:spPr>
            <a:xfrm rot="10800000">
              <a:off x="29350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1" name="CustomShape 483"/>
            <p:cNvSpPr/>
            <p:nvPr/>
          </p:nvSpPr>
          <p:spPr>
            <a:xfrm rot="10800000">
              <a:off x="28587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2" name="CustomShape 484"/>
            <p:cNvSpPr/>
            <p:nvPr/>
          </p:nvSpPr>
          <p:spPr>
            <a:xfrm rot="10800000">
              <a:off x="27813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3" name="CustomShape 485"/>
            <p:cNvSpPr/>
            <p:nvPr/>
          </p:nvSpPr>
          <p:spPr>
            <a:xfrm rot="10800000">
              <a:off x="27043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4" name="CustomShape 486"/>
            <p:cNvSpPr/>
            <p:nvPr/>
          </p:nvSpPr>
          <p:spPr>
            <a:xfrm rot="10800000">
              <a:off x="26269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5" name="CustomShape 487"/>
            <p:cNvSpPr/>
            <p:nvPr/>
          </p:nvSpPr>
          <p:spPr>
            <a:xfrm rot="10800000">
              <a:off x="25506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6" name="CustomShape 488"/>
            <p:cNvSpPr/>
            <p:nvPr/>
          </p:nvSpPr>
          <p:spPr>
            <a:xfrm rot="10800000">
              <a:off x="24732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7" name="CustomShape 489"/>
            <p:cNvSpPr/>
            <p:nvPr/>
          </p:nvSpPr>
          <p:spPr>
            <a:xfrm rot="10800000">
              <a:off x="23961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8" name="CustomShape 490"/>
            <p:cNvSpPr/>
            <p:nvPr/>
          </p:nvSpPr>
          <p:spPr>
            <a:xfrm rot="10800000">
              <a:off x="23194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79" name="CustomShape 491"/>
            <p:cNvSpPr/>
            <p:nvPr/>
          </p:nvSpPr>
          <p:spPr>
            <a:xfrm rot="10800000">
              <a:off x="22424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80" name="CustomShape 492"/>
            <p:cNvSpPr/>
            <p:nvPr/>
          </p:nvSpPr>
          <p:spPr>
            <a:xfrm rot="10800000">
              <a:off x="21650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181" name="CustomShape 493"/>
            <p:cNvSpPr/>
            <p:nvPr/>
          </p:nvSpPr>
          <p:spPr>
            <a:xfrm rot="10800000">
              <a:off x="2087640" y="2208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182" name="Group 494"/>
          <p:cNvGrpSpPr/>
          <p:nvPr/>
        </p:nvGrpSpPr>
        <p:grpSpPr>
          <a:xfrm>
            <a:off x="7488360" y="2205000"/>
            <a:ext cx="1655280" cy="144000"/>
            <a:chOff x="7488360" y="2205000"/>
            <a:chExt cx="1655280" cy="144000"/>
          </a:xfrm>
        </p:grpSpPr>
        <p:sp>
          <p:nvSpPr>
            <p:cNvPr id="4183" name="CustomShape 495"/>
            <p:cNvSpPr/>
            <p:nvPr/>
          </p:nvSpPr>
          <p:spPr>
            <a:xfrm>
              <a:off x="74883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84" name="CustomShape 496"/>
            <p:cNvSpPr/>
            <p:nvPr/>
          </p:nvSpPr>
          <p:spPr>
            <a:xfrm>
              <a:off x="7564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85" name="CustomShape 497"/>
            <p:cNvSpPr/>
            <p:nvPr/>
          </p:nvSpPr>
          <p:spPr>
            <a:xfrm>
              <a:off x="76420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86" name="CustomShape 498"/>
            <p:cNvSpPr/>
            <p:nvPr/>
          </p:nvSpPr>
          <p:spPr>
            <a:xfrm>
              <a:off x="7719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87" name="CustomShape 499"/>
            <p:cNvSpPr/>
            <p:nvPr/>
          </p:nvSpPr>
          <p:spPr>
            <a:xfrm>
              <a:off x="77965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88" name="CustomShape 500"/>
            <p:cNvSpPr/>
            <p:nvPr/>
          </p:nvSpPr>
          <p:spPr>
            <a:xfrm>
              <a:off x="78728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89" name="CustomShape 501"/>
            <p:cNvSpPr/>
            <p:nvPr/>
          </p:nvSpPr>
          <p:spPr>
            <a:xfrm>
              <a:off x="79502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0" name="CustomShape 502"/>
            <p:cNvSpPr/>
            <p:nvPr/>
          </p:nvSpPr>
          <p:spPr>
            <a:xfrm>
              <a:off x="80272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1" name="CustomShape 503"/>
            <p:cNvSpPr/>
            <p:nvPr/>
          </p:nvSpPr>
          <p:spPr>
            <a:xfrm>
              <a:off x="81039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2" name="CustomShape 504"/>
            <p:cNvSpPr/>
            <p:nvPr/>
          </p:nvSpPr>
          <p:spPr>
            <a:xfrm>
              <a:off x="81810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3" name="CustomShape 505"/>
            <p:cNvSpPr/>
            <p:nvPr/>
          </p:nvSpPr>
          <p:spPr>
            <a:xfrm>
              <a:off x="82584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4" name="CustomShape 506"/>
            <p:cNvSpPr/>
            <p:nvPr/>
          </p:nvSpPr>
          <p:spPr>
            <a:xfrm>
              <a:off x="83358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5" name="CustomShape 507"/>
            <p:cNvSpPr/>
            <p:nvPr/>
          </p:nvSpPr>
          <p:spPr>
            <a:xfrm>
              <a:off x="8412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6" name="CustomShape 508"/>
            <p:cNvSpPr/>
            <p:nvPr/>
          </p:nvSpPr>
          <p:spPr>
            <a:xfrm>
              <a:off x="84891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7" name="CustomShape 509"/>
            <p:cNvSpPr/>
            <p:nvPr/>
          </p:nvSpPr>
          <p:spPr>
            <a:xfrm>
              <a:off x="85665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8" name="CustomShape 510"/>
            <p:cNvSpPr/>
            <p:nvPr/>
          </p:nvSpPr>
          <p:spPr>
            <a:xfrm>
              <a:off x="86428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199" name="CustomShape 511"/>
            <p:cNvSpPr/>
            <p:nvPr/>
          </p:nvSpPr>
          <p:spPr>
            <a:xfrm>
              <a:off x="87202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00" name="CustomShape 512"/>
            <p:cNvSpPr/>
            <p:nvPr/>
          </p:nvSpPr>
          <p:spPr>
            <a:xfrm>
              <a:off x="8797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01" name="CustomShape 513"/>
            <p:cNvSpPr/>
            <p:nvPr/>
          </p:nvSpPr>
          <p:spPr>
            <a:xfrm>
              <a:off x="8874720" y="220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202" name="Group 514"/>
          <p:cNvGrpSpPr/>
          <p:nvPr/>
        </p:nvGrpSpPr>
        <p:grpSpPr>
          <a:xfrm>
            <a:off x="7344000" y="2208600"/>
            <a:ext cx="1655640" cy="142560"/>
            <a:chOff x="7344000" y="2208600"/>
            <a:chExt cx="1655640" cy="142560"/>
          </a:xfrm>
        </p:grpSpPr>
        <p:sp>
          <p:nvSpPr>
            <p:cNvPr id="4203" name="CustomShape 515"/>
            <p:cNvSpPr/>
            <p:nvPr/>
          </p:nvSpPr>
          <p:spPr>
            <a:xfrm rot="10800000">
              <a:off x="87307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04" name="CustomShape 516"/>
            <p:cNvSpPr/>
            <p:nvPr/>
          </p:nvSpPr>
          <p:spPr>
            <a:xfrm rot="10800000">
              <a:off x="86540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05" name="CustomShape 517"/>
            <p:cNvSpPr/>
            <p:nvPr/>
          </p:nvSpPr>
          <p:spPr>
            <a:xfrm rot="10800000">
              <a:off x="85770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06" name="CustomShape 518"/>
            <p:cNvSpPr/>
            <p:nvPr/>
          </p:nvSpPr>
          <p:spPr>
            <a:xfrm rot="10800000">
              <a:off x="84996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07" name="CustomShape 519"/>
            <p:cNvSpPr/>
            <p:nvPr/>
          </p:nvSpPr>
          <p:spPr>
            <a:xfrm rot="10800000">
              <a:off x="84225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08" name="CustomShape 520"/>
            <p:cNvSpPr/>
            <p:nvPr/>
          </p:nvSpPr>
          <p:spPr>
            <a:xfrm rot="10800000">
              <a:off x="83458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09" name="CustomShape 521"/>
            <p:cNvSpPr/>
            <p:nvPr/>
          </p:nvSpPr>
          <p:spPr>
            <a:xfrm rot="10800000">
              <a:off x="82688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0" name="CustomShape 522"/>
            <p:cNvSpPr/>
            <p:nvPr/>
          </p:nvSpPr>
          <p:spPr>
            <a:xfrm rot="10800000">
              <a:off x="81914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1" name="CustomShape 523"/>
            <p:cNvSpPr/>
            <p:nvPr/>
          </p:nvSpPr>
          <p:spPr>
            <a:xfrm rot="10800000">
              <a:off x="81151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2" name="CustomShape 524"/>
            <p:cNvSpPr/>
            <p:nvPr/>
          </p:nvSpPr>
          <p:spPr>
            <a:xfrm rot="10800000">
              <a:off x="80377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3" name="CustomShape 525"/>
            <p:cNvSpPr/>
            <p:nvPr/>
          </p:nvSpPr>
          <p:spPr>
            <a:xfrm rot="10800000">
              <a:off x="79603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4" name="CustomShape 526"/>
            <p:cNvSpPr/>
            <p:nvPr/>
          </p:nvSpPr>
          <p:spPr>
            <a:xfrm rot="10800000">
              <a:off x="78832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5" name="CustomShape 527"/>
            <p:cNvSpPr/>
            <p:nvPr/>
          </p:nvSpPr>
          <p:spPr>
            <a:xfrm rot="10800000">
              <a:off x="78069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6" name="CustomShape 528"/>
            <p:cNvSpPr/>
            <p:nvPr/>
          </p:nvSpPr>
          <p:spPr>
            <a:xfrm rot="10800000">
              <a:off x="77295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7" name="CustomShape 529"/>
            <p:cNvSpPr/>
            <p:nvPr/>
          </p:nvSpPr>
          <p:spPr>
            <a:xfrm rot="10800000">
              <a:off x="76521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8" name="CustomShape 530"/>
            <p:cNvSpPr/>
            <p:nvPr/>
          </p:nvSpPr>
          <p:spPr>
            <a:xfrm rot="10800000">
              <a:off x="75758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19" name="CustomShape 531"/>
            <p:cNvSpPr/>
            <p:nvPr/>
          </p:nvSpPr>
          <p:spPr>
            <a:xfrm rot="10800000">
              <a:off x="74984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20" name="CustomShape 532"/>
            <p:cNvSpPr/>
            <p:nvPr/>
          </p:nvSpPr>
          <p:spPr>
            <a:xfrm rot="10800000">
              <a:off x="74214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21" name="CustomShape 533"/>
            <p:cNvSpPr/>
            <p:nvPr/>
          </p:nvSpPr>
          <p:spPr>
            <a:xfrm rot="10800000">
              <a:off x="7344000" y="2208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222" name="Group 534"/>
          <p:cNvGrpSpPr/>
          <p:nvPr/>
        </p:nvGrpSpPr>
        <p:grpSpPr>
          <a:xfrm>
            <a:off x="6048360" y="2205000"/>
            <a:ext cx="1655640" cy="144000"/>
            <a:chOff x="6048360" y="2205000"/>
            <a:chExt cx="1655640" cy="144000"/>
          </a:xfrm>
        </p:grpSpPr>
        <p:sp>
          <p:nvSpPr>
            <p:cNvPr id="4223" name="CustomShape 535"/>
            <p:cNvSpPr/>
            <p:nvPr/>
          </p:nvSpPr>
          <p:spPr>
            <a:xfrm>
              <a:off x="60483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24" name="CustomShape 536"/>
            <p:cNvSpPr/>
            <p:nvPr/>
          </p:nvSpPr>
          <p:spPr>
            <a:xfrm>
              <a:off x="6124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25" name="CustomShape 537"/>
            <p:cNvSpPr/>
            <p:nvPr/>
          </p:nvSpPr>
          <p:spPr>
            <a:xfrm>
              <a:off x="62020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26" name="CustomShape 538"/>
            <p:cNvSpPr/>
            <p:nvPr/>
          </p:nvSpPr>
          <p:spPr>
            <a:xfrm>
              <a:off x="62794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27" name="CustomShape 539"/>
            <p:cNvSpPr/>
            <p:nvPr/>
          </p:nvSpPr>
          <p:spPr>
            <a:xfrm>
              <a:off x="63565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28" name="CustomShape 540"/>
            <p:cNvSpPr/>
            <p:nvPr/>
          </p:nvSpPr>
          <p:spPr>
            <a:xfrm>
              <a:off x="64332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29" name="CustomShape 541"/>
            <p:cNvSpPr/>
            <p:nvPr/>
          </p:nvSpPr>
          <p:spPr>
            <a:xfrm>
              <a:off x="65102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0" name="CustomShape 542"/>
            <p:cNvSpPr/>
            <p:nvPr/>
          </p:nvSpPr>
          <p:spPr>
            <a:xfrm>
              <a:off x="65876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1" name="CustomShape 543"/>
            <p:cNvSpPr/>
            <p:nvPr/>
          </p:nvSpPr>
          <p:spPr>
            <a:xfrm>
              <a:off x="66639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2" name="CustomShape 544"/>
            <p:cNvSpPr/>
            <p:nvPr/>
          </p:nvSpPr>
          <p:spPr>
            <a:xfrm>
              <a:off x="67413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3" name="CustomShape 545"/>
            <p:cNvSpPr/>
            <p:nvPr/>
          </p:nvSpPr>
          <p:spPr>
            <a:xfrm>
              <a:off x="68184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4" name="CustomShape 546"/>
            <p:cNvSpPr/>
            <p:nvPr/>
          </p:nvSpPr>
          <p:spPr>
            <a:xfrm>
              <a:off x="68958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5" name="CustomShape 547"/>
            <p:cNvSpPr/>
            <p:nvPr/>
          </p:nvSpPr>
          <p:spPr>
            <a:xfrm>
              <a:off x="6972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6" name="CustomShape 548"/>
            <p:cNvSpPr/>
            <p:nvPr/>
          </p:nvSpPr>
          <p:spPr>
            <a:xfrm>
              <a:off x="70495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7" name="CustomShape 549"/>
            <p:cNvSpPr/>
            <p:nvPr/>
          </p:nvSpPr>
          <p:spPr>
            <a:xfrm>
              <a:off x="71269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8" name="CustomShape 550"/>
            <p:cNvSpPr/>
            <p:nvPr/>
          </p:nvSpPr>
          <p:spPr>
            <a:xfrm>
              <a:off x="72032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39" name="CustomShape 551"/>
            <p:cNvSpPr/>
            <p:nvPr/>
          </p:nvSpPr>
          <p:spPr>
            <a:xfrm>
              <a:off x="72802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40" name="CustomShape 552"/>
            <p:cNvSpPr/>
            <p:nvPr/>
          </p:nvSpPr>
          <p:spPr>
            <a:xfrm>
              <a:off x="7357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41" name="CustomShape 553"/>
            <p:cNvSpPr/>
            <p:nvPr/>
          </p:nvSpPr>
          <p:spPr>
            <a:xfrm>
              <a:off x="7435080" y="220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242" name="Group 554"/>
          <p:cNvGrpSpPr/>
          <p:nvPr/>
        </p:nvGrpSpPr>
        <p:grpSpPr>
          <a:xfrm>
            <a:off x="5688360" y="2205360"/>
            <a:ext cx="1655280" cy="142560"/>
            <a:chOff x="5688360" y="2205360"/>
            <a:chExt cx="1655280" cy="142560"/>
          </a:xfrm>
        </p:grpSpPr>
        <p:sp>
          <p:nvSpPr>
            <p:cNvPr id="4243" name="CustomShape 555"/>
            <p:cNvSpPr/>
            <p:nvPr/>
          </p:nvSpPr>
          <p:spPr>
            <a:xfrm rot="10800000">
              <a:off x="707472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44" name="CustomShape 556"/>
            <p:cNvSpPr/>
            <p:nvPr/>
          </p:nvSpPr>
          <p:spPr>
            <a:xfrm rot="10800000">
              <a:off x="699840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45" name="CustomShape 557"/>
            <p:cNvSpPr/>
            <p:nvPr/>
          </p:nvSpPr>
          <p:spPr>
            <a:xfrm rot="10800000">
              <a:off x="692100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46" name="CustomShape 558"/>
            <p:cNvSpPr/>
            <p:nvPr/>
          </p:nvSpPr>
          <p:spPr>
            <a:xfrm rot="10800000">
              <a:off x="684396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47" name="CustomShape 559"/>
            <p:cNvSpPr/>
            <p:nvPr/>
          </p:nvSpPr>
          <p:spPr>
            <a:xfrm rot="10800000">
              <a:off x="676656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48" name="CustomShape 560"/>
            <p:cNvSpPr/>
            <p:nvPr/>
          </p:nvSpPr>
          <p:spPr>
            <a:xfrm rot="10800000">
              <a:off x="669024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49" name="CustomShape 561"/>
            <p:cNvSpPr/>
            <p:nvPr/>
          </p:nvSpPr>
          <p:spPr>
            <a:xfrm rot="10800000">
              <a:off x="661284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0" name="CustomShape 562"/>
            <p:cNvSpPr/>
            <p:nvPr/>
          </p:nvSpPr>
          <p:spPr>
            <a:xfrm rot="10800000">
              <a:off x="653580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1" name="CustomShape 563"/>
            <p:cNvSpPr/>
            <p:nvPr/>
          </p:nvSpPr>
          <p:spPr>
            <a:xfrm rot="10800000">
              <a:off x="645912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2" name="CustomShape 564"/>
            <p:cNvSpPr/>
            <p:nvPr/>
          </p:nvSpPr>
          <p:spPr>
            <a:xfrm rot="10800000">
              <a:off x="638208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3" name="CustomShape 565"/>
            <p:cNvSpPr/>
            <p:nvPr/>
          </p:nvSpPr>
          <p:spPr>
            <a:xfrm rot="10800000">
              <a:off x="630468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4" name="CustomShape 566"/>
            <p:cNvSpPr/>
            <p:nvPr/>
          </p:nvSpPr>
          <p:spPr>
            <a:xfrm rot="10800000">
              <a:off x="622728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5" name="CustomShape 567"/>
            <p:cNvSpPr/>
            <p:nvPr/>
          </p:nvSpPr>
          <p:spPr>
            <a:xfrm rot="10800000">
              <a:off x="615096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6" name="CustomShape 568"/>
            <p:cNvSpPr/>
            <p:nvPr/>
          </p:nvSpPr>
          <p:spPr>
            <a:xfrm rot="10800000">
              <a:off x="607392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7" name="CustomShape 569"/>
            <p:cNvSpPr/>
            <p:nvPr/>
          </p:nvSpPr>
          <p:spPr>
            <a:xfrm rot="10800000">
              <a:off x="599652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8" name="CustomShape 570"/>
            <p:cNvSpPr/>
            <p:nvPr/>
          </p:nvSpPr>
          <p:spPr>
            <a:xfrm rot="10800000">
              <a:off x="592020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59" name="CustomShape 571"/>
            <p:cNvSpPr/>
            <p:nvPr/>
          </p:nvSpPr>
          <p:spPr>
            <a:xfrm rot="10800000">
              <a:off x="584280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60" name="CustomShape 572"/>
            <p:cNvSpPr/>
            <p:nvPr/>
          </p:nvSpPr>
          <p:spPr>
            <a:xfrm rot="10800000">
              <a:off x="5765400" y="220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261" name="CustomShape 573"/>
            <p:cNvSpPr/>
            <p:nvPr/>
          </p:nvSpPr>
          <p:spPr>
            <a:xfrm rot="10800000">
              <a:off x="5688360" y="2205360"/>
              <a:ext cx="268920" cy="142560"/>
            </a:xfrm>
            <a:prstGeom prst="ellipse">
              <a:avLst/>
            </a:prstGeom>
            <a:pattFill prst="wdDnDiag">
              <a:fgClr>
                <a:srgbClr val="44546a"/>
              </a:fgClr>
              <a:bgClr>
                <a:srgbClr val="ffffff"/>
              </a:bgClr>
            </a:pattFill>
            <a:ln w="9360">
              <a:solidFill>
                <a:schemeClr val="tx1"/>
              </a:solidFill>
              <a:round/>
            </a:ln>
          </p:spPr>
          <p:style>
            <a:lnRef idx="0"/>
            <a:fillRef idx="0"/>
            <a:effectRef idx="0"/>
            <a:fontRef idx="minor"/>
          </p:style>
        </p:sp>
      </p:grpSp>
      <p:grpSp>
        <p:nvGrpSpPr>
          <p:cNvPr id="4262" name="Group 574"/>
          <p:cNvGrpSpPr/>
          <p:nvPr/>
        </p:nvGrpSpPr>
        <p:grpSpPr>
          <a:xfrm>
            <a:off x="358920" y="2205000"/>
            <a:ext cx="1655280" cy="144000"/>
            <a:chOff x="358920" y="2205000"/>
            <a:chExt cx="1655280" cy="144000"/>
          </a:xfrm>
        </p:grpSpPr>
        <p:sp>
          <p:nvSpPr>
            <p:cNvPr id="4263" name="CustomShape 575"/>
            <p:cNvSpPr/>
            <p:nvPr/>
          </p:nvSpPr>
          <p:spPr>
            <a:xfrm>
              <a:off x="3589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64" name="CustomShape 576"/>
            <p:cNvSpPr/>
            <p:nvPr/>
          </p:nvSpPr>
          <p:spPr>
            <a:xfrm>
              <a:off x="4352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65" name="CustomShape 577"/>
            <p:cNvSpPr/>
            <p:nvPr/>
          </p:nvSpPr>
          <p:spPr>
            <a:xfrm>
              <a:off x="5126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66" name="CustomShape 578"/>
            <p:cNvSpPr/>
            <p:nvPr/>
          </p:nvSpPr>
          <p:spPr>
            <a:xfrm>
              <a:off x="589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67" name="CustomShape 579"/>
            <p:cNvSpPr/>
            <p:nvPr/>
          </p:nvSpPr>
          <p:spPr>
            <a:xfrm>
              <a:off x="6670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68" name="CustomShape 580"/>
            <p:cNvSpPr/>
            <p:nvPr/>
          </p:nvSpPr>
          <p:spPr>
            <a:xfrm>
              <a:off x="7434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69" name="CustomShape 581"/>
            <p:cNvSpPr/>
            <p:nvPr/>
          </p:nvSpPr>
          <p:spPr>
            <a:xfrm>
              <a:off x="82080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0" name="CustomShape 582"/>
            <p:cNvSpPr/>
            <p:nvPr/>
          </p:nvSpPr>
          <p:spPr>
            <a:xfrm>
              <a:off x="8978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1" name="CustomShape 583"/>
            <p:cNvSpPr/>
            <p:nvPr/>
          </p:nvSpPr>
          <p:spPr>
            <a:xfrm>
              <a:off x="9745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2" name="CustomShape 584"/>
            <p:cNvSpPr/>
            <p:nvPr/>
          </p:nvSpPr>
          <p:spPr>
            <a:xfrm>
              <a:off x="10515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3" name="CustomShape 585"/>
            <p:cNvSpPr/>
            <p:nvPr/>
          </p:nvSpPr>
          <p:spPr>
            <a:xfrm>
              <a:off x="11289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4" name="CustomShape 586"/>
            <p:cNvSpPr/>
            <p:nvPr/>
          </p:nvSpPr>
          <p:spPr>
            <a:xfrm>
              <a:off x="120636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5" name="CustomShape 587"/>
            <p:cNvSpPr/>
            <p:nvPr/>
          </p:nvSpPr>
          <p:spPr>
            <a:xfrm>
              <a:off x="128268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6" name="CustomShape 588"/>
            <p:cNvSpPr/>
            <p:nvPr/>
          </p:nvSpPr>
          <p:spPr>
            <a:xfrm>
              <a:off x="13597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7" name="CustomShape 589"/>
            <p:cNvSpPr/>
            <p:nvPr/>
          </p:nvSpPr>
          <p:spPr>
            <a:xfrm>
              <a:off x="143712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8" name="CustomShape 590"/>
            <p:cNvSpPr/>
            <p:nvPr/>
          </p:nvSpPr>
          <p:spPr>
            <a:xfrm>
              <a:off x="15134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79" name="CustomShape 591"/>
            <p:cNvSpPr/>
            <p:nvPr/>
          </p:nvSpPr>
          <p:spPr>
            <a:xfrm>
              <a:off x="15908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80" name="CustomShape 592"/>
            <p:cNvSpPr/>
            <p:nvPr/>
          </p:nvSpPr>
          <p:spPr>
            <a:xfrm>
              <a:off x="1668240" y="220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281" name="CustomShape 593"/>
            <p:cNvSpPr/>
            <p:nvPr/>
          </p:nvSpPr>
          <p:spPr>
            <a:xfrm>
              <a:off x="1745280" y="220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282" name="Group 594"/>
          <p:cNvGrpSpPr/>
          <p:nvPr/>
        </p:nvGrpSpPr>
        <p:grpSpPr>
          <a:xfrm>
            <a:off x="432000" y="2208600"/>
            <a:ext cx="1655640" cy="142560"/>
            <a:chOff x="432000" y="2208600"/>
            <a:chExt cx="1655640" cy="142560"/>
          </a:xfrm>
        </p:grpSpPr>
        <p:sp>
          <p:nvSpPr>
            <p:cNvPr id="4283" name="CustomShape 595"/>
            <p:cNvSpPr/>
            <p:nvPr/>
          </p:nvSpPr>
          <p:spPr>
            <a:xfrm rot="10800000">
              <a:off x="18187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84" name="CustomShape 596"/>
            <p:cNvSpPr/>
            <p:nvPr/>
          </p:nvSpPr>
          <p:spPr>
            <a:xfrm rot="10800000">
              <a:off x="17424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85" name="CustomShape 597"/>
            <p:cNvSpPr/>
            <p:nvPr/>
          </p:nvSpPr>
          <p:spPr>
            <a:xfrm rot="10800000">
              <a:off x="16650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86" name="CustomShape 598"/>
            <p:cNvSpPr/>
            <p:nvPr/>
          </p:nvSpPr>
          <p:spPr>
            <a:xfrm rot="10800000">
              <a:off x="15876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87" name="CustomShape 599"/>
            <p:cNvSpPr/>
            <p:nvPr/>
          </p:nvSpPr>
          <p:spPr>
            <a:xfrm rot="10800000">
              <a:off x="15105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88" name="CustomShape 600"/>
            <p:cNvSpPr/>
            <p:nvPr/>
          </p:nvSpPr>
          <p:spPr>
            <a:xfrm rot="10800000">
              <a:off x="14338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89" name="CustomShape 601"/>
            <p:cNvSpPr/>
            <p:nvPr/>
          </p:nvSpPr>
          <p:spPr>
            <a:xfrm rot="10800000">
              <a:off x="13568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0" name="CustomShape 602"/>
            <p:cNvSpPr/>
            <p:nvPr/>
          </p:nvSpPr>
          <p:spPr>
            <a:xfrm rot="10800000">
              <a:off x="12794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1" name="CustomShape 603"/>
            <p:cNvSpPr/>
            <p:nvPr/>
          </p:nvSpPr>
          <p:spPr>
            <a:xfrm rot="10800000">
              <a:off x="12031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2" name="CustomShape 604"/>
            <p:cNvSpPr/>
            <p:nvPr/>
          </p:nvSpPr>
          <p:spPr>
            <a:xfrm rot="10800000">
              <a:off x="112572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3" name="CustomShape 605"/>
            <p:cNvSpPr/>
            <p:nvPr/>
          </p:nvSpPr>
          <p:spPr>
            <a:xfrm rot="10800000">
              <a:off x="10486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4" name="CustomShape 606"/>
            <p:cNvSpPr/>
            <p:nvPr/>
          </p:nvSpPr>
          <p:spPr>
            <a:xfrm rot="10800000">
              <a:off x="97128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5" name="CustomShape 607"/>
            <p:cNvSpPr/>
            <p:nvPr/>
          </p:nvSpPr>
          <p:spPr>
            <a:xfrm rot="10800000">
              <a:off x="8949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6" name="CustomShape 608"/>
            <p:cNvSpPr/>
            <p:nvPr/>
          </p:nvSpPr>
          <p:spPr>
            <a:xfrm rot="10800000">
              <a:off x="8175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7" name="CustomShape 609"/>
            <p:cNvSpPr/>
            <p:nvPr/>
          </p:nvSpPr>
          <p:spPr>
            <a:xfrm rot="10800000">
              <a:off x="74016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8" name="CustomShape 610"/>
            <p:cNvSpPr/>
            <p:nvPr/>
          </p:nvSpPr>
          <p:spPr>
            <a:xfrm rot="10800000">
              <a:off x="6638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299" name="CustomShape 611"/>
            <p:cNvSpPr/>
            <p:nvPr/>
          </p:nvSpPr>
          <p:spPr>
            <a:xfrm rot="10800000">
              <a:off x="58644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00" name="CustomShape 612"/>
            <p:cNvSpPr/>
            <p:nvPr/>
          </p:nvSpPr>
          <p:spPr>
            <a:xfrm rot="10800000">
              <a:off x="509400" y="220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01" name="CustomShape 613"/>
            <p:cNvSpPr/>
            <p:nvPr/>
          </p:nvSpPr>
          <p:spPr>
            <a:xfrm rot="10800000">
              <a:off x="432000" y="22086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4302" name="CustomShape 614"/>
          <p:cNvSpPr/>
          <p:nvPr/>
        </p:nvSpPr>
        <p:spPr>
          <a:xfrm>
            <a:off x="324000" y="1989000"/>
            <a:ext cx="684000" cy="647280"/>
          </a:xfrm>
          <a:prstGeom prst="ellipse">
            <a:avLst/>
          </a:prstGeom>
          <a:solidFill>
            <a:schemeClr val="accent1"/>
          </a:solidFill>
          <a:ln w="9360">
            <a:solidFill>
              <a:schemeClr val="tx1"/>
            </a:solidFill>
            <a:round/>
          </a:ln>
        </p:spPr>
        <p:style>
          <a:lnRef idx="0"/>
          <a:fillRef idx="0"/>
          <a:effectRef idx="0"/>
          <a:fontRef idx="minor"/>
        </p:style>
      </p:sp>
      <p:sp>
        <p:nvSpPr>
          <p:cNvPr id="4303" name="CustomShape 615"/>
          <p:cNvSpPr/>
          <p:nvPr/>
        </p:nvSpPr>
        <p:spPr>
          <a:xfrm>
            <a:off x="2232000" y="1989000"/>
            <a:ext cx="718920" cy="647280"/>
          </a:xfrm>
          <a:prstGeom prst="ellipse">
            <a:avLst/>
          </a:prstGeom>
          <a:solidFill>
            <a:schemeClr val="accent1"/>
          </a:solidFill>
          <a:ln w="9360">
            <a:solidFill>
              <a:schemeClr val="tx1"/>
            </a:solidFill>
            <a:round/>
          </a:ln>
        </p:spPr>
        <p:style>
          <a:lnRef idx="0"/>
          <a:fillRef idx="0"/>
          <a:effectRef idx="0"/>
          <a:fontRef idx="minor"/>
        </p:style>
      </p:sp>
      <p:sp>
        <p:nvSpPr>
          <p:cNvPr id="4304" name="CustomShape 616"/>
          <p:cNvSpPr/>
          <p:nvPr/>
        </p:nvSpPr>
        <p:spPr>
          <a:xfrm>
            <a:off x="3816360" y="1916280"/>
            <a:ext cx="790200" cy="718920"/>
          </a:xfrm>
          <a:prstGeom prst="ellipse">
            <a:avLst/>
          </a:prstGeom>
          <a:solidFill>
            <a:srgbClr val="c00000"/>
          </a:solidFill>
          <a:ln w="9360">
            <a:solidFill>
              <a:schemeClr val="accent2"/>
            </a:solidFill>
            <a:round/>
          </a:ln>
        </p:spPr>
        <p:style>
          <a:lnRef idx="0"/>
          <a:fillRef idx="0"/>
          <a:effectRef idx="0"/>
          <a:fontRef idx="minor"/>
        </p:style>
      </p:sp>
      <p:sp>
        <p:nvSpPr>
          <p:cNvPr id="4305" name="CustomShape 617"/>
          <p:cNvSpPr/>
          <p:nvPr/>
        </p:nvSpPr>
        <p:spPr>
          <a:xfrm>
            <a:off x="5472000" y="1989000"/>
            <a:ext cx="718920" cy="647280"/>
          </a:xfrm>
          <a:prstGeom prst="ellipse">
            <a:avLst/>
          </a:prstGeom>
          <a:solidFill>
            <a:schemeClr val="accent1"/>
          </a:solidFill>
          <a:ln w="9360">
            <a:solidFill>
              <a:schemeClr val="tx1"/>
            </a:solidFill>
            <a:round/>
          </a:ln>
        </p:spPr>
        <p:style>
          <a:lnRef idx="0"/>
          <a:fillRef idx="0"/>
          <a:effectRef idx="0"/>
          <a:fontRef idx="minor"/>
        </p:style>
      </p:sp>
      <p:sp>
        <p:nvSpPr>
          <p:cNvPr id="4306" name="CustomShape 618"/>
          <p:cNvSpPr/>
          <p:nvPr/>
        </p:nvSpPr>
        <p:spPr>
          <a:xfrm>
            <a:off x="7380360" y="191628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4307" name="CustomShape 619"/>
          <p:cNvSpPr/>
          <p:nvPr/>
        </p:nvSpPr>
        <p:spPr>
          <a:xfrm>
            <a:off x="8856720" y="1989000"/>
            <a:ext cx="718920" cy="647280"/>
          </a:xfrm>
          <a:prstGeom prst="ellipse">
            <a:avLst/>
          </a:prstGeom>
          <a:solidFill>
            <a:schemeClr val="accent1"/>
          </a:solidFill>
          <a:ln w="9360">
            <a:solidFill>
              <a:schemeClr val="tx1"/>
            </a:solidFill>
            <a:round/>
          </a:ln>
        </p:spPr>
        <p:style>
          <a:lnRef idx="0"/>
          <a:fillRef idx="0"/>
          <a:effectRef idx="0"/>
          <a:fontRef idx="minor"/>
        </p:style>
      </p:sp>
      <p:grpSp>
        <p:nvGrpSpPr>
          <p:cNvPr id="4308" name="Group 620"/>
          <p:cNvGrpSpPr/>
          <p:nvPr/>
        </p:nvGrpSpPr>
        <p:grpSpPr>
          <a:xfrm>
            <a:off x="4319640" y="6453360"/>
            <a:ext cx="1655640" cy="144000"/>
            <a:chOff x="4319640" y="6453360"/>
            <a:chExt cx="1655640" cy="144000"/>
          </a:xfrm>
        </p:grpSpPr>
        <p:sp>
          <p:nvSpPr>
            <p:cNvPr id="4309" name="CustomShape 621"/>
            <p:cNvSpPr/>
            <p:nvPr/>
          </p:nvSpPr>
          <p:spPr>
            <a:xfrm>
              <a:off x="4319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0" name="CustomShape 622"/>
            <p:cNvSpPr/>
            <p:nvPr/>
          </p:nvSpPr>
          <p:spPr>
            <a:xfrm>
              <a:off x="4395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1" name="CustomShape 623"/>
            <p:cNvSpPr/>
            <p:nvPr/>
          </p:nvSpPr>
          <p:spPr>
            <a:xfrm>
              <a:off x="44733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2" name="CustomShape 624"/>
            <p:cNvSpPr/>
            <p:nvPr/>
          </p:nvSpPr>
          <p:spPr>
            <a:xfrm>
              <a:off x="45504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3" name="CustomShape 625"/>
            <p:cNvSpPr/>
            <p:nvPr/>
          </p:nvSpPr>
          <p:spPr>
            <a:xfrm>
              <a:off x="4627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4" name="CustomShape 626"/>
            <p:cNvSpPr/>
            <p:nvPr/>
          </p:nvSpPr>
          <p:spPr>
            <a:xfrm>
              <a:off x="47041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5" name="CustomShape 627"/>
            <p:cNvSpPr/>
            <p:nvPr/>
          </p:nvSpPr>
          <p:spPr>
            <a:xfrm>
              <a:off x="4781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6" name="CustomShape 628"/>
            <p:cNvSpPr/>
            <p:nvPr/>
          </p:nvSpPr>
          <p:spPr>
            <a:xfrm>
              <a:off x="48589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7" name="CustomShape 629"/>
            <p:cNvSpPr/>
            <p:nvPr/>
          </p:nvSpPr>
          <p:spPr>
            <a:xfrm>
              <a:off x="49352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8" name="CustomShape 630"/>
            <p:cNvSpPr/>
            <p:nvPr/>
          </p:nvSpPr>
          <p:spPr>
            <a:xfrm>
              <a:off x="5012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19" name="CustomShape 631"/>
            <p:cNvSpPr/>
            <p:nvPr/>
          </p:nvSpPr>
          <p:spPr>
            <a:xfrm>
              <a:off x="50896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0" name="CustomShape 632"/>
            <p:cNvSpPr/>
            <p:nvPr/>
          </p:nvSpPr>
          <p:spPr>
            <a:xfrm>
              <a:off x="51670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1" name="CustomShape 633"/>
            <p:cNvSpPr/>
            <p:nvPr/>
          </p:nvSpPr>
          <p:spPr>
            <a:xfrm>
              <a:off x="52434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2" name="CustomShape 634"/>
            <p:cNvSpPr/>
            <p:nvPr/>
          </p:nvSpPr>
          <p:spPr>
            <a:xfrm>
              <a:off x="5320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3" name="CustomShape 635"/>
            <p:cNvSpPr/>
            <p:nvPr/>
          </p:nvSpPr>
          <p:spPr>
            <a:xfrm>
              <a:off x="53978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4" name="CustomShape 636"/>
            <p:cNvSpPr/>
            <p:nvPr/>
          </p:nvSpPr>
          <p:spPr>
            <a:xfrm>
              <a:off x="5474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5" name="CustomShape 637"/>
            <p:cNvSpPr/>
            <p:nvPr/>
          </p:nvSpPr>
          <p:spPr>
            <a:xfrm>
              <a:off x="55515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6" name="CustomShape 638"/>
            <p:cNvSpPr/>
            <p:nvPr/>
          </p:nvSpPr>
          <p:spPr>
            <a:xfrm>
              <a:off x="5628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27" name="CustomShape 639"/>
            <p:cNvSpPr/>
            <p:nvPr/>
          </p:nvSpPr>
          <p:spPr>
            <a:xfrm>
              <a:off x="5706360" y="645336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328" name="Group 640"/>
          <p:cNvGrpSpPr/>
          <p:nvPr/>
        </p:nvGrpSpPr>
        <p:grpSpPr>
          <a:xfrm>
            <a:off x="3814920" y="6456600"/>
            <a:ext cx="1655640" cy="142560"/>
            <a:chOff x="3814920" y="6456600"/>
            <a:chExt cx="1655640" cy="142560"/>
          </a:xfrm>
        </p:grpSpPr>
        <p:sp>
          <p:nvSpPr>
            <p:cNvPr id="4329" name="CustomShape 641"/>
            <p:cNvSpPr/>
            <p:nvPr/>
          </p:nvSpPr>
          <p:spPr>
            <a:xfrm rot="10800000">
              <a:off x="52016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0" name="CustomShape 642"/>
            <p:cNvSpPr/>
            <p:nvPr/>
          </p:nvSpPr>
          <p:spPr>
            <a:xfrm rot="10800000">
              <a:off x="51253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1" name="CustomShape 643"/>
            <p:cNvSpPr/>
            <p:nvPr/>
          </p:nvSpPr>
          <p:spPr>
            <a:xfrm rot="10800000">
              <a:off x="50479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2" name="CustomShape 644"/>
            <p:cNvSpPr/>
            <p:nvPr/>
          </p:nvSpPr>
          <p:spPr>
            <a:xfrm rot="10800000">
              <a:off x="49705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3" name="CustomShape 645"/>
            <p:cNvSpPr/>
            <p:nvPr/>
          </p:nvSpPr>
          <p:spPr>
            <a:xfrm rot="10800000">
              <a:off x="48934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4" name="CustomShape 646"/>
            <p:cNvSpPr/>
            <p:nvPr/>
          </p:nvSpPr>
          <p:spPr>
            <a:xfrm rot="10800000">
              <a:off x="48168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5" name="CustomShape 647"/>
            <p:cNvSpPr/>
            <p:nvPr/>
          </p:nvSpPr>
          <p:spPr>
            <a:xfrm rot="10800000">
              <a:off x="47397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6" name="CustomShape 648"/>
            <p:cNvSpPr/>
            <p:nvPr/>
          </p:nvSpPr>
          <p:spPr>
            <a:xfrm rot="10800000">
              <a:off x="46623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7" name="CustomShape 649"/>
            <p:cNvSpPr/>
            <p:nvPr/>
          </p:nvSpPr>
          <p:spPr>
            <a:xfrm rot="10800000">
              <a:off x="45860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8" name="CustomShape 650"/>
            <p:cNvSpPr/>
            <p:nvPr/>
          </p:nvSpPr>
          <p:spPr>
            <a:xfrm rot="10800000">
              <a:off x="45086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39" name="CustomShape 651"/>
            <p:cNvSpPr/>
            <p:nvPr/>
          </p:nvSpPr>
          <p:spPr>
            <a:xfrm rot="10800000">
              <a:off x="44316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0" name="CustomShape 652"/>
            <p:cNvSpPr/>
            <p:nvPr/>
          </p:nvSpPr>
          <p:spPr>
            <a:xfrm rot="10800000">
              <a:off x="43542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1" name="CustomShape 653"/>
            <p:cNvSpPr/>
            <p:nvPr/>
          </p:nvSpPr>
          <p:spPr>
            <a:xfrm rot="10800000">
              <a:off x="42778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2" name="CustomShape 654"/>
            <p:cNvSpPr/>
            <p:nvPr/>
          </p:nvSpPr>
          <p:spPr>
            <a:xfrm rot="10800000">
              <a:off x="42004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3" name="CustomShape 655"/>
            <p:cNvSpPr/>
            <p:nvPr/>
          </p:nvSpPr>
          <p:spPr>
            <a:xfrm rot="10800000">
              <a:off x="41230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4" name="CustomShape 656"/>
            <p:cNvSpPr/>
            <p:nvPr/>
          </p:nvSpPr>
          <p:spPr>
            <a:xfrm rot="10800000">
              <a:off x="40467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5" name="CustomShape 657"/>
            <p:cNvSpPr/>
            <p:nvPr/>
          </p:nvSpPr>
          <p:spPr>
            <a:xfrm rot="10800000">
              <a:off x="39697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6" name="CustomShape 658"/>
            <p:cNvSpPr/>
            <p:nvPr/>
          </p:nvSpPr>
          <p:spPr>
            <a:xfrm rot="10800000">
              <a:off x="38923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47" name="CustomShape 659"/>
            <p:cNvSpPr/>
            <p:nvPr/>
          </p:nvSpPr>
          <p:spPr>
            <a:xfrm rot="10800000">
              <a:off x="3814920" y="6456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348" name="Group 660"/>
          <p:cNvGrpSpPr/>
          <p:nvPr/>
        </p:nvGrpSpPr>
        <p:grpSpPr>
          <a:xfrm>
            <a:off x="2303640" y="6453360"/>
            <a:ext cx="1655280" cy="144000"/>
            <a:chOff x="2303640" y="6453360"/>
            <a:chExt cx="1655280" cy="144000"/>
          </a:xfrm>
        </p:grpSpPr>
        <p:sp>
          <p:nvSpPr>
            <p:cNvPr id="4349" name="CustomShape 661"/>
            <p:cNvSpPr/>
            <p:nvPr/>
          </p:nvSpPr>
          <p:spPr>
            <a:xfrm>
              <a:off x="2303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0" name="CustomShape 662"/>
            <p:cNvSpPr/>
            <p:nvPr/>
          </p:nvSpPr>
          <p:spPr>
            <a:xfrm>
              <a:off x="2379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1" name="CustomShape 663"/>
            <p:cNvSpPr/>
            <p:nvPr/>
          </p:nvSpPr>
          <p:spPr>
            <a:xfrm>
              <a:off x="24570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2" name="CustomShape 664"/>
            <p:cNvSpPr/>
            <p:nvPr/>
          </p:nvSpPr>
          <p:spPr>
            <a:xfrm>
              <a:off x="25344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3" name="CustomShape 665"/>
            <p:cNvSpPr/>
            <p:nvPr/>
          </p:nvSpPr>
          <p:spPr>
            <a:xfrm>
              <a:off x="2611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4" name="CustomShape 666"/>
            <p:cNvSpPr/>
            <p:nvPr/>
          </p:nvSpPr>
          <p:spPr>
            <a:xfrm>
              <a:off x="26881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5" name="CustomShape 667"/>
            <p:cNvSpPr/>
            <p:nvPr/>
          </p:nvSpPr>
          <p:spPr>
            <a:xfrm>
              <a:off x="2765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6" name="CustomShape 668"/>
            <p:cNvSpPr/>
            <p:nvPr/>
          </p:nvSpPr>
          <p:spPr>
            <a:xfrm>
              <a:off x="28425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7" name="CustomShape 669"/>
            <p:cNvSpPr/>
            <p:nvPr/>
          </p:nvSpPr>
          <p:spPr>
            <a:xfrm>
              <a:off x="29192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8" name="CustomShape 670"/>
            <p:cNvSpPr/>
            <p:nvPr/>
          </p:nvSpPr>
          <p:spPr>
            <a:xfrm>
              <a:off x="29962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59" name="CustomShape 671"/>
            <p:cNvSpPr/>
            <p:nvPr/>
          </p:nvSpPr>
          <p:spPr>
            <a:xfrm>
              <a:off x="30736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0" name="CustomShape 672"/>
            <p:cNvSpPr/>
            <p:nvPr/>
          </p:nvSpPr>
          <p:spPr>
            <a:xfrm>
              <a:off x="31507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1" name="CustomShape 673"/>
            <p:cNvSpPr/>
            <p:nvPr/>
          </p:nvSpPr>
          <p:spPr>
            <a:xfrm>
              <a:off x="32274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2" name="CustomShape 674"/>
            <p:cNvSpPr/>
            <p:nvPr/>
          </p:nvSpPr>
          <p:spPr>
            <a:xfrm>
              <a:off x="33044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3" name="CustomShape 675"/>
            <p:cNvSpPr/>
            <p:nvPr/>
          </p:nvSpPr>
          <p:spPr>
            <a:xfrm>
              <a:off x="33818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4" name="CustomShape 676"/>
            <p:cNvSpPr/>
            <p:nvPr/>
          </p:nvSpPr>
          <p:spPr>
            <a:xfrm>
              <a:off x="34581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5" name="CustomShape 677"/>
            <p:cNvSpPr/>
            <p:nvPr/>
          </p:nvSpPr>
          <p:spPr>
            <a:xfrm>
              <a:off x="35355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6" name="CustomShape 678"/>
            <p:cNvSpPr/>
            <p:nvPr/>
          </p:nvSpPr>
          <p:spPr>
            <a:xfrm>
              <a:off x="3612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67" name="CustomShape 679"/>
            <p:cNvSpPr/>
            <p:nvPr/>
          </p:nvSpPr>
          <p:spPr>
            <a:xfrm>
              <a:off x="3690000" y="645336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368" name="Group 680"/>
          <p:cNvGrpSpPr/>
          <p:nvPr/>
        </p:nvGrpSpPr>
        <p:grpSpPr>
          <a:xfrm>
            <a:off x="2159280" y="6456600"/>
            <a:ext cx="1655640" cy="142560"/>
            <a:chOff x="2159280" y="6456600"/>
            <a:chExt cx="1655640" cy="142560"/>
          </a:xfrm>
        </p:grpSpPr>
        <p:sp>
          <p:nvSpPr>
            <p:cNvPr id="4369" name="CustomShape 681"/>
            <p:cNvSpPr/>
            <p:nvPr/>
          </p:nvSpPr>
          <p:spPr>
            <a:xfrm rot="10800000">
              <a:off x="35460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0" name="CustomShape 682"/>
            <p:cNvSpPr/>
            <p:nvPr/>
          </p:nvSpPr>
          <p:spPr>
            <a:xfrm rot="10800000">
              <a:off x="34693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1" name="CustomShape 683"/>
            <p:cNvSpPr/>
            <p:nvPr/>
          </p:nvSpPr>
          <p:spPr>
            <a:xfrm rot="10800000">
              <a:off x="33922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2" name="CustomShape 684"/>
            <p:cNvSpPr/>
            <p:nvPr/>
          </p:nvSpPr>
          <p:spPr>
            <a:xfrm rot="10800000">
              <a:off x="33148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3" name="CustomShape 685"/>
            <p:cNvSpPr/>
            <p:nvPr/>
          </p:nvSpPr>
          <p:spPr>
            <a:xfrm rot="10800000">
              <a:off x="32374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4" name="CustomShape 686"/>
            <p:cNvSpPr/>
            <p:nvPr/>
          </p:nvSpPr>
          <p:spPr>
            <a:xfrm rot="10800000">
              <a:off x="31611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5" name="CustomShape 687"/>
            <p:cNvSpPr/>
            <p:nvPr/>
          </p:nvSpPr>
          <p:spPr>
            <a:xfrm rot="10800000">
              <a:off x="30837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6" name="CustomShape 688"/>
            <p:cNvSpPr/>
            <p:nvPr/>
          </p:nvSpPr>
          <p:spPr>
            <a:xfrm rot="10800000">
              <a:off x="30067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7" name="CustomShape 689"/>
            <p:cNvSpPr/>
            <p:nvPr/>
          </p:nvSpPr>
          <p:spPr>
            <a:xfrm rot="10800000">
              <a:off x="29304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8" name="CustomShape 690"/>
            <p:cNvSpPr/>
            <p:nvPr/>
          </p:nvSpPr>
          <p:spPr>
            <a:xfrm rot="10800000">
              <a:off x="28530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79" name="CustomShape 691"/>
            <p:cNvSpPr/>
            <p:nvPr/>
          </p:nvSpPr>
          <p:spPr>
            <a:xfrm rot="10800000">
              <a:off x="27756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0" name="CustomShape 692"/>
            <p:cNvSpPr/>
            <p:nvPr/>
          </p:nvSpPr>
          <p:spPr>
            <a:xfrm rot="10800000">
              <a:off x="26985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1" name="CustomShape 693"/>
            <p:cNvSpPr/>
            <p:nvPr/>
          </p:nvSpPr>
          <p:spPr>
            <a:xfrm rot="10800000">
              <a:off x="26218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2" name="CustomShape 694"/>
            <p:cNvSpPr/>
            <p:nvPr/>
          </p:nvSpPr>
          <p:spPr>
            <a:xfrm rot="10800000">
              <a:off x="25448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3" name="CustomShape 695"/>
            <p:cNvSpPr/>
            <p:nvPr/>
          </p:nvSpPr>
          <p:spPr>
            <a:xfrm rot="10800000">
              <a:off x="24674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4" name="CustomShape 696"/>
            <p:cNvSpPr/>
            <p:nvPr/>
          </p:nvSpPr>
          <p:spPr>
            <a:xfrm rot="10800000">
              <a:off x="23911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5" name="CustomShape 697"/>
            <p:cNvSpPr/>
            <p:nvPr/>
          </p:nvSpPr>
          <p:spPr>
            <a:xfrm rot="10800000">
              <a:off x="23137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6" name="CustomShape 698"/>
            <p:cNvSpPr/>
            <p:nvPr/>
          </p:nvSpPr>
          <p:spPr>
            <a:xfrm rot="10800000">
              <a:off x="22366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387" name="CustomShape 699"/>
            <p:cNvSpPr/>
            <p:nvPr/>
          </p:nvSpPr>
          <p:spPr>
            <a:xfrm rot="10800000">
              <a:off x="2159280" y="6456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388" name="Group 700"/>
          <p:cNvGrpSpPr/>
          <p:nvPr/>
        </p:nvGrpSpPr>
        <p:grpSpPr>
          <a:xfrm>
            <a:off x="7559640" y="6453360"/>
            <a:ext cx="1655640" cy="144000"/>
            <a:chOff x="7559640" y="6453360"/>
            <a:chExt cx="1655640" cy="144000"/>
          </a:xfrm>
        </p:grpSpPr>
        <p:sp>
          <p:nvSpPr>
            <p:cNvPr id="4389" name="CustomShape 701"/>
            <p:cNvSpPr/>
            <p:nvPr/>
          </p:nvSpPr>
          <p:spPr>
            <a:xfrm>
              <a:off x="7559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0" name="CustomShape 702"/>
            <p:cNvSpPr/>
            <p:nvPr/>
          </p:nvSpPr>
          <p:spPr>
            <a:xfrm>
              <a:off x="7635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1" name="CustomShape 703"/>
            <p:cNvSpPr/>
            <p:nvPr/>
          </p:nvSpPr>
          <p:spPr>
            <a:xfrm>
              <a:off x="77133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2" name="CustomShape 704"/>
            <p:cNvSpPr/>
            <p:nvPr/>
          </p:nvSpPr>
          <p:spPr>
            <a:xfrm>
              <a:off x="77907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3" name="CustomShape 705"/>
            <p:cNvSpPr/>
            <p:nvPr/>
          </p:nvSpPr>
          <p:spPr>
            <a:xfrm>
              <a:off x="7867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4" name="CustomShape 706"/>
            <p:cNvSpPr/>
            <p:nvPr/>
          </p:nvSpPr>
          <p:spPr>
            <a:xfrm>
              <a:off x="79444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5" name="CustomShape 707"/>
            <p:cNvSpPr/>
            <p:nvPr/>
          </p:nvSpPr>
          <p:spPr>
            <a:xfrm>
              <a:off x="8021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6" name="CustomShape 708"/>
            <p:cNvSpPr/>
            <p:nvPr/>
          </p:nvSpPr>
          <p:spPr>
            <a:xfrm>
              <a:off x="80989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7" name="CustomShape 709"/>
            <p:cNvSpPr/>
            <p:nvPr/>
          </p:nvSpPr>
          <p:spPr>
            <a:xfrm>
              <a:off x="81752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8" name="CustomShape 710"/>
            <p:cNvSpPr/>
            <p:nvPr/>
          </p:nvSpPr>
          <p:spPr>
            <a:xfrm>
              <a:off x="8252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399" name="CustomShape 711"/>
            <p:cNvSpPr/>
            <p:nvPr/>
          </p:nvSpPr>
          <p:spPr>
            <a:xfrm>
              <a:off x="83296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0" name="CustomShape 712"/>
            <p:cNvSpPr/>
            <p:nvPr/>
          </p:nvSpPr>
          <p:spPr>
            <a:xfrm>
              <a:off x="84070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1" name="CustomShape 713"/>
            <p:cNvSpPr/>
            <p:nvPr/>
          </p:nvSpPr>
          <p:spPr>
            <a:xfrm>
              <a:off x="84834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2" name="CustomShape 714"/>
            <p:cNvSpPr/>
            <p:nvPr/>
          </p:nvSpPr>
          <p:spPr>
            <a:xfrm>
              <a:off x="8560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3" name="CustomShape 715"/>
            <p:cNvSpPr/>
            <p:nvPr/>
          </p:nvSpPr>
          <p:spPr>
            <a:xfrm>
              <a:off x="86382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4" name="CustomShape 716"/>
            <p:cNvSpPr/>
            <p:nvPr/>
          </p:nvSpPr>
          <p:spPr>
            <a:xfrm>
              <a:off x="8714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5" name="CustomShape 717"/>
            <p:cNvSpPr/>
            <p:nvPr/>
          </p:nvSpPr>
          <p:spPr>
            <a:xfrm>
              <a:off x="87915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6" name="CustomShape 718"/>
            <p:cNvSpPr/>
            <p:nvPr/>
          </p:nvSpPr>
          <p:spPr>
            <a:xfrm>
              <a:off x="8868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07" name="CustomShape 719"/>
            <p:cNvSpPr/>
            <p:nvPr/>
          </p:nvSpPr>
          <p:spPr>
            <a:xfrm>
              <a:off x="8946360" y="645336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408" name="Group 720"/>
          <p:cNvGrpSpPr/>
          <p:nvPr/>
        </p:nvGrpSpPr>
        <p:grpSpPr>
          <a:xfrm>
            <a:off x="7415640" y="6456600"/>
            <a:ext cx="1655280" cy="142560"/>
            <a:chOff x="7415640" y="6456600"/>
            <a:chExt cx="1655280" cy="142560"/>
          </a:xfrm>
        </p:grpSpPr>
        <p:sp>
          <p:nvSpPr>
            <p:cNvPr id="4409" name="CustomShape 721"/>
            <p:cNvSpPr/>
            <p:nvPr/>
          </p:nvSpPr>
          <p:spPr>
            <a:xfrm rot="10800000">
              <a:off x="88020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0" name="CustomShape 722"/>
            <p:cNvSpPr/>
            <p:nvPr/>
          </p:nvSpPr>
          <p:spPr>
            <a:xfrm rot="10800000">
              <a:off x="87256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1" name="CustomShape 723"/>
            <p:cNvSpPr/>
            <p:nvPr/>
          </p:nvSpPr>
          <p:spPr>
            <a:xfrm rot="10800000">
              <a:off x="86482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2" name="CustomShape 724"/>
            <p:cNvSpPr/>
            <p:nvPr/>
          </p:nvSpPr>
          <p:spPr>
            <a:xfrm rot="10800000">
              <a:off x="85712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3" name="CustomShape 725"/>
            <p:cNvSpPr/>
            <p:nvPr/>
          </p:nvSpPr>
          <p:spPr>
            <a:xfrm rot="10800000">
              <a:off x="84938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4" name="CustomShape 726"/>
            <p:cNvSpPr/>
            <p:nvPr/>
          </p:nvSpPr>
          <p:spPr>
            <a:xfrm rot="10800000">
              <a:off x="84175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5" name="CustomShape 727"/>
            <p:cNvSpPr/>
            <p:nvPr/>
          </p:nvSpPr>
          <p:spPr>
            <a:xfrm rot="10800000">
              <a:off x="83401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6" name="CustomShape 728"/>
            <p:cNvSpPr/>
            <p:nvPr/>
          </p:nvSpPr>
          <p:spPr>
            <a:xfrm rot="10800000">
              <a:off x="82627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7" name="CustomShape 729"/>
            <p:cNvSpPr/>
            <p:nvPr/>
          </p:nvSpPr>
          <p:spPr>
            <a:xfrm rot="10800000">
              <a:off x="81864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8" name="CustomShape 730"/>
            <p:cNvSpPr/>
            <p:nvPr/>
          </p:nvSpPr>
          <p:spPr>
            <a:xfrm rot="10800000">
              <a:off x="81093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19" name="CustomShape 731"/>
            <p:cNvSpPr/>
            <p:nvPr/>
          </p:nvSpPr>
          <p:spPr>
            <a:xfrm rot="10800000">
              <a:off x="80319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0" name="CustomShape 732"/>
            <p:cNvSpPr/>
            <p:nvPr/>
          </p:nvSpPr>
          <p:spPr>
            <a:xfrm rot="10800000">
              <a:off x="79545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1" name="CustomShape 733"/>
            <p:cNvSpPr/>
            <p:nvPr/>
          </p:nvSpPr>
          <p:spPr>
            <a:xfrm rot="10800000">
              <a:off x="78782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2" name="CustomShape 734"/>
            <p:cNvSpPr/>
            <p:nvPr/>
          </p:nvSpPr>
          <p:spPr>
            <a:xfrm rot="10800000">
              <a:off x="78008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3" name="CustomShape 735"/>
            <p:cNvSpPr/>
            <p:nvPr/>
          </p:nvSpPr>
          <p:spPr>
            <a:xfrm rot="10800000">
              <a:off x="77238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4" name="CustomShape 736"/>
            <p:cNvSpPr/>
            <p:nvPr/>
          </p:nvSpPr>
          <p:spPr>
            <a:xfrm rot="10800000">
              <a:off x="76471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5" name="CustomShape 737"/>
            <p:cNvSpPr/>
            <p:nvPr/>
          </p:nvSpPr>
          <p:spPr>
            <a:xfrm rot="10800000">
              <a:off x="75700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6" name="CustomShape 738"/>
            <p:cNvSpPr/>
            <p:nvPr/>
          </p:nvSpPr>
          <p:spPr>
            <a:xfrm rot="10800000">
              <a:off x="74926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27" name="CustomShape 739"/>
            <p:cNvSpPr/>
            <p:nvPr/>
          </p:nvSpPr>
          <p:spPr>
            <a:xfrm rot="10800000">
              <a:off x="7415640" y="6456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428" name="Group 740"/>
          <p:cNvGrpSpPr/>
          <p:nvPr/>
        </p:nvGrpSpPr>
        <p:grpSpPr>
          <a:xfrm>
            <a:off x="6119640" y="6453360"/>
            <a:ext cx="1655640" cy="144000"/>
            <a:chOff x="6119640" y="6453360"/>
            <a:chExt cx="1655640" cy="144000"/>
          </a:xfrm>
        </p:grpSpPr>
        <p:sp>
          <p:nvSpPr>
            <p:cNvPr id="4429" name="CustomShape 741"/>
            <p:cNvSpPr/>
            <p:nvPr/>
          </p:nvSpPr>
          <p:spPr>
            <a:xfrm>
              <a:off x="6119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0" name="CustomShape 742"/>
            <p:cNvSpPr/>
            <p:nvPr/>
          </p:nvSpPr>
          <p:spPr>
            <a:xfrm>
              <a:off x="61963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1" name="CustomShape 743"/>
            <p:cNvSpPr/>
            <p:nvPr/>
          </p:nvSpPr>
          <p:spPr>
            <a:xfrm>
              <a:off x="62733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2" name="CustomShape 744"/>
            <p:cNvSpPr/>
            <p:nvPr/>
          </p:nvSpPr>
          <p:spPr>
            <a:xfrm>
              <a:off x="63507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3" name="CustomShape 745"/>
            <p:cNvSpPr/>
            <p:nvPr/>
          </p:nvSpPr>
          <p:spPr>
            <a:xfrm>
              <a:off x="64281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4" name="CustomShape 746"/>
            <p:cNvSpPr/>
            <p:nvPr/>
          </p:nvSpPr>
          <p:spPr>
            <a:xfrm>
              <a:off x="65044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5" name="CustomShape 747"/>
            <p:cNvSpPr/>
            <p:nvPr/>
          </p:nvSpPr>
          <p:spPr>
            <a:xfrm>
              <a:off x="65818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6" name="CustomShape 748"/>
            <p:cNvSpPr/>
            <p:nvPr/>
          </p:nvSpPr>
          <p:spPr>
            <a:xfrm>
              <a:off x="66589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7" name="CustomShape 749"/>
            <p:cNvSpPr/>
            <p:nvPr/>
          </p:nvSpPr>
          <p:spPr>
            <a:xfrm>
              <a:off x="67352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8" name="CustomShape 750"/>
            <p:cNvSpPr/>
            <p:nvPr/>
          </p:nvSpPr>
          <p:spPr>
            <a:xfrm>
              <a:off x="6812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39" name="CustomShape 751"/>
            <p:cNvSpPr/>
            <p:nvPr/>
          </p:nvSpPr>
          <p:spPr>
            <a:xfrm>
              <a:off x="68900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0" name="CustomShape 752"/>
            <p:cNvSpPr/>
            <p:nvPr/>
          </p:nvSpPr>
          <p:spPr>
            <a:xfrm>
              <a:off x="69670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1" name="CustomShape 753"/>
            <p:cNvSpPr/>
            <p:nvPr/>
          </p:nvSpPr>
          <p:spPr>
            <a:xfrm>
              <a:off x="70437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2" name="CustomShape 754"/>
            <p:cNvSpPr/>
            <p:nvPr/>
          </p:nvSpPr>
          <p:spPr>
            <a:xfrm>
              <a:off x="7120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3" name="CustomShape 755"/>
            <p:cNvSpPr/>
            <p:nvPr/>
          </p:nvSpPr>
          <p:spPr>
            <a:xfrm>
              <a:off x="71982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4" name="CustomShape 756"/>
            <p:cNvSpPr/>
            <p:nvPr/>
          </p:nvSpPr>
          <p:spPr>
            <a:xfrm>
              <a:off x="7274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5" name="CustomShape 757"/>
            <p:cNvSpPr/>
            <p:nvPr/>
          </p:nvSpPr>
          <p:spPr>
            <a:xfrm>
              <a:off x="73519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6" name="CustomShape 758"/>
            <p:cNvSpPr/>
            <p:nvPr/>
          </p:nvSpPr>
          <p:spPr>
            <a:xfrm>
              <a:off x="7428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47" name="CustomShape 759"/>
            <p:cNvSpPr/>
            <p:nvPr/>
          </p:nvSpPr>
          <p:spPr>
            <a:xfrm>
              <a:off x="7506360" y="645336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448" name="Group 760"/>
          <p:cNvGrpSpPr/>
          <p:nvPr/>
        </p:nvGrpSpPr>
        <p:grpSpPr>
          <a:xfrm>
            <a:off x="5759640" y="6453360"/>
            <a:ext cx="1655640" cy="142560"/>
            <a:chOff x="5759640" y="6453360"/>
            <a:chExt cx="1655640" cy="142560"/>
          </a:xfrm>
        </p:grpSpPr>
        <p:sp>
          <p:nvSpPr>
            <p:cNvPr id="4449" name="CustomShape 761"/>
            <p:cNvSpPr/>
            <p:nvPr/>
          </p:nvSpPr>
          <p:spPr>
            <a:xfrm rot="10800000">
              <a:off x="714636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0" name="CustomShape 762"/>
            <p:cNvSpPr/>
            <p:nvPr/>
          </p:nvSpPr>
          <p:spPr>
            <a:xfrm rot="10800000">
              <a:off x="707004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1" name="CustomShape 763"/>
            <p:cNvSpPr/>
            <p:nvPr/>
          </p:nvSpPr>
          <p:spPr>
            <a:xfrm rot="10800000">
              <a:off x="699264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2" name="CustomShape 764"/>
            <p:cNvSpPr/>
            <p:nvPr/>
          </p:nvSpPr>
          <p:spPr>
            <a:xfrm rot="10800000">
              <a:off x="691524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3" name="CustomShape 765"/>
            <p:cNvSpPr/>
            <p:nvPr/>
          </p:nvSpPr>
          <p:spPr>
            <a:xfrm rot="10800000">
              <a:off x="683820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4" name="CustomShape 766"/>
            <p:cNvSpPr/>
            <p:nvPr/>
          </p:nvSpPr>
          <p:spPr>
            <a:xfrm rot="10800000">
              <a:off x="676152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5" name="CustomShape 767"/>
            <p:cNvSpPr/>
            <p:nvPr/>
          </p:nvSpPr>
          <p:spPr>
            <a:xfrm rot="10800000">
              <a:off x="668448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6" name="CustomShape 768"/>
            <p:cNvSpPr/>
            <p:nvPr/>
          </p:nvSpPr>
          <p:spPr>
            <a:xfrm rot="10800000">
              <a:off x="660708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7" name="CustomShape 769"/>
            <p:cNvSpPr/>
            <p:nvPr/>
          </p:nvSpPr>
          <p:spPr>
            <a:xfrm rot="10800000">
              <a:off x="653076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8" name="CustomShape 770"/>
            <p:cNvSpPr/>
            <p:nvPr/>
          </p:nvSpPr>
          <p:spPr>
            <a:xfrm rot="10800000">
              <a:off x="645336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59" name="CustomShape 771"/>
            <p:cNvSpPr/>
            <p:nvPr/>
          </p:nvSpPr>
          <p:spPr>
            <a:xfrm rot="10800000">
              <a:off x="637632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0" name="CustomShape 772"/>
            <p:cNvSpPr/>
            <p:nvPr/>
          </p:nvSpPr>
          <p:spPr>
            <a:xfrm rot="10800000">
              <a:off x="629892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1" name="CustomShape 773"/>
            <p:cNvSpPr/>
            <p:nvPr/>
          </p:nvSpPr>
          <p:spPr>
            <a:xfrm rot="10800000">
              <a:off x="622260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2" name="CustomShape 774"/>
            <p:cNvSpPr/>
            <p:nvPr/>
          </p:nvSpPr>
          <p:spPr>
            <a:xfrm rot="10800000">
              <a:off x="614520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3" name="CustomShape 775"/>
            <p:cNvSpPr/>
            <p:nvPr/>
          </p:nvSpPr>
          <p:spPr>
            <a:xfrm rot="10800000">
              <a:off x="606780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4" name="CustomShape 776"/>
            <p:cNvSpPr/>
            <p:nvPr/>
          </p:nvSpPr>
          <p:spPr>
            <a:xfrm rot="10800000">
              <a:off x="599148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5" name="CustomShape 777"/>
            <p:cNvSpPr/>
            <p:nvPr/>
          </p:nvSpPr>
          <p:spPr>
            <a:xfrm rot="10800000">
              <a:off x="591408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6" name="CustomShape 778"/>
            <p:cNvSpPr/>
            <p:nvPr/>
          </p:nvSpPr>
          <p:spPr>
            <a:xfrm rot="10800000">
              <a:off x="5837040" y="6453360"/>
              <a:ext cx="268920" cy="142560"/>
            </a:xfrm>
            <a:prstGeom prst="ellipse">
              <a:avLst/>
            </a:prstGeom>
            <a:solidFill>
              <a:schemeClr val="bg1"/>
            </a:solidFill>
            <a:ln w="9360">
              <a:solidFill>
                <a:schemeClr val="tx1"/>
              </a:solidFill>
              <a:round/>
            </a:ln>
          </p:spPr>
          <p:style>
            <a:lnRef idx="0"/>
            <a:fillRef idx="0"/>
            <a:effectRef idx="0"/>
            <a:fontRef idx="minor"/>
          </p:style>
        </p:sp>
        <p:sp>
          <p:nvSpPr>
            <p:cNvPr id="4467" name="CustomShape 779"/>
            <p:cNvSpPr/>
            <p:nvPr/>
          </p:nvSpPr>
          <p:spPr>
            <a:xfrm rot="10800000">
              <a:off x="5759640" y="6453360"/>
              <a:ext cx="268920" cy="142560"/>
            </a:xfrm>
            <a:prstGeom prst="ellipse">
              <a:avLst/>
            </a:prstGeom>
            <a:pattFill prst="wdDnDiag">
              <a:fgClr>
                <a:srgbClr val="44546a"/>
              </a:fgClr>
              <a:bgClr>
                <a:srgbClr val="ffffff"/>
              </a:bgClr>
            </a:pattFill>
            <a:ln w="9360">
              <a:solidFill>
                <a:schemeClr val="tx1"/>
              </a:solidFill>
              <a:round/>
            </a:ln>
          </p:spPr>
          <p:style>
            <a:lnRef idx="0"/>
            <a:fillRef idx="0"/>
            <a:effectRef idx="0"/>
            <a:fontRef idx="minor"/>
          </p:style>
        </p:sp>
      </p:grpSp>
      <p:grpSp>
        <p:nvGrpSpPr>
          <p:cNvPr id="4468" name="Group 780"/>
          <p:cNvGrpSpPr/>
          <p:nvPr/>
        </p:nvGrpSpPr>
        <p:grpSpPr>
          <a:xfrm>
            <a:off x="430200" y="6453360"/>
            <a:ext cx="1655640" cy="144000"/>
            <a:chOff x="430200" y="6453360"/>
            <a:chExt cx="1655640" cy="144000"/>
          </a:xfrm>
        </p:grpSpPr>
        <p:sp>
          <p:nvSpPr>
            <p:cNvPr id="4469" name="CustomShape 781"/>
            <p:cNvSpPr/>
            <p:nvPr/>
          </p:nvSpPr>
          <p:spPr>
            <a:xfrm>
              <a:off x="4302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0" name="CustomShape 782"/>
            <p:cNvSpPr/>
            <p:nvPr/>
          </p:nvSpPr>
          <p:spPr>
            <a:xfrm>
              <a:off x="506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1" name="CustomShape 783"/>
            <p:cNvSpPr/>
            <p:nvPr/>
          </p:nvSpPr>
          <p:spPr>
            <a:xfrm>
              <a:off x="5839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2" name="CustomShape 784"/>
            <p:cNvSpPr/>
            <p:nvPr/>
          </p:nvSpPr>
          <p:spPr>
            <a:xfrm>
              <a:off x="6613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3" name="CustomShape 785"/>
            <p:cNvSpPr/>
            <p:nvPr/>
          </p:nvSpPr>
          <p:spPr>
            <a:xfrm>
              <a:off x="7383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4" name="CustomShape 786"/>
            <p:cNvSpPr/>
            <p:nvPr/>
          </p:nvSpPr>
          <p:spPr>
            <a:xfrm>
              <a:off x="8146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5" name="CustomShape 787"/>
            <p:cNvSpPr/>
            <p:nvPr/>
          </p:nvSpPr>
          <p:spPr>
            <a:xfrm>
              <a:off x="8920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6" name="CustomShape 788"/>
            <p:cNvSpPr/>
            <p:nvPr/>
          </p:nvSpPr>
          <p:spPr>
            <a:xfrm>
              <a:off x="9694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7" name="CustomShape 789"/>
            <p:cNvSpPr/>
            <p:nvPr/>
          </p:nvSpPr>
          <p:spPr>
            <a:xfrm>
              <a:off x="10458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8" name="CustomShape 790"/>
            <p:cNvSpPr/>
            <p:nvPr/>
          </p:nvSpPr>
          <p:spPr>
            <a:xfrm>
              <a:off x="112320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79" name="CustomShape 791"/>
            <p:cNvSpPr/>
            <p:nvPr/>
          </p:nvSpPr>
          <p:spPr>
            <a:xfrm>
              <a:off x="12002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0" name="CustomShape 792"/>
            <p:cNvSpPr/>
            <p:nvPr/>
          </p:nvSpPr>
          <p:spPr>
            <a:xfrm>
              <a:off x="127764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1" name="CustomShape 793"/>
            <p:cNvSpPr/>
            <p:nvPr/>
          </p:nvSpPr>
          <p:spPr>
            <a:xfrm>
              <a:off x="13539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2" name="CustomShape 794"/>
            <p:cNvSpPr/>
            <p:nvPr/>
          </p:nvSpPr>
          <p:spPr>
            <a:xfrm>
              <a:off x="14313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3" name="CustomShape 795"/>
            <p:cNvSpPr/>
            <p:nvPr/>
          </p:nvSpPr>
          <p:spPr>
            <a:xfrm>
              <a:off x="150876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4" name="CustomShape 796"/>
            <p:cNvSpPr/>
            <p:nvPr/>
          </p:nvSpPr>
          <p:spPr>
            <a:xfrm>
              <a:off x="158508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5" name="CustomShape 797"/>
            <p:cNvSpPr/>
            <p:nvPr/>
          </p:nvSpPr>
          <p:spPr>
            <a:xfrm>
              <a:off x="16621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6" name="CustomShape 798"/>
            <p:cNvSpPr/>
            <p:nvPr/>
          </p:nvSpPr>
          <p:spPr>
            <a:xfrm>
              <a:off x="1739520" y="6453360"/>
              <a:ext cx="268920" cy="144000"/>
            </a:xfrm>
            <a:prstGeom prst="ellipse">
              <a:avLst/>
            </a:prstGeom>
            <a:solidFill>
              <a:schemeClr val="bg1"/>
            </a:solidFill>
            <a:ln w="9360">
              <a:solidFill>
                <a:schemeClr val="tx1"/>
              </a:solidFill>
              <a:round/>
            </a:ln>
          </p:spPr>
          <p:style>
            <a:lnRef idx="0"/>
            <a:fillRef idx="0"/>
            <a:effectRef idx="0"/>
            <a:fontRef idx="minor"/>
          </p:style>
        </p:sp>
        <p:sp>
          <p:nvSpPr>
            <p:cNvPr id="4487" name="CustomShape 799"/>
            <p:cNvSpPr/>
            <p:nvPr/>
          </p:nvSpPr>
          <p:spPr>
            <a:xfrm>
              <a:off x="1816920" y="645336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488" name="Group 800"/>
          <p:cNvGrpSpPr/>
          <p:nvPr/>
        </p:nvGrpSpPr>
        <p:grpSpPr>
          <a:xfrm>
            <a:off x="503640" y="6456600"/>
            <a:ext cx="1655280" cy="142560"/>
            <a:chOff x="503640" y="6456600"/>
            <a:chExt cx="1655280" cy="142560"/>
          </a:xfrm>
        </p:grpSpPr>
        <p:sp>
          <p:nvSpPr>
            <p:cNvPr id="4489" name="CustomShape 801"/>
            <p:cNvSpPr/>
            <p:nvPr/>
          </p:nvSpPr>
          <p:spPr>
            <a:xfrm rot="10800000">
              <a:off x="18900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0" name="CustomShape 802"/>
            <p:cNvSpPr/>
            <p:nvPr/>
          </p:nvSpPr>
          <p:spPr>
            <a:xfrm rot="10800000">
              <a:off x="18136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1" name="CustomShape 803"/>
            <p:cNvSpPr/>
            <p:nvPr/>
          </p:nvSpPr>
          <p:spPr>
            <a:xfrm rot="10800000">
              <a:off x="17362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2" name="CustomShape 804"/>
            <p:cNvSpPr/>
            <p:nvPr/>
          </p:nvSpPr>
          <p:spPr>
            <a:xfrm rot="10800000">
              <a:off x="16592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3" name="CustomShape 805"/>
            <p:cNvSpPr/>
            <p:nvPr/>
          </p:nvSpPr>
          <p:spPr>
            <a:xfrm rot="10800000">
              <a:off x="15818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4" name="CustomShape 806"/>
            <p:cNvSpPr/>
            <p:nvPr/>
          </p:nvSpPr>
          <p:spPr>
            <a:xfrm rot="10800000">
              <a:off x="15055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5" name="CustomShape 807"/>
            <p:cNvSpPr/>
            <p:nvPr/>
          </p:nvSpPr>
          <p:spPr>
            <a:xfrm rot="10800000">
              <a:off x="14281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6" name="CustomShape 808"/>
            <p:cNvSpPr/>
            <p:nvPr/>
          </p:nvSpPr>
          <p:spPr>
            <a:xfrm rot="10800000">
              <a:off x="13507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7" name="CustomShape 809"/>
            <p:cNvSpPr/>
            <p:nvPr/>
          </p:nvSpPr>
          <p:spPr>
            <a:xfrm rot="10800000">
              <a:off x="12744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8" name="CustomShape 810"/>
            <p:cNvSpPr/>
            <p:nvPr/>
          </p:nvSpPr>
          <p:spPr>
            <a:xfrm rot="10800000">
              <a:off x="11973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499" name="CustomShape 811"/>
            <p:cNvSpPr/>
            <p:nvPr/>
          </p:nvSpPr>
          <p:spPr>
            <a:xfrm rot="10800000">
              <a:off x="11199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0" name="CustomShape 812"/>
            <p:cNvSpPr/>
            <p:nvPr/>
          </p:nvSpPr>
          <p:spPr>
            <a:xfrm rot="10800000">
              <a:off x="104256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1" name="CustomShape 813"/>
            <p:cNvSpPr/>
            <p:nvPr/>
          </p:nvSpPr>
          <p:spPr>
            <a:xfrm rot="10800000">
              <a:off x="9662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2" name="CustomShape 814"/>
            <p:cNvSpPr/>
            <p:nvPr/>
          </p:nvSpPr>
          <p:spPr>
            <a:xfrm rot="10800000">
              <a:off x="88884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3" name="CustomShape 815"/>
            <p:cNvSpPr/>
            <p:nvPr/>
          </p:nvSpPr>
          <p:spPr>
            <a:xfrm rot="10800000">
              <a:off x="81180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4" name="CustomShape 816"/>
            <p:cNvSpPr/>
            <p:nvPr/>
          </p:nvSpPr>
          <p:spPr>
            <a:xfrm rot="10800000">
              <a:off x="73512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5" name="CustomShape 817"/>
            <p:cNvSpPr/>
            <p:nvPr/>
          </p:nvSpPr>
          <p:spPr>
            <a:xfrm rot="10800000">
              <a:off x="6580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6" name="CustomShape 818"/>
            <p:cNvSpPr/>
            <p:nvPr/>
          </p:nvSpPr>
          <p:spPr>
            <a:xfrm rot="10800000">
              <a:off x="580680" y="6456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07" name="CustomShape 819"/>
            <p:cNvSpPr/>
            <p:nvPr/>
          </p:nvSpPr>
          <p:spPr>
            <a:xfrm rot="10800000">
              <a:off x="503640" y="64566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4508" name="CustomShape 820"/>
          <p:cNvSpPr/>
          <p:nvPr/>
        </p:nvSpPr>
        <p:spPr>
          <a:xfrm>
            <a:off x="395280" y="6237360"/>
            <a:ext cx="684000" cy="647280"/>
          </a:xfrm>
          <a:prstGeom prst="ellipse">
            <a:avLst/>
          </a:prstGeom>
          <a:solidFill>
            <a:schemeClr val="accent1"/>
          </a:solidFill>
          <a:ln w="9360">
            <a:solidFill>
              <a:schemeClr val="tx1"/>
            </a:solidFill>
            <a:round/>
          </a:ln>
        </p:spPr>
        <p:style>
          <a:lnRef idx="0"/>
          <a:fillRef idx="0"/>
          <a:effectRef idx="0"/>
          <a:fontRef idx="minor"/>
        </p:style>
      </p:sp>
      <p:sp>
        <p:nvSpPr>
          <p:cNvPr id="4509" name="CustomShape 821"/>
          <p:cNvSpPr/>
          <p:nvPr/>
        </p:nvSpPr>
        <p:spPr>
          <a:xfrm>
            <a:off x="2303640" y="6237360"/>
            <a:ext cx="718920" cy="647280"/>
          </a:xfrm>
          <a:prstGeom prst="ellipse">
            <a:avLst/>
          </a:prstGeom>
          <a:solidFill>
            <a:srgbClr val="c00000"/>
          </a:solidFill>
          <a:ln w="9360">
            <a:solidFill>
              <a:schemeClr val="accent2"/>
            </a:solidFill>
            <a:round/>
          </a:ln>
        </p:spPr>
        <p:style>
          <a:lnRef idx="0"/>
          <a:fillRef idx="0"/>
          <a:effectRef idx="0"/>
          <a:fontRef idx="minor"/>
        </p:style>
      </p:sp>
      <p:sp>
        <p:nvSpPr>
          <p:cNvPr id="4510" name="CustomShape 822"/>
          <p:cNvSpPr/>
          <p:nvPr/>
        </p:nvSpPr>
        <p:spPr>
          <a:xfrm>
            <a:off x="3887640" y="616428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4511" name="CustomShape 823"/>
          <p:cNvSpPr/>
          <p:nvPr/>
        </p:nvSpPr>
        <p:spPr>
          <a:xfrm>
            <a:off x="5543640" y="6237360"/>
            <a:ext cx="718920" cy="647280"/>
          </a:xfrm>
          <a:prstGeom prst="ellipse">
            <a:avLst/>
          </a:prstGeom>
          <a:solidFill>
            <a:schemeClr val="accent1"/>
          </a:solidFill>
          <a:ln w="9360">
            <a:solidFill>
              <a:schemeClr val="tx1"/>
            </a:solidFill>
            <a:round/>
          </a:ln>
        </p:spPr>
        <p:style>
          <a:lnRef idx="0"/>
          <a:fillRef idx="0"/>
          <a:effectRef idx="0"/>
          <a:fontRef idx="minor"/>
        </p:style>
      </p:sp>
      <p:sp>
        <p:nvSpPr>
          <p:cNvPr id="4512" name="CustomShape 824"/>
          <p:cNvSpPr/>
          <p:nvPr/>
        </p:nvSpPr>
        <p:spPr>
          <a:xfrm>
            <a:off x="7524720" y="6164280"/>
            <a:ext cx="790200" cy="718920"/>
          </a:xfrm>
          <a:prstGeom prst="ellipse">
            <a:avLst/>
          </a:prstGeom>
          <a:solidFill>
            <a:srgbClr val="c00000"/>
          </a:solidFill>
          <a:ln w="9360">
            <a:solidFill>
              <a:schemeClr val="accent2"/>
            </a:solidFill>
            <a:round/>
          </a:ln>
        </p:spPr>
        <p:style>
          <a:lnRef idx="0"/>
          <a:fillRef idx="0"/>
          <a:effectRef idx="0"/>
          <a:fontRef idx="minor"/>
        </p:style>
      </p:sp>
      <p:sp>
        <p:nvSpPr>
          <p:cNvPr id="4513" name="CustomShape 825"/>
          <p:cNvSpPr/>
          <p:nvPr/>
        </p:nvSpPr>
        <p:spPr>
          <a:xfrm>
            <a:off x="8928000" y="6237360"/>
            <a:ext cx="718920" cy="647280"/>
          </a:xfrm>
          <a:prstGeom prst="ellipse">
            <a:avLst/>
          </a:prstGeom>
          <a:solidFill>
            <a:schemeClr val="accent1"/>
          </a:solidFill>
          <a:ln w="9360">
            <a:solidFill>
              <a:schemeClr val="tx1"/>
            </a:solidFill>
            <a:round/>
          </a:ln>
        </p:spPr>
        <p:style>
          <a:lnRef idx="0"/>
          <a:fillRef idx="0"/>
          <a:effectRef idx="0"/>
          <a:fontRef idx="minor"/>
        </p:style>
      </p:sp>
      <p:grpSp>
        <p:nvGrpSpPr>
          <p:cNvPr id="4514" name="Group 826"/>
          <p:cNvGrpSpPr/>
          <p:nvPr/>
        </p:nvGrpSpPr>
        <p:grpSpPr>
          <a:xfrm>
            <a:off x="4319640" y="4437000"/>
            <a:ext cx="1655640" cy="144000"/>
            <a:chOff x="4319640" y="4437000"/>
            <a:chExt cx="1655640" cy="144000"/>
          </a:xfrm>
        </p:grpSpPr>
        <p:sp>
          <p:nvSpPr>
            <p:cNvPr id="4515" name="CustomShape 827"/>
            <p:cNvSpPr/>
            <p:nvPr/>
          </p:nvSpPr>
          <p:spPr>
            <a:xfrm>
              <a:off x="4319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16" name="CustomShape 828"/>
            <p:cNvSpPr/>
            <p:nvPr/>
          </p:nvSpPr>
          <p:spPr>
            <a:xfrm>
              <a:off x="4395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17" name="CustomShape 829"/>
            <p:cNvSpPr/>
            <p:nvPr/>
          </p:nvSpPr>
          <p:spPr>
            <a:xfrm>
              <a:off x="44733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18" name="CustomShape 830"/>
            <p:cNvSpPr/>
            <p:nvPr/>
          </p:nvSpPr>
          <p:spPr>
            <a:xfrm>
              <a:off x="45504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19" name="CustomShape 831"/>
            <p:cNvSpPr/>
            <p:nvPr/>
          </p:nvSpPr>
          <p:spPr>
            <a:xfrm>
              <a:off x="4627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0" name="CustomShape 832"/>
            <p:cNvSpPr/>
            <p:nvPr/>
          </p:nvSpPr>
          <p:spPr>
            <a:xfrm>
              <a:off x="47041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1" name="CustomShape 833"/>
            <p:cNvSpPr/>
            <p:nvPr/>
          </p:nvSpPr>
          <p:spPr>
            <a:xfrm>
              <a:off x="4781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2" name="CustomShape 834"/>
            <p:cNvSpPr/>
            <p:nvPr/>
          </p:nvSpPr>
          <p:spPr>
            <a:xfrm>
              <a:off x="48589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3" name="CustomShape 835"/>
            <p:cNvSpPr/>
            <p:nvPr/>
          </p:nvSpPr>
          <p:spPr>
            <a:xfrm>
              <a:off x="49352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4" name="CustomShape 836"/>
            <p:cNvSpPr/>
            <p:nvPr/>
          </p:nvSpPr>
          <p:spPr>
            <a:xfrm>
              <a:off x="5012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5" name="CustomShape 837"/>
            <p:cNvSpPr/>
            <p:nvPr/>
          </p:nvSpPr>
          <p:spPr>
            <a:xfrm>
              <a:off x="50896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6" name="CustomShape 838"/>
            <p:cNvSpPr/>
            <p:nvPr/>
          </p:nvSpPr>
          <p:spPr>
            <a:xfrm>
              <a:off x="51670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7" name="CustomShape 839"/>
            <p:cNvSpPr/>
            <p:nvPr/>
          </p:nvSpPr>
          <p:spPr>
            <a:xfrm>
              <a:off x="52434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8" name="CustomShape 840"/>
            <p:cNvSpPr/>
            <p:nvPr/>
          </p:nvSpPr>
          <p:spPr>
            <a:xfrm>
              <a:off x="5320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29" name="CustomShape 841"/>
            <p:cNvSpPr/>
            <p:nvPr/>
          </p:nvSpPr>
          <p:spPr>
            <a:xfrm>
              <a:off x="53978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30" name="CustomShape 842"/>
            <p:cNvSpPr/>
            <p:nvPr/>
          </p:nvSpPr>
          <p:spPr>
            <a:xfrm>
              <a:off x="5474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31" name="CustomShape 843"/>
            <p:cNvSpPr/>
            <p:nvPr/>
          </p:nvSpPr>
          <p:spPr>
            <a:xfrm>
              <a:off x="55515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32" name="CustomShape 844"/>
            <p:cNvSpPr/>
            <p:nvPr/>
          </p:nvSpPr>
          <p:spPr>
            <a:xfrm>
              <a:off x="5628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33" name="CustomShape 845"/>
            <p:cNvSpPr/>
            <p:nvPr/>
          </p:nvSpPr>
          <p:spPr>
            <a:xfrm>
              <a:off x="5706360" y="443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534" name="Group 846"/>
          <p:cNvGrpSpPr/>
          <p:nvPr/>
        </p:nvGrpSpPr>
        <p:grpSpPr>
          <a:xfrm>
            <a:off x="3814920" y="4440600"/>
            <a:ext cx="1655640" cy="142560"/>
            <a:chOff x="3814920" y="4440600"/>
            <a:chExt cx="1655640" cy="142560"/>
          </a:xfrm>
        </p:grpSpPr>
        <p:sp>
          <p:nvSpPr>
            <p:cNvPr id="4535" name="CustomShape 847"/>
            <p:cNvSpPr/>
            <p:nvPr/>
          </p:nvSpPr>
          <p:spPr>
            <a:xfrm rot="10800000">
              <a:off x="52016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36" name="CustomShape 848"/>
            <p:cNvSpPr/>
            <p:nvPr/>
          </p:nvSpPr>
          <p:spPr>
            <a:xfrm rot="10800000">
              <a:off x="51253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37" name="CustomShape 849"/>
            <p:cNvSpPr/>
            <p:nvPr/>
          </p:nvSpPr>
          <p:spPr>
            <a:xfrm rot="10800000">
              <a:off x="50479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38" name="CustomShape 850"/>
            <p:cNvSpPr/>
            <p:nvPr/>
          </p:nvSpPr>
          <p:spPr>
            <a:xfrm rot="10800000">
              <a:off x="49705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39" name="CustomShape 851"/>
            <p:cNvSpPr/>
            <p:nvPr/>
          </p:nvSpPr>
          <p:spPr>
            <a:xfrm rot="10800000">
              <a:off x="48934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0" name="CustomShape 852"/>
            <p:cNvSpPr/>
            <p:nvPr/>
          </p:nvSpPr>
          <p:spPr>
            <a:xfrm rot="10800000">
              <a:off x="48168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1" name="CustomShape 853"/>
            <p:cNvSpPr/>
            <p:nvPr/>
          </p:nvSpPr>
          <p:spPr>
            <a:xfrm rot="10800000">
              <a:off x="47397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2" name="CustomShape 854"/>
            <p:cNvSpPr/>
            <p:nvPr/>
          </p:nvSpPr>
          <p:spPr>
            <a:xfrm rot="10800000">
              <a:off x="46623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3" name="CustomShape 855"/>
            <p:cNvSpPr/>
            <p:nvPr/>
          </p:nvSpPr>
          <p:spPr>
            <a:xfrm rot="10800000">
              <a:off x="45860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4" name="CustomShape 856"/>
            <p:cNvSpPr/>
            <p:nvPr/>
          </p:nvSpPr>
          <p:spPr>
            <a:xfrm rot="10800000">
              <a:off x="45086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5" name="CustomShape 857"/>
            <p:cNvSpPr/>
            <p:nvPr/>
          </p:nvSpPr>
          <p:spPr>
            <a:xfrm rot="10800000">
              <a:off x="44316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6" name="CustomShape 858"/>
            <p:cNvSpPr/>
            <p:nvPr/>
          </p:nvSpPr>
          <p:spPr>
            <a:xfrm rot="10800000">
              <a:off x="43542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7" name="CustomShape 859"/>
            <p:cNvSpPr/>
            <p:nvPr/>
          </p:nvSpPr>
          <p:spPr>
            <a:xfrm rot="10800000">
              <a:off x="42778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8" name="CustomShape 860"/>
            <p:cNvSpPr/>
            <p:nvPr/>
          </p:nvSpPr>
          <p:spPr>
            <a:xfrm rot="10800000">
              <a:off x="42004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49" name="CustomShape 861"/>
            <p:cNvSpPr/>
            <p:nvPr/>
          </p:nvSpPr>
          <p:spPr>
            <a:xfrm rot="10800000">
              <a:off x="41230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50" name="CustomShape 862"/>
            <p:cNvSpPr/>
            <p:nvPr/>
          </p:nvSpPr>
          <p:spPr>
            <a:xfrm rot="10800000">
              <a:off x="40467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51" name="CustomShape 863"/>
            <p:cNvSpPr/>
            <p:nvPr/>
          </p:nvSpPr>
          <p:spPr>
            <a:xfrm rot="10800000">
              <a:off x="39697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52" name="CustomShape 864"/>
            <p:cNvSpPr/>
            <p:nvPr/>
          </p:nvSpPr>
          <p:spPr>
            <a:xfrm rot="10800000">
              <a:off x="38923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53" name="CustomShape 865"/>
            <p:cNvSpPr/>
            <p:nvPr/>
          </p:nvSpPr>
          <p:spPr>
            <a:xfrm rot="10800000">
              <a:off x="3814920" y="4440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554" name="Group 866"/>
          <p:cNvGrpSpPr/>
          <p:nvPr/>
        </p:nvGrpSpPr>
        <p:grpSpPr>
          <a:xfrm>
            <a:off x="2303640" y="4437000"/>
            <a:ext cx="1655280" cy="144000"/>
            <a:chOff x="2303640" y="4437000"/>
            <a:chExt cx="1655280" cy="144000"/>
          </a:xfrm>
        </p:grpSpPr>
        <p:sp>
          <p:nvSpPr>
            <p:cNvPr id="4555" name="CustomShape 867"/>
            <p:cNvSpPr/>
            <p:nvPr/>
          </p:nvSpPr>
          <p:spPr>
            <a:xfrm>
              <a:off x="2303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56" name="CustomShape 868"/>
            <p:cNvSpPr/>
            <p:nvPr/>
          </p:nvSpPr>
          <p:spPr>
            <a:xfrm>
              <a:off x="2379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57" name="CustomShape 869"/>
            <p:cNvSpPr/>
            <p:nvPr/>
          </p:nvSpPr>
          <p:spPr>
            <a:xfrm>
              <a:off x="24570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58" name="CustomShape 870"/>
            <p:cNvSpPr/>
            <p:nvPr/>
          </p:nvSpPr>
          <p:spPr>
            <a:xfrm>
              <a:off x="25344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59" name="CustomShape 871"/>
            <p:cNvSpPr/>
            <p:nvPr/>
          </p:nvSpPr>
          <p:spPr>
            <a:xfrm>
              <a:off x="2611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0" name="CustomShape 872"/>
            <p:cNvSpPr/>
            <p:nvPr/>
          </p:nvSpPr>
          <p:spPr>
            <a:xfrm>
              <a:off x="26881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1" name="CustomShape 873"/>
            <p:cNvSpPr/>
            <p:nvPr/>
          </p:nvSpPr>
          <p:spPr>
            <a:xfrm>
              <a:off x="2765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2" name="CustomShape 874"/>
            <p:cNvSpPr/>
            <p:nvPr/>
          </p:nvSpPr>
          <p:spPr>
            <a:xfrm>
              <a:off x="28425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3" name="CustomShape 875"/>
            <p:cNvSpPr/>
            <p:nvPr/>
          </p:nvSpPr>
          <p:spPr>
            <a:xfrm>
              <a:off x="29192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4" name="CustomShape 876"/>
            <p:cNvSpPr/>
            <p:nvPr/>
          </p:nvSpPr>
          <p:spPr>
            <a:xfrm>
              <a:off x="29962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5" name="CustomShape 877"/>
            <p:cNvSpPr/>
            <p:nvPr/>
          </p:nvSpPr>
          <p:spPr>
            <a:xfrm>
              <a:off x="30736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6" name="CustomShape 878"/>
            <p:cNvSpPr/>
            <p:nvPr/>
          </p:nvSpPr>
          <p:spPr>
            <a:xfrm>
              <a:off x="31507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7" name="CustomShape 879"/>
            <p:cNvSpPr/>
            <p:nvPr/>
          </p:nvSpPr>
          <p:spPr>
            <a:xfrm>
              <a:off x="32274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8" name="CustomShape 880"/>
            <p:cNvSpPr/>
            <p:nvPr/>
          </p:nvSpPr>
          <p:spPr>
            <a:xfrm>
              <a:off x="33044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69" name="CustomShape 881"/>
            <p:cNvSpPr/>
            <p:nvPr/>
          </p:nvSpPr>
          <p:spPr>
            <a:xfrm>
              <a:off x="33818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70" name="CustomShape 882"/>
            <p:cNvSpPr/>
            <p:nvPr/>
          </p:nvSpPr>
          <p:spPr>
            <a:xfrm>
              <a:off x="34581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71" name="CustomShape 883"/>
            <p:cNvSpPr/>
            <p:nvPr/>
          </p:nvSpPr>
          <p:spPr>
            <a:xfrm>
              <a:off x="35355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72" name="CustomShape 884"/>
            <p:cNvSpPr/>
            <p:nvPr/>
          </p:nvSpPr>
          <p:spPr>
            <a:xfrm>
              <a:off x="3612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73" name="CustomShape 885"/>
            <p:cNvSpPr/>
            <p:nvPr/>
          </p:nvSpPr>
          <p:spPr>
            <a:xfrm>
              <a:off x="3690000" y="443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574" name="Group 886"/>
          <p:cNvGrpSpPr/>
          <p:nvPr/>
        </p:nvGrpSpPr>
        <p:grpSpPr>
          <a:xfrm>
            <a:off x="2159280" y="4440600"/>
            <a:ext cx="1655640" cy="142560"/>
            <a:chOff x="2159280" y="4440600"/>
            <a:chExt cx="1655640" cy="142560"/>
          </a:xfrm>
        </p:grpSpPr>
        <p:sp>
          <p:nvSpPr>
            <p:cNvPr id="4575" name="CustomShape 887"/>
            <p:cNvSpPr/>
            <p:nvPr/>
          </p:nvSpPr>
          <p:spPr>
            <a:xfrm rot="10800000">
              <a:off x="35460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76" name="CustomShape 888"/>
            <p:cNvSpPr/>
            <p:nvPr/>
          </p:nvSpPr>
          <p:spPr>
            <a:xfrm rot="10800000">
              <a:off x="34693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77" name="CustomShape 889"/>
            <p:cNvSpPr/>
            <p:nvPr/>
          </p:nvSpPr>
          <p:spPr>
            <a:xfrm rot="10800000">
              <a:off x="33922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78" name="CustomShape 890"/>
            <p:cNvSpPr/>
            <p:nvPr/>
          </p:nvSpPr>
          <p:spPr>
            <a:xfrm rot="10800000">
              <a:off x="33148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79" name="CustomShape 891"/>
            <p:cNvSpPr/>
            <p:nvPr/>
          </p:nvSpPr>
          <p:spPr>
            <a:xfrm rot="10800000">
              <a:off x="32374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0" name="CustomShape 892"/>
            <p:cNvSpPr/>
            <p:nvPr/>
          </p:nvSpPr>
          <p:spPr>
            <a:xfrm rot="10800000">
              <a:off x="31611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1" name="CustomShape 893"/>
            <p:cNvSpPr/>
            <p:nvPr/>
          </p:nvSpPr>
          <p:spPr>
            <a:xfrm rot="10800000">
              <a:off x="30837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2" name="CustomShape 894"/>
            <p:cNvSpPr/>
            <p:nvPr/>
          </p:nvSpPr>
          <p:spPr>
            <a:xfrm rot="10800000">
              <a:off x="30067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3" name="CustomShape 895"/>
            <p:cNvSpPr/>
            <p:nvPr/>
          </p:nvSpPr>
          <p:spPr>
            <a:xfrm rot="10800000">
              <a:off x="29304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4" name="CustomShape 896"/>
            <p:cNvSpPr/>
            <p:nvPr/>
          </p:nvSpPr>
          <p:spPr>
            <a:xfrm rot="10800000">
              <a:off x="28530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5" name="CustomShape 897"/>
            <p:cNvSpPr/>
            <p:nvPr/>
          </p:nvSpPr>
          <p:spPr>
            <a:xfrm rot="10800000">
              <a:off x="27756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6" name="CustomShape 898"/>
            <p:cNvSpPr/>
            <p:nvPr/>
          </p:nvSpPr>
          <p:spPr>
            <a:xfrm rot="10800000">
              <a:off x="26985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7" name="CustomShape 899"/>
            <p:cNvSpPr/>
            <p:nvPr/>
          </p:nvSpPr>
          <p:spPr>
            <a:xfrm rot="10800000">
              <a:off x="26218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8" name="CustomShape 900"/>
            <p:cNvSpPr/>
            <p:nvPr/>
          </p:nvSpPr>
          <p:spPr>
            <a:xfrm rot="10800000">
              <a:off x="25448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89" name="CustomShape 901"/>
            <p:cNvSpPr/>
            <p:nvPr/>
          </p:nvSpPr>
          <p:spPr>
            <a:xfrm rot="10800000">
              <a:off x="24674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90" name="CustomShape 902"/>
            <p:cNvSpPr/>
            <p:nvPr/>
          </p:nvSpPr>
          <p:spPr>
            <a:xfrm rot="10800000">
              <a:off x="23911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91" name="CustomShape 903"/>
            <p:cNvSpPr/>
            <p:nvPr/>
          </p:nvSpPr>
          <p:spPr>
            <a:xfrm rot="10800000">
              <a:off x="23137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92" name="CustomShape 904"/>
            <p:cNvSpPr/>
            <p:nvPr/>
          </p:nvSpPr>
          <p:spPr>
            <a:xfrm rot="10800000">
              <a:off x="22366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593" name="CustomShape 905"/>
            <p:cNvSpPr/>
            <p:nvPr/>
          </p:nvSpPr>
          <p:spPr>
            <a:xfrm rot="10800000">
              <a:off x="2159280" y="4440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594" name="Group 906"/>
          <p:cNvGrpSpPr/>
          <p:nvPr/>
        </p:nvGrpSpPr>
        <p:grpSpPr>
          <a:xfrm>
            <a:off x="7559640" y="4437000"/>
            <a:ext cx="1655640" cy="144000"/>
            <a:chOff x="7559640" y="4437000"/>
            <a:chExt cx="1655640" cy="144000"/>
          </a:xfrm>
        </p:grpSpPr>
        <p:sp>
          <p:nvSpPr>
            <p:cNvPr id="4595" name="CustomShape 907"/>
            <p:cNvSpPr/>
            <p:nvPr/>
          </p:nvSpPr>
          <p:spPr>
            <a:xfrm>
              <a:off x="7559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96" name="CustomShape 908"/>
            <p:cNvSpPr/>
            <p:nvPr/>
          </p:nvSpPr>
          <p:spPr>
            <a:xfrm>
              <a:off x="7635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97" name="CustomShape 909"/>
            <p:cNvSpPr/>
            <p:nvPr/>
          </p:nvSpPr>
          <p:spPr>
            <a:xfrm>
              <a:off x="77133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98" name="CustomShape 910"/>
            <p:cNvSpPr/>
            <p:nvPr/>
          </p:nvSpPr>
          <p:spPr>
            <a:xfrm>
              <a:off x="77907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599" name="CustomShape 911"/>
            <p:cNvSpPr/>
            <p:nvPr/>
          </p:nvSpPr>
          <p:spPr>
            <a:xfrm>
              <a:off x="7867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0" name="CustomShape 912"/>
            <p:cNvSpPr/>
            <p:nvPr/>
          </p:nvSpPr>
          <p:spPr>
            <a:xfrm>
              <a:off x="79444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1" name="CustomShape 913"/>
            <p:cNvSpPr/>
            <p:nvPr/>
          </p:nvSpPr>
          <p:spPr>
            <a:xfrm>
              <a:off x="8021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2" name="CustomShape 914"/>
            <p:cNvSpPr/>
            <p:nvPr/>
          </p:nvSpPr>
          <p:spPr>
            <a:xfrm>
              <a:off x="80989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3" name="CustomShape 915"/>
            <p:cNvSpPr/>
            <p:nvPr/>
          </p:nvSpPr>
          <p:spPr>
            <a:xfrm>
              <a:off x="81752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4" name="CustomShape 916"/>
            <p:cNvSpPr/>
            <p:nvPr/>
          </p:nvSpPr>
          <p:spPr>
            <a:xfrm>
              <a:off x="8252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5" name="CustomShape 917"/>
            <p:cNvSpPr/>
            <p:nvPr/>
          </p:nvSpPr>
          <p:spPr>
            <a:xfrm>
              <a:off x="83296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6" name="CustomShape 918"/>
            <p:cNvSpPr/>
            <p:nvPr/>
          </p:nvSpPr>
          <p:spPr>
            <a:xfrm>
              <a:off x="84070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7" name="CustomShape 919"/>
            <p:cNvSpPr/>
            <p:nvPr/>
          </p:nvSpPr>
          <p:spPr>
            <a:xfrm>
              <a:off x="84834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8" name="CustomShape 920"/>
            <p:cNvSpPr/>
            <p:nvPr/>
          </p:nvSpPr>
          <p:spPr>
            <a:xfrm>
              <a:off x="8560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09" name="CustomShape 921"/>
            <p:cNvSpPr/>
            <p:nvPr/>
          </p:nvSpPr>
          <p:spPr>
            <a:xfrm>
              <a:off x="86382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10" name="CustomShape 922"/>
            <p:cNvSpPr/>
            <p:nvPr/>
          </p:nvSpPr>
          <p:spPr>
            <a:xfrm>
              <a:off x="8714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11" name="CustomShape 923"/>
            <p:cNvSpPr/>
            <p:nvPr/>
          </p:nvSpPr>
          <p:spPr>
            <a:xfrm>
              <a:off x="87915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12" name="CustomShape 924"/>
            <p:cNvSpPr/>
            <p:nvPr/>
          </p:nvSpPr>
          <p:spPr>
            <a:xfrm>
              <a:off x="8868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13" name="CustomShape 925"/>
            <p:cNvSpPr/>
            <p:nvPr/>
          </p:nvSpPr>
          <p:spPr>
            <a:xfrm>
              <a:off x="8946360" y="443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614" name="Group 926"/>
          <p:cNvGrpSpPr/>
          <p:nvPr/>
        </p:nvGrpSpPr>
        <p:grpSpPr>
          <a:xfrm>
            <a:off x="7415640" y="4440600"/>
            <a:ext cx="1655280" cy="142560"/>
            <a:chOff x="7415640" y="4440600"/>
            <a:chExt cx="1655280" cy="142560"/>
          </a:xfrm>
        </p:grpSpPr>
        <p:sp>
          <p:nvSpPr>
            <p:cNvPr id="4615" name="CustomShape 927"/>
            <p:cNvSpPr/>
            <p:nvPr/>
          </p:nvSpPr>
          <p:spPr>
            <a:xfrm rot="10800000">
              <a:off x="88020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16" name="CustomShape 928"/>
            <p:cNvSpPr/>
            <p:nvPr/>
          </p:nvSpPr>
          <p:spPr>
            <a:xfrm rot="10800000">
              <a:off x="87256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17" name="CustomShape 929"/>
            <p:cNvSpPr/>
            <p:nvPr/>
          </p:nvSpPr>
          <p:spPr>
            <a:xfrm rot="10800000">
              <a:off x="86482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18" name="CustomShape 930"/>
            <p:cNvSpPr/>
            <p:nvPr/>
          </p:nvSpPr>
          <p:spPr>
            <a:xfrm rot="10800000">
              <a:off x="85712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19" name="CustomShape 931"/>
            <p:cNvSpPr/>
            <p:nvPr/>
          </p:nvSpPr>
          <p:spPr>
            <a:xfrm rot="10800000">
              <a:off x="84938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0" name="CustomShape 932"/>
            <p:cNvSpPr/>
            <p:nvPr/>
          </p:nvSpPr>
          <p:spPr>
            <a:xfrm rot="10800000">
              <a:off x="84175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1" name="CustomShape 933"/>
            <p:cNvSpPr/>
            <p:nvPr/>
          </p:nvSpPr>
          <p:spPr>
            <a:xfrm rot="10800000">
              <a:off x="83401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2" name="CustomShape 934"/>
            <p:cNvSpPr/>
            <p:nvPr/>
          </p:nvSpPr>
          <p:spPr>
            <a:xfrm rot="10800000">
              <a:off x="82627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3" name="CustomShape 935"/>
            <p:cNvSpPr/>
            <p:nvPr/>
          </p:nvSpPr>
          <p:spPr>
            <a:xfrm rot="10800000">
              <a:off x="81864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4" name="CustomShape 936"/>
            <p:cNvSpPr/>
            <p:nvPr/>
          </p:nvSpPr>
          <p:spPr>
            <a:xfrm rot="10800000">
              <a:off x="81093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5" name="CustomShape 937"/>
            <p:cNvSpPr/>
            <p:nvPr/>
          </p:nvSpPr>
          <p:spPr>
            <a:xfrm rot="10800000">
              <a:off x="80319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6" name="CustomShape 938"/>
            <p:cNvSpPr/>
            <p:nvPr/>
          </p:nvSpPr>
          <p:spPr>
            <a:xfrm rot="10800000">
              <a:off x="79545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7" name="CustomShape 939"/>
            <p:cNvSpPr/>
            <p:nvPr/>
          </p:nvSpPr>
          <p:spPr>
            <a:xfrm rot="10800000">
              <a:off x="78782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8" name="CustomShape 940"/>
            <p:cNvSpPr/>
            <p:nvPr/>
          </p:nvSpPr>
          <p:spPr>
            <a:xfrm rot="10800000">
              <a:off x="78008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29" name="CustomShape 941"/>
            <p:cNvSpPr/>
            <p:nvPr/>
          </p:nvSpPr>
          <p:spPr>
            <a:xfrm rot="10800000">
              <a:off x="77238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30" name="CustomShape 942"/>
            <p:cNvSpPr/>
            <p:nvPr/>
          </p:nvSpPr>
          <p:spPr>
            <a:xfrm rot="10800000">
              <a:off x="76471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31" name="CustomShape 943"/>
            <p:cNvSpPr/>
            <p:nvPr/>
          </p:nvSpPr>
          <p:spPr>
            <a:xfrm rot="10800000">
              <a:off x="75700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32" name="CustomShape 944"/>
            <p:cNvSpPr/>
            <p:nvPr/>
          </p:nvSpPr>
          <p:spPr>
            <a:xfrm rot="10800000">
              <a:off x="74926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33" name="CustomShape 945"/>
            <p:cNvSpPr/>
            <p:nvPr/>
          </p:nvSpPr>
          <p:spPr>
            <a:xfrm rot="10800000">
              <a:off x="7415640" y="4440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634" name="Group 946"/>
          <p:cNvGrpSpPr/>
          <p:nvPr/>
        </p:nvGrpSpPr>
        <p:grpSpPr>
          <a:xfrm>
            <a:off x="6119640" y="4437000"/>
            <a:ext cx="1655640" cy="144000"/>
            <a:chOff x="6119640" y="4437000"/>
            <a:chExt cx="1655640" cy="144000"/>
          </a:xfrm>
        </p:grpSpPr>
        <p:sp>
          <p:nvSpPr>
            <p:cNvPr id="4635" name="CustomShape 947"/>
            <p:cNvSpPr/>
            <p:nvPr/>
          </p:nvSpPr>
          <p:spPr>
            <a:xfrm>
              <a:off x="6119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36" name="CustomShape 948"/>
            <p:cNvSpPr/>
            <p:nvPr/>
          </p:nvSpPr>
          <p:spPr>
            <a:xfrm>
              <a:off x="61963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37" name="CustomShape 949"/>
            <p:cNvSpPr/>
            <p:nvPr/>
          </p:nvSpPr>
          <p:spPr>
            <a:xfrm>
              <a:off x="62733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38" name="CustomShape 950"/>
            <p:cNvSpPr/>
            <p:nvPr/>
          </p:nvSpPr>
          <p:spPr>
            <a:xfrm>
              <a:off x="63507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39" name="CustomShape 951"/>
            <p:cNvSpPr/>
            <p:nvPr/>
          </p:nvSpPr>
          <p:spPr>
            <a:xfrm>
              <a:off x="64281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0" name="CustomShape 952"/>
            <p:cNvSpPr/>
            <p:nvPr/>
          </p:nvSpPr>
          <p:spPr>
            <a:xfrm>
              <a:off x="65044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1" name="CustomShape 953"/>
            <p:cNvSpPr/>
            <p:nvPr/>
          </p:nvSpPr>
          <p:spPr>
            <a:xfrm>
              <a:off x="65818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2" name="CustomShape 954"/>
            <p:cNvSpPr/>
            <p:nvPr/>
          </p:nvSpPr>
          <p:spPr>
            <a:xfrm>
              <a:off x="66589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3" name="CustomShape 955"/>
            <p:cNvSpPr/>
            <p:nvPr/>
          </p:nvSpPr>
          <p:spPr>
            <a:xfrm>
              <a:off x="67352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4" name="CustomShape 956"/>
            <p:cNvSpPr/>
            <p:nvPr/>
          </p:nvSpPr>
          <p:spPr>
            <a:xfrm>
              <a:off x="6812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5" name="CustomShape 957"/>
            <p:cNvSpPr/>
            <p:nvPr/>
          </p:nvSpPr>
          <p:spPr>
            <a:xfrm>
              <a:off x="68900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6" name="CustomShape 958"/>
            <p:cNvSpPr/>
            <p:nvPr/>
          </p:nvSpPr>
          <p:spPr>
            <a:xfrm>
              <a:off x="69670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7" name="CustomShape 959"/>
            <p:cNvSpPr/>
            <p:nvPr/>
          </p:nvSpPr>
          <p:spPr>
            <a:xfrm>
              <a:off x="70437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8" name="CustomShape 960"/>
            <p:cNvSpPr/>
            <p:nvPr/>
          </p:nvSpPr>
          <p:spPr>
            <a:xfrm>
              <a:off x="7120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49" name="CustomShape 961"/>
            <p:cNvSpPr/>
            <p:nvPr/>
          </p:nvSpPr>
          <p:spPr>
            <a:xfrm>
              <a:off x="71982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50" name="CustomShape 962"/>
            <p:cNvSpPr/>
            <p:nvPr/>
          </p:nvSpPr>
          <p:spPr>
            <a:xfrm>
              <a:off x="7274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51" name="CustomShape 963"/>
            <p:cNvSpPr/>
            <p:nvPr/>
          </p:nvSpPr>
          <p:spPr>
            <a:xfrm>
              <a:off x="73519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52" name="CustomShape 964"/>
            <p:cNvSpPr/>
            <p:nvPr/>
          </p:nvSpPr>
          <p:spPr>
            <a:xfrm>
              <a:off x="7428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53" name="CustomShape 965"/>
            <p:cNvSpPr/>
            <p:nvPr/>
          </p:nvSpPr>
          <p:spPr>
            <a:xfrm>
              <a:off x="7506360" y="443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654" name="Group 966"/>
          <p:cNvGrpSpPr/>
          <p:nvPr/>
        </p:nvGrpSpPr>
        <p:grpSpPr>
          <a:xfrm>
            <a:off x="5759640" y="4437360"/>
            <a:ext cx="1655640" cy="142560"/>
            <a:chOff x="5759640" y="4437360"/>
            <a:chExt cx="1655640" cy="142560"/>
          </a:xfrm>
        </p:grpSpPr>
        <p:sp>
          <p:nvSpPr>
            <p:cNvPr id="4655" name="CustomShape 967"/>
            <p:cNvSpPr/>
            <p:nvPr/>
          </p:nvSpPr>
          <p:spPr>
            <a:xfrm rot="10800000">
              <a:off x="714636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56" name="CustomShape 968"/>
            <p:cNvSpPr/>
            <p:nvPr/>
          </p:nvSpPr>
          <p:spPr>
            <a:xfrm rot="10800000">
              <a:off x="707004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57" name="CustomShape 969"/>
            <p:cNvSpPr/>
            <p:nvPr/>
          </p:nvSpPr>
          <p:spPr>
            <a:xfrm rot="10800000">
              <a:off x="699264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58" name="CustomShape 970"/>
            <p:cNvSpPr/>
            <p:nvPr/>
          </p:nvSpPr>
          <p:spPr>
            <a:xfrm rot="10800000">
              <a:off x="691524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59" name="CustomShape 971"/>
            <p:cNvSpPr/>
            <p:nvPr/>
          </p:nvSpPr>
          <p:spPr>
            <a:xfrm rot="10800000">
              <a:off x="683820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0" name="CustomShape 972"/>
            <p:cNvSpPr/>
            <p:nvPr/>
          </p:nvSpPr>
          <p:spPr>
            <a:xfrm rot="10800000">
              <a:off x="676152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1" name="CustomShape 973"/>
            <p:cNvSpPr/>
            <p:nvPr/>
          </p:nvSpPr>
          <p:spPr>
            <a:xfrm rot="10800000">
              <a:off x="668448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2" name="CustomShape 974"/>
            <p:cNvSpPr/>
            <p:nvPr/>
          </p:nvSpPr>
          <p:spPr>
            <a:xfrm rot="10800000">
              <a:off x="660708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3" name="CustomShape 975"/>
            <p:cNvSpPr/>
            <p:nvPr/>
          </p:nvSpPr>
          <p:spPr>
            <a:xfrm rot="10800000">
              <a:off x="653076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4" name="CustomShape 976"/>
            <p:cNvSpPr/>
            <p:nvPr/>
          </p:nvSpPr>
          <p:spPr>
            <a:xfrm rot="10800000">
              <a:off x="645336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5" name="CustomShape 977"/>
            <p:cNvSpPr/>
            <p:nvPr/>
          </p:nvSpPr>
          <p:spPr>
            <a:xfrm rot="10800000">
              <a:off x="637632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6" name="CustomShape 978"/>
            <p:cNvSpPr/>
            <p:nvPr/>
          </p:nvSpPr>
          <p:spPr>
            <a:xfrm rot="10800000">
              <a:off x="629892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7" name="CustomShape 979"/>
            <p:cNvSpPr/>
            <p:nvPr/>
          </p:nvSpPr>
          <p:spPr>
            <a:xfrm rot="10800000">
              <a:off x="622260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8" name="CustomShape 980"/>
            <p:cNvSpPr/>
            <p:nvPr/>
          </p:nvSpPr>
          <p:spPr>
            <a:xfrm rot="10800000">
              <a:off x="614520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69" name="CustomShape 981"/>
            <p:cNvSpPr/>
            <p:nvPr/>
          </p:nvSpPr>
          <p:spPr>
            <a:xfrm rot="10800000">
              <a:off x="606780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70" name="CustomShape 982"/>
            <p:cNvSpPr/>
            <p:nvPr/>
          </p:nvSpPr>
          <p:spPr>
            <a:xfrm rot="10800000">
              <a:off x="599148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71" name="CustomShape 983"/>
            <p:cNvSpPr/>
            <p:nvPr/>
          </p:nvSpPr>
          <p:spPr>
            <a:xfrm rot="10800000">
              <a:off x="591408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72" name="CustomShape 984"/>
            <p:cNvSpPr/>
            <p:nvPr/>
          </p:nvSpPr>
          <p:spPr>
            <a:xfrm rot="10800000">
              <a:off x="5837040" y="4437360"/>
              <a:ext cx="268920" cy="142560"/>
            </a:xfrm>
            <a:prstGeom prst="ellipse">
              <a:avLst/>
            </a:prstGeom>
            <a:solidFill>
              <a:schemeClr val="bg1"/>
            </a:solidFill>
            <a:ln w="9360">
              <a:solidFill>
                <a:schemeClr val="tx1"/>
              </a:solidFill>
              <a:round/>
            </a:ln>
          </p:spPr>
          <p:style>
            <a:lnRef idx="0"/>
            <a:fillRef idx="0"/>
            <a:effectRef idx="0"/>
            <a:fontRef idx="minor"/>
          </p:style>
        </p:sp>
        <p:sp>
          <p:nvSpPr>
            <p:cNvPr id="4673" name="CustomShape 985"/>
            <p:cNvSpPr/>
            <p:nvPr/>
          </p:nvSpPr>
          <p:spPr>
            <a:xfrm rot="10800000">
              <a:off x="5759640" y="4437360"/>
              <a:ext cx="268920" cy="142560"/>
            </a:xfrm>
            <a:prstGeom prst="ellipse">
              <a:avLst/>
            </a:prstGeom>
            <a:pattFill prst="wdDnDiag">
              <a:fgClr>
                <a:srgbClr val="44546a"/>
              </a:fgClr>
              <a:bgClr>
                <a:srgbClr val="ffffff"/>
              </a:bgClr>
            </a:pattFill>
            <a:ln w="9360">
              <a:solidFill>
                <a:schemeClr val="tx1"/>
              </a:solidFill>
              <a:round/>
            </a:ln>
          </p:spPr>
          <p:style>
            <a:lnRef idx="0"/>
            <a:fillRef idx="0"/>
            <a:effectRef idx="0"/>
            <a:fontRef idx="minor"/>
          </p:style>
        </p:sp>
      </p:grpSp>
      <p:grpSp>
        <p:nvGrpSpPr>
          <p:cNvPr id="4674" name="Group 986"/>
          <p:cNvGrpSpPr/>
          <p:nvPr/>
        </p:nvGrpSpPr>
        <p:grpSpPr>
          <a:xfrm>
            <a:off x="430200" y="4437000"/>
            <a:ext cx="1655640" cy="144000"/>
            <a:chOff x="430200" y="4437000"/>
            <a:chExt cx="1655640" cy="144000"/>
          </a:xfrm>
        </p:grpSpPr>
        <p:sp>
          <p:nvSpPr>
            <p:cNvPr id="4675" name="CustomShape 987"/>
            <p:cNvSpPr/>
            <p:nvPr/>
          </p:nvSpPr>
          <p:spPr>
            <a:xfrm>
              <a:off x="4302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76" name="CustomShape 988"/>
            <p:cNvSpPr/>
            <p:nvPr/>
          </p:nvSpPr>
          <p:spPr>
            <a:xfrm>
              <a:off x="506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77" name="CustomShape 989"/>
            <p:cNvSpPr/>
            <p:nvPr/>
          </p:nvSpPr>
          <p:spPr>
            <a:xfrm>
              <a:off x="5839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78" name="CustomShape 990"/>
            <p:cNvSpPr/>
            <p:nvPr/>
          </p:nvSpPr>
          <p:spPr>
            <a:xfrm>
              <a:off x="6613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79" name="CustomShape 991"/>
            <p:cNvSpPr/>
            <p:nvPr/>
          </p:nvSpPr>
          <p:spPr>
            <a:xfrm>
              <a:off x="7383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0" name="CustomShape 992"/>
            <p:cNvSpPr/>
            <p:nvPr/>
          </p:nvSpPr>
          <p:spPr>
            <a:xfrm>
              <a:off x="8146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1" name="CustomShape 993"/>
            <p:cNvSpPr/>
            <p:nvPr/>
          </p:nvSpPr>
          <p:spPr>
            <a:xfrm>
              <a:off x="8920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2" name="CustomShape 994"/>
            <p:cNvSpPr/>
            <p:nvPr/>
          </p:nvSpPr>
          <p:spPr>
            <a:xfrm>
              <a:off x="9694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3" name="CustomShape 995"/>
            <p:cNvSpPr/>
            <p:nvPr/>
          </p:nvSpPr>
          <p:spPr>
            <a:xfrm>
              <a:off x="10458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4" name="CustomShape 996"/>
            <p:cNvSpPr/>
            <p:nvPr/>
          </p:nvSpPr>
          <p:spPr>
            <a:xfrm>
              <a:off x="112320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5" name="CustomShape 997"/>
            <p:cNvSpPr/>
            <p:nvPr/>
          </p:nvSpPr>
          <p:spPr>
            <a:xfrm>
              <a:off x="12002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6" name="CustomShape 998"/>
            <p:cNvSpPr/>
            <p:nvPr/>
          </p:nvSpPr>
          <p:spPr>
            <a:xfrm>
              <a:off x="127764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7" name="CustomShape 999"/>
            <p:cNvSpPr/>
            <p:nvPr/>
          </p:nvSpPr>
          <p:spPr>
            <a:xfrm>
              <a:off x="13539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8" name="CustomShape 1000"/>
            <p:cNvSpPr/>
            <p:nvPr/>
          </p:nvSpPr>
          <p:spPr>
            <a:xfrm>
              <a:off x="14313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89" name="CustomShape 1001"/>
            <p:cNvSpPr/>
            <p:nvPr/>
          </p:nvSpPr>
          <p:spPr>
            <a:xfrm>
              <a:off x="150876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90" name="CustomShape 1002"/>
            <p:cNvSpPr/>
            <p:nvPr/>
          </p:nvSpPr>
          <p:spPr>
            <a:xfrm>
              <a:off x="158508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91" name="CustomShape 1003"/>
            <p:cNvSpPr/>
            <p:nvPr/>
          </p:nvSpPr>
          <p:spPr>
            <a:xfrm>
              <a:off x="16621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92" name="CustomShape 1004"/>
            <p:cNvSpPr/>
            <p:nvPr/>
          </p:nvSpPr>
          <p:spPr>
            <a:xfrm>
              <a:off x="1739520" y="44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4693" name="CustomShape 1005"/>
            <p:cNvSpPr/>
            <p:nvPr/>
          </p:nvSpPr>
          <p:spPr>
            <a:xfrm>
              <a:off x="1816920" y="4437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694" name="Group 1006"/>
          <p:cNvGrpSpPr/>
          <p:nvPr/>
        </p:nvGrpSpPr>
        <p:grpSpPr>
          <a:xfrm>
            <a:off x="503640" y="4440600"/>
            <a:ext cx="1655280" cy="142560"/>
            <a:chOff x="503640" y="4440600"/>
            <a:chExt cx="1655280" cy="142560"/>
          </a:xfrm>
        </p:grpSpPr>
        <p:sp>
          <p:nvSpPr>
            <p:cNvPr id="4695" name="CustomShape 1007"/>
            <p:cNvSpPr/>
            <p:nvPr/>
          </p:nvSpPr>
          <p:spPr>
            <a:xfrm rot="10800000">
              <a:off x="18900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96" name="CustomShape 1008"/>
            <p:cNvSpPr/>
            <p:nvPr/>
          </p:nvSpPr>
          <p:spPr>
            <a:xfrm rot="10800000">
              <a:off x="18136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97" name="CustomShape 1009"/>
            <p:cNvSpPr/>
            <p:nvPr/>
          </p:nvSpPr>
          <p:spPr>
            <a:xfrm rot="10800000">
              <a:off x="17362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98" name="CustomShape 1010"/>
            <p:cNvSpPr/>
            <p:nvPr/>
          </p:nvSpPr>
          <p:spPr>
            <a:xfrm rot="10800000">
              <a:off x="16592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699" name="CustomShape 1011"/>
            <p:cNvSpPr/>
            <p:nvPr/>
          </p:nvSpPr>
          <p:spPr>
            <a:xfrm rot="10800000">
              <a:off x="15818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0" name="CustomShape 1012"/>
            <p:cNvSpPr/>
            <p:nvPr/>
          </p:nvSpPr>
          <p:spPr>
            <a:xfrm rot="10800000">
              <a:off x="15055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1" name="CustomShape 1013"/>
            <p:cNvSpPr/>
            <p:nvPr/>
          </p:nvSpPr>
          <p:spPr>
            <a:xfrm rot="10800000">
              <a:off x="14281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2" name="CustomShape 1014"/>
            <p:cNvSpPr/>
            <p:nvPr/>
          </p:nvSpPr>
          <p:spPr>
            <a:xfrm rot="10800000">
              <a:off x="13507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3" name="CustomShape 1015"/>
            <p:cNvSpPr/>
            <p:nvPr/>
          </p:nvSpPr>
          <p:spPr>
            <a:xfrm rot="10800000">
              <a:off x="12744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4" name="CustomShape 1016"/>
            <p:cNvSpPr/>
            <p:nvPr/>
          </p:nvSpPr>
          <p:spPr>
            <a:xfrm rot="10800000">
              <a:off x="11973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5" name="CustomShape 1017"/>
            <p:cNvSpPr/>
            <p:nvPr/>
          </p:nvSpPr>
          <p:spPr>
            <a:xfrm rot="10800000">
              <a:off x="11199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6" name="CustomShape 1018"/>
            <p:cNvSpPr/>
            <p:nvPr/>
          </p:nvSpPr>
          <p:spPr>
            <a:xfrm rot="10800000">
              <a:off x="104256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7" name="CustomShape 1019"/>
            <p:cNvSpPr/>
            <p:nvPr/>
          </p:nvSpPr>
          <p:spPr>
            <a:xfrm rot="10800000">
              <a:off x="9662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8" name="CustomShape 1020"/>
            <p:cNvSpPr/>
            <p:nvPr/>
          </p:nvSpPr>
          <p:spPr>
            <a:xfrm rot="10800000">
              <a:off x="88884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09" name="CustomShape 1021"/>
            <p:cNvSpPr/>
            <p:nvPr/>
          </p:nvSpPr>
          <p:spPr>
            <a:xfrm rot="10800000">
              <a:off x="81180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10" name="CustomShape 1022"/>
            <p:cNvSpPr/>
            <p:nvPr/>
          </p:nvSpPr>
          <p:spPr>
            <a:xfrm rot="10800000">
              <a:off x="73512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11" name="CustomShape 1023"/>
            <p:cNvSpPr/>
            <p:nvPr/>
          </p:nvSpPr>
          <p:spPr>
            <a:xfrm rot="10800000">
              <a:off x="6580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12" name="CustomShape 1024"/>
            <p:cNvSpPr/>
            <p:nvPr/>
          </p:nvSpPr>
          <p:spPr>
            <a:xfrm rot="10800000">
              <a:off x="580680" y="4440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13" name="CustomShape 1025"/>
            <p:cNvSpPr/>
            <p:nvPr/>
          </p:nvSpPr>
          <p:spPr>
            <a:xfrm rot="10800000">
              <a:off x="503640" y="44406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4714" name="CustomShape 1026"/>
          <p:cNvSpPr/>
          <p:nvPr/>
        </p:nvSpPr>
        <p:spPr>
          <a:xfrm>
            <a:off x="395280" y="4221000"/>
            <a:ext cx="684000" cy="647280"/>
          </a:xfrm>
          <a:prstGeom prst="ellipse">
            <a:avLst/>
          </a:prstGeom>
          <a:solidFill>
            <a:schemeClr val="accent1"/>
          </a:solidFill>
          <a:ln w="9360">
            <a:solidFill>
              <a:schemeClr val="tx1"/>
            </a:solidFill>
            <a:round/>
          </a:ln>
        </p:spPr>
        <p:style>
          <a:lnRef idx="0"/>
          <a:fillRef idx="0"/>
          <a:effectRef idx="0"/>
          <a:fontRef idx="minor"/>
        </p:style>
      </p:sp>
      <p:sp>
        <p:nvSpPr>
          <p:cNvPr id="4715" name="CustomShape 1027"/>
          <p:cNvSpPr/>
          <p:nvPr/>
        </p:nvSpPr>
        <p:spPr>
          <a:xfrm>
            <a:off x="2303640" y="4221000"/>
            <a:ext cx="718920" cy="647280"/>
          </a:xfrm>
          <a:prstGeom prst="ellipse">
            <a:avLst/>
          </a:prstGeom>
          <a:solidFill>
            <a:srgbClr val="c00000"/>
          </a:solidFill>
          <a:ln w="9360">
            <a:solidFill>
              <a:schemeClr val="accent2"/>
            </a:solidFill>
            <a:round/>
          </a:ln>
        </p:spPr>
        <p:style>
          <a:lnRef idx="0"/>
          <a:fillRef idx="0"/>
          <a:effectRef idx="0"/>
          <a:fontRef idx="minor"/>
        </p:style>
      </p:sp>
      <p:sp>
        <p:nvSpPr>
          <p:cNvPr id="4716" name="CustomShape 1028"/>
          <p:cNvSpPr/>
          <p:nvPr/>
        </p:nvSpPr>
        <p:spPr>
          <a:xfrm>
            <a:off x="3887640" y="414828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4717" name="CustomShape 1029"/>
          <p:cNvSpPr/>
          <p:nvPr/>
        </p:nvSpPr>
        <p:spPr>
          <a:xfrm>
            <a:off x="7524720" y="4148280"/>
            <a:ext cx="790200" cy="718920"/>
          </a:xfrm>
          <a:prstGeom prst="ellipse">
            <a:avLst/>
          </a:prstGeom>
          <a:solidFill>
            <a:srgbClr val="c00000"/>
          </a:solidFill>
          <a:ln w="9360">
            <a:solidFill>
              <a:schemeClr val="accent2"/>
            </a:solidFill>
            <a:round/>
          </a:ln>
        </p:spPr>
        <p:style>
          <a:lnRef idx="0"/>
          <a:fillRef idx="0"/>
          <a:effectRef idx="0"/>
          <a:fontRef idx="minor"/>
        </p:style>
      </p:sp>
      <p:sp>
        <p:nvSpPr>
          <p:cNvPr id="4718" name="CustomShape 1030"/>
          <p:cNvSpPr/>
          <p:nvPr/>
        </p:nvSpPr>
        <p:spPr>
          <a:xfrm>
            <a:off x="9215280" y="4508640"/>
            <a:ext cx="718920" cy="647280"/>
          </a:xfrm>
          <a:prstGeom prst="ellipse">
            <a:avLst/>
          </a:prstGeom>
          <a:solidFill>
            <a:srgbClr val="c00000"/>
          </a:solidFill>
          <a:ln w="9360">
            <a:solidFill>
              <a:schemeClr val="accent2"/>
            </a:solidFill>
            <a:round/>
          </a:ln>
        </p:spPr>
        <p:style>
          <a:lnRef idx="0"/>
          <a:fillRef idx="0"/>
          <a:effectRef idx="0"/>
          <a:fontRef idx="minor"/>
        </p:style>
      </p:sp>
      <p:grpSp>
        <p:nvGrpSpPr>
          <p:cNvPr id="4719" name="Group 1031"/>
          <p:cNvGrpSpPr/>
          <p:nvPr/>
        </p:nvGrpSpPr>
        <p:grpSpPr>
          <a:xfrm>
            <a:off x="4319640" y="5445000"/>
            <a:ext cx="1655640" cy="144000"/>
            <a:chOff x="4319640" y="5445000"/>
            <a:chExt cx="1655640" cy="144000"/>
          </a:xfrm>
        </p:grpSpPr>
        <p:sp>
          <p:nvSpPr>
            <p:cNvPr id="4720" name="CustomShape 1032"/>
            <p:cNvSpPr/>
            <p:nvPr/>
          </p:nvSpPr>
          <p:spPr>
            <a:xfrm>
              <a:off x="4319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1" name="CustomShape 1033"/>
            <p:cNvSpPr/>
            <p:nvPr/>
          </p:nvSpPr>
          <p:spPr>
            <a:xfrm>
              <a:off x="4395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2" name="CustomShape 1034"/>
            <p:cNvSpPr/>
            <p:nvPr/>
          </p:nvSpPr>
          <p:spPr>
            <a:xfrm>
              <a:off x="44733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3" name="CustomShape 1035"/>
            <p:cNvSpPr/>
            <p:nvPr/>
          </p:nvSpPr>
          <p:spPr>
            <a:xfrm>
              <a:off x="45504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4" name="CustomShape 1036"/>
            <p:cNvSpPr/>
            <p:nvPr/>
          </p:nvSpPr>
          <p:spPr>
            <a:xfrm>
              <a:off x="4627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5" name="CustomShape 1037"/>
            <p:cNvSpPr/>
            <p:nvPr/>
          </p:nvSpPr>
          <p:spPr>
            <a:xfrm>
              <a:off x="47041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6" name="CustomShape 1038"/>
            <p:cNvSpPr/>
            <p:nvPr/>
          </p:nvSpPr>
          <p:spPr>
            <a:xfrm>
              <a:off x="4781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7" name="CustomShape 1039"/>
            <p:cNvSpPr/>
            <p:nvPr/>
          </p:nvSpPr>
          <p:spPr>
            <a:xfrm>
              <a:off x="48589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8" name="CustomShape 1040"/>
            <p:cNvSpPr/>
            <p:nvPr/>
          </p:nvSpPr>
          <p:spPr>
            <a:xfrm>
              <a:off x="49352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29" name="CustomShape 1041"/>
            <p:cNvSpPr/>
            <p:nvPr/>
          </p:nvSpPr>
          <p:spPr>
            <a:xfrm>
              <a:off x="5012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0" name="CustomShape 1042"/>
            <p:cNvSpPr/>
            <p:nvPr/>
          </p:nvSpPr>
          <p:spPr>
            <a:xfrm>
              <a:off x="50896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1" name="CustomShape 1043"/>
            <p:cNvSpPr/>
            <p:nvPr/>
          </p:nvSpPr>
          <p:spPr>
            <a:xfrm>
              <a:off x="51670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2" name="CustomShape 1044"/>
            <p:cNvSpPr/>
            <p:nvPr/>
          </p:nvSpPr>
          <p:spPr>
            <a:xfrm>
              <a:off x="52434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3" name="CustomShape 1045"/>
            <p:cNvSpPr/>
            <p:nvPr/>
          </p:nvSpPr>
          <p:spPr>
            <a:xfrm>
              <a:off x="5320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4" name="CustomShape 1046"/>
            <p:cNvSpPr/>
            <p:nvPr/>
          </p:nvSpPr>
          <p:spPr>
            <a:xfrm>
              <a:off x="53978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5" name="CustomShape 1047"/>
            <p:cNvSpPr/>
            <p:nvPr/>
          </p:nvSpPr>
          <p:spPr>
            <a:xfrm>
              <a:off x="5474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6" name="CustomShape 1048"/>
            <p:cNvSpPr/>
            <p:nvPr/>
          </p:nvSpPr>
          <p:spPr>
            <a:xfrm>
              <a:off x="55515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7" name="CustomShape 1049"/>
            <p:cNvSpPr/>
            <p:nvPr/>
          </p:nvSpPr>
          <p:spPr>
            <a:xfrm>
              <a:off x="5628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38" name="CustomShape 1050"/>
            <p:cNvSpPr/>
            <p:nvPr/>
          </p:nvSpPr>
          <p:spPr>
            <a:xfrm>
              <a:off x="5706360" y="544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739" name="Group 1051"/>
          <p:cNvGrpSpPr/>
          <p:nvPr/>
        </p:nvGrpSpPr>
        <p:grpSpPr>
          <a:xfrm>
            <a:off x="3814920" y="5448600"/>
            <a:ext cx="1655640" cy="142560"/>
            <a:chOff x="3814920" y="5448600"/>
            <a:chExt cx="1655640" cy="142560"/>
          </a:xfrm>
        </p:grpSpPr>
        <p:sp>
          <p:nvSpPr>
            <p:cNvPr id="4740" name="CustomShape 1052"/>
            <p:cNvSpPr/>
            <p:nvPr/>
          </p:nvSpPr>
          <p:spPr>
            <a:xfrm rot="10800000">
              <a:off x="52016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1" name="CustomShape 1053"/>
            <p:cNvSpPr/>
            <p:nvPr/>
          </p:nvSpPr>
          <p:spPr>
            <a:xfrm rot="10800000">
              <a:off x="51253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2" name="CustomShape 1054"/>
            <p:cNvSpPr/>
            <p:nvPr/>
          </p:nvSpPr>
          <p:spPr>
            <a:xfrm rot="10800000">
              <a:off x="50479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3" name="CustomShape 1055"/>
            <p:cNvSpPr/>
            <p:nvPr/>
          </p:nvSpPr>
          <p:spPr>
            <a:xfrm rot="10800000">
              <a:off x="49705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4" name="CustomShape 1056"/>
            <p:cNvSpPr/>
            <p:nvPr/>
          </p:nvSpPr>
          <p:spPr>
            <a:xfrm rot="10800000">
              <a:off x="48934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5" name="CustomShape 1057"/>
            <p:cNvSpPr/>
            <p:nvPr/>
          </p:nvSpPr>
          <p:spPr>
            <a:xfrm rot="10800000">
              <a:off x="48168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6" name="CustomShape 1058"/>
            <p:cNvSpPr/>
            <p:nvPr/>
          </p:nvSpPr>
          <p:spPr>
            <a:xfrm rot="10800000">
              <a:off x="47397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7" name="CustomShape 1059"/>
            <p:cNvSpPr/>
            <p:nvPr/>
          </p:nvSpPr>
          <p:spPr>
            <a:xfrm rot="10800000">
              <a:off x="46623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8" name="CustomShape 1060"/>
            <p:cNvSpPr/>
            <p:nvPr/>
          </p:nvSpPr>
          <p:spPr>
            <a:xfrm rot="10800000">
              <a:off x="45860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49" name="CustomShape 1061"/>
            <p:cNvSpPr/>
            <p:nvPr/>
          </p:nvSpPr>
          <p:spPr>
            <a:xfrm rot="10800000">
              <a:off x="45086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0" name="CustomShape 1062"/>
            <p:cNvSpPr/>
            <p:nvPr/>
          </p:nvSpPr>
          <p:spPr>
            <a:xfrm rot="10800000">
              <a:off x="44316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1" name="CustomShape 1063"/>
            <p:cNvSpPr/>
            <p:nvPr/>
          </p:nvSpPr>
          <p:spPr>
            <a:xfrm rot="10800000">
              <a:off x="43542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2" name="CustomShape 1064"/>
            <p:cNvSpPr/>
            <p:nvPr/>
          </p:nvSpPr>
          <p:spPr>
            <a:xfrm rot="10800000">
              <a:off x="42778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3" name="CustomShape 1065"/>
            <p:cNvSpPr/>
            <p:nvPr/>
          </p:nvSpPr>
          <p:spPr>
            <a:xfrm rot="10800000">
              <a:off x="42004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4" name="CustomShape 1066"/>
            <p:cNvSpPr/>
            <p:nvPr/>
          </p:nvSpPr>
          <p:spPr>
            <a:xfrm rot="10800000">
              <a:off x="41230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5" name="CustomShape 1067"/>
            <p:cNvSpPr/>
            <p:nvPr/>
          </p:nvSpPr>
          <p:spPr>
            <a:xfrm rot="10800000">
              <a:off x="40467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6" name="CustomShape 1068"/>
            <p:cNvSpPr/>
            <p:nvPr/>
          </p:nvSpPr>
          <p:spPr>
            <a:xfrm rot="10800000">
              <a:off x="39697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7" name="CustomShape 1069"/>
            <p:cNvSpPr/>
            <p:nvPr/>
          </p:nvSpPr>
          <p:spPr>
            <a:xfrm rot="10800000">
              <a:off x="38923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58" name="CustomShape 1070"/>
            <p:cNvSpPr/>
            <p:nvPr/>
          </p:nvSpPr>
          <p:spPr>
            <a:xfrm rot="10800000">
              <a:off x="3814920" y="5448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759" name="Group 1071"/>
          <p:cNvGrpSpPr/>
          <p:nvPr/>
        </p:nvGrpSpPr>
        <p:grpSpPr>
          <a:xfrm>
            <a:off x="2303640" y="5445000"/>
            <a:ext cx="1655280" cy="144000"/>
            <a:chOff x="2303640" y="5445000"/>
            <a:chExt cx="1655280" cy="144000"/>
          </a:xfrm>
        </p:grpSpPr>
        <p:sp>
          <p:nvSpPr>
            <p:cNvPr id="4760" name="CustomShape 1072"/>
            <p:cNvSpPr/>
            <p:nvPr/>
          </p:nvSpPr>
          <p:spPr>
            <a:xfrm>
              <a:off x="2303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1" name="CustomShape 1073"/>
            <p:cNvSpPr/>
            <p:nvPr/>
          </p:nvSpPr>
          <p:spPr>
            <a:xfrm>
              <a:off x="2379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2" name="CustomShape 1074"/>
            <p:cNvSpPr/>
            <p:nvPr/>
          </p:nvSpPr>
          <p:spPr>
            <a:xfrm>
              <a:off x="24570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3" name="CustomShape 1075"/>
            <p:cNvSpPr/>
            <p:nvPr/>
          </p:nvSpPr>
          <p:spPr>
            <a:xfrm>
              <a:off x="25344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4" name="CustomShape 1076"/>
            <p:cNvSpPr/>
            <p:nvPr/>
          </p:nvSpPr>
          <p:spPr>
            <a:xfrm>
              <a:off x="2611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5" name="CustomShape 1077"/>
            <p:cNvSpPr/>
            <p:nvPr/>
          </p:nvSpPr>
          <p:spPr>
            <a:xfrm>
              <a:off x="26881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6" name="CustomShape 1078"/>
            <p:cNvSpPr/>
            <p:nvPr/>
          </p:nvSpPr>
          <p:spPr>
            <a:xfrm>
              <a:off x="2765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7" name="CustomShape 1079"/>
            <p:cNvSpPr/>
            <p:nvPr/>
          </p:nvSpPr>
          <p:spPr>
            <a:xfrm>
              <a:off x="28425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8" name="CustomShape 1080"/>
            <p:cNvSpPr/>
            <p:nvPr/>
          </p:nvSpPr>
          <p:spPr>
            <a:xfrm>
              <a:off x="29192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69" name="CustomShape 1081"/>
            <p:cNvSpPr/>
            <p:nvPr/>
          </p:nvSpPr>
          <p:spPr>
            <a:xfrm>
              <a:off x="29962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0" name="CustomShape 1082"/>
            <p:cNvSpPr/>
            <p:nvPr/>
          </p:nvSpPr>
          <p:spPr>
            <a:xfrm>
              <a:off x="30736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1" name="CustomShape 1083"/>
            <p:cNvSpPr/>
            <p:nvPr/>
          </p:nvSpPr>
          <p:spPr>
            <a:xfrm>
              <a:off x="31507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2" name="CustomShape 1084"/>
            <p:cNvSpPr/>
            <p:nvPr/>
          </p:nvSpPr>
          <p:spPr>
            <a:xfrm>
              <a:off x="32274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3" name="CustomShape 1085"/>
            <p:cNvSpPr/>
            <p:nvPr/>
          </p:nvSpPr>
          <p:spPr>
            <a:xfrm>
              <a:off x="33044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4" name="CustomShape 1086"/>
            <p:cNvSpPr/>
            <p:nvPr/>
          </p:nvSpPr>
          <p:spPr>
            <a:xfrm>
              <a:off x="33818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5" name="CustomShape 1087"/>
            <p:cNvSpPr/>
            <p:nvPr/>
          </p:nvSpPr>
          <p:spPr>
            <a:xfrm>
              <a:off x="34581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6" name="CustomShape 1088"/>
            <p:cNvSpPr/>
            <p:nvPr/>
          </p:nvSpPr>
          <p:spPr>
            <a:xfrm>
              <a:off x="35355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7" name="CustomShape 1089"/>
            <p:cNvSpPr/>
            <p:nvPr/>
          </p:nvSpPr>
          <p:spPr>
            <a:xfrm>
              <a:off x="3612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778" name="CustomShape 1090"/>
            <p:cNvSpPr/>
            <p:nvPr/>
          </p:nvSpPr>
          <p:spPr>
            <a:xfrm>
              <a:off x="3690000" y="544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779" name="Group 1091"/>
          <p:cNvGrpSpPr/>
          <p:nvPr/>
        </p:nvGrpSpPr>
        <p:grpSpPr>
          <a:xfrm>
            <a:off x="2159280" y="5448600"/>
            <a:ext cx="1655640" cy="142560"/>
            <a:chOff x="2159280" y="5448600"/>
            <a:chExt cx="1655640" cy="142560"/>
          </a:xfrm>
        </p:grpSpPr>
        <p:sp>
          <p:nvSpPr>
            <p:cNvPr id="4780" name="CustomShape 1092"/>
            <p:cNvSpPr/>
            <p:nvPr/>
          </p:nvSpPr>
          <p:spPr>
            <a:xfrm rot="10800000">
              <a:off x="35460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1" name="CustomShape 1093"/>
            <p:cNvSpPr/>
            <p:nvPr/>
          </p:nvSpPr>
          <p:spPr>
            <a:xfrm rot="10800000">
              <a:off x="34693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2" name="CustomShape 1094"/>
            <p:cNvSpPr/>
            <p:nvPr/>
          </p:nvSpPr>
          <p:spPr>
            <a:xfrm rot="10800000">
              <a:off x="33922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3" name="CustomShape 1095"/>
            <p:cNvSpPr/>
            <p:nvPr/>
          </p:nvSpPr>
          <p:spPr>
            <a:xfrm rot="10800000">
              <a:off x="33148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4" name="CustomShape 1096"/>
            <p:cNvSpPr/>
            <p:nvPr/>
          </p:nvSpPr>
          <p:spPr>
            <a:xfrm rot="10800000">
              <a:off x="32374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5" name="CustomShape 1097"/>
            <p:cNvSpPr/>
            <p:nvPr/>
          </p:nvSpPr>
          <p:spPr>
            <a:xfrm rot="10800000">
              <a:off x="31611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6" name="CustomShape 1098"/>
            <p:cNvSpPr/>
            <p:nvPr/>
          </p:nvSpPr>
          <p:spPr>
            <a:xfrm rot="10800000">
              <a:off x="30837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7" name="CustomShape 1099"/>
            <p:cNvSpPr/>
            <p:nvPr/>
          </p:nvSpPr>
          <p:spPr>
            <a:xfrm rot="10800000">
              <a:off x="30067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8" name="CustomShape 1100"/>
            <p:cNvSpPr/>
            <p:nvPr/>
          </p:nvSpPr>
          <p:spPr>
            <a:xfrm rot="10800000">
              <a:off x="29304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89" name="CustomShape 1101"/>
            <p:cNvSpPr/>
            <p:nvPr/>
          </p:nvSpPr>
          <p:spPr>
            <a:xfrm rot="10800000">
              <a:off x="28530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0" name="CustomShape 1102"/>
            <p:cNvSpPr/>
            <p:nvPr/>
          </p:nvSpPr>
          <p:spPr>
            <a:xfrm rot="10800000">
              <a:off x="27756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1" name="CustomShape 1103"/>
            <p:cNvSpPr/>
            <p:nvPr/>
          </p:nvSpPr>
          <p:spPr>
            <a:xfrm rot="10800000">
              <a:off x="26985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2" name="CustomShape 1104"/>
            <p:cNvSpPr/>
            <p:nvPr/>
          </p:nvSpPr>
          <p:spPr>
            <a:xfrm rot="10800000">
              <a:off x="26218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3" name="CustomShape 1105"/>
            <p:cNvSpPr/>
            <p:nvPr/>
          </p:nvSpPr>
          <p:spPr>
            <a:xfrm rot="10800000">
              <a:off x="25448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4" name="CustomShape 1106"/>
            <p:cNvSpPr/>
            <p:nvPr/>
          </p:nvSpPr>
          <p:spPr>
            <a:xfrm rot="10800000">
              <a:off x="24674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5" name="CustomShape 1107"/>
            <p:cNvSpPr/>
            <p:nvPr/>
          </p:nvSpPr>
          <p:spPr>
            <a:xfrm rot="10800000">
              <a:off x="23911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6" name="CustomShape 1108"/>
            <p:cNvSpPr/>
            <p:nvPr/>
          </p:nvSpPr>
          <p:spPr>
            <a:xfrm rot="10800000">
              <a:off x="23137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7" name="CustomShape 1109"/>
            <p:cNvSpPr/>
            <p:nvPr/>
          </p:nvSpPr>
          <p:spPr>
            <a:xfrm rot="10800000">
              <a:off x="22366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798" name="CustomShape 1110"/>
            <p:cNvSpPr/>
            <p:nvPr/>
          </p:nvSpPr>
          <p:spPr>
            <a:xfrm rot="10800000">
              <a:off x="2159280" y="5448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799" name="Group 1111"/>
          <p:cNvGrpSpPr/>
          <p:nvPr/>
        </p:nvGrpSpPr>
        <p:grpSpPr>
          <a:xfrm>
            <a:off x="7559640" y="5445000"/>
            <a:ext cx="1655640" cy="144000"/>
            <a:chOff x="7559640" y="5445000"/>
            <a:chExt cx="1655640" cy="144000"/>
          </a:xfrm>
        </p:grpSpPr>
        <p:sp>
          <p:nvSpPr>
            <p:cNvPr id="4800" name="CustomShape 1112"/>
            <p:cNvSpPr/>
            <p:nvPr/>
          </p:nvSpPr>
          <p:spPr>
            <a:xfrm>
              <a:off x="7559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1" name="CustomShape 1113"/>
            <p:cNvSpPr/>
            <p:nvPr/>
          </p:nvSpPr>
          <p:spPr>
            <a:xfrm>
              <a:off x="7635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2" name="CustomShape 1114"/>
            <p:cNvSpPr/>
            <p:nvPr/>
          </p:nvSpPr>
          <p:spPr>
            <a:xfrm>
              <a:off x="77133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3" name="CustomShape 1115"/>
            <p:cNvSpPr/>
            <p:nvPr/>
          </p:nvSpPr>
          <p:spPr>
            <a:xfrm>
              <a:off x="77907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4" name="CustomShape 1116"/>
            <p:cNvSpPr/>
            <p:nvPr/>
          </p:nvSpPr>
          <p:spPr>
            <a:xfrm>
              <a:off x="7867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5" name="CustomShape 1117"/>
            <p:cNvSpPr/>
            <p:nvPr/>
          </p:nvSpPr>
          <p:spPr>
            <a:xfrm>
              <a:off x="79444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6" name="CustomShape 1118"/>
            <p:cNvSpPr/>
            <p:nvPr/>
          </p:nvSpPr>
          <p:spPr>
            <a:xfrm>
              <a:off x="8021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7" name="CustomShape 1119"/>
            <p:cNvSpPr/>
            <p:nvPr/>
          </p:nvSpPr>
          <p:spPr>
            <a:xfrm>
              <a:off x="80989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8" name="CustomShape 1120"/>
            <p:cNvSpPr/>
            <p:nvPr/>
          </p:nvSpPr>
          <p:spPr>
            <a:xfrm>
              <a:off x="81752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09" name="CustomShape 1121"/>
            <p:cNvSpPr/>
            <p:nvPr/>
          </p:nvSpPr>
          <p:spPr>
            <a:xfrm>
              <a:off x="8252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0" name="CustomShape 1122"/>
            <p:cNvSpPr/>
            <p:nvPr/>
          </p:nvSpPr>
          <p:spPr>
            <a:xfrm>
              <a:off x="83296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1" name="CustomShape 1123"/>
            <p:cNvSpPr/>
            <p:nvPr/>
          </p:nvSpPr>
          <p:spPr>
            <a:xfrm>
              <a:off x="84070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2" name="CustomShape 1124"/>
            <p:cNvSpPr/>
            <p:nvPr/>
          </p:nvSpPr>
          <p:spPr>
            <a:xfrm>
              <a:off x="84834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3" name="CustomShape 1125"/>
            <p:cNvSpPr/>
            <p:nvPr/>
          </p:nvSpPr>
          <p:spPr>
            <a:xfrm>
              <a:off x="8560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4" name="CustomShape 1126"/>
            <p:cNvSpPr/>
            <p:nvPr/>
          </p:nvSpPr>
          <p:spPr>
            <a:xfrm>
              <a:off x="86382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5" name="CustomShape 1127"/>
            <p:cNvSpPr/>
            <p:nvPr/>
          </p:nvSpPr>
          <p:spPr>
            <a:xfrm>
              <a:off x="8714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6" name="CustomShape 1128"/>
            <p:cNvSpPr/>
            <p:nvPr/>
          </p:nvSpPr>
          <p:spPr>
            <a:xfrm>
              <a:off x="87915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7" name="CustomShape 1129"/>
            <p:cNvSpPr/>
            <p:nvPr/>
          </p:nvSpPr>
          <p:spPr>
            <a:xfrm>
              <a:off x="8868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18" name="CustomShape 1130"/>
            <p:cNvSpPr/>
            <p:nvPr/>
          </p:nvSpPr>
          <p:spPr>
            <a:xfrm>
              <a:off x="8946360" y="544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819" name="Group 1131"/>
          <p:cNvGrpSpPr/>
          <p:nvPr/>
        </p:nvGrpSpPr>
        <p:grpSpPr>
          <a:xfrm>
            <a:off x="7415640" y="5448600"/>
            <a:ext cx="1655280" cy="142560"/>
            <a:chOff x="7415640" y="5448600"/>
            <a:chExt cx="1655280" cy="142560"/>
          </a:xfrm>
        </p:grpSpPr>
        <p:sp>
          <p:nvSpPr>
            <p:cNvPr id="4820" name="CustomShape 1132"/>
            <p:cNvSpPr/>
            <p:nvPr/>
          </p:nvSpPr>
          <p:spPr>
            <a:xfrm rot="10800000">
              <a:off x="88020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1" name="CustomShape 1133"/>
            <p:cNvSpPr/>
            <p:nvPr/>
          </p:nvSpPr>
          <p:spPr>
            <a:xfrm rot="10800000">
              <a:off x="87256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2" name="CustomShape 1134"/>
            <p:cNvSpPr/>
            <p:nvPr/>
          </p:nvSpPr>
          <p:spPr>
            <a:xfrm rot="10800000">
              <a:off x="86482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3" name="CustomShape 1135"/>
            <p:cNvSpPr/>
            <p:nvPr/>
          </p:nvSpPr>
          <p:spPr>
            <a:xfrm rot="10800000">
              <a:off x="85712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4" name="CustomShape 1136"/>
            <p:cNvSpPr/>
            <p:nvPr/>
          </p:nvSpPr>
          <p:spPr>
            <a:xfrm rot="10800000">
              <a:off x="84938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5" name="CustomShape 1137"/>
            <p:cNvSpPr/>
            <p:nvPr/>
          </p:nvSpPr>
          <p:spPr>
            <a:xfrm rot="10800000">
              <a:off x="84175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6" name="CustomShape 1138"/>
            <p:cNvSpPr/>
            <p:nvPr/>
          </p:nvSpPr>
          <p:spPr>
            <a:xfrm rot="10800000">
              <a:off x="83401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7" name="CustomShape 1139"/>
            <p:cNvSpPr/>
            <p:nvPr/>
          </p:nvSpPr>
          <p:spPr>
            <a:xfrm rot="10800000">
              <a:off x="82627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8" name="CustomShape 1140"/>
            <p:cNvSpPr/>
            <p:nvPr/>
          </p:nvSpPr>
          <p:spPr>
            <a:xfrm rot="10800000">
              <a:off x="81864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29" name="CustomShape 1141"/>
            <p:cNvSpPr/>
            <p:nvPr/>
          </p:nvSpPr>
          <p:spPr>
            <a:xfrm rot="10800000">
              <a:off x="81093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0" name="CustomShape 1142"/>
            <p:cNvSpPr/>
            <p:nvPr/>
          </p:nvSpPr>
          <p:spPr>
            <a:xfrm rot="10800000">
              <a:off x="80319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1" name="CustomShape 1143"/>
            <p:cNvSpPr/>
            <p:nvPr/>
          </p:nvSpPr>
          <p:spPr>
            <a:xfrm rot="10800000">
              <a:off x="79545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2" name="CustomShape 1144"/>
            <p:cNvSpPr/>
            <p:nvPr/>
          </p:nvSpPr>
          <p:spPr>
            <a:xfrm rot="10800000">
              <a:off x="78782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3" name="CustomShape 1145"/>
            <p:cNvSpPr/>
            <p:nvPr/>
          </p:nvSpPr>
          <p:spPr>
            <a:xfrm rot="10800000">
              <a:off x="78008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4" name="CustomShape 1146"/>
            <p:cNvSpPr/>
            <p:nvPr/>
          </p:nvSpPr>
          <p:spPr>
            <a:xfrm rot="10800000">
              <a:off x="77238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5" name="CustomShape 1147"/>
            <p:cNvSpPr/>
            <p:nvPr/>
          </p:nvSpPr>
          <p:spPr>
            <a:xfrm rot="10800000">
              <a:off x="76471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6" name="CustomShape 1148"/>
            <p:cNvSpPr/>
            <p:nvPr/>
          </p:nvSpPr>
          <p:spPr>
            <a:xfrm rot="10800000">
              <a:off x="75700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7" name="CustomShape 1149"/>
            <p:cNvSpPr/>
            <p:nvPr/>
          </p:nvSpPr>
          <p:spPr>
            <a:xfrm rot="10800000">
              <a:off x="74926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838" name="CustomShape 1150"/>
            <p:cNvSpPr/>
            <p:nvPr/>
          </p:nvSpPr>
          <p:spPr>
            <a:xfrm rot="10800000">
              <a:off x="7415640" y="544860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4839" name="Group 1151"/>
          <p:cNvGrpSpPr/>
          <p:nvPr/>
        </p:nvGrpSpPr>
        <p:grpSpPr>
          <a:xfrm>
            <a:off x="6119640" y="5445000"/>
            <a:ext cx="1655640" cy="144000"/>
            <a:chOff x="6119640" y="5445000"/>
            <a:chExt cx="1655640" cy="144000"/>
          </a:xfrm>
        </p:grpSpPr>
        <p:sp>
          <p:nvSpPr>
            <p:cNvPr id="4840" name="CustomShape 1152"/>
            <p:cNvSpPr/>
            <p:nvPr/>
          </p:nvSpPr>
          <p:spPr>
            <a:xfrm>
              <a:off x="6119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1" name="CustomShape 1153"/>
            <p:cNvSpPr/>
            <p:nvPr/>
          </p:nvSpPr>
          <p:spPr>
            <a:xfrm>
              <a:off x="61963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2" name="CustomShape 1154"/>
            <p:cNvSpPr/>
            <p:nvPr/>
          </p:nvSpPr>
          <p:spPr>
            <a:xfrm>
              <a:off x="62733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3" name="CustomShape 1155"/>
            <p:cNvSpPr/>
            <p:nvPr/>
          </p:nvSpPr>
          <p:spPr>
            <a:xfrm>
              <a:off x="63507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4" name="CustomShape 1156"/>
            <p:cNvSpPr/>
            <p:nvPr/>
          </p:nvSpPr>
          <p:spPr>
            <a:xfrm>
              <a:off x="64281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5" name="CustomShape 1157"/>
            <p:cNvSpPr/>
            <p:nvPr/>
          </p:nvSpPr>
          <p:spPr>
            <a:xfrm>
              <a:off x="65044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6" name="CustomShape 1158"/>
            <p:cNvSpPr/>
            <p:nvPr/>
          </p:nvSpPr>
          <p:spPr>
            <a:xfrm>
              <a:off x="65818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7" name="CustomShape 1159"/>
            <p:cNvSpPr/>
            <p:nvPr/>
          </p:nvSpPr>
          <p:spPr>
            <a:xfrm>
              <a:off x="66589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8" name="CustomShape 1160"/>
            <p:cNvSpPr/>
            <p:nvPr/>
          </p:nvSpPr>
          <p:spPr>
            <a:xfrm>
              <a:off x="67352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49" name="CustomShape 1161"/>
            <p:cNvSpPr/>
            <p:nvPr/>
          </p:nvSpPr>
          <p:spPr>
            <a:xfrm>
              <a:off x="6812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0" name="CustomShape 1162"/>
            <p:cNvSpPr/>
            <p:nvPr/>
          </p:nvSpPr>
          <p:spPr>
            <a:xfrm>
              <a:off x="68900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1" name="CustomShape 1163"/>
            <p:cNvSpPr/>
            <p:nvPr/>
          </p:nvSpPr>
          <p:spPr>
            <a:xfrm>
              <a:off x="69670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2" name="CustomShape 1164"/>
            <p:cNvSpPr/>
            <p:nvPr/>
          </p:nvSpPr>
          <p:spPr>
            <a:xfrm>
              <a:off x="70437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3" name="CustomShape 1165"/>
            <p:cNvSpPr/>
            <p:nvPr/>
          </p:nvSpPr>
          <p:spPr>
            <a:xfrm>
              <a:off x="7120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4" name="CustomShape 1166"/>
            <p:cNvSpPr/>
            <p:nvPr/>
          </p:nvSpPr>
          <p:spPr>
            <a:xfrm>
              <a:off x="71982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5" name="CustomShape 1167"/>
            <p:cNvSpPr/>
            <p:nvPr/>
          </p:nvSpPr>
          <p:spPr>
            <a:xfrm>
              <a:off x="7274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6" name="CustomShape 1168"/>
            <p:cNvSpPr/>
            <p:nvPr/>
          </p:nvSpPr>
          <p:spPr>
            <a:xfrm>
              <a:off x="73519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7" name="CustomShape 1169"/>
            <p:cNvSpPr/>
            <p:nvPr/>
          </p:nvSpPr>
          <p:spPr>
            <a:xfrm>
              <a:off x="7428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58" name="CustomShape 1170"/>
            <p:cNvSpPr/>
            <p:nvPr/>
          </p:nvSpPr>
          <p:spPr>
            <a:xfrm>
              <a:off x="7506360" y="544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859" name="Group 1171"/>
          <p:cNvGrpSpPr/>
          <p:nvPr/>
        </p:nvGrpSpPr>
        <p:grpSpPr>
          <a:xfrm>
            <a:off x="5759640" y="5445360"/>
            <a:ext cx="1655640" cy="142560"/>
            <a:chOff x="5759640" y="5445360"/>
            <a:chExt cx="1655640" cy="142560"/>
          </a:xfrm>
        </p:grpSpPr>
        <p:sp>
          <p:nvSpPr>
            <p:cNvPr id="4860" name="CustomShape 1172"/>
            <p:cNvSpPr/>
            <p:nvPr/>
          </p:nvSpPr>
          <p:spPr>
            <a:xfrm rot="10800000">
              <a:off x="714636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1" name="CustomShape 1173"/>
            <p:cNvSpPr/>
            <p:nvPr/>
          </p:nvSpPr>
          <p:spPr>
            <a:xfrm rot="10800000">
              <a:off x="707004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2" name="CustomShape 1174"/>
            <p:cNvSpPr/>
            <p:nvPr/>
          </p:nvSpPr>
          <p:spPr>
            <a:xfrm rot="10800000">
              <a:off x="699264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3" name="CustomShape 1175"/>
            <p:cNvSpPr/>
            <p:nvPr/>
          </p:nvSpPr>
          <p:spPr>
            <a:xfrm rot="10800000">
              <a:off x="691524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4" name="CustomShape 1176"/>
            <p:cNvSpPr/>
            <p:nvPr/>
          </p:nvSpPr>
          <p:spPr>
            <a:xfrm rot="10800000">
              <a:off x="683820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5" name="CustomShape 1177"/>
            <p:cNvSpPr/>
            <p:nvPr/>
          </p:nvSpPr>
          <p:spPr>
            <a:xfrm rot="10800000">
              <a:off x="676152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6" name="CustomShape 1178"/>
            <p:cNvSpPr/>
            <p:nvPr/>
          </p:nvSpPr>
          <p:spPr>
            <a:xfrm rot="10800000">
              <a:off x="668448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7" name="CustomShape 1179"/>
            <p:cNvSpPr/>
            <p:nvPr/>
          </p:nvSpPr>
          <p:spPr>
            <a:xfrm rot="10800000">
              <a:off x="660708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8" name="CustomShape 1180"/>
            <p:cNvSpPr/>
            <p:nvPr/>
          </p:nvSpPr>
          <p:spPr>
            <a:xfrm rot="10800000">
              <a:off x="653076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69" name="CustomShape 1181"/>
            <p:cNvSpPr/>
            <p:nvPr/>
          </p:nvSpPr>
          <p:spPr>
            <a:xfrm rot="10800000">
              <a:off x="645336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0" name="CustomShape 1182"/>
            <p:cNvSpPr/>
            <p:nvPr/>
          </p:nvSpPr>
          <p:spPr>
            <a:xfrm rot="10800000">
              <a:off x="637632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1" name="CustomShape 1183"/>
            <p:cNvSpPr/>
            <p:nvPr/>
          </p:nvSpPr>
          <p:spPr>
            <a:xfrm rot="10800000">
              <a:off x="629892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2" name="CustomShape 1184"/>
            <p:cNvSpPr/>
            <p:nvPr/>
          </p:nvSpPr>
          <p:spPr>
            <a:xfrm rot="10800000">
              <a:off x="622260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3" name="CustomShape 1185"/>
            <p:cNvSpPr/>
            <p:nvPr/>
          </p:nvSpPr>
          <p:spPr>
            <a:xfrm rot="10800000">
              <a:off x="614520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4" name="CustomShape 1186"/>
            <p:cNvSpPr/>
            <p:nvPr/>
          </p:nvSpPr>
          <p:spPr>
            <a:xfrm rot="10800000">
              <a:off x="606780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5" name="CustomShape 1187"/>
            <p:cNvSpPr/>
            <p:nvPr/>
          </p:nvSpPr>
          <p:spPr>
            <a:xfrm rot="10800000">
              <a:off x="599148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6" name="CustomShape 1188"/>
            <p:cNvSpPr/>
            <p:nvPr/>
          </p:nvSpPr>
          <p:spPr>
            <a:xfrm rot="10800000">
              <a:off x="591408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7" name="CustomShape 1189"/>
            <p:cNvSpPr/>
            <p:nvPr/>
          </p:nvSpPr>
          <p:spPr>
            <a:xfrm rot="10800000">
              <a:off x="5837040" y="5445360"/>
              <a:ext cx="268920" cy="142560"/>
            </a:xfrm>
            <a:prstGeom prst="ellipse">
              <a:avLst/>
            </a:prstGeom>
            <a:solidFill>
              <a:schemeClr val="bg1"/>
            </a:solidFill>
            <a:ln w="9360">
              <a:solidFill>
                <a:schemeClr val="tx1"/>
              </a:solidFill>
              <a:round/>
            </a:ln>
          </p:spPr>
          <p:style>
            <a:lnRef idx="0"/>
            <a:fillRef idx="0"/>
            <a:effectRef idx="0"/>
            <a:fontRef idx="minor"/>
          </p:style>
        </p:sp>
        <p:sp>
          <p:nvSpPr>
            <p:cNvPr id="4878" name="CustomShape 1190"/>
            <p:cNvSpPr/>
            <p:nvPr/>
          </p:nvSpPr>
          <p:spPr>
            <a:xfrm rot="10800000">
              <a:off x="5759640" y="5445360"/>
              <a:ext cx="268920" cy="142560"/>
            </a:xfrm>
            <a:prstGeom prst="ellipse">
              <a:avLst/>
            </a:prstGeom>
            <a:pattFill prst="wdDnDiag">
              <a:fgClr>
                <a:srgbClr val="44546a"/>
              </a:fgClr>
              <a:bgClr>
                <a:srgbClr val="ffffff"/>
              </a:bgClr>
            </a:pattFill>
            <a:ln w="9360">
              <a:solidFill>
                <a:schemeClr val="tx1"/>
              </a:solidFill>
              <a:round/>
            </a:ln>
          </p:spPr>
          <p:style>
            <a:lnRef idx="0"/>
            <a:fillRef idx="0"/>
            <a:effectRef idx="0"/>
            <a:fontRef idx="minor"/>
          </p:style>
        </p:sp>
      </p:grpSp>
      <p:grpSp>
        <p:nvGrpSpPr>
          <p:cNvPr id="4879" name="Group 1191"/>
          <p:cNvGrpSpPr/>
          <p:nvPr/>
        </p:nvGrpSpPr>
        <p:grpSpPr>
          <a:xfrm>
            <a:off x="430200" y="5445000"/>
            <a:ext cx="1655640" cy="144000"/>
            <a:chOff x="430200" y="5445000"/>
            <a:chExt cx="1655640" cy="144000"/>
          </a:xfrm>
        </p:grpSpPr>
        <p:sp>
          <p:nvSpPr>
            <p:cNvPr id="4880" name="CustomShape 1192"/>
            <p:cNvSpPr/>
            <p:nvPr/>
          </p:nvSpPr>
          <p:spPr>
            <a:xfrm>
              <a:off x="4302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1" name="CustomShape 1193"/>
            <p:cNvSpPr/>
            <p:nvPr/>
          </p:nvSpPr>
          <p:spPr>
            <a:xfrm>
              <a:off x="506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2" name="CustomShape 1194"/>
            <p:cNvSpPr/>
            <p:nvPr/>
          </p:nvSpPr>
          <p:spPr>
            <a:xfrm>
              <a:off x="5839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3" name="CustomShape 1195"/>
            <p:cNvSpPr/>
            <p:nvPr/>
          </p:nvSpPr>
          <p:spPr>
            <a:xfrm>
              <a:off x="6613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4" name="CustomShape 1196"/>
            <p:cNvSpPr/>
            <p:nvPr/>
          </p:nvSpPr>
          <p:spPr>
            <a:xfrm>
              <a:off x="7383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5" name="CustomShape 1197"/>
            <p:cNvSpPr/>
            <p:nvPr/>
          </p:nvSpPr>
          <p:spPr>
            <a:xfrm>
              <a:off x="8146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6" name="CustomShape 1198"/>
            <p:cNvSpPr/>
            <p:nvPr/>
          </p:nvSpPr>
          <p:spPr>
            <a:xfrm>
              <a:off x="8920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7" name="CustomShape 1199"/>
            <p:cNvSpPr/>
            <p:nvPr/>
          </p:nvSpPr>
          <p:spPr>
            <a:xfrm>
              <a:off x="9694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8" name="CustomShape 1200"/>
            <p:cNvSpPr/>
            <p:nvPr/>
          </p:nvSpPr>
          <p:spPr>
            <a:xfrm>
              <a:off x="10458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89" name="CustomShape 1201"/>
            <p:cNvSpPr/>
            <p:nvPr/>
          </p:nvSpPr>
          <p:spPr>
            <a:xfrm>
              <a:off x="112320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0" name="CustomShape 1202"/>
            <p:cNvSpPr/>
            <p:nvPr/>
          </p:nvSpPr>
          <p:spPr>
            <a:xfrm>
              <a:off x="12002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1" name="CustomShape 1203"/>
            <p:cNvSpPr/>
            <p:nvPr/>
          </p:nvSpPr>
          <p:spPr>
            <a:xfrm>
              <a:off x="127764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2" name="CustomShape 1204"/>
            <p:cNvSpPr/>
            <p:nvPr/>
          </p:nvSpPr>
          <p:spPr>
            <a:xfrm>
              <a:off x="13539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3" name="CustomShape 1205"/>
            <p:cNvSpPr/>
            <p:nvPr/>
          </p:nvSpPr>
          <p:spPr>
            <a:xfrm>
              <a:off x="14313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4" name="CustomShape 1206"/>
            <p:cNvSpPr/>
            <p:nvPr/>
          </p:nvSpPr>
          <p:spPr>
            <a:xfrm>
              <a:off x="150876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5" name="CustomShape 1207"/>
            <p:cNvSpPr/>
            <p:nvPr/>
          </p:nvSpPr>
          <p:spPr>
            <a:xfrm>
              <a:off x="158508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6" name="CustomShape 1208"/>
            <p:cNvSpPr/>
            <p:nvPr/>
          </p:nvSpPr>
          <p:spPr>
            <a:xfrm>
              <a:off x="16621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7" name="CustomShape 1209"/>
            <p:cNvSpPr/>
            <p:nvPr/>
          </p:nvSpPr>
          <p:spPr>
            <a:xfrm>
              <a:off x="1739520" y="5445000"/>
              <a:ext cx="268920" cy="144000"/>
            </a:xfrm>
            <a:prstGeom prst="ellipse">
              <a:avLst/>
            </a:prstGeom>
            <a:solidFill>
              <a:schemeClr val="bg1"/>
            </a:solidFill>
            <a:ln w="9360">
              <a:solidFill>
                <a:schemeClr val="tx1"/>
              </a:solidFill>
              <a:round/>
            </a:ln>
          </p:spPr>
          <p:style>
            <a:lnRef idx="0"/>
            <a:fillRef idx="0"/>
            <a:effectRef idx="0"/>
            <a:fontRef idx="minor"/>
          </p:style>
        </p:sp>
        <p:sp>
          <p:nvSpPr>
            <p:cNvPr id="4898" name="CustomShape 1210"/>
            <p:cNvSpPr/>
            <p:nvPr/>
          </p:nvSpPr>
          <p:spPr>
            <a:xfrm>
              <a:off x="1816920" y="5445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899" name="Group 1211"/>
          <p:cNvGrpSpPr/>
          <p:nvPr/>
        </p:nvGrpSpPr>
        <p:grpSpPr>
          <a:xfrm>
            <a:off x="503640" y="5448600"/>
            <a:ext cx="1655280" cy="142560"/>
            <a:chOff x="503640" y="5448600"/>
            <a:chExt cx="1655280" cy="142560"/>
          </a:xfrm>
        </p:grpSpPr>
        <p:sp>
          <p:nvSpPr>
            <p:cNvPr id="4900" name="CustomShape 1212"/>
            <p:cNvSpPr/>
            <p:nvPr/>
          </p:nvSpPr>
          <p:spPr>
            <a:xfrm rot="10800000">
              <a:off x="18900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1" name="CustomShape 1213"/>
            <p:cNvSpPr/>
            <p:nvPr/>
          </p:nvSpPr>
          <p:spPr>
            <a:xfrm rot="10800000">
              <a:off x="18136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2" name="CustomShape 1214"/>
            <p:cNvSpPr/>
            <p:nvPr/>
          </p:nvSpPr>
          <p:spPr>
            <a:xfrm rot="10800000">
              <a:off x="17362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3" name="CustomShape 1215"/>
            <p:cNvSpPr/>
            <p:nvPr/>
          </p:nvSpPr>
          <p:spPr>
            <a:xfrm rot="10800000">
              <a:off x="16592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4" name="CustomShape 1216"/>
            <p:cNvSpPr/>
            <p:nvPr/>
          </p:nvSpPr>
          <p:spPr>
            <a:xfrm rot="10800000">
              <a:off x="15818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5" name="CustomShape 1217"/>
            <p:cNvSpPr/>
            <p:nvPr/>
          </p:nvSpPr>
          <p:spPr>
            <a:xfrm rot="10800000">
              <a:off x="15055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6" name="CustomShape 1218"/>
            <p:cNvSpPr/>
            <p:nvPr/>
          </p:nvSpPr>
          <p:spPr>
            <a:xfrm rot="10800000">
              <a:off x="14281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7" name="CustomShape 1219"/>
            <p:cNvSpPr/>
            <p:nvPr/>
          </p:nvSpPr>
          <p:spPr>
            <a:xfrm rot="10800000">
              <a:off x="13507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8" name="CustomShape 1220"/>
            <p:cNvSpPr/>
            <p:nvPr/>
          </p:nvSpPr>
          <p:spPr>
            <a:xfrm rot="10800000">
              <a:off x="12744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09" name="CustomShape 1221"/>
            <p:cNvSpPr/>
            <p:nvPr/>
          </p:nvSpPr>
          <p:spPr>
            <a:xfrm rot="10800000">
              <a:off x="11973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0" name="CustomShape 1222"/>
            <p:cNvSpPr/>
            <p:nvPr/>
          </p:nvSpPr>
          <p:spPr>
            <a:xfrm rot="10800000">
              <a:off x="11199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1" name="CustomShape 1223"/>
            <p:cNvSpPr/>
            <p:nvPr/>
          </p:nvSpPr>
          <p:spPr>
            <a:xfrm rot="10800000">
              <a:off x="104256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2" name="CustomShape 1224"/>
            <p:cNvSpPr/>
            <p:nvPr/>
          </p:nvSpPr>
          <p:spPr>
            <a:xfrm rot="10800000">
              <a:off x="9662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3" name="CustomShape 1225"/>
            <p:cNvSpPr/>
            <p:nvPr/>
          </p:nvSpPr>
          <p:spPr>
            <a:xfrm rot="10800000">
              <a:off x="88884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4" name="CustomShape 1226"/>
            <p:cNvSpPr/>
            <p:nvPr/>
          </p:nvSpPr>
          <p:spPr>
            <a:xfrm rot="10800000">
              <a:off x="81180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5" name="CustomShape 1227"/>
            <p:cNvSpPr/>
            <p:nvPr/>
          </p:nvSpPr>
          <p:spPr>
            <a:xfrm rot="10800000">
              <a:off x="73512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6" name="CustomShape 1228"/>
            <p:cNvSpPr/>
            <p:nvPr/>
          </p:nvSpPr>
          <p:spPr>
            <a:xfrm rot="10800000">
              <a:off x="6580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7" name="CustomShape 1229"/>
            <p:cNvSpPr/>
            <p:nvPr/>
          </p:nvSpPr>
          <p:spPr>
            <a:xfrm rot="10800000">
              <a:off x="580680" y="5448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18" name="CustomShape 1230"/>
            <p:cNvSpPr/>
            <p:nvPr/>
          </p:nvSpPr>
          <p:spPr>
            <a:xfrm rot="10800000">
              <a:off x="503640" y="54486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4919" name="CustomShape 1231"/>
          <p:cNvSpPr/>
          <p:nvPr/>
        </p:nvSpPr>
        <p:spPr>
          <a:xfrm>
            <a:off x="395280" y="5229360"/>
            <a:ext cx="684000" cy="647280"/>
          </a:xfrm>
          <a:prstGeom prst="ellipse">
            <a:avLst/>
          </a:prstGeom>
          <a:solidFill>
            <a:srgbClr val="c00000"/>
          </a:solidFill>
          <a:ln w="9360">
            <a:solidFill>
              <a:schemeClr val="accent2"/>
            </a:solidFill>
            <a:round/>
          </a:ln>
        </p:spPr>
        <p:style>
          <a:lnRef idx="0"/>
          <a:fillRef idx="0"/>
          <a:effectRef idx="0"/>
          <a:fontRef idx="minor"/>
        </p:style>
      </p:sp>
      <p:sp>
        <p:nvSpPr>
          <p:cNvPr id="4920" name="CustomShape 1232"/>
          <p:cNvSpPr/>
          <p:nvPr/>
        </p:nvSpPr>
        <p:spPr>
          <a:xfrm>
            <a:off x="2303640" y="5229360"/>
            <a:ext cx="718920" cy="647280"/>
          </a:xfrm>
          <a:prstGeom prst="ellipse">
            <a:avLst/>
          </a:prstGeom>
          <a:solidFill>
            <a:schemeClr val="accent1"/>
          </a:solidFill>
          <a:ln w="9360">
            <a:solidFill>
              <a:schemeClr val="tx1"/>
            </a:solidFill>
            <a:round/>
          </a:ln>
        </p:spPr>
        <p:style>
          <a:lnRef idx="0"/>
          <a:fillRef idx="0"/>
          <a:effectRef idx="0"/>
          <a:fontRef idx="minor"/>
        </p:style>
      </p:sp>
      <p:sp>
        <p:nvSpPr>
          <p:cNvPr id="4921" name="CustomShape 1233"/>
          <p:cNvSpPr/>
          <p:nvPr/>
        </p:nvSpPr>
        <p:spPr>
          <a:xfrm>
            <a:off x="3887640" y="5156280"/>
            <a:ext cx="790200" cy="718920"/>
          </a:xfrm>
          <a:prstGeom prst="ellipse">
            <a:avLst/>
          </a:prstGeom>
          <a:solidFill>
            <a:srgbClr val="c00000"/>
          </a:solidFill>
          <a:ln w="9360">
            <a:solidFill>
              <a:schemeClr val="accent2"/>
            </a:solidFill>
            <a:round/>
          </a:ln>
        </p:spPr>
        <p:style>
          <a:lnRef idx="0"/>
          <a:fillRef idx="0"/>
          <a:effectRef idx="0"/>
          <a:fontRef idx="minor"/>
        </p:style>
      </p:sp>
      <p:sp>
        <p:nvSpPr>
          <p:cNvPr id="4922" name="CustomShape 1234"/>
          <p:cNvSpPr/>
          <p:nvPr/>
        </p:nvSpPr>
        <p:spPr>
          <a:xfrm>
            <a:off x="5543640" y="5229360"/>
            <a:ext cx="718920" cy="647280"/>
          </a:xfrm>
          <a:prstGeom prst="ellipse">
            <a:avLst/>
          </a:prstGeom>
          <a:solidFill>
            <a:srgbClr val="c00000"/>
          </a:solidFill>
          <a:ln w="9360">
            <a:solidFill>
              <a:schemeClr val="accent2"/>
            </a:solidFill>
            <a:round/>
          </a:ln>
        </p:spPr>
        <p:style>
          <a:lnRef idx="0"/>
          <a:fillRef idx="0"/>
          <a:effectRef idx="0"/>
          <a:fontRef idx="minor"/>
        </p:style>
      </p:sp>
      <p:sp>
        <p:nvSpPr>
          <p:cNvPr id="4923" name="CustomShape 1235"/>
          <p:cNvSpPr/>
          <p:nvPr/>
        </p:nvSpPr>
        <p:spPr>
          <a:xfrm>
            <a:off x="7451640" y="5156280"/>
            <a:ext cx="790200" cy="718920"/>
          </a:xfrm>
          <a:prstGeom prst="ellipse">
            <a:avLst/>
          </a:prstGeom>
          <a:solidFill>
            <a:schemeClr val="accent1"/>
          </a:solidFill>
          <a:ln w="9360">
            <a:solidFill>
              <a:schemeClr val="tx1"/>
            </a:solidFill>
            <a:round/>
          </a:ln>
        </p:spPr>
        <p:style>
          <a:lnRef idx="0"/>
          <a:fillRef idx="0"/>
          <a:effectRef idx="0"/>
          <a:fontRef idx="minor"/>
        </p:style>
      </p:sp>
      <p:sp>
        <p:nvSpPr>
          <p:cNvPr id="4924" name="CustomShape 1236"/>
          <p:cNvSpPr/>
          <p:nvPr/>
        </p:nvSpPr>
        <p:spPr>
          <a:xfrm>
            <a:off x="8928000" y="5229360"/>
            <a:ext cx="718920" cy="647280"/>
          </a:xfrm>
          <a:prstGeom prst="ellipse">
            <a:avLst/>
          </a:prstGeom>
          <a:solidFill>
            <a:schemeClr val="accent1"/>
          </a:solidFill>
          <a:ln w="9360">
            <a:solidFill>
              <a:schemeClr val="tx1"/>
            </a:solidFill>
            <a:round/>
          </a:ln>
        </p:spPr>
        <p:style>
          <a:lnRef idx="0"/>
          <a:fillRef idx="0"/>
          <a:effectRef idx="0"/>
          <a:fontRef idx="minor"/>
        </p:style>
      </p:sp>
      <p:grpSp>
        <p:nvGrpSpPr>
          <p:cNvPr id="4925" name="Group 1237"/>
          <p:cNvGrpSpPr/>
          <p:nvPr/>
        </p:nvGrpSpPr>
        <p:grpSpPr>
          <a:xfrm>
            <a:off x="1654200" y="5767560"/>
            <a:ext cx="144000" cy="1655640"/>
            <a:chOff x="1654200" y="5767560"/>
            <a:chExt cx="144000" cy="1655640"/>
          </a:xfrm>
        </p:grpSpPr>
        <p:sp>
          <p:nvSpPr>
            <p:cNvPr id="4926" name="CustomShape 1238"/>
            <p:cNvSpPr/>
            <p:nvPr/>
          </p:nvSpPr>
          <p:spPr>
            <a:xfrm rot="16200000">
              <a:off x="1591560" y="7216560"/>
              <a:ext cx="268920" cy="144000"/>
            </a:xfrm>
            <a:prstGeom prst="ellipse">
              <a:avLst/>
            </a:prstGeom>
            <a:solidFill>
              <a:schemeClr val="bg1"/>
            </a:solidFill>
            <a:ln w="9360">
              <a:solidFill>
                <a:schemeClr val="tx1"/>
              </a:solidFill>
              <a:round/>
            </a:ln>
          </p:spPr>
          <p:style>
            <a:lnRef idx="0"/>
            <a:fillRef idx="0"/>
            <a:effectRef idx="0"/>
            <a:fontRef idx="minor"/>
          </p:style>
        </p:sp>
        <p:sp>
          <p:nvSpPr>
            <p:cNvPr id="4927" name="CustomShape 1239"/>
            <p:cNvSpPr/>
            <p:nvPr/>
          </p:nvSpPr>
          <p:spPr>
            <a:xfrm rot="16200000">
              <a:off x="1591560" y="7140240"/>
              <a:ext cx="268920" cy="144000"/>
            </a:xfrm>
            <a:prstGeom prst="ellipse">
              <a:avLst/>
            </a:prstGeom>
            <a:solidFill>
              <a:schemeClr val="bg1"/>
            </a:solidFill>
            <a:ln w="9360">
              <a:solidFill>
                <a:schemeClr val="tx1"/>
              </a:solidFill>
              <a:round/>
            </a:ln>
          </p:spPr>
          <p:style>
            <a:lnRef idx="0"/>
            <a:fillRef idx="0"/>
            <a:effectRef idx="0"/>
            <a:fontRef idx="minor"/>
          </p:style>
        </p:sp>
        <p:sp>
          <p:nvSpPr>
            <p:cNvPr id="4928" name="CustomShape 1240"/>
            <p:cNvSpPr/>
            <p:nvPr/>
          </p:nvSpPr>
          <p:spPr>
            <a:xfrm rot="16200000">
              <a:off x="1591560" y="7062840"/>
              <a:ext cx="268920" cy="144000"/>
            </a:xfrm>
            <a:prstGeom prst="ellipse">
              <a:avLst/>
            </a:prstGeom>
            <a:solidFill>
              <a:schemeClr val="bg1"/>
            </a:solidFill>
            <a:ln w="9360">
              <a:solidFill>
                <a:schemeClr val="tx1"/>
              </a:solidFill>
              <a:round/>
            </a:ln>
          </p:spPr>
          <p:style>
            <a:lnRef idx="0"/>
            <a:fillRef idx="0"/>
            <a:effectRef idx="0"/>
            <a:fontRef idx="minor"/>
          </p:style>
        </p:sp>
        <p:sp>
          <p:nvSpPr>
            <p:cNvPr id="4929" name="CustomShape 1241"/>
            <p:cNvSpPr/>
            <p:nvPr/>
          </p:nvSpPr>
          <p:spPr>
            <a:xfrm rot="16200000">
              <a:off x="1591560" y="6985440"/>
              <a:ext cx="268920" cy="144000"/>
            </a:xfrm>
            <a:prstGeom prst="ellipse">
              <a:avLst/>
            </a:prstGeom>
            <a:solidFill>
              <a:schemeClr val="bg1"/>
            </a:solidFill>
            <a:ln w="9360">
              <a:solidFill>
                <a:schemeClr val="tx1"/>
              </a:solidFill>
              <a:round/>
            </a:ln>
          </p:spPr>
          <p:style>
            <a:lnRef idx="0"/>
            <a:fillRef idx="0"/>
            <a:effectRef idx="0"/>
            <a:fontRef idx="minor"/>
          </p:style>
        </p:sp>
        <p:sp>
          <p:nvSpPr>
            <p:cNvPr id="4930" name="CustomShape 1242"/>
            <p:cNvSpPr/>
            <p:nvPr/>
          </p:nvSpPr>
          <p:spPr>
            <a:xfrm rot="16200000">
              <a:off x="1591560" y="6908400"/>
              <a:ext cx="268920" cy="144000"/>
            </a:xfrm>
            <a:prstGeom prst="ellipse">
              <a:avLst/>
            </a:prstGeom>
            <a:solidFill>
              <a:schemeClr val="bg1"/>
            </a:solidFill>
            <a:ln w="9360">
              <a:solidFill>
                <a:schemeClr val="tx1"/>
              </a:solidFill>
              <a:round/>
            </a:ln>
          </p:spPr>
          <p:style>
            <a:lnRef idx="0"/>
            <a:fillRef idx="0"/>
            <a:effectRef idx="0"/>
            <a:fontRef idx="minor"/>
          </p:style>
        </p:sp>
        <p:sp>
          <p:nvSpPr>
            <p:cNvPr id="4931" name="CustomShape 1243"/>
            <p:cNvSpPr/>
            <p:nvPr/>
          </p:nvSpPr>
          <p:spPr>
            <a:xfrm rot="16200000">
              <a:off x="1591560" y="6831720"/>
              <a:ext cx="268920" cy="144000"/>
            </a:xfrm>
            <a:prstGeom prst="ellipse">
              <a:avLst/>
            </a:prstGeom>
            <a:solidFill>
              <a:schemeClr val="bg1"/>
            </a:solidFill>
            <a:ln w="9360">
              <a:solidFill>
                <a:schemeClr val="tx1"/>
              </a:solidFill>
              <a:round/>
            </a:ln>
          </p:spPr>
          <p:style>
            <a:lnRef idx="0"/>
            <a:fillRef idx="0"/>
            <a:effectRef idx="0"/>
            <a:fontRef idx="minor"/>
          </p:style>
        </p:sp>
        <p:sp>
          <p:nvSpPr>
            <p:cNvPr id="4932" name="CustomShape 1244"/>
            <p:cNvSpPr/>
            <p:nvPr/>
          </p:nvSpPr>
          <p:spPr>
            <a:xfrm rot="16200000">
              <a:off x="1591560" y="6754680"/>
              <a:ext cx="268920" cy="144000"/>
            </a:xfrm>
            <a:prstGeom prst="ellipse">
              <a:avLst/>
            </a:prstGeom>
            <a:solidFill>
              <a:schemeClr val="bg1"/>
            </a:solidFill>
            <a:ln w="9360">
              <a:solidFill>
                <a:schemeClr val="tx1"/>
              </a:solidFill>
              <a:round/>
            </a:ln>
          </p:spPr>
          <p:style>
            <a:lnRef idx="0"/>
            <a:fillRef idx="0"/>
            <a:effectRef idx="0"/>
            <a:fontRef idx="minor"/>
          </p:style>
        </p:sp>
        <p:sp>
          <p:nvSpPr>
            <p:cNvPr id="4933" name="CustomShape 1245"/>
            <p:cNvSpPr/>
            <p:nvPr/>
          </p:nvSpPr>
          <p:spPr>
            <a:xfrm rot="16200000">
              <a:off x="1591560" y="6677280"/>
              <a:ext cx="268920" cy="144000"/>
            </a:xfrm>
            <a:prstGeom prst="ellipse">
              <a:avLst/>
            </a:prstGeom>
            <a:solidFill>
              <a:schemeClr val="bg1"/>
            </a:solidFill>
            <a:ln w="9360">
              <a:solidFill>
                <a:schemeClr val="tx1"/>
              </a:solidFill>
              <a:round/>
            </a:ln>
          </p:spPr>
          <p:style>
            <a:lnRef idx="0"/>
            <a:fillRef idx="0"/>
            <a:effectRef idx="0"/>
            <a:fontRef idx="minor"/>
          </p:style>
        </p:sp>
        <p:sp>
          <p:nvSpPr>
            <p:cNvPr id="4934" name="CustomShape 1246"/>
            <p:cNvSpPr/>
            <p:nvPr/>
          </p:nvSpPr>
          <p:spPr>
            <a:xfrm rot="16200000">
              <a:off x="1591560" y="6600960"/>
              <a:ext cx="268920" cy="144000"/>
            </a:xfrm>
            <a:prstGeom prst="ellipse">
              <a:avLst/>
            </a:prstGeom>
            <a:solidFill>
              <a:schemeClr val="bg1"/>
            </a:solidFill>
            <a:ln w="9360">
              <a:solidFill>
                <a:schemeClr val="tx1"/>
              </a:solidFill>
              <a:round/>
            </a:ln>
          </p:spPr>
          <p:style>
            <a:lnRef idx="0"/>
            <a:fillRef idx="0"/>
            <a:effectRef idx="0"/>
            <a:fontRef idx="minor"/>
          </p:style>
        </p:sp>
        <p:sp>
          <p:nvSpPr>
            <p:cNvPr id="4935" name="CustomShape 1247"/>
            <p:cNvSpPr/>
            <p:nvPr/>
          </p:nvSpPr>
          <p:spPr>
            <a:xfrm rot="16200000">
              <a:off x="1591560" y="6523560"/>
              <a:ext cx="268920" cy="144000"/>
            </a:xfrm>
            <a:prstGeom prst="ellipse">
              <a:avLst/>
            </a:prstGeom>
            <a:solidFill>
              <a:schemeClr val="bg1"/>
            </a:solidFill>
            <a:ln w="9360">
              <a:solidFill>
                <a:schemeClr val="tx1"/>
              </a:solidFill>
              <a:round/>
            </a:ln>
          </p:spPr>
          <p:style>
            <a:lnRef idx="0"/>
            <a:fillRef idx="0"/>
            <a:effectRef idx="0"/>
            <a:fontRef idx="minor"/>
          </p:style>
        </p:sp>
        <p:sp>
          <p:nvSpPr>
            <p:cNvPr id="4936" name="CustomShape 1248"/>
            <p:cNvSpPr/>
            <p:nvPr/>
          </p:nvSpPr>
          <p:spPr>
            <a:xfrm rot="16200000">
              <a:off x="1591560" y="6446520"/>
              <a:ext cx="268920" cy="144000"/>
            </a:xfrm>
            <a:prstGeom prst="ellipse">
              <a:avLst/>
            </a:prstGeom>
            <a:solidFill>
              <a:schemeClr val="bg1"/>
            </a:solidFill>
            <a:ln w="9360">
              <a:solidFill>
                <a:schemeClr val="tx1"/>
              </a:solidFill>
              <a:round/>
            </a:ln>
          </p:spPr>
          <p:style>
            <a:lnRef idx="0"/>
            <a:fillRef idx="0"/>
            <a:effectRef idx="0"/>
            <a:fontRef idx="minor"/>
          </p:style>
        </p:sp>
        <p:sp>
          <p:nvSpPr>
            <p:cNvPr id="4937" name="CustomShape 1249"/>
            <p:cNvSpPr/>
            <p:nvPr/>
          </p:nvSpPr>
          <p:spPr>
            <a:xfrm rot="16200000">
              <a:off x="1591560" y="6369120"/>
              <a:ext cx="268920" cy="144000"/>
            </a:xfrm>
            <a:prstGeom prst="ellipse">
              <a:avLst/>
            </a:prstGeom>
            <a:solidFill>
              <a:schemeClr val="bg1"/>
            </a:solidFill>
            <a:ln w="9360">
              <a:solidFill>
                <a:schemeClr val="tx1"/>
              </a:solidFill>
              <a:round/>
            </a:ln>
          </p:spPr>
          <p:style>
            <a:lnRef idx="0"/>
            <a:fillRef idx="0"/>
            <a:effectRef idx="0"/>
            <a:fontRef idx="minor"/>
          </p:style>
        </p:sp>
        <p:sp>
          <p:nvSpPr>
            <p:cNvPr id="4938" name="CustomShape 1250"/>
            <p:cNvSpPr/>
            <p:nvPr/>
          </p:nvSpPr>
          <p:spPr>
            <a:xfrm rot="16200000">
              <a:off x="1591560" y="6292800"/>
              <a:ext cx="268920" cy="144000"/>
            </a:xfrm>
            <a:prstGeom prst="ellipse">
              <a:avLst/>
            </a:prstGeom>
            <a:solidFill>
              <a:schemeClr val="bg1"/>
            </a:solidFill>
            <a:ln w="9360">
              <a:solidFill>
                <a:schemeClr val="tx1"/>
              </a:solidFill>
              <a:round/>
            </a:ln>
          </p:spPr>
          <p:style>
            <a:lnRef idx="0"/>
            <a:fillRef idx="0"/>
            <a:effectRef idx="0"/>
            <a:fontRef idx="minor"/>
          </p:style>
        </p:sp>
        <p:sp>
          <p:nvSpPr>
            <p:cNvPr id="4939" name="CustomShape 1251"/>
            <p:cNvSpPr/>
            <p:nvPr/>
          </p:nvSpPr>
          <p:spPr>
            <a:xfrm rot="16200000">
              <a:off x="1591560" y="6215400"/>
              <a:ext cx="268920" cy="144000"/>
            </a:xfrm>
            <a:prstGeom prst="ellipse">
              <a:avLst/>
            </a:prstGeom>
            <a:solidFill>
              <a:schemeClr val="bg1"/>
            </a:solidFill>
            <a:ln w="9360">
              <a:solidFill>
                <a:schemeClr val="tx1"/>
              </a:solidFill>
              <a:round/>
            </a:ln>
          </p:spPr>
          <p:style>
            <a:lnRef idx="0"/>
            <a:fillRef idx="0"/>
            <a:effectRef idx="0"/>
            <a:fontRef idx="minor"/>
          </p:style>
        </p:sp>
        <p:sp>
          <p:nvSpPr>
            <p:cNvPr id="4940" name="CustomShape 1252"/>
            <p:cNvSpPr/>
            <p:nvPr/>
          </p:nvSpPr>
          <p:spPr>
            <a:xfrm rot="16200000">
              <a:off x="1591560" y="6138000"/>
              <a:ext cx="268920" cy="144000"/>
            </a:xfrm>
            <a:prstGeom prst="ellipse">
              <a:avLst/>
            </a:prstGeom>
            <a:solidFill>
              <a:schemeClr val="bg1"/>
            </a:solidFill>
            <a:ln w="9360">
              <a:solidFill>
                <a:schemeClr val="tx1"/>
              </a:solidFill>
              <a:round/>
            </a:ln>
          </p:spPr>
          <p:style>
            <a:lnRef idx="0"/>
            <a:fillRef idx="0"/>
            <a:effectRef idx="0"/>
            <a:fontRef idx="minor"/>
          </p:style>
        </p:sp>
        <p:sp>
          <p:nvSpPr>
            <p:cNvPr id="4941" name="CustomShape 1253"/>
            <p:cNvSpPr/>
            <p:nvPr/>
          </p:nvSpPr>
          <p:spPr>
            <a:xfrm rot="16200000">
              <a:off x="1591560" y="6061680"/>
              <a:ext cx="268920" cy="144000"/>
            </a:xfrm>
            <a:prstGeom prst="ellipse">
              <a:avLst/>
            </a:prstGeom>
            <a:solidFill>
              <a:schemeClr val="bg1"/>
            </a:solidFill>
            <a:ln w="9360">
              <a:solidFill>
                <a:schemeClr val="tx1"/>
              </a:solidFill>
              <a:round/>
            </a:ln>
          </p:spPr>
          <p:style>
            <a:lnRef idx="0"/>
            <a:fillRef idx="0"/>
            <a:effectRef idx="0"/>
            <a:fontRef idx="minor"/>
          </p:style>
        </p:sp>
        <p:sp>
          <p:nvSpPr>
            <p:cNvPr id="4942" name="CustomShape 1254"/>
            <p:cNvSpPr/>
            <p:nvPr/>
          </p:nvSpPr>
          <p:spPr>
            <a:xfrm rot="16200000">
              <a:off x="1591560" y="5984280"/>
              <a:ext cx="268920" cy="144000"/>
            </a:xfrm>
            <a:prstGeom prst="ellipse">
              <a:avLst/>
            </a:prstGeom>
            <a:solidFill>
              <a:schemeClr val="bg1"/>
            </a:solidFill>
            <a:ln w="9360">
              <a:solidFill>
                <a:schemeClr val="tx1"/>
              </a:solidFill>
              <a:round/>
            </a:ln>
          </p:spPr>
          <p:style>
            <a:lnRef idx="0"/>
            <a:fillRef idx="0"/>
            <a:effectRef idx="0"/>
            <a:fontRef idx="minor"/>
          </p:style>
        </p:sp>
        <p:sp>
          <p:nvSpPr>
            <p:cNvPr id="4943" name="CustomShape 1255"/>
            <p:cNvSpPr/>
            <p:nvPr/>
          </p:nvSpPr>
          <p:spPr>
            <a:xfrm rot="16200000">
              <a:off x="1591560" y="5907240"/>
              <a:ext cx="268920" cy="144000"/>
            </a:xfrm>
            <a:prstGeom prst="ellipse">
              <a:avLst/>
            </a:prstGeom>
            <a:solidFill>
              <a:schemeClr val="bg1"/>
            </a:solidFill>
            <a:ln w="9360">
              <a:solidFill>
                <a:schemeClr val="tx1"/>
              </a:solidFill>
              <a:round/>
            </a:ln>
          </p:spPr>
          <p:style>
            <a:lnRef idx="0"/>
            <a:fillRef idx="0"/>
            <a:effectRef idx="0"/>
            <a:fontRef idx="minor"/>
          </p:style>
        </p:sp>
        <p:sp>
          <p:nvSpPr>
            <p:cNvPr id="4944" name="CustomShape 1256"/>
            <p:cNvSpPr/>
            <p:nvPr/>
          </p:nvSpPr>
          <p:spPr>
            <a:xfrm rot="16200000">
              <a:off x="1591560" y="582984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945" name="Group 1257"/>
          <p:cNvGrpSpPr/>
          <p:nvPr/>
        </p:nvGrpSpPr>
        <p:grpSpPr>
          <a:xfrm>
            <a:off x="1656000" y="5587920"/>
            <a:ext cx="142560" cy="1655640"/>
            <a:chOff x="1656000" y="5587920"/>
            <a:chExt cx="142560" cy="1655640"/>
          </a:xfrm>
        </p:grpSpPr>
        <p:sp>
          <p:nvSpPr>
            <p:cNvPr id="4946" name="CustomShape 1258"/>
            <p:cNvSpPr/>
            <p:nvPr/>
          </p:nvSpPr>
          <p:spPr>
            <a:xfrm rot="5400000">
              <a:off x="1592640" y="5650920"/>
              <a:ext cx="268920" cy="142560"/>
            </a:xfrm>
            <a:prstGeom prst="ellipse">
              <a:avLst/>
            </a:prstGeom>
            <a:solidFill>
              <a:schemeClr val="bg1"/>
            </a:solidFill>
            <a:ln w="9360">
              <a:solidFill>
                <a:schemeClr val="tx1"/>
              </a:solidFill>
              <a:round/>
            </a:ln>
          </p:spPr>
          <p:style>
            <a:lnRef idx="0"/>
            <a:fillRef idx="0"/>
            <a:effectRef idx="0"/>
            <a:fontRef idx="minor"/>
          </p:style>
        </p:sp>
        <p:sp>
          <p:nvSpPr>
            <p:cNvPr id="4947" name="CustomShape 1259"/>
            <p:cNvSpPr/>
            <p:nvPr/>
          </p:nvSpPr>
          <p:spPr>
            <a:xfrm rot="5400000">
              <a:off x="1592640" y="5727240"/>
              <a:ext cx="268920" cy="142560"/>
            </a:xfrm>
            <a:prstGeom prst="ellipse">
              <a:avLst/>
            </a:prstGeom>
            <a:solidFill>
              <a:schemeClr val="bg1"/>
            </a:solidFill>
            <a:ln w="9360">
              <a:solidFill>
                <a:schemeClr val="tx1"/>
              </a:solidFill>
              <a:round/>
            </a:ln>
          </p:spPr>
          <p:style>
            <a:lnRef idx="0"/>
            <a:fillRef idx="0"/>
            <a:effectRef idx="0"/>
            <a:fontRef idx="minor"/>
          </p:style>
        </p:sp>
        <p:sp>
          <p:nvSpPr>
            <p:cNvPr id="4948" name="CustomShape 1260"/>
            <p:cNvSpPr/>
            <p:nvPr/>
          </p:nvSpPr>
          <p:spPr>
            <a:xfrm rot="5400000">
              <a:off x="1592640" y="5804640"/>
              <a:ext cx="268920" cy="142560"/>
            </a:xfrm>
            <a:prstGeom prst="ellipse">
              <a:avLst/>
            </a:prstGeom>
            <a:solidFill>
              <a:schemeClr val="bg1"/>
            </a:solidFill>
            <a:ln w="9360">
              <a:solidFill>
                <a:schemeClr val="tx1"/>
              </a:solidFill>
              <a:round/>
            </a:ln>
          </p:spPr>
          <p:style>
            <a:lnRef idx="0"/>
            <a:fillRef idx="0"/>
            <a:effectRef idx="0"/>
            <a:fontRef idx="minor"/>
          </p:style>
        </p:sp>
        <p:sp>
          <p:nvSpPr>
            <p:cNvPr id="4949" name="CustomShape 1261"/>
            <p:cNvSpPr/>
            <p:nvPr/>
          </p:nvSpPr>
          <p:spPr>
            <a:xfrm rot="5400000">
              <a:off x="1592640" y="5882040"/>
              <a:ext cx="268920" cy="142560"/>
            </a:xfrm>
            <a:prstGeom prst="ellipse">
              <a:avLst/>
            </a:prstGeom>
            <a:solidFill>
              <a:schemeClr val="bg1"/>
            </a:solidFill>
            <a:ln w="9360">
              <a:solidFill>
                <a:schemeClr val="tx1"/>
              </a:solidFill>
              <a:round/>
            </a:ln>
          </p:spPr>
          <p:style>
            <a:lnRef idx="0"/>
            <a:fillRef idx="0"/>
            <a:effectRef idx="0"/>
            <a:fontRef idx="minor"/>
          </p:style>
        </p:sp>
        <p:sp>
          <p:nvSpPr>
            <p:cNvPr id="4950" name="CustomShape 1262"/>
            <p:cNvSpPr/>
            <p:nvPr/>
          </p:nvSpPr>
          <p:spPr>
            <a:xfrm rot="5400000">
              <a:off x="1592640" y="5959080"/>
              <a:ext cx="268920" cy="142560"/>
            </a:xfrm>
            <a:prstGeom prst="ellipse">
              <a:avLst/>
            </a:prstGeom>
            <a:solidFill>
              <a:schemeClr val="bg1"/>
            </a:solidFill>
            <a:ln w="9360">
              <a:solidFill>
                <a:schemeClr val="tx1"/>
              </a:solidFill>
              <a:round/>
            </a:ln>
          </p:spPr>
          <p:style>
            <a:lnRef idx="0"/>
            <a:fillRef idx="0"/>
            <a:effectRef idx="0"/>
            <a:fontRef idx="minor"/>
          </p:style>
        </p:sp>
        <p:sp>
          <p:nvSpPr>
            <p:cNvPr id="4951" name="CustomShape 1263"/>
            <p:cNvSpPr/>
            <p:nvPr/>
          </p:nvSpPr>
          <p:spPr>
            <a:xfrm rot="5400000">
              <a:off x="1592640" y="6035760"/>
              <a:ext cx="268920" cy="142560"/>
            </a:xfrm>
            <a:prstGeom prst="ellipse">
              <a:avLst/>
            </a:prstGeom>
            <a:solidFill>
              <a:schemeClr val="bg1"/>
            </a:solidFill>
            <a:ln w="9360">
              <a:solidFill>
                <a:schemeClr val="tx1"/>
              </a:solidFill>
              <a:round/>
            </a:ln>
          </p:spPr>
          <p:style>
            <a:lnRef idx="0"/>
            <a:fillRef idx="0"/>
            <a:effectRef idx="0"/>
            <a:fontRef idx="minor"/>
          </p:style>
        </p:sp>
        <p:sp>
          <p:nvSpPr>
            <p:cNvPr id="4952" name="CustomShape 1264"/>
            <p:cNvSpPr/>
            <p:nvPr/>
          </p:nvSpPr>
          <p:spPr>
            <a:xfrm rot="5400000">
              <a:off x="1592640" y="6112800"/>
              <a:ext cx="268920" cy="142560"/>
            </a:xfrm>
            <a:prstGeom prst="ellipse">
              <a:avLst/>
            </a:prstGeom>
            <a:solidFill>
              <a:schemeClr val="bg1"/>
            </a:solidFill>
            <a:ln w="9360">
              <a:solidFill>
                <a:schemeClr val="tx1"/>
              </a:solidFill>
              <a:round/>
            </a:ln>
          </p:spPr>
          <p:style>
            <a:lnRef idx="0"/>
            <a:fillRef idx="0"/>
            <a:effectRef idx="0"/>
            <a:fontRef idx="minor"/>
          </p:style>
        </p:sp>
        <p:sp>
          <p:nvSpPr>
            <p:cNvPr id="4953" name="CustomShape 1265"/>
            <p:cNvSpPr/>
            <p:nvPr/>
          </p:nvSpPr>
          <p:spPr>
            <a:xfrm rot="5400000">
              <a:off x="1592640" y="6190200"/>
              <a:ext cx="268920" cy="142560"/>
            </a:xfrm>
            <a:prstGeom prst="ellipse">
              <a:avLst/>
            </a:prstGeom>
            <a:solidFill>
              <a:schemeClr val="bg1"/>
            </a:solidFill>
            <a:ln w="9360">
              <a:solidFill>
                <a:schemeClr val="tx1"/>
              </a:solidFill>
              <a:round/>
            </a:ln>
          </p:spPr>
          <p:style>
            <a:lnRef idx="0"/>
            <a:fillRef idx="0"/>
            <a:effectRef idx="0"/>
            <a:fontRef idx="minor"/>
          </p:style>
        </p:sp>
        <p:sp>
          <p:nvSpPr>
            <p:cNvPr id="4954" name="CustomShape 1266"/>
            <p:cNvSpPr/>
            <p:nvPr/>
          </p:nvSpPr>
          <p:spPr>
            <a:xfrm rot="5400000">
              <a:off x="1592640" y="6266520"/>
              <a:ext cx="268920" cy="142560"/>
            </a:xfrm>
            <a:prstGeom prst="ellipse">
              <a:avLst/>
            </a:prstGeom>
            <a:solidFill>
              <a:schemeClr val="bg1"/>
            </a:solidFill>
            <a:ln w="9360">
              <a:solidFill>
                <a:schemeClr val="tx1"/>
              </a:solidFill>
              <a:round/>
            </a:ln>
          </p:spPr>
          <p:style>
            <a:lnRef idx="0"/>
            <a:fillRef idx="0"/>
            <a:effectRef idx="0"/>
            <a:fontRef idx="minor"/>
          </p:style>
        </p:sp>
        <p:sp>
          <p:nvSpPr>
            <p:cNvPr id="4955" name="CustomShape 1267"/>
            <p:cNvSpPr/>
            <p:nvPr/>
          </p:nvSpPr>
          <p:spPr>
            <a:xfrm rot="5400000">
              <a:off x="1592640" y="6343920"/>
              <a:ext cx="268920" cy="142560"/>
            </a:xfrm>
            <a:prstGeom prst="ellipse">
              <a:avLst/>
            </a:prstGeom>
            <a:solidFill>
              <a:schemeClr val="bg1"/>
            </a:solidFill>
            <a:ln w="9360">
              <a:solidFill>
                <a:schemeClr val="tx1"/>
              </a:solidFill>
              <a:round/>
            </a:ln>
          </p:spPr>
          <p:style>
            <a:lnRef idx="0"/>
            <a:fillRef idx="0"/>
            <a:effectRef idx="0"/>
            <a:fontRef idx="minor"/>
          </p:style>
        </p:sp>
        <p:sp>
          <p:nvSpPr>
            <p:cNvPr id="4956" name="CustomShape 1268"/>
            <p:cNvSpPr/>
            <p:nvPr/>
          </p:nvSpPr>
          <p:spPr>
            <a:xfrm rot="5400000">
              <a:off x="1592640" y="6421320"/>
              <a:ext cx="268920" cy="142560"/>
            </a:xfrm>
            <a:prstGeom prst="ellipse">
              <a:avLst/>
            </a:prstGeom>
            <a:solidFill>
              <a:schemeClr val="bg1"/>
            </a:solidFill>
            <a:ln w="9360">
              <a:solidFill>
                <a:schemeClr val="tx1"/>
              </a:solidFill>
              <a:round/>
            </a:ln>
          </p:spPr>
          <p:style>
            <a:lnRef idx="0"/>
            <a:fillRef idx="0"/>
            <a:effectRef idx="0"/>
            <a:fontRef idx="minor"/>
          </p:style>
        </p:sp>
        <p:sp>
          <p:nvSpPr>
            <p:cNvPr id="4957" name="CustomShape 1269"/>
            <p:cNvSpPr/>
            <p:nvPr/>
          </p:nvSpPr>
          <p:spPr>
            <a:xfrm rot="5400000">
              <a:off x="1592640" y="6498360"/>
              <a:ext cx="268920" cy="142560"/>
            </a:xfrm>
            <a:prstGeom prst="ellipse">
              <a:avLst/>
            </a:prstGeom>
            <a:solidFill>
              <a:schemeClr val="bg1"/>
            </a:solidFill>
            <a:ln w="9360">
              <a:solidFill>
                <a:schemeClr val="tx1"/>
              </a:solidFill>
              <a:round/>
            </a:ln>
          </p:spPr>
          <p:style>
            <a:lnRef idx="0"/>
            <a:fillRef idx="0"/>
            <a:effectRef idx="0"/>
            <a:fontRef idx="minor"/>
          </p:style>
        </p:sp>
        <p:sp>
          <p:nvSpPr>
            <p:cNvPr id="4958" name="CustomShape 1270"/>
            <p:cNvSpPr/>
            <p:nvPr/>
          </p:nvSpPr>
          <p:spPr>
            <a:xfrm rot="5400000">
              <a:off x="1592640" y="6574680"/>
              <a:ext cx="268920" cy="142560"/>
            </a:xfrm>
            <a:prstGeom prst="ellipse">
              <a:avLst/>
            </a:prstGeom>
            <a:solidFill>
              <a:schemeClr val="bg1"/>
            </a:solidFill>
            <a:ln w="9360">
              <a:solidFill>
                <a:schemeClr val="tx1"/>
              </a:solidFill>
              <a:round/>
            </a:ln>
          </p:spPr>
          <p:style>
            <a:lnRef idx="0"/>
            <a:fillRef idx="0"/>
            <a:effectRef idx="0"/>
            <a:fontRef idx="minor"/>
          </p:style>
        </p:sp>
        <p:sp>
          <p:nvSpPr>
            <p:cNvPr id="4959" name="CustomShape 1271"/>
            <p:cNvSpPr/>
            <p:nvPr/>
          </p:nvSpPr>
          <p:spPr>
            <a:xfrm rot="5400000">
              <a:off x="1592640" y="6652080"/>
              <a:ext cx="268920" cy="142560"/>
            </a:xfrm>
            <a:prstGeom prst="ellipse">
              <a:avLst/>
            </a:prstGeom>
            <a:solidFill>
              <a:schemeClr val="bg1"/>
            </a:solidFill>
            <a:ln w="9360">
              <a:solidFill>
                <a:schemeClr val="tx1"/>
              </a:solidFill>
              <a:round/>
            </a:ln>
          </p:spPr>
          <p:style>
            <a:lnRef idx="0"/>
            <a:fillRef idx="0"/>
            <a:effectRef idx="0"/>
            <a:fontRef idx="minor"/>
          </p:style>
        </p:sp>
        <p:sp>
          <p:nvSpPr>
            <p:cNvPr id="4960" name="CustomShape 1272"/>
            <p:cNvSpPr/>
            <p:nvPr/>
          </p:nvSpPr>
          <p:spPr>
            <a:xfrm rot="5400000">
              <a:off x="1592640" y="6729480"/>
              <a:ext cx="268920" cy="142560"/>
            </a:xfrm>
            <a:prstGeom prst="ellipse">
              <a:avLst/>
            </a:prstGeom>
            <a:solidFill>
              <a:schemeClr val="bg1"/>
            </a:solidFill>
            <a:ln w="9360">
              <a:solidFill>
                <a:schemeClr val="tx1"/>
              </a:solidFill>
              <a:round/>
            </a:ln>
          </p:spPr>
          <p:style>
            <a:lnRef idx="0"/>
            <a:fillRef idx="0"/>
            <a:effectRef idx="0"/>
            <a:fontRef idx="minor"/>
          </p:style>
        </p:sp>
        <p:sp>
          <p:nvSpPr>
            <p:cNvPr id="4961" name="CustomShape 1273"/>
            <p:cNvSpPr/>
            <p:nvPr/>
          </p:nvSpPr>
          <p:spPr>
            <a:xfrm rot="5400000">
              <a:off x="1592640" y="6805800"/>
              <a:ext cx="268920" cy="142560"/>
            </a:xfrm>
            <a:prstGeom prst="ellipse">
              <a:avLst/>
            </a:prstGeom>
            <a:solidFill>
              <a:schemeClr val="bg1"/>
            </a:solidFill>
            <a:ln w="9360">
              <a:solidFill>
                <a:schemeClr val="tx1"/>
              </a:solidFill>
              <a:round/>
            </a:ln>
          </p:spPr>
          <p:style>
            <a:lnRef idx="0"/>
            <a:fillRef idx="0"/>
            <a:effectRef idx="0"/>
            <a:fontRef idx="minor"/>
          </p:style>
        </p:sp>
        <p:sp>
          <p:nvSpPr>
            <p:cNvPr id="4962" name="CustomShape 1274"/>
            <p:cNvSpPr/>
            <p:nvPr/>
          </p:nvSpPr>
          <p:spPr>
            <a:xfrm rot="5400000">
              <a:off x="1592640" y="6883200"/>
              <a:ext cx="268920" cy="142560"/>
            </a:xfrm>
            <a:prstGeom prst="ellipse">
              <a:avLst/>
            </a:prstGeom>
            <a:solidFill>
              <a:schemeClr val="bg1"/>
            </a:solidFill>
            <a:ln w="9360">
              <a:solidFill>
                <a:schemeClr val="tx1"/>
              </a:solidFill>
              <a:round/>
            </a:ln>
          </p:spPr>
          <p:style>
            <a:lnRef idx="0"/>
            <a:fillRef idx="0"/>
            <a:effectRef idx="0"/>
            <a:fontRef idx="minor"/>
          </p:style>
        </p:sp>
        <p:sp>
          <p:nvSpPr>
            <p:cNvPr id="4963" name="CustomShape 1275"/>
            <p:cNvSpPr/>
            <p:nvPr/>
          </p:nvSpPr>
          <p:spPr>
            <a:xfrm rot="5400000">
              <a:off x="1592640" y="6960240"/>
              <a:ext cx="268920" cy="142560"/>
            </a:xfrm>
            <a:prstGeom prst="ellipse">
              <a:avLst/>
            </a:prstGeom>
            <a:solidFill>
              <a:schemeClr val="bg1"/>
            </a:solidFill>
            <a:ln w="9360">
              <a:solidFill>
                <a:schemeClr val="tx1"/>
              </a:solidFill>
              <a:round/>
            </a:ln>
          </p:spPr>
          <p:style>
            <a:lnRef idx="0"/>
            <a:fillRef idx="0"/>
            <a:effectRef idx="0"/>
            <a:fontRef idx="minor"/>
          </p:style>
        </p:sp>
        <p:sp>
          <p:nvSpPr>
            <p:cNvPr id="4964" name="CustomShape 1276"/>
            <p:cNvSpPr/>
            <p:nvPr/>
          </p:nvSpPr>
          <p:spPr>
            <a:xfrm rot="5400000">
              <a:off x="1592640" y="703764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4965" name="CustomShape 1277"/>
          <p:cNvSpPr/>
          <p:nvPr/>
        </p:nvSpPr>
        <p:spPr>
          <a:xfrm>
            <a:off x="1403280" y="6885000"/>
            <a:ext cx="720360" cy="647280"/>
          </a:xfrm>
          <a:prstGeom prst="ellipse">
            <a:avLst/>
          </a:prstGeom>
          <a:solidFill>
            <a:schemeClr val="accent1"/>
          </a:solidFill>
          <a:ln w="9360">
            <a:solidFill>
              <a:schemeClr val="tx1"/>
            </a:solidFill>
            <a:round/>
          </a:ln>
        </p:spPr>
        <p:style>
          <a:lnRef idx="0"/>
          <a:fillRef idx="0"/>
          <a:effectRef idx="0"/>
          <a:fontRef idx="minor"/>
        </p:style>
      </p:sp>
      <p:grpSp>
        <p:nvGrpSpPr>
          <p:cNvPr id="4966" name="Group 1278"/>
          <p:cNvGrpSpPr/>
          <p:nvPr/>
        </p:nvGrpSpPr>
        <p:grpSpPr>
          <a:xfrm>
            <a:off x="1654200" y="2168640"/>
            <a:ext cx="144000" cy="1655640"/>
            <a:chOff x="1654200" y="2168640"/>
            <a:chExt cx="144000" cy="1655640"/>
          </a:xfrm>
        </p:grpSpPr>
        <p:sp>
          <p:nvSpPr>
            <p:cNvPr id="4967" name="CustomShape 1279"/>
            <p:cNvSpPr/>
            <p:nvPr/>
          </p:nvSpPr>
          <p:spPr>
            <a:xfrm rot="16200000">
              <a:off x="1591560" y="3617640"/>
              <a:ext cx="268920" cy="144000"/>
            </a:xfrm>
            <a:prstGeom prst="ellipse">
              <a:avLst/>
            </a:prstGeom>
            <a:solidFill>
              <a:schemeClr val="bg1"/>
            </a:solidFill>
            <a:ln w="9360">
              <a:solidFill>
                <a:schemeClr val="tx1"/>
              </a:solidFill>
              <a:round/>
            </a:ln>
          </p:spPr>
          <p:style>
            <a:lnRef idx="0"/>
            <a:fillRef idx="0"/>
            <a:effectRef idx="0"/>
            <a:fontRef idx="minor"/>
          </p:style>
        </p:sp>
        <p:sp>
          <p:nvSpPr>
            <p:cNvPr id="4968" name="CustomShape 1280"/>
            <p:cNvSpPr/>
            <p:nvPr/>
          </p:nvSpPr>
          <p:spPr>
            <a:xfrm rot="16200000">
              <a:off x="1591560" y="3541320"/>
              <a:ext cx="268920" cy="144000"/>
            </a:xfrm>
            <a:prstGeom prst="ellipse">
              <a:avLst/>
            </a:prstGeom>
            <a:solidFill>
              <a:schemeClr val="bg1"/>
            </a:solidFill>
            <a:ln w="9360">
              <a:solidFill>
                <a:schemeClr val="tx1"/>
              </a:solidFill>
              <a:round/>
            </a:ln>
          </p:spPr>
          <p:style>
            <a:lnRef idx="0"/>
            <a:fillRef idx="0"/>
            <a:effectRef idx="0"/>
            <a:fontRef idx="minor"/>
          </p:style>
        </p:sp>
        <p:sp>
          <p:nvSpPr>
            <p:cNvPr id="4969" name="CustomShape 1281"/>
            <p:cNvSpPr/>
            <p:nvPr/>
          </p:nvSpPr>
          <p:spPr>
            <a:xfrm rot="16200000">
              <a:off x="1591560" y="3463920"/>
              <a:ext cx="268920" cy="144000"/>
            </a:xfrm>
            <a:prstGeom prst="ellipse">
              <a:avLst/>
            </a:prstGeom>
            <a:solidFill>
              <a:schemeClr val="bg1"/>
            </a:solidFill>
            <a:ln w="9360">
              <a:solidFill>
                <a:schemeClr val="tx1"/>
              </a:solidFill>
              <a:round/>
            </a:ln>
          </p:spPr>
          <p:style>
            <a:lnRef idx="0"/>
            <a:fillRef idx="0"/>
            <a:effectRef idx="0"/>
            <a:fontRef idx="minor"/>
          </p:style>
        </p:sp>
        <p:sp>
          <p:nvSpPr>
            <p:cNvPr id="4970" name="CustomShape 1282"/>
            <p:cNvSpPr/>
            <p:nvPr/>
          </p:nvSpPr>
          <p:spPr>
            <a:xfrm rot="16200000">
              <a:off x="1591560" y="3386520"/>
              <a:ext cx="268920" cy="144000"/>
            </a:xfrm>
            <a:prstGeom prst="ellipse">
              <a:avLst/>
            </a:prstGeom>
            <a:solidFill>
              <a:schemeClr val="bg1"/>
            </a:solidFill>
            <a:ln w="9360">
              <a:solidFill>
                <a:schemeClr val="tx1"/>
              </a:solidFill>
              <a:round/>
            </a:ln>
          </p:spPr>
          <p:style>
            <a:lnRef idx="0"/>
            <a:fillRef idx="0"/>
            <a:effectRef idx="0"/>
            <a:fontRef idx="minor"/>
          </p:style>
        </p:sp>
        <p:sp>
          <p:nvSpPr>
            <p:cNvPr id="4971" name="CustomShape 1283"/>
            <p:cNvSpPr/>
            <p:nvPr/>
          </p:nvSpPr>
          <p:spPr>
            <a:xfrm rot="16200000">
              <a:off x="1591560" y="3309480"/>
              <a:ext cx="268920" cy="144000"/>
            </a:xfrm>
            <a:prstGeom prst="ellipse">
              <a:avLst/>
            </a:prstGeom>
            <a:solidFill>
              <a:schemeClr val="bg1"/>
            </a:solidFill>
            <a:ln w="9360">
              <a:solidFill>
                <a:schemeClr val="tx1"/>
              </a:solidFill>
              <a:round/>
            </a:ln>
          </p:spPr>
          <p:style>
            <a:lnRef idx="0"/>
            <a:fillRef idx="0"/>
            <a:effectRef idx="0"/>
            <a:fontRef idx="minor"/>
          </p:style>
        </p:sp>
        <p:sp>
          <p:nvSpPr>
            <p:cNvPr id="4972" name="CustomShape 1284"/>
            <p:cNvSpPr/>
            <p:nvPr/>
          </p:nvSpPr>
          <p:spPr>
            <a:xfrm rot="16200000">
              <a:off x="1591560" y="3233160"/>
              <a:ext cx="268920" cy="144000"/>
            </a:xfrm>
            <a:prstGeom prst="ellipse">
              <a:avLst/>
            </a:prstGeom>
            <a:solidFill>
              <a:schemeClr val="bg1"/>
            </a:solidFill>
            <a:ln w="9360">
              <a:solidFill>
                <a:schemeClr val="tx1"/>
              </a:solidFill>
              <a:round/>
            </a:ln>
          </p:spPr>
          <p:style>
            <a:lnRef idx="0"/>
            <a:fillRef idx="0"/>
            <a:effectRef idx="0"/>
            <a:fontRef idx="minor"/>
          </p:style>
        </p:sp>
        <p:sp>
          <p:nvSpPr>
            <p:cNvPr id="4973" name="CustomShape 1285"/>
            <p:cNvSpPr/>
            <p:nvPr/>
          </p:nvSpPr>
          <p:spPr>
            <a:xfrm rot="16200000">
              <a:off x="1591560" y="3155760"/>
              <a:ext cx="268920" cy="144000"/>
            </a:xfrm>
            <a:prstGeom prst="ellipse">
              <a:avLst/>
            </a:prstGeom>
            <a:solidFill>
              <a:schemeClr val="bg1"/>
            </a:solidFill>
            <a:ln w="9360">
              <a:solidFill>
                <a:schemeClr val="tx1"/>
              </a:solidFill>
              <a:round/>
            </a:ln>
          </p:spPr>
          <p:style>
            <a:lnRef idx="0"/>
            <a:fillRef idx="0"/>
            <a:effectRef idx="0"/>
            <a:fontRef idx="minor"/>
          </p:style>
        </p:sp>
        <p:sp>
          <p:nvSpPr>
            <p:cNvPr id="4974" name="CustomShape 1286"/>
            <p:cNvSpPr/>
            <p:nvPr/>
          </p:nvSpPr>
          <p:spPr>
            <a:xfrm rot="16200000">
              <a:off x="1591560" y="3078360"/>
              <a:ext cx="268920" cy="144000"/>
            </a:xfrm>
            <a:prstGeom prst="ellipse">
              <a:avLst/>
            </a:prstGeom>
            <a:solidFill>
              <a:schemeClr val="bg1"/>
            </a:solidFill>
            <a:ln w="9360">
              <a:solidFill>
                <a:schemeClr val="tx1"/>
              </a:solidFill>
              <a:round/>
            </a:ln>
          </p:spPr>
          <p:style>
            <a:lnRef idx="0"/>
            <a:fillRef idx="0"/>
            <a:effectRef idx="0"/>
            <a:fontRef idx="minor"/>
          </p:style>
        </p:sp>
        <p:sp>
          <p:nvSpPr>
            <p:cNvPr id="4975" name="CustomShape 1287"/>
            <p:cNvSpPr/>
            <p:nvPr/>
          </p:nvSpPr>
          <p:spPr>
            <a:xfrm rot="16200000">
              <a:off x="1591560" y="3002040"/>
              <a:ext cx="268920" cy="144000"/>
            </a:xfrm>
            <a:prstGeom prst="ellipse">
              <a:avLst/>
            </a:prstGeom>
            <a:solidFill>
              <a:schemeClr val="bg1"/>
            </a:solidFill>
            <a:ln w="9360">
              <a:solidFill>
                <a:schemeClr val="tx1"/>
              </a:solidFill>
              <a:round/>
            </a:ln>
          </p:spPr>
          <p:style>
            <a:lnRef idx="0"/>
            <a:fillRef idx="0"/>
            <a:effectRef idx="0"/>
            <a:fontRef idx="minor"/>
          </p:style>
        </p:sp>
        <p:sp>
          <p:nvSpPr>
            <p:cNvPr id="4976" name="CustomShape 1288"/>
            <p:cNvSpPr/>
            <p:nvPr/>
          </p:nvSpPr>
          <p:spPr>
            <a:xfrm rot="16200000">
              <a:off x="1591560" y="2924640"/>
              <a:ext cx="268920" cy="144000"/>
            </a:xfrm>
            <a:prstGeom prst="ellipse">
              <a:avLst/>
            </a:prstGeom>
            <a:solidFill>
              <a:schemeClr val="bg1"/>
            </a:solidFill>
            <a:ln w="9360">
              <a:solidFill>
                <a:schemeClr val="tx1"/>
              </a:solidFill>
              <a:round/>
            </a:ln>
          </p:spPr>
          <p:style>
            <a:lnRef idx="0"/>
            <a:fillRef idx="0"/>
            <a:effectRef idx="0"/>
            <a:fontRef idx="minor"/>
          </p:style>
        </p:sp>
        <p:sp>
          <p:nvSpPr>
            <p:cNvPr id="4977" name="CustomShape 1289"/>
            <p:cNvSpPr/>
            <p:nvPr/>
          </p:nvSpPr>
          <p:spPr>
            <a:xfrm rot="16200000">
              <a:off x="1591560" y="2847600"/>
              <a:ext cx="268920" cy="144000"/>
            </a:xfrm>
            <a:prstGeom prst="ellipse">
              <a:avLst/>
            </a:prstGeom>
            <a:solidFill>
              <a:schemeClr val="bg1"/>
            </a:solidFill>
            <a:ln w="9360">
              <a:solidFill>
                <a:schemeClr val="tx1"/>
              </a:solidFill>
              <a:round/>
            </a:ln>
          </p:spPr>
          <p:style>
            <a:lnRef idx="0"/>
            <a:fillRef idx="0"/>
            <a:effectRef idx="0"/>
            <a:fontRef idx="minor"/>
          </p:style>
        </p:sp>
        <p:sp>
          <p:nvSpPr>
            <p:cNvPr id="4978" name="CustomShape 1290"/>
            <p:cNvSpPr/>
            <p:nvPr/>
          </p:nvSpPr>
          <p:spPr>
            <a:xfrm rot="16200000">
              <a:off x="1591560" y="2770200"/>
              <a:ext cx="268920" cy="144000"/>
            </a:xfrm>
            <a:prstGeom prst="ellipse">
              <a:avLst/>
            </a:prstGeom>
            <a:solidFill>
              <a:schemeClr val="bg1"/>
            </a:solidFill>
            <a:ln w="9360">
              <a:solidFill>
                <a:schemeClr val="tx1"/>
              </a:solidFill>
              <a:round/>
            </a:ln>
          </p:spPr>
          <p:style>
            <a:lnRef idx="0"/>
            <a:fillRef idx="0"/>
            <a:effectRef idx="0"/>
            <a:fontRef idx="minor"/>
          </p:style>
        </p:sp>
        <p:sp>
          <p:nvSpPr>
            <p:cNvPr id="4979" name="CustomShape 1291"/>
            <p:cNvSpPr/>
            <p:nvPr/>
          </p:nvSpPr>
          <p:spPr>
            <a:xfrm rot="16200000">
              <a:off x="1591560" y="2693880"/>
              <a:ext cx="268920" cy="144000"/>
            </a:xfrm>
            <a:prstGeom prst="ellipse">
              <a:avLst/>
            </a:prstGeom>
            <a:solidFill>
              <a:schemeClr val="bg1"/>
            </a:solidFill>
            <a:ln w="9360">
              <a:solidFill>
                <a:schemeClr val="tx1"/>
              </a:solidFill>
              <a:round/>
            </a:ln>
          </p:spPr>
          <p:style>
            <a:lnRef idx="0"/>
            <a:fillRef idx="0"/>
            <a:effectRef idx="0"/>
            <a:fontRef idx="minor"/>
          </p:style>
        </p:sp>
        <p:sp>
          <p:nvSpPr>
            <p:cNvPr id="4980" name="CustomShape 1292"/>
            <p:cNvSpPr/>
            <p:nvPr/>
          </p:nvSpPr>
          <p:spPr>
            <a:xfrm rot="16200000">
              <a:off x="1591560" y="2616480"/>
              <a:ext cx="268920" cy="144000"/>
            </a:xfrm>
            <a:prstGeom prst="ellipse">
              <a:avLst/>
            </a:prstGeom>
            <a:solidFill>
              <a:schemeClr val="bg1"/>
            </a:solidFill>
            <a:ln w="9360">
              <a:solidFill>
                <a:schemeClr val="tx1"/>
              </a:solidFill>
              <a:round/>
            </a:ln>
          </p:spPr>
          <p:style>
            <a:lnRef idx="0"/>
            <a:fillRef idx="0"/>
            <a:effectRef idx="0"/>
            <a:fontRef idx="minor"/>
          </p:style>
        </p:sp>
        <p:sp>
          <p:nvSpPr>
            <p:cNvPr id="4981" name="CustomShape 1293"/>
            <p:cNvSpPr/>
            <p:nvPr/>
          </p:nvSpPr>
          <p:spPr>
            <a:xfrm rot="16200000">
              <a:off x="1591560" y="2539440"/>
              <a:ext cx="268920" cy="144000"/>
            </a:xfrm>
            <a:prstGeom prst="ellipse">
              <a:avLst/>
            </a:prstGeom>
            <a:solidFill>
              <a:schemeClr val="bg1"/>
            </a:solidFill>
            <a:ln w="9360">
              <a:solidFill>
                <a:schemeClr val="tx1"/>
              </a:solidFill>
              <a:round/>
            </a:ln>
          </p:spPr>
          <p:style>
            <a:lnRef idx="0"/>
            <a:fillRef idx="0"/>
            <a:effectRef idx="0"/>
            <a:fontRef idx="minor"/>
          </p:style>
        </p:sp>
        <p:sp>
          <p:nvSpPr>
            <p:cNvPr id="4982" name="CustomShape 1294"/>
            <p:cNvSpPr/>
            <p:nvPr/>
          </p:nvSpPr>
          <p:spPr>
            <a:xfrm rot="16200000">
              <a:off x="1591560" y="2462760"/>
              <a:ext cx="268920" cy="144000"/>
            </a:xfrm>
            <a:prstGeom prst="ellipse">
              <a:avLst/>
            </a:prstGeom>
            <a:solidFill>
              <a:schemeClr val="bg1"/>
            </a:solidFill>
            <a:ln w="9360">
              <a:solidFill>
                <a:schemeClr val="tx1"/>
              </a:solidFill>
              <a:round/>
            </a:ln>
          </p:spPr>
          <p:style>
            <a:lnRef idx="0"/>
            <a:fillRef idx="0"/>
            <a:effectRef idx="0"/>
            <a:fontRef idx="minor"/>
          </p:style>
        </p:sp>
        <p:sp>
          <p:nvSpPr>
            <p:cNvPr id="4983" name="CustomShape 1295"/>
            <p:cNvSpPr/>
            <p:nvPr/>
          </p:nvSpPr>
          <p:spPr>
            <a:xfrm rot="16200000">
              <a:off x="1591560" y="2385720"/>
              <a:ext cx="268920" cy="144000"/>
            </a:xfrm>
            <a:prstGeom prst="ellipse">
              <a:avLst/>
            </a:prstGeom>
            <a:solidFill>
              <a:schemeClr val="bg1"/>
            </a:solidFill>
            <a:ln w="9360">
              <a:solidFill>
                <a:schemeClr val="tx1"/>
              </a:solidFill>
              <a:round/>
            </a:ln>
          </p:spPr>
          <p:style>
            <a:lnRef idx="0"/>
            <a:fillRef idx="0"/>
            <a:effectRef idx="0"/>
            <a:fontRef idx="minor"/>
          </p:style>
        </p:sp>
        <p:sp>
          <p:nvSpPr>
            <p:cNvPr id="4984" name="CustomShape 1296"/>
            <p:cNvSpPr/>
            <p:nvPr/>
          </p:nvSpPr>
          <p:spPr>
            <a:xfrm rot="16200000">
              <a:off x="1591560" y="2308320"/>
              <a:ext cx="268920" cy="144000"/>
            </a:xfrm>
            <a:prstGeom prst="ellipse">
              <a:avLst/>
            </a:prstGeom>
            <a:solidFill>
              <a:schemeClr val="bg1"/>
            </a:solidFill>
            <a:ln w="9360">
              <a:solidFill>
                <a:schemeClr val="tx1"/>
              </a:solidFill>
              <a:round/>
            </a:ln>
          </p:spPr>
          <p:style>
            <a:lnRef idx="0"/>
            <a:fillRef idx="0"/>
            <a:effectRef idx="0"/>
            <a:fontRef idx="minor"/>
          </p:style>
        </p:sp>
        <p:sp>
          <p:nvSpPr>
            <p:cNvPr id="4985" name="CustomShape 1297"/>
            <p:cNvSpPr/>
            <p:nvPr/>
          </p:nvSpPr>
          <p:spPr>
            <a:xfrm rot="16200000">
              <a:off x="1591560" y="223092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4986" name="Group 1298"/>
          <p:cNvGrpSpPr/>
          <p:nvPr/>
        </p:nvGrpSpPr>
        <p:grpSpPr>
          <a:xfrm>
            <a:off x="1656000" y="2421000"/>
            <a:ext cx="142560" cy="1655280"/>
            <a:chOff x="1656000" y="2421000"/>
            <a:chExt cx="142560" cy="1655280"/>
          </a:xfrm>
        </p:grpSpPr>
        <p:sp>
          <p:nvSpPr>
            <p:cNvPr id="4987" name="CustomShape 1299"/>
            <p:cNvSpPr/>
            <p:nvPr/>
          </p:nvSpPr>
          <p:spPr>
            <a:xfrm rot="5400000">
              <a:off x="1592640" y="2484000"/>
              <a:ext cx="268920" cy="142560"/>
            </a:xfrm>
            <a:prstGeom prst="ellipse">
              <a:avLst/>
            </a:prstGeom>
            <a:solidFill>
              <a:schemeClr val="bg1"/>
            </a:solidFill>
            <a:ln w="9360">
              <a:solidFill>
                <a:schemeClr val="tx1"/>
              </a:solidFill>
              <a:round/>
            </a:ln>
          </p:spPr>
          <p:style>
            <a:lnRef idx="0"/>
            <a:fillRef idx="0"/>
            <a:effectRef idx="0"/>
            <a:fontRef idx="minor"/>
          </p:style>
        </p:sp>
        <p:sp>
          <p:nvSpPr>
            <p:cNvPr id="4988" name="CustomShape 1300"/>
            <p:cNvSpPr/>
            <p:nvPr/>
          </p:nvSpPr>
          <p:spPr>
            <a:xfrm rot="5400000">
              <a:off x="1592640" y="2560320"/>
              <a:ext cx="268920" cy="142560"/>
            </a:xfrm>
            <a:prstGeom prst="ellipse">
              <a:avLst/>
            </a:prstGeom>
            <a:solidFill>
              <a:schemeClr val="bg1"/>
            </a:solidFill>
            <a:ln w="9360">
              <a:solidFill>
                <a:schemeClr val="tx1"/>
              </a:solidFill>
              <a:round/>
            </a:ln>
          </p:spPr>
          <p:style>
            <a:lnRef idx="0"/>
            <a:fillRef idx="0"/>
            <a:effectRef idx="0"/>
            <a:fontRef idx="minor"/>
          </p:style>
        </p:sp>
        <p:sp>
          <p:nvSpPr>
            <p:cNvPr id="4989" name="CustomShape 1301"/>
            <p:cNvSpPr/>
            <p:nvPr/>
          </p:nvSpPr>
          <p:spPr>
            <a:xfrm rot="5400000">
              <a:off x="1592640" y="2637720"/>
              <a:ext cx="268920" cy="142560"/>
            </a:xfrm>
            <a:prstGeom prst="ellipse">
              <a:avLst/>
            </a:prstGeom>
            <a:solidFill>
              <a:schemeClr val="bg1"/>
            </a:solidFill>
            <a:ln w="9360">
              <a:solidFill>
                <a:schemeClr val="tx1"/>
              </a:solidFill>
              <a:round/>
            </a:ln>
          </p:spPr>
          <p:style>
            <a:lnRef idx="0"/>
            <a:fillRef idx="0"/>
            <a:effectRef idx="0"/>
            <a:fontRef idx="minor"/>
          </p:style>
        </p:sp>
        <p:sp>
          <p:nvSpPr>
            <p:cNvPr id="4990" name="CustomShape 1302"/>
            <p:cNvSpPr/>
            <p:nvPr/>
          </p:nvSpPr>
          <p:spPr>
            <a:xfrm rot="5400000">
              <a:off x="1592640" y="2714760"/>
              <a:ext cx="268920" cy="142560"/>
            </a:xfrm>
            <a:prstGeom prst="ellipse">
              <a:avLst/>
            </a:prstGeom>
            <a:solidFill>
              <a:schemeClr val="bg1"/>
            </a:solidFill>
            <a:ln w="9360">
              <a:solidFill>
                <a:schemeClr val="tx1"/>
              </a:solidFill>
              <a:round/>
            </a:ln>
          </p:spPr>
          <p:style>
            <a:lnRef idx="0"/>
            <a:fillRef idx="0"/>
            <a:effectRef idx="0"/>
            <a:fontRef idx="minor"/>
          </p:style>
        </p:sp>
        <p:sp>
          <p:nvSpPr>
            <p:cNvPr id="4991" name="CustomShape 1303"/>
            <p:cNvSpPr/>
            <p:nvPr/>
          </p:nvSpPr>
          <p:spPr>
            <a:xfrm rot="5400000">
              <a:off x="1592640" y="2792160"/>
              <a:ext cx="268920" cy="142560"/>
            </a:xfrm>
            <a:prstGeom prst="ellipse">
              <a:avLst/>
            </a:prstGeom>
            <a:solidFill>
              <a:schemeClr val="bg1"/>
            </a:solidFill>
            <a:ln w="9360">
              <a:solidFill>
                <a:schemeClr val="tx1"/>
              </a:solidFill>
              <a:round/>
            </a:ln>
          </p:spPr>
          <p:style>
            <a:lnRef idx="0"/>
            <a:fillRef idx="0"/>
            <a:effectRef idx="0"/>
            <a:fontRef idx="minor"/>
          </p:style>
        </p:sp>
        <p:sp>
          <p:nvSpPr>
            <p:cNvPr id="4992" name="CustomShape 1304"/>
            <p:cNvSpPr/>
            <p:nvPr/>
          </p:nvSpPr>
          <p:spPr>
            <a:xfrm rot="5400000">
              <a:off x="1592640" y="2868480"/>
              <a:ext cx="268920" cy="142560"/>
            </a:xfrm>
            <a:prstGeom prst="ellipse">
              <a:avLst/>
            </a:prstGeom>
            <a:solidFill>
              <a:schemeClr val="bg1"/>
            </a:solidFill>
            <a:ln w="9360">
              <a:solidFill>
                <a:schemeClr val="tx1"/>
              </a:solidFill>
              <a:round/>
            </a:ln>
          </p:spPr>
          <p:style>
            <a:lnRef idx="0"/>
            <a:fillRef idx="0"/>
            <a:effectRef idx="0"/>
            <a:fontRef idx="minor"/>
          </p:style>
        </p:sp>
        <p:sp>
          <p:nvSpPr>
            <p:cNvPr id="4993" name="CustomShape 1305"/>
            <p:cNvSpPr/>
            <p:nvPr/>
          </p:nvSpPr>
          <p:spPr>
            <a:xfrm rot="5400000">
              <a:off x="1592640" y="2945880"/>
              <a:ext cx="268920" cy="142560"/>
            </a:xfrm>
            <a:prstGeom prst="ellipse">
              <a:avLst/>
            </a:prstGeom>
            <a:solidFill>
              <a:schemeClr val="bg1"/>
            </a:solidFill>
            <a:ln w="9360">
              <a:solidFill>
                <a:schemeClr val="tx1"/>
              </a:solidFill>
              <a:round/>
            </a:ln>
          </p:spPr>
          <p:style>
            <a:lnRef idx="0"/>
            <a:fillRef idx="0"/>
            <a:effectRef idx="0"/>
            <a:fontRef idx="minor"/>
          </p:style>
        </p:sp>
        <p:sp>
          <p:nvSpPr>
            <p:cNvPr id="4994" name="CustomShape 1306"/>
            <p:cNvSpPr/>
            <p:nvPr/>
          </p:nvSpPr>
          <p:spPr>
            <a:xfrm rot="5400000">
              <a:off x="1592640" y="3023280"/>
              <a:ext cx="268920" cy="142560"/>
            </a:xfrm>
            <a:prstGeom prst="ellipse">
              <a:avLst/>
            </a:prstGeom>
            <a:solidFill>
              <a:schemeClr val="bg1"/>
            </a:solidFill>
            <a:ln w="9360">
              <a:solidFill>
                <a:schemeClr val="tx1"/>
              </a:solidFill>
              <a:round/>
            </a:ln>
          </p:spPr>
          <p:style>
            <a:lnRef idx="0"/>
            <a:fillRef idx="0"/>
            <a:effectRef idx="0"/>
            <a:fontRef idx="minor"/>
          </p:style>
        </p:sp>
        <p:sp>
          <p:nvSpPr>
            <p:cNvPr id="4995" name="CustomShape 1307"/>
            <p:cNvSpPr/>
            <p:nvPr/>
          </p:nvSpPr>
          <p:spPr>
            <a:xfrm rot="5400000">
              <a:off x="1592640" y="3099600"/>
              <a:ext cx="268920" cy="142560"/>
            </a:xfrm>
            <a:prstGeom prst="ellipse">
              <a:avLst/>
            </a:prstGeom>
            <a:solidFill>
              <a:schemeClr val="bg1"/>
            </a:solidFill>
            <a:ln w="9360">
              <a:solidFill>
                <a:schemeClr val="tx1"/>
              </a:solidFill>
              <a:round/>
            </a:ln>
          </p:spPr>
          <p:style>
            <a:lnRef idx="0"/>
            <a:fillRef idx="0"/>
            <a:effectRef idx="0"/>
            <a:fontRef idx="minor"/>
          </p:style>
        </p:sp>
        <p:sp>
          <p:nvSpPr>
            <p:cNvPr id="4996" name="CustomShape 1308"/>
            <p:cNvSpPr/>
            <p:nvPr/>
          </p:nvSpPr>
          <p:spPr>
            <a:xfrm rot="5400000">
              <a:off x="1592640" y="3176640"/>
              <a:ext cx="268920" cy="142560"/>
            </a:xfrm>
            <a:prstGeom prst="ellipse">
              <a:avLst/>
            </a:prstGeom>
            <a:solidFill>
              <a:schemeClr val="bg1"/>
            </a:solidFill>
            <a:ln w="9360">
              <a:solidFill>
                <a:schemeClr val="tx1"/>
              </a:solidFill>
              <a:round/>
            </a:ln>
          </p:spPr>
          <p:style>
            <a:lnRef idx="0"/>
            <a:fillRef idx="0"/>
            <a:effectRef idx="0"/>
            <a:fontRef idx="minor"/>
          </p:style>
        </p:sp>
        <p:sp>
          <p:nvSpPr>
            <p:cNvPr id="4997" name="CustomShape 1309"/>
            <p:cNvSpPr/>
            <p:nvPr/>
          </p:nvSpPr>
          <p:spPr>
            <a:xfrm rot="5400000">
              <a:off x="1592640" y="3254040"/>
              <a:ext cx="268920" cy="142560"/>
            </a:xfrm>
            <a:prstGeom prst="ellipse">
              <a:avLst/>
            </a:prstGeom>
            <a:solidFill>
              <a:schemeClr val="bg1"/>
            </a:solidFill>
            <a:ln w="9360">
              <a:solidFill>
                <a:schemeClr val="tx1"/>
              </a:solidFill>
              <a:round/>
            </a:ln>
          </p:spPr>
          <p:style>
            <a:lnRef idx="0"/>
            <a:fillRef idx="0"/>
            <a:effectRef idx="0"/>
            <a:fontRef idx="minor"/>
          </p:style>
        </p:sp>
        <p:sp>
          <p:nvSpPr>
            <p:cNvPr id="4998" name="CustomShape 1310"/>
            <p:cNvSpPr/>
            <p:nvPr/>
          </p:nvSpPr>
          <p:spPr>
            <a:xfrm rot="5400000">
              <a:off x="1592640" y="3331440"/>
              <a:ext cx="268920" cy="142560"/>
            </a:xfrm>
            <a:prstGeom prst="ellipse">
              <a:avLst/>
            </a:prstGeom>
            <a:solidFill>
              <a:schemeClr val="bg1"/>
            </a:solidFill>
            <a:ln w="9360">
              <a:solidFill>
                <a:schemeClr val="tx1"/>
              </a:solidFill>
              <a:round/>
            </a:ln>
          </p:spPr>
          <p:style>
            <a:lnRef idx="0"/>
            <a:fillRef idx="0"/>
            <a:effectRef idx="0"/>
            <a:fontRef idx="minor"/>
          </p:style>
        </p:sp>
        <p:sp>
          <p:nvSpPr>
            <p:cNvPr id="4999" name="CustomShape 1311"/>
            <p:cNvSpPr/>
            <p:nvPr/>
          </p:nvSpPr>
          <p:spPr>
            <a:xfrm rot="5400000">
              <a:off x="1592640" y="3407760"/>
              <a:ext cx="268920" cy="142560"/>
            </a:xfrm>
            <a:prstGeom prst="ellipse">
              <a:avLst/>
            </a:prstGeom>
            <a:solidFill>
              <a:schemeClr val="bg1"/>
            </a:solidFill>
            <a:ln w="9360">
              <a:solidFill>
                <a:schemeClr val="tx1"/>
              </a:solidFill>
              <a:round/>
            </a:ln>
          </p:spPr>
          <p:style>
            <a:lnRef idx="0"/>
            <a:fillRef idx="0"/>
            <a:effectRef idx="0"/>
            <a:fontRef idx="minor"/>
          </p:style>
        </p:sp>
        <p:sp>
          <p:nvSpPr>
            <p:cNvPr id="5000" name="CustomShape 1312"/>
            <p:cNvSpPr/>
            <p:nvPr/>
          </p:nvSpPr>
          <p:spPr>
            <a:xfrm rot="5400000">
              <a:off x="1592640" y="3485160"/>
              <a:ext cx="268920" cy="142560"/>
            </a:xfrm>
            <a:prstGeom prst="ellipse">
              <a:avLst/>
            </a:prstGeom>
            <a:solidFill>
              <a:schemeClr val="bg1"/>
            </a:solidFill>
            <a:ln w="9360">
              <a:solidFill>
                <a:schemeClr val="tx1"/>
              </a:solidFill>
              <a:round/>
            </a:ln>
          </p:spPr>
          <p:style>
            <a:lnRef idx="0"/>
            <a:fillRef idx="0"/>
            <a:effectRef idx="0"/>
            <a:fontRef idx="minor"/>
          </p:style>
        </p:sp>
        <p:sp>
          <p:nvSpPr>
            <p:cNvPr id="5001" name="CustomShape 1313"/>
            <p:cNvSpPr/>
            <p:nvPr/>
          </p:nvSpPr>
          <p:spPr>
            <a:xfrm rot="5400000">
              <a:off x="1592640" y="3562200"/>
              <a:ext cx="268920" cy="142560"/>
            </a:xfrm>
            <a:prstGeom prst="ellipse">
              <a:avLst/>
            </a:prstGeom>
            <a:solidFill>
              <a:schemeClr val="bg1"/>
            </a:solidFill>
            <a:ln w="9360">
              <a:solidFill>
                <a:schemeClr val="tx1"/>
              </a:solidFill>
              <a:round/>
            </a:ln>
          </p:spPr>
          <p:style>
            <a:lnRef idx="0"/>
            <a:fillRef idx="0"/>
            <a:effectRef idx="0"/>
            <a:fontRef idx="minor"/>
          </p:style>
        </p:sp>
        <p:sp>
          <p:nvSpPr>
            <p:cNvPr id="5002" name="CustomShape 1314"/>
            <p:cNvSpPr/>
            <p:nvPr/>
          </p:nvSpPr>
          <p:spPr>
            <a:xfrm rot="5400000">
              <a:off x="1592640" y="3638880"/>
              <a:ext cx="268920" cy="142560"/>
            </a:xfrm>
            <a:prstGeom prst="ellipse">
              <a:avLst/>
            </a:prstGeom>
            <a:solidFill>
              <a:schemeClr val="bg1"/>
            </a:solidFill>
            <a:ln w="9360">
              <a:solidFill>
                <a:schemeClr val="tx1"/>
              </a:solidFill>
              <a:round/>
            </a:ln>
          </p:spPr>
          <p:style>
            <a:lnRef idx="0"/>
            <a:fillRef idx="0"/>
            <a:effectRef idx="0"/>
            <a:fontRef idx="minor"/>
          </p:style>
        </p:sp>
        <p:sp>
          <p:nvSpPr>
            <p:cNvPr id="5003" name="CustomShape 1315"/>
            <p:cNvSpPr/>
            <p:nvPr/>
          </p:nvSpPr>
          <p:spPr>
            <a:xfrm rot="5400000">
              <a:off x="1592640" y="3715920"/>
              <a:ext cx="268920" cy="142560"/>
            </a:xfrm>
            <a:prstGeom prst="ellipse">
              <a:avLst/>
            </a:prstGeom>
            <a:solidFill>
              <a:schemeClr val="bg1"/>
            </a:solidFill>
            <a:ln w="9360">
              <a:solidFill>
                <a:schemeClr val="tx1"/>
              </a:solidFill>
              <a:round/>
            </a:ln>
          </p:spPr>
          <p:style>
            <a:lnRef idx="0"/>
            <a:fillRef idx="0"/>
            <a:effectRef idx="0"/>
            <a:fontRef idx="minor"/>
          </p:style>
        </p:sp>
        <p:sp>
          <p:nvSpPr>
            <p:cNvPr id="5004" name="CustomShape 1316"/>
            <p:cNvSpPr/>
            <p:nvPr/>
          </p:nvSpPr>
          <p:spPr>
            <a:xfrm rot="5400000">
              <a:off x="1592640" y="3793320"/>
              <a:ext cx="268920" cy="142560"/>
            </a:xfrm>
            <a:prstGeom prst="ellipse">
              <a:avLst/>
            </a:prstGeom>
            <a:solidFill>
              <a:schemeClr val="bg1"/>
            </a:solidFill>
            <a:ln w="9360">
              <a:solidFill>
                <a:schemeClr val="tx1"/>
              </a:solidFill>
              <a:round/>
            </a:ln>
          </p:spPr>
          <p:style>
            <a:lnRef idx="0"/>
            <a:fillRef idx="0"/>
            <a:effectRef idx="0"/>
            <a:fontRef idx="minor"/>
          </p:style>
        </p:sp>
        <p:sp>
          <p:nvSpPr>
            <p:cNvPr id="5005" name="CustomShape 1317"/>
            <p:cNvSpPr/>
            <p:nvPr/>
          </p:nvSpPr>
          <p:spPr>
            <a:xfrm rot="5400000">
              <a:off x="1592640" y="387036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5006" name="Group 1318"/>
          <p:cNvGrpSpPr/>
          <p:nvPr/>
        </p:nvGrpSpPr>
        <p:grpSpPr>
          <a:xfrm>
            <a:off x="1690560" y="4293000"/>
            <a:ext cx="144000" cy="1655280"/>
            <a:chOff x="1690560" y="4293000"/>
            <a:chExt cx="144000" cy="1655280"/>
          </a:xfrm>
        </p:grpSpPr>
        <p:sp>
          <p:nvSpPr>
            <p:cNvPr id="5007" name="CustomShape 1319"/>
            <p:cNvSpPr/>
            <p:nvPr/>
          </p:nvSpPr>
          <p:spPr>
            <a:xfrm rot="16200000">
              <a:off x="1627920" y="5741640"/>
              <a:ext cx="268920" cy="144000"/>
            </a:xfrm>
            <a:prstGeom prst="ellipse">
              <a:avLst/>
            </a:prstGeom>
            <a:solidFill>
              <a:schemeClr val="bg1"/>
            </a:solidFill>
            <a:ln w="9360">
              <a:solidFill>
                <a:schemeClr val="tx1"/>
              </a:solidFill>
              <a:round/>
            </a:ln>
          </p:spPr>
          <p:style>
            <a:lnRef idx="0"/>
            <a:fillRef idx="0"/>
            <a:effectRef idx="0"/>
            <a:fontRef idx="minor"/>
          </p:style>
        </p:sp>
        <p:sp>
          <p:nvSpPr>
            <p:cNvPr id="5008" name="CustomShape 1320"/>
            <p:cNvSpPr/>
            <p:nvPr/>
          </p:nvSpPr>
          <p:spPr>
            <a:xfrm rot="16200000">
              <a:off x="1627920" y="566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009" name="CustomShape 1321"/>
            <p:cNvSpPr/>
            <p:nvPr/>
          </p:nvSpPr>
          <p:spPr>
            <a:xfrm rot="16200000">
              <a:off x="1627920" y="5587920"/>
              <a:ext cx="268920" cy="144000"/>
            </a:xfrm>
            <a:prstGeom prst="ellipse">
              <a:avLst/>
            </a:prstGeom>
            <a:solidFill>
              <a:schemeClr val="bg1"/>
            </a:solidFill>
            <a:ln w="9360">
              <a:solidFill>
                <a:schemeClr val="tx1"/>
              </a:solidFill>
              <a:round/>
            </a:ln>
          </p:spPr>
          <p:style>
            <a:lnRef idx="0"/>
            <a:fillRef idx="0"/>
            <a:effectRef idx="0"/>
            <a:fontRef idx="minor"/>
          </p:style>
        </p:sp>
        <p:sp>
          <p:nvSpPr>
            <p:cNvPr id="5010" name="CustomShape 1322"/>
            <p:cNvSpPr/>
            <p:nvPr/>
          </p:nvSpPr>
          <p:spPr>
            <a:xfrm rot="16200000">
              <a:off x="1627920" y="551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011" name="CustomShape 1323"/>
            <p:cNvSpPr/>
            <p:nvPr/>
          </p:nvSpPr>
          <p:spPr>
            <a:xfrm rot="16200000">
              <a:off x="1627920" y="543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012" name="CustomShape 1324"/>
            <p:cNvSpPr/>
            <p:nvPr/>
          </p:nvSpPr>
          <p:spPr>
            <a:xfrm rot="16200000">
              <a:off x="1627920" y="535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013" name="CustomShape 1325"/>
            <p:cNvSpPr/>
            <p:nvPr/>
          </p:nvSpPr>
          <p:spPr>
            <a:xfrm rot="16200000">
              <a:off x="1627920" y="5279760"/>
              <a:ext cx="268920" cy="144000"/>
            </a:xfrm>
            <a:prstGeom prst="ellipse">
              <a:avLst/>
            </a:prstGeom>
            <a:solidFill>
              <a:schemeClr val="bg1"/>
            </a:solidFill>
            <a:ln w="9360">
              <a:solidFill>
                <a:schemeClr val="tx1"/>
              </a:solidFill>
              <a:round/>
            </a:ln>
          </p:spPr>
          <p:style>
            <a:lnRef idx="0"/>
            <a:fillRef idx="0"/>
            <a:effectRef idx="0"/>
            <a:fontRef idx="minor"/>
          </p:style>
        </p:sp>
        <p:sp>
          <p:nvSpPr>
            <p:cNvPr id="5014" name="CustomShape 1326"/>
            <p:cNvSpPr/>
            <p:nvPr/>
          </p:nvSpPr>
          <p:spPr>
            <a:xfrm rot="16200000">
              <a:off x="1627920" y="5202360"/>
              <a:ext cx="268920" cy="144000"/>
            </a:xfrm>
            <a:prstGeom prst="ellipse">
              <a:avLst/>
            </a:prstGeom>
            <a:solidFill>
              <a:schemeClr val="bg1"/>
            </a:solidFill>
            <a:ln w="9360">
              <a:solidFill>
                <a:schemeClr val="tx1"/>
              </a:solidFill>
              <a:round/>
            </a:ln>
          </p:spPr>
          <p:style>
            <a:lnRef idx="0"/>
            <a:fillRef idx="0"/>
            <a:effectRef idx="0"/>
            <a:fontRef idx="minor"/>
          </p:style>
        </p:sp>
        <p:sp>
          <p:nvSpPr>
            <p:cNvPr id="5015" name="CustomShape 1327"/>
            <p:cNvSpPr/>
            <p:nvPr/>
          </p:nvSpPr>
          <p:spPr>
            <a:xfrm rot="16200000">
              <a:off x="1627920" y="5126040"/>
              <a:ext cx="268920" cy="144000"/>
            </a:xfrm>
            <a:prstGeom prst="ellipse">
              <a:avLst/>
            </a:prstGeom>
            <a:solidFill>
              <a:schemeClr val="bg1"/>
            </a:solidFill>
            <a:ln w="9360">
              <a:solidFill>
                <a:schemeClr val="tx1"/>
              </a:solidFill>
              <a:round/>
            </a:ln>
          </p:spPr>
          <p:style>
            <a:lnRef idx="0"/>
            <a:fillRef idx="0"/>
            <a:effectRef idx="0"/>
            <a:fontRef idx="minor"/>
          </p:style>
        </p:sp>
        <p:sp>
          <p:nvSpPr>
            <p:cNvPr id="5016" name="CustomShape 1328"/>
            <p:cNvSpPr/>
            <p:nvPr/>
          </p:nvSpPr>
          <p:spPr>
            <a:xfrm rot="16200000">
              <a:off x="1627920" y="504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017" name="CustomShape 1329"/>
            <p:cNvSpPr/>
            <p:nvPr/>
          </p:nvSpPr>
          <p:spPr>
            <a:xfrm rot="16200000">
              <a:off x="1627920" y="497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018" name="CustomShape 1330"/>
            <p:cNvSpPr/>
            <p:nvPr/>
          </p:nvSpPr>
          <p:spPr>
            <a:xfrm rot="16200000">
              <a:off x="1627920" y="4894200"/>
              <a:ext cx="268920" cy="144000"/>
            </a:xfrm>
            <a:prstGeom prst="ellipse">
              <a:avLst/>
            </a:prstGeom>
            <a:solidFill>
              <a:schemeClr val="bg1"/>
            </a:solidFill>
            <a:ln w="9360">
              <a:solidFill>
                <a:schemeClr val="tx1"/>
              </a:solidFill>
              <a:round/>
            </a:ln>
          </p:spPr>
          <p:style>
            <a:lnRef idx="0"/>
            <a:fillRef idx="0"/>
            <a:effectRef idx="0"/>
            <a:fontRef idx="minor"/>
          </p:style>
        </p:sp>
        <p:sp>
          <p:nvSpPr>
            <p:cNvPr id="5019" name="CustomShape 1331"/>
            <p:cNvSpPr/>
            <p:nvPr/>
          </p:nvSpPr>
          <p:spPr>
            <a:xfrm rot="16200000">
              <a:off x="1627920" y="481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020" name="CustomShape 1332"/>
            <p:cNvSpPr/>
            <p:nvPr/>
          </p:nvSpPr>
          <p:spPr>
            <a:xfrm rot="16200000">
              <a:off x="1627920" y="4740480"/>
              <a:ext cx="268920" cy="144000"/>
            </a:xfrm>
            <a:prstGeom prst="ellipse">
              <a:avLst/>
            </a:prstGeom>
            <a:solidFill>
              <a:schemeClr val="bg1"/>
            </a:solidFill>
            <a:ln w="9360">
              <a:solidFill>
                <a:schemeClr val="tx1"/>
              </a:solidFill>
              <a:round/>
            </a:ln>
          </p:spPr>
          <p:style>
            <a:lnRef idx="0"/>
            <a:fillRef idx="0"/>
            <a:effectRef idx="0"/>
            <a:fontRef idx="minor"/>
          </p:style>
        </p:sp>
        <p:sp>
          <p:nvSpPr>
            <p:cNvPr id="5021" name="CustomShape 1333"/>
            <p:cNvSpPr/>
            <p:nvPr/>
          </p:nvSpPr>
          <p:spPr>
            <a:xfrm rot="16200000">
              <a:off x="1627920" y="466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022" name="CustomShape 1334"/>
            <p:cNvSpPr/>
            <p:nvPr/>
          </p:nvSpPr>
          <p:spPr>
            <a:xfrm rot="16200000">
              <a:off x="1627920" y="4586760"/>
              <a:ext cx="268920" cy="144000"/>
            </a:xfrm>
            <a:prstGeom prst="ellipse">
              <a:avLst/>
            </a:prstGeom>
            <a:solidFill>
              <a:schemeClr val="bg1"/>
            </a:solidFill>
            <a:ln w="9360">
              <a:solidFill>
                <a:schemeClr val="tx1"/>
              </a:solidFill>
              <a:round/>
            </a:ln>
          </p:spPr>
          <p:style>
            <a:lnRef idx="0"/>
            <a:fillRef idx="0"/>
            <a:effectRef idx="0"/>
            <a:fontRef idx="minor"/>
          </p:style>
        </p:sp>
        <p:sp>
          <p:nvSpPr>
            <p:cNvPr id="5023" name="CustomShape 1335"/>
            <p:cNvSpPr/>
            <p:nvPr/>
          </p:nvSpPr>
          <p:spPr>
            <a:xfrm rot="16200000">
              <a:off x="1627920" y="450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024" name="CustomShape 1336"/>
            <p:cNvSpPr/>
            <p:nvPr/>
          </p:nvSpPr>
          <p:spPr>
            <a:xfrm rot="16200000">
              <a:off x="1627920" y="4432320"/>
              <a:ext cx="268920" cy="144000"/>
            </a:xfrm>
            <a:prstGeom prst="ellipse">
              <a:avLst/>
            </a:prstGeom>
            <a:solidFill>
              <a:schemeClr val="bg1"/>
            </a:solidFill>
            <a:ln w="9360">
              <a:solidFill>
                <a:schemeClr val="tx1"/>
              </a:solidFill>
              <a:round/>
            </a:ln>
          </p:spPr>
          <p:style>
            <a:lnRef idx="0"/>
            <a:fillRef idx="0"/>
            <a:effectRef idx="0"/>
            <a:fontRef idx="minor"/>
          </p:style>
        </p:sp>
        <p:sp>
          <p:nvSpPr>
            <p:cNvPr id="5025" name="CustomShape 1337"/>
            <p:cNvSpPr/>
            <p:nvPr/>
          </p:nvSpPr>
          <p:spPr>
            <a:xfrm rot="16200000">
              <a:off x="1627920" y="435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026" name="Group 1338"/>
          <p:cNvGrpSpPr/>
          <p:nvPr/>
        </p:nvGrpSpPr>
        <p:grpSpPr>
          <a:xfrm>
            <a:off x="1690920" y="4148280"/>
            <a:ext cx="142560" cy="1655280"/>
            <a:chOff x="1690920" y="4148280"/>
            <a:chExt cx="142560" cy="1655280"/>
          </a:xfrm>
        </p:grpSpPr>
        <p:sp>
          <p:nvSpPr>
            <p:cNvPr id="5027" name="CustomShape 1339"/>
            <p:cNvSpPr/>
            <p:nvPr/>
          </p:nvSpPr>
          <p:spPr>
            <a:xfrm rot="5400000">
              <a:off x="1627560" y="4211280"/>
              <a:ext cx="268920" cy="142560"/>
            </a:xfrm>
            <a:prstGeom prst="ellipse">
              <a:avLst/>
            </a:prstGeom>
            <a:solidFill>
              <a:schemeClr val="bg1"/>
            </a:solidFill>
            <a:ln w="9360">
              <a:solidFill>
                <a:schemeClr val="tx1"/>
              </a:solidFill>
              <a:round/>
            </a:ln>
          </p:spPr>
          <p:style>
            <a:lnRef idx="0"/>
            <a:fillRef idx="0"/>
            <a:effectRef idx="0"/>
            <a:fontRef idx="minor"/>
          </p:style>
        </p:sp>
        <p:sp>
          <p:nvSpPr>
            <p:cNvPr id="5028" name="CustomShape 1340"/>
            <p:cNvSpPr/>
            <p:nvPr/>
          </p:nvSpPr>
          <p:spPr>
            <a:xfrm rot="5400000">
              <a:off x="1627560" y="4287600"/>
              <a:ext cx="268920" cy="142560"/>
            </a:xfrm>
            <a:prstGeom prst="ellipse">
              <a:avLst/>
            </a:prstGeom>
            <a:solidFill>
              <a:schemeClr val="bg1"/>
            </a:solidFill>
            <a:ln w="9360">
              <a:solidFill>
                <a:schemeClr val="tx1"/>
              </a:solidFill>
              <a:round/>
            </a:ln>
          </p:spPr>
          <p:style>
            <a:lnRef idx="0"/>
            <a:fillRef idx="0"/>
            <a:effectRef idx="0"/>
            <a:fontRef idx="minor"/>
          </p:style>
        </p:sp>
        <p:sp>
          <p:nvSpPr>
            <p:cNvPr id="5029" name="CustomShape 1341"/>
            <p:cNvSpPr/>
            <p:nvPr/>
          </p:nvSpPr>
          <p:spPr>
            <a:xfrm rot="5400000">
              <a:off x="1627560" y="4365000"/>
              <a:ext cx="268920" cy="142560"/>
            </a:xfrm>
            <a:prstGeom prst="ellipse">
              <a:avLst/>
            </a:prstGeom>
            <a:solidFill>
              <a:schemeClr val="bg1"/>
            </a:solidFill>
            <a:ln w="9360">
              <a:solidFill>
                <a:schemeClr val="tx1"/>
              </a:solidFill>
              <a:round/>
            </a:ln>
          </p:spPr>
          <p:style>
            <a:lnRef idx="0"/>
            <a:fillRef idx="0"/>
            <a:effectRef idx="0"/>
            <a:fontRef idx="minor"/>
          </p:style>
        </p:sp>
        <p:sp>
          <p:nvSpPr>
            <p:cNvPr id="5030" name="CustomShape 1342"/>
            <p:cNvSpPr/>
            <p:nvPr/>
          </p:nvSpPr>
          <p:spPr>
            <a:xfrm rot="5400000">
              <a:off x="1627560" y="444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031" name="CustomShape 1343"/>
            <p:cNvSpPr/>
            <p:nvPr/>
          </p:nvSpPr>
          <p:spPr>
            <a:xfrm rot="5400000">
              <a:off x="1627560" y="4519440"/>
              <a:ext cx="268920" cy="142560"/>
            </a:xfrm>
            <a:prstGeom prst="ellipse">
              <a:avLst/>
            </a:prstGeom>
            <a:solidFill>
              <a:schemeClr val="bg1"/>
            </a:solidFill>
            <a:ln w="9360">
              <a:solidFill>
                <a:schemeClr val="tx1"/>
              </a:solidFill>
              <a:round/>
            </a:ln>
          </p:spPr>
          <p:style>
            <a:lnRef idx="0"/>
            <a:fillRef idx="0"/>
            <a:effectRef idx="0"/>
            <a:fontRef idx="minor"/>
          </p:style>
        </p:sp>
        <p:sp>
          <p:nvSpPr>
            <p:cNvPr id="5032" name="CustomShape 1344"/>
            <p:cNvSpPr/>
            <p:nvPr/>
          </p:nvSpPr>
          <p:spPr>
            <a:xfrm rot="5400000">
              <a:off x="1627560" y="459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033" name="CustomShape 1345"/>
            <p:cNvSpPr/>
            <p:nvPr/>
          </p:nvSpPr>
          <p:spPr>
            <a:xfrm rot="5400000">
              <a:off x="1627560" y="4673160"/>
              <a:ext cx="268920" cy="142560"/>
            </a:xfrm>
            <a:prstGeom prst="ellipse">
              <a:avLst/>
            </a:prstGeom>
            <a:solidFill>
              <a:schemeClr val="bg1"/>
            </a:solidFill>
            <a:ln w="9360">
              <a:solidFill>
                <a:schemeClr val="tx1"/>
              </a:solidFill>
              <a:round/>
            </a:ln>
          </p:spPr>
          <p:style>
            <a:lnRef idx="0"/>
            <a:fillRef idx="0"/>
            <a:effectRef idx="0"/>
            <a:fontRef idx="minor"/>
          </p:style>
        </p:sp>
        <p:sp>
          <p:nvSpPr>
            <p:cNvPr id="5034" name="CustomShape 1346"/>
            <p:cNvSpPr/>
            <p:nvPr/>
          </p:nvSpPr>
          <p:spPr>
            <a:xfrm rot="5400000">
              <a:off x="1627560" y="475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035" name="CustomShape 1347"/>
            <p:cNvSpPr/>
            <p:nvPr/>
          </p:nvSpPr>
          <p:spPr>
            <a:xfrm rot="5400000">
              <a:off x="1627560" y="4826880"/>
              <a:ext cx="268920" cy="142560"/>
            </a:xfrm>
            <a:prstGeom prst="ellipse">
              <a:avLst/>
            </a:prstGeom>
            <a:solidFill>
              <a:schemeClr val="bg1"/>
            </a:solidFill>
            <a:ln w="9360">
              <a:solidFill>
                <a:schemeClr val="tx1"/>
              </a:solidFill>
              <a:round/>
            </a:ln>
          </p:spPr>
          <p:style>
            <a:lnRef idx="0"/>
            <a:fillRef idx="0"/>
            <a:effectRef idx="0"/>
            <a:fontRef idx="minor"/>
          </p:style>
        </p:sp>
        <p:sp>
          <p:nvSpPr>
            <p:cNvPr id="5036" name="CustomShape 1348"/>
            <p:cNvSpPr/>
            <p:nvPr/>
          </p:nvSpPr>
          <p:spPr>
            <a:xfrm rot="5400000">
              <a:off x="1627560" y="490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037" name="CustomShape 1349"/>
            <p:cNvSpPr/>
            <p:nvPr/>
          </p:nvSpPr>
          <p:spPr>
            <a:xfrm rot="5400000">
              <a:off x="1627560" y="498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038" name="CustomShape 1350"/>
            <p:cNvSpPr/>
            <p:nvPr/>
          </p:nvSpPr>
          <p:spPr>
            <a:xfrm rot="5400000">
              <a:off x="1627560" y="5058720"/>
              <a:ext cx="268920" cy="142560"/>
            </a:xfrm>
            <a:prstGeom prst="ellipse">
              <a:avLst/>
            </a:prstGeom>
            <a:solidFill>
              <a:schemeClr val="bg1"/>
            </a:solidFill>
            <a:ln w="9360">
              <a:solidFill>
                <a:schemeClr val="tx1"/>
              </a:solidFill>
              <a:round/>
            </a:ln>
          </p:spPr>
          <p:style>
            <a:lnRef idx="0"/>
            <a:fillRef idx="0"/>
            <a:effectRef idx="0"/>
            <a:fontRef idx="minor"/>
          </p:style>
        </p:sp>
        <p:sp>
          <p:nvSpPr>
            <p:cNvPr id="5039" name="CustomShape 1351"/>
            <p:cNvSpPr/>
            <p:nvPr/>
          </p:nvSpPr>
          <p:spPr>
            <a:xfrm rot="5400000">
              <a:off x="1627560" y="5135040"/>
              <a:ext cx="268920" cy="142560"/>
            </a:xfrm>
            <a:prstGeom prst="ellipse">
              <a:avLst/>
            </a:prstGeom>
            <a:solidFill>
              <a:schemeClr val="bg1"/>
            </a:solidFill>
            <a:ln w="9360">
              <a:solidFill>
                <a:schemeClr val="tx1"/>
              </a:solidFill>
              <a:round/>
            </a:ln>
          </p:spPr>
          <p:style>
            <a:lnRef idx="0"/>
            <a:fillRef idx="0"/>
            <a:effectRef idx="0"/>
            <a:fontRef idx="minor"/>
          </p:style>
        </p:sp>
        <p:sp>
          <p:nvSpPr>
            <p:cNvPr id="5040" name="CustomShape 1352"/>
            <p:cNvSpPr/>
            <p:nvPr/>
          </p:nvSpPr>
          <p:spPr>
            <a:xfrm rot="5400000">
              <a:off x="1627560" y="521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041" name="CustomShape 1353"/>
            <p:cNvSpPr/>
            <p:nvPr/>
          </p:nvSpPr>
          <p:spPr>
            <a:xfrm rot="5400000">
              <a:off x="1627560" y="528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042" name="CustomShape 1354"/>
            <p:cNvSpPr/>
            <p:nvPr/>
          </p:nvSpPr>
          <p:spPr>
            <a:xfrm rot="5400000">
              <a:off x="1627560" y="536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043" name="CustomShape 1355"/>
            <p:cNvSpPr/>
            <p:nvPr/>
          </p:nvSpPr>
          <p:spPr>
            <a:xfrm rot="5400000">
              <a:off x="1627560" y="544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044" name="CustomShape 1356"/>
            <p:cNvSpPr/>
            <p:nvPr/>
          </p:nvSpPr>
          <p:spPr>
            <a:xfrm rot="5400000">
              <a:off x="1627560" y="5520600"/>
              <a:ext cx="268920" cy="142560"/>
            </a:xfrm>
            <a:prstGeom prst="ellipse">
              <a:avLst/>
            </a:prstGeom>
            <a:solidFill>
              <a:schemeClr val="bg1"/>
            </a:solidFill>
            <a:ln w="9360">
              <a:solidFill>
                <a:schemeClr val="tx1"/>
              </a:solidFill>
              <a:round/>
            </a:ln>
          </p:spPr>
          <p:style>
            <a:lnRef idx="0"/>
            <a:fillRef idx="0"/>
            <a:effectRef idx="0"/>
            <a:fontRef idx="minor"/>
          </p:style>
        </p:sp>
        <p:sp>
          <p:nvSpPr>
            <p:cNvPr id="5045" name="CustomShape 1357"/>
            <p:cNvSpPr/>
            <p:nvPr/>
          </p:nvSpPr>
          <p:spPr>
            <a:xfrm rot="5400000">
              <a:off x="1627560" y="5597640"/>
              <a:ext cx="268920" cy="142560"/>
            </a:xfrm>
            <a:prstGeom prst="ellipse">
              <a:avLst/>
            </a:prstGeom>
            <a:pattFill prst="openDmnd">
              <a:fgClr>
                <a:srgbClr val="44546a"/>
              </a:fgClr>
              <a:bgClr>
                <a:srgbClr val="ffffff"/>
              </a:bgClr>
            </a:pattFill>
            <a:ln w="9360">
              <a:solidFill>
                <a:schemeClr val="tx1"/>
              </a:solidFill>
              <a:round/>
            </a:ln>
          </p:spPr>
          <p:style>
            <a:lnRef idx="0"/>
            <a:fillRef idx="0"/>
            <a:effectRef idx="0"/>
            <a:fontRef idx="minor"/>
          </p:style>
        </p:sp>
      </p:grpSp>
      <p:sp>
        <p:nvSpPr>
          <p:cNvPr id="5046" name="CustomShape 1358"/>
          <p:cNvSpPr/>
          <p:nvPr/>
        </p:nvSpPr>
        <p:spPr>
          <a:xfrm>
            <a:off x="1403280" y="5662440"/>
            <a:ext cx="647280" cy="718920"/>
          </a:xfrm>
          <a:prstGeom prst="ellipse">
            <a:avLst/>
          </a:prstGeom>
          <a:solidFill>
            <a:schemeClr val="accent1"/>
          </a:solidFill>
          <a:ln w="9360">
            <a:solidFill>
              <a:schemeClr val="tx1"/>
            </a:solidFill>
            <a:round/>
          </a:ln>
        </p:spPr>
        <p:style>
          <a:lnRef idx="0"/>
          <a:fillRef idx="0"/>
          <a:effectRef idx="0"/>
          <a:fontRef idx="minor"/>
        </p:style>
      </p:sp>
      <p:sp>
        <p:nvSpPr>
          <p:cNvPr id="5047" name="CustomShape 1359"/>
          <p:cNvSpPr/>
          <p:nvPr/>
        </p:nvSpPr>
        <p:spPr>
          <a:xfrm>
            <a:off x="1474920" y="3789360"/>
            <a:ext cx="574200" cy="576000"/>
          </a:xfrm>
          <a:prstGeom prst="ellipse">
            <a:avLst/>
          </a:prstGeom>
          <a:solidFill>
            <a:schemeClr val="accent1"/>
          </a:solidFill>
          <a:ln w="9360">
            <a:solidFill>
              <a:schemeClr val="tx1"/>
            </a:solidFill>
            <a:round/>
          </a:ln>
        </p:spPr>
        <p:style>
          <a:lnRef idx="0"/>
          <a:fillRef idx="0"/>
          <a:effectRef idx="0"/>
          <a:fontRef idx="minor"/>
        </p:style>
      </p:sp>
      <p:grpSp>
        <p:nvGrpSpPr>
          <p:cNvPr id="5048" name="Group 1360"/>
          <p:cNvGrpSpPr/>
          <p:nvPr/>
        </p:nvGrpSpPr>
        <p:grpSpPr>
          <a:xfrm>
            <a:off x="1654200" y="513000"/>
            <a:ext cx="144000" cy="1655640"/>
            <a:chOff x="1654200" y="513000"/>
            <a:chExt cx="144000" cy="1655640"/>
          </a:xfrm>
        </p:grpSpPr>
        <p:sp>
          <p:nvSpPr>
            <p:cNvPr id="5049" name="CustomShape 1361"/>
            <p:cNvSpPr/>
            <p:nvPr/>
          </p:nvSpPr>
          <p:spPr>
            <a:xfrm rot="16200000">
              <a:off x="1591560" y="1962000"/>
              <a:ext cx="268920" cy="144000"/>
            </a:xfrm>
            <a:prstGeom prst="ellipse">
              <a:avLst/>
            </a:prstGeom>
            <a:solidFill>
              <a:schemeClr val="bg1"/>
            </a:solidFill>
            <a:ln w="9360">
              <a:solidFill>
                <a:schemeClr val="tx1"/>
              </a:solidFill>
              <a:round/>
            </a:ln>
          </p:spPr>
          <p:style>
            <a:lnRef idx="0"/>
            <a:fillRef idx="0"/>
            <a:effectRef idx="0"/>
            <a:fontRef idx="minor"/>
          </p:style>
        </p:sp>
        <p:sp>
          <p:nvSpPr>
            <p:cNvPr id="5050" name="CustomShape 1362"/>
            <p:cNvSpPr/>
            <p:nvPr/>
          </p:nvSpPr>
          <p:spPr>
            <a:xfrm rot="16200000">
              <a:off x="1591560" y="188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051" name="CustomShape 1363"/>
            <p:cNvSpPr/>
            <p:nvPr/>
          </p:nvSpPr>
          <p:spPr>
            <a:xfrm rot="16200000">
              <a:off x="1591560" y="1808280"/>
              <a:ext cx="268920" cy="144000"/>
            </a:xfrm>
            <a:prstGeom prst="ellipse">
              <a:avLst/>
            </a:prstGeom>
            <a:solidFill>
              <a:schemeClr val="bg1"/>
            </a:solidFill>
            <a:ln w="9360">
              <a:solidFill>
                <a:schemeClr val="tx1"/>
              </a:solidFill>
              <a:round/>
            </a:ln>
          </p:spPr>
          <p:style>
            <a:lnRef idx="0"/>
            <a:fillRef idx="0"/>
            <a:effectRef idx="0"/>
            <a:fontRef idx="minor"/>
          </p:style>
        </p:sp>
        <p:sp>
          <p:nvSpPr>
            <p:cNvPr id="5052" name="CustomShape 1364"/>
            <p:cNvSpPr/>
            <p:nvPr/>
          </p:nvSpPr>
          <p:spPr>
            <a:xfrm rot="16200000">
              <a:off x="1591560" y="173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053" name="CustomShape 1365"/>
            <p:cNvSpPr/>
            <p:nvPr/>
          </p:nvSpPr>
          <p:spPr>
            <a:xfrm rot="16200000">
              <a:off x="1591560" y="165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054" name="CustomShape 1366"/>
            <p:cNvSpPr/>
            <p:nvPr/>
          </p:nvSpPr>
          <p:spPr>
            <a:xfrm rot="16200000">
              <a:off x="1591560" y="157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055" name="CustomShape 1367"/>
            <p:cNvSpPr/>
            <p:nvPr/>
          </p:nvSpPr>
          <p:spPr>
            <a:xfrm rot="16200000">
              <a:off x="1591560" y="1500120"/>
              <a:ext cx="268920" cy="144000"/>
            </a:xfrm>
            <a:prstGeom prst="ellipse">
              <a:avLst/>
            </a:prstGeom>
            <a:solidFill>
              <a:schemeClr val="bg1"/>
            </a:solidFill>
            <a:ln w="9360">
              <a:solidFill>
                <a:schemeClr val="tx1"/>
              </a:solidFill>
              <a:round/>
            </a:ln>
          </p:spPr>
          <p:style>
            <a:lnRef idx="0"/>
            <a:fillRef idx="0"/>
            <a:effectRef idx="0"/>
            <a:fontRef idx="minor"/>
          </p:style>
        </p:sp>
        <p:sp>
          <p:nvSpPr>
            <p:cNvPr id="5056" name="CustomShape 1368"/>
            <p:cNvSpPr/>
            <p:nvPr/>
          </p:nvSpPr>
          <p:spPr>
            <a:xfrm rot="16200000">
              <a:off x="1591560" y="1422720"/>
              <a:ext cx="268920" cy="144000"/>
            </a:xfrm>
            <a:prstGeom prst="ellipse">
              <a:avLst/>
            </a:prstGeom>
            <a:solidFill>
              <a:schemeClr val="bg1"/>
            </a:solidFill>
            <a:ln w="9360">
              <a:solidFill>
                <a:schemeClr val="tx1"/>
              </a:solidFill>
              <a:round/>
            </a:ln>
          </p:spPr>
          <p:style>
            <a:lnRef idx="0"/>
            <a:fillRef idx="0"/>
            <a:effectRef idx="0"/>
            <a:fontRef idx="minor"/>
          </p:style>
        </p:sp>
        <p:sp>
          <p:nvSpPr>
            <p:cNvPr id="5057" name="CustomShape 1369"/>
            <p:cNvSpPr/>
            <p:nvPr/>
          </p:nvSpPr>
          <p:spPr>
            <a:xfrm rot="16200000">
              <a:off x="1591560" y="1346400"/>
              <a:ext cx="268920" cy="144000"/>
            </a:xfrm>
            <a:prstGeom prst="ellipse">
              <a:avLst/>
            </a:prstGeom>
            <a:solidFill>
              <a:schemeClr val="bg1"/>
            </a:solidFill>
            <a:ln w="9360">
              <a:solidFill>
                <a:schemeClr val="tx1"/>
              </a:solidFill>
              <a:round/>
            </a:ln>
          </p:spPr>
          <p:style>
            <a:lnRef idx="0"/>
            <a:fillRef idx="0"/>
            <a:effectRef idx="0"/>
            <a:fontRef idx="minor"/>
          </p:style>
        </p:sp>
        <p:sp>
          <p:nvSpPr>
            <p:cNvPr id="5058" name="CustomShape 1370"/>
            <p:cNvSpPr/>
            <p:nvPr/>
          </p:nvSpPr>
          <p:spPr>
            <a:xfrm rot="16200000">
              <a:off x="1591560" y="126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059" name="CustomShape 1371"/>
            <p:cNvSpPr/>
            <p:nvPr/>
          </p:nvSpPr>
          <p:spPr>
            <a:xfrm rot="16200000">
              <a:off x="1591560" y="119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060" name="CustomShape 1372"/>
            <p:cNvSpPr/>
            <p:nvPr/>
          </p:nvSpPr>
          <p:spPr>
            <a:xfrm rot="16200000">
              <a:off x="1591560" y="1114560"/>
              <a:ext cx="268920" cy="144000"/>
            </a:xfrm>
            <a:prstGeom prst="ellipse">
              <a:avLst/>
            </a:prstGeom>
            <a:solidFill>
              <a:schemeClr val="bg1"/>
            </a:solidFill>
            <a:ln w="9360">
              <a:solidFill>
                <a:schemeClr val="tx1"/>
              </a:solidFill>
              <a:round/>
            </a:ln>
          </p:spPr>
          <p:style>
            <a:lnRef idx="0"/>
            <a:fillRef idx="0"/>
            <a:effectRef idx="0"/>
            <a:fontRef idx="minor"/>
          </p:style>
        </p:sp>
        <p:sp>
          <p:nvSpPr>
            <p:cNvPr id="5061" name="CustomShape 1373"/>
            <p:cNvSpPr/>
            <p:nvPr/>
          </p:nvSpPr>
          <p:spPr>
            <a:xfrm rot="16200000">
              <a:off x="1591560" y="103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062" name="CustomShape 1374"/>
            <p:cNvSpPr/>
            <p:nvPr/>
          </p:nvSpPr>
          <p:spPr>
            <a:xfrm rot="16200000">
              <a:off x="1591560" y="960840"/>
              <a:ext cx="268920" cy="144000"/>
            </a:xfrm>
            <a:prstGeom prst="ellipse">
              <a:avLst/>
            </a:prstGeom>
            <a:solidFill>
              <a:schemeClr val="bg1"/>
            </a:solidFill>
            <a:ln w="9360">
              <a:solidFill>
                <a:schemeClr val="tx1"/>
              </a:solidFill>
              <a:round/>
            </a:ln>
          </p:spPr>
          <p:style>
            <a:lnRef idx="0"/>
            <a:fillRef idx="0"/>
            <a:effectRef idx="0"/>
            <a:fontRef idx="minor"/>
          </p:style>
        </p:sp>
        <p:sp>
          <p:nvSpPr>
            <p:cNvPr id="5063" name="CustomShape 1375"/>
            <p:cNvSpPr/>
            <p:nvPr/>
          </p:nvSpPr>
          <p:spPr>
            <a:xfrm rot="16200000">
              <a:off x="1591560" y="88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064" name="CustomShape 1376"/>
            <p:cNvSpPr/>
            <p:nvPr/>
          </p:nvSpPr>
          <p:spPr>
            <a:xfrm rot="16200000">
              <a:off x="1591560" y="807120"/>
              <a:ext cx="268920" cy="144000"/>
            </a:xfrm>
            <a:prstGeom prst="ellipse">
              <a:avLst/>
            </a:prstGeom>
            <a:solidFill>
              <a:schemeClr val="bg1"/>
            </a:solidFill>
            <a:ln w="9360">
              <a:solidFill>
                <a:schemeClr val="tx1"/>
              </a:solidFill>
              <a:round/>
            </a:ln>
          </p:spPr>
          <p:style>
            <a:lnRef idx="0"/>
            <a:fillRef idx="0"/>
            <a:effectRef idx="0"/>
            <a:fontRef idx="minor"/>
          </p:style>
        </p:sp>
        <p:sp>
          <p:nvSpPr>
            <p:cNvPr id="5065" name="CustomShape 1377"/>
            <p:cNvSpPr/>
            <p:nvPr/>
          </p:nvSpPr>
          <p:spPr>
            <a:xfrm rot="16200000">
              <a:off x="1591560" y="72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066" name="CustomShape 1378"/>
            <p:cNvSpPr/>
            <p:nvPr/>
          </p:nvSpPr>
          <p:spPr>
            <a:xfrm rot="16200000">
              <a:off x="1591560" y="652680"/>
              <a:ext cx="268920" cy="144000"/>
            </a:xfrm>
            <a:prstGeom prst="ellipse">
              <a:avLst/>
            </a:prstGeom>
            <a:solidFill>
              <a:schemeClr val="bg1"/>
            </a:solidFill>
            <a:ln w="9360">
              <a:solidFill>
                <a:schemeClr val="tx1"/>
              </a:solidFill>
              <a:round/>
            </a:ln>
          </p:spPr>
          <p:style>
            <a:lnRef idx="0"/>
            <a:fillRef idx="0"/>
            <a:effectRef idx="0"/>
            <a:fontRef idx="minor"/>
          </p:style>
        </p:sp>
        <p:sp>
          <p:nvSpPr>
            <p:cNvPr id="5067" name="CustomShape 1379"/>
            <p:cNvSpPr/>
            <p:nvPr/>
          </p:nvSpPr>
          <p:spPr>
            <a:xfrm rot="16200000">
              <a:off x="1591560" y="57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068" name="Group 1380"/>
          <p:cNvGrpSpPr/>
          <p:nvPr/>
        </p:nvGrpSpPr>
        <p:grpSpPr>
          <a:xfrm>
            <a:off x="1656000" y="765000"/>
            <a:ext cx="142560" cy="1655640"/>
            <a:chOff x="1656000" y="765000"/>
            <a:chExt cx="142560" cy="1655640"/>
          </a:xfrm>
        </p:grpSpPr>
        <p:sp>
          <p:nvSpPr>
            <p:cNvPr id="5069" name="CustomShape 1381"/>
            <p:cNvSpPr/>
            <p:nvPr/>
          </p:nvSpPr>
          <p:spPr>
            <a:xfrm rot="5400000">
              <a:off x="1592640" y="828000"/>
              <a:ext cx="268920" cy="142560"/>
            </a:xfrm>
            <a:prstGeom prst="ellipse">
              <a:avLst/>
            </a:prstGeom>
            <a:solidFill>
              <a:schemeClr val="bg1"/>
            </a:solidFill>
            <a:ln w="9360">
              <a:solidFill>
                <a:schemeClr val="tx1"/>
              </a:solidFill>
              <a:round/>
            </a:ln>
          </p:spPr>
          <p:style>
            <a:lnRef idx="0"/>
            <a:fillRef idx="0"/>
            <a:effectRef idx="0"/>
            <a:fontRef idx="minor"/>
          </p:style>
        </p:sp>
        <p:sp>
          <p:nvSpPr>
            <p:cNvPr id="5070" name="CustomShape 1382"/>
            <p:cNvSpPr/>
            <p:nvPr/>
          </p:nvSpPr>
          <p:spPr>
            <a:xfrm rot="5400000">
              <a:off x="1592640" y="90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071" name="CustomShape 1383"/>
            <p:cNvSpPr/>
            <p:nvPr/>
          </p:nvSpPr>
          <p:spPr>
            <a:xfrm rot="5400000">
              <a:off x="1592640" y="981720"/>
              <a:ext cx="268920" cy="142560"/>
            </a:xfrm>
            <a:prstGeom prst="ellipse">
              <a:avLst/>
            </a:prstGeom>
            <a:solidFill>
              <a:schemeClr val="bg1"/>
            </a:solidFill>
            <a:ln w="9360">
              <a:solidFill>
                <a:schemeClr val="tx1"/>
              </a:solidFill>
              <a:round/>
            </a:ln>
          </p:spPr>
          <p:style>
            <a:lnRef idx="0"/>
            <a:fillRef idx="0"/>
            <a:effectRef idx="0"/>
            <a:fontRef idx="minor"/>
          </p:style>
        </p:sp>
        <p:sp>
          <p:nvSpPr>
            <p:cNvPr id="5072" name="CustomShape 1384"/>
            <p:cNvSpPr/>
            <p:nvPr/>
          </p:nvSpPr>
          <p:spPr>
            <a:xfrm rot="5400000">
              <a:off x="1592640" y="1059120"/>
              <a:ext cx="268920" cy="142560"/>
            </a:xfrm>
            <a:prstGeom prst="ellipse">
              <a:avLst/>
            </a:prstGeom>
            <a:solidFill>
              <a:schemeClr val="bg1"/>
            </a:solidFill>
            <a:ln w="9360">
              <a:solidFill>
                <a:schemeClr val="tx1"/>
              </a:solidFill>
              <a:round/>
            </a:ln>
          </p:spPr>
          <p:style>
            <a:lnRef idx="0"/>
            <a:fillRef idx="0"/>
            <a:effectRef idx="0"/>
            <a:fontRef idx="minor"/>
          </p:style>
        </p:sp>
        <p:sp>
          <p:nvSpPr>
            <p:cNvPr id="5073" name="CustomShape 1385"/>
            <p:cNvSpPr/>
            <p:nvPr/>
          </p:nvSpPr>
          <p:spPr>
            <a:xfrm rot="5400000">
              <a:off x="1592640" y="113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074" name="CustomShape 1386"/>
            <p:cNvSpPr/>
            <p:nvPr/>
          </p:nvSpPr>
          <p:spPr>
            <a:xfrm rot="5400000">
              <a:off x="1592640" y="1212840"/>
              <a:ext cx="268920" cy="142560"/>
            </a:xfrm>
            <a:prstGeom prst="ellipse">
              <a:avLst/>
            </a:prstGeom>
            <a:solidFill>
              <a:schemeClr val="bg1"/>
            </a:solidFill>
            <a:ln w="9360">
              <a:solidFill>
                <a:schemeClr val="tx1"/>
              </a:solidFill>
              <a:round/>
            </a:ln>
          </p:spPr>
          <p:style>
            <a:lnRef idx="0"/>
            <a:fillRef idx="0"/>
            <a:effectRef idx="0"/>
            <a:fontRef idx="minor"/>
          </p:style>
        </p:sp>
        <p:sp>
          <p:nvSpPr>
            <p:cNvPr id="5075" name="CustomShape 1387"/>
            <p:cNvSpPr/>
            <p:nvPr/>
          </p:nvSpPr>
          <p:spPr>
            <a:xfrm rot="5400000">
              <a:off x="1592640" y="129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076" name="CustomShape 1388"/>
            <p:cNvSpPr/>
            <p:nvPr/>
          </p:nvSpPr>
          <p:spPr>
            <a:xfrm rot="5400000">
              <a:off x="1592640" y="1367280"/>
              <a:ext cx="268920" cy="142560"/>
            </a:xfrm>
            <a:prstGeom prst="ellipse">
              <a:avLst/>
            </a:prstGeom>
            <a:solidFill>
              <a:schemeClr val="bg1"/>
            </a:solidFill>
            <a:ln w="9360">
              <a:solidFill>
                <a:schemeClr val="tx1"/>
              </a:solidFill>
              <a:round/>
            </a:ln>
          </p:spPr>
          <p:style>
            <a:lnRef idx="0"/>
            <a:fillRef idx="0"/>
            <a:effectRef idx="0"/>
            <a:fontRef idx="minor"/>
          </p:style>
        </p:sp>
        <p:sp>
          <p:nvSpPr>
            <p:cNvPr id="5077" name="CustomShape 1389"/>
            <p:cNvSpPr/>
            <p:nvPr/>
          </p:nvSpPr>
          <p:spPr>
            <a:xfrm rot="5400000">
              <a:off x="1592640" y="1443600"/>
              <a:ext cx="268920" cy="142560"/>
            </a:xfrm>
            <a:prstGeom prst="ellipse">
              <a:avLst/>
            </a:prstGeom>
            <a:solidFill>
              <a:schemeClr val="bg1"/>
            </a:solidFill>
            <a:ln w="9360">
              <a:solidFill>
                <a:schemeClr val="tx1"/>
              </a:solidFill>
              <a:round/>
            </a:ln>
          </p:spPr>
          <p:style>
            <a:lnRef idx="0"/>
            <a:fillRef idx="0"/>
            <a:effectRef idx="0"/>
            <a:fontRef idx="minor"/>
          </p:style>
        </p:sp>
        <p:sp>
          <p:nvSpPr>
            <p:cNvPr id="5078" name="CustomShape 1390"/>
            <p:cNvSpPr/>
            <p:nvPr/>
          </p:nvSpPr>
          <p:spPr>
            <a:xfrm rot="5400000">
              <a:off x="1592640" y="1521000"/>
              <a:ext cx="268920" cy="142560"/>
            </a:xfrm>
            <a:prstGeom prst="ellipse">
              <a:avLst/>
            </a:prstGeom>
            <a:solidFill>
              <a:schemeClr val="bg1"/>
            </a:solidFill>
            <a:ln w="9360">
              <a:solidFill>
                <a:schemeClr val="tx1"/>
              </a:solidFill>
              <a:round/>
            </a:ln>
          </p:spPr>
          <p:style>
            <a:lnRef idx="0"/>
            <a:fillRef idx="0"/>
            <a:effectRef idx="0"/>
            <a:fontRef idx="minor"/>
          </p:style>
        </p:sp>
        <p:sp>
          <p:nvSpPr>
            <p:cNvPr id="5079" name="CustomShape 1391"/>
            <p:cNvSpPr/>
            <p:nvPr/>
          </p:nvSpPr>
          <p:spPr>
            <a:xfrm rot="5400000">
              <a:off x="1592640" y="1598400"/>
              <a:ext cx="268920" cy="142560"/>
            </a:xfrm>
            <a:prstGeom prst="ellipse">
              <a:avLst/>
            </a:prstGeom>
            <a:solidFill>
              <a:schemeClr val="bg1"/>
            </a:solidFill>
            <a:ln w="9360">
              <a:solidFill>
                <a:schemeClr val="tx1"/>
              </a:solidFill>
              <a:round/>
            </a:ln>
          </p:spPr>
          <p:style>
            <a:lnRef idx="0"/>
            <a:fillRef idx="0"/>
            <a:effectRef idx="0"/>
            <a:fontRef idx="minor"/>
          </p:style>
        </p:sp>
        <p:sp>
          <p:nvSpPr>
            <p:cNvPr id="5080" name="CustomShape 1392"/>
            <p:cNvSpPr/>
            <p:nvPr/>
          </p:nvSpPr>
          <p:spPr>
            <a:xfrm rot="5400000">
              <a:off x="1592640" y="1675440"/>
              <a:ext cx="268920" cy="142560"/>
            </a:xfrm>
            <a:prstGeom prst="ellipse">
              <a:avLst/>
            </a:prstGeom>
            <a:solidFill>
              <a:schemeClr val="bg1"/>
            </a:solidFill>
            <a:ln w="9360">
              <a:solidFill>
                <a:schemeClr val="tx1"/>
              </a:solidFill>
              <a:round/>
            </a:ln>
          </p:spPr>
          <p:style>
            <a:lnRef idx="0"/>
            <a:fillRef idx="0"/>
            <a:effectRef idx="0"/>
            <a:fontRef idx="minor"/>
          </p:style>
        </p:sp>
        <p:sp>
          <p:nvSpPr>
            <p:cNvPr id="5081" name="CustomShape 1393"/>
            <p:cNvSpPr/>
            <p:nvPr/>
          </p:nvSpPr>
          <p:spPr>
            <a:xfrm rot="5400000">
              <a:off x="1592640" y="1752120"/>
              <a:ext cx="268920" cy="142560"/>
            </a:xfrm>
            <a:prstGeom prst="ellipse">
              <a:avLst/>
            </a:prstGeom>
            <a:solidFill>
              <a:schemeClr val="bg1"/>
            </a:solidFill>
            <a:ln w="9360">
              <a:solidFill>
                <a:schemeClr val="tx1"/>
              </a:solidFill>
              <a:round/>
            </a:ln>
          </p:spPr>
          <p:style>
            <a:lnRef idx="0"/>
            <a:fillRef idx="0"/>
            <a:effectRef idx="0"/>
            <a:fontRef idx="minor"/>
          </p:style>
        </p:sp>
        <p:sp>
          <p:nvSpPr>
            <p:cNvPr id="5082" name="CustomShape 1394"/>
            <p:cNvSpPr/>
            <p:nvPr/>
          </p:nvSpPr>
          <p:spPr>
            <a:xfrm rot="5400000">
              <a:off x="1592640" y="1829160"/>
              <a:ext cx="268920" cy="142560"/>
            </a:xfrm>
            <a:prstGeom prst="ellipse">
              <a:avLst/>
            </a:prstGeom>
            <a:solidFill>
              <a:schemeClr val="bg1"/>
            </a:solidFill>
            <a:ln w="9360">
              <a:solidFill>
                <a:schemeClr val="tx1"/>
              </a:solidFill>
              <a:round/>
            </a:ln>
          </p:spPr>
          <p:style>
            <a:lnRef idx="0"/>
            <a:fillRef idx="0"/>
            <a:effectRef idx="0"/>
            <a:fontRef idx="minor"/>
          </p:style>
        </p:sp>
        <p:sp>
          <p:nvSpPr>
            <p:cNvPr id="5083" name="CustomShape 1395"/>
            <p:cNvSpPr/>
            <p:nvPr/>
          </p:nvSpPr>
          <p:spPr>
            <a:xfrm rot="5400000">
              <a:off x="1592640" y="1906560"/>
              <a:ext cx="268920" cy="142560"/>
            </a:xfrm>
            <a:prstGeom prst="ellipse">
              <a:avLst/>
            </a:prstGeom>
            <a:solidFill>
              <a:schemeClr val="bg1"/>
            </a:solidFill>
            <a:ln w="9360">
              <a:solidFill>
                <a:schemeClr val="tx1"/>
              </a:solidFill>
              <a:round/>
            </a:ln>
          </p:spPr>
          <p:style>
            <a:lnRef idx="0"/>
            <a:fillRef idx="0"/>
            <a:effectRef idx="0"/>
            <a:fontRef idx="minor"/>
          </p:style>
        </p:sp>
        <p:sp>
          <p:nvSpPr>
            <p:cNvPr id="5084" name="CustomShape 1396"/>
            <p:cNvSpPr/>
            <p:nvPr/>
          </p:nvSpPr>
          <p:spPr>
            <a:xfrm rot="5400000">
              <a:off x="1592640" y="1982880"/>
              <a:ext cx="268920" cy="142560"/>
            </a:xfrm>
            <a:prstGeom prst="ellipse">
              <a:avLst/>
            </a:prstGeom>
            <a:solidFill>
              <a:schemeClr val="bg1"/>
            </a:solidFill>
            <a:ln w="9360">
              <a:solidFill>
                <a:schemeClr val="tx1"/>
              </a:solidFill>
              <a:round/>
            </a:ln>
          </p:spPr>
          <p:style>
            <a:lnRef idx="0"/>
            <a:fillRef idx="0"/>
            <a:effectRef idx="0"/>
            <a:fontRef idx="minor"/>
          </p:style>
        </p:sp>
        <p:sp>
          <p:nvSpPr>
            <p:cNvPr id="5085" name="CustomShape 1397"/>
            <p:cNvSpPr/>
            <p:nvPr/>
          </p:nvSpPr>
          <p:spPr>
            <a:xfrm rot="5400000">
              <a:off x="1592640" y="2060280"/>
              <a:ext cx="268920" cy="142560"/>
            </a:xfrm>
            <a:prstGeom prst="ellipse">
              <a:avLst/>
            </a:prstGeom>
            <a:solidFill>
              <a:schemeClr val="bg1"/>
            </a:solidFill>
            <a:ln w="9360">
              <a:solidFill>
                <a:schemeClr val="tx1"/>
              </a:solidFill>
              <a:round/>
            </a:ln>
          </p:spPr>
          <p:style>
            <a:lnRef idx="0"/>
            <a:fillRef idx="0"/>
            <a:effectRef idx="0"/>
            <a:fontRef idx="minor"/>
          </p:style>
        </p:sp>
        <p:sp>
          <p:nvSpPr>
            <p:cNvPr id="5086" name="CustomShape 1398"/>
            <p:cNvSpPr/>
            <p:nvPr/>
          </p:nvSpPr>
          <p:spPr>
            <a:xfrm rot="5400000">
              <a:off x="1592640" y="2137680"/>
              <a:ext cx="268920" cy="142560"/>
            </a:xfrm>
            <a:prstGeom prst="ellipse">
              <a:avLst/>
            </a:prstGeom>
            <a:solidFill>
              <a:schemeClr val="bg1"/>
            </a:solidFill>
            <a:ln w="9360">
              <a:solidFill>
                <a:schemeClr val="tx1"/>
              </a:solidFill>
              <a:round/>
            </a:ln>
          </p:spPr>
          <p:style>
            <a:lnRef idx="0"/>
            <a:fillRef idx="0"/>
            <a:effectRef idx="0"/>
            <a:fontRef idx="minor"/>
          </p:style>
        </p:sp>
        <p:sp>
          <p:nvSpPr>
            <p:cNvPr id="5087" name="CustomShape 1399"/>
            <p:cNvSpPr/>
            <p:nvPr/>
          </p:nvSpPr>
          <p:spPr>
            <a:xfrm rot="5400000">
              <a:off x="1592640" y="221472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088" name="CustomShape 1400"/>
          <p:cNvSpPr/>
          <p:nvPr/>
        </p:nvSpPr>
        <p:spPr>
          <a:xfrm>
            <a:off x="1474920" y="476280"/>
            <a:ext cx="574200" cy="576000"/>
          </a:xfrm>
          <a:prstGeom prst="ellipse">
            <a:avLst/>
          </a:prstGeom>
          <a:solidFill>
            <a:schemeClr val="accent1"/>
          </a:solidFill>
          <a:ln w="9360">
            <a:solidFill>
              <a:schemeClr val="tx1"/>
            </a:solidFill>
            <a:round/>
          </a:ln>
        </p:spPr>
        <p:style>
          <a:lnRef idx="0"/>
          <a:fillRef idx="0"/>
          <a:effectRef idx="0"/>
          <a:fontRef idx="minor"/>
        </p:style>
      </p:sp>
      <p:sp>
        <p:nvSpPr>
          <p:cNvPr id="5089" name="CustomShape 1401"/>
          <p:cNvSpPr/>
          <p:nvPr/>
        </p:nvSpPr>
        <p:spPr>
          <a:xfrm>
            <a:off x="1403280" y="2060640"/>
            <a:ext cx="647280" cy="576000"/>
          </a:xfrm>
          <a:prstGeom prst="ellipse">
            <a:avLst/>
          </a:prstGeom>
          <a:solidFill>
            <a:schemeClr val="accent1"/>
          </a:solidFill>
          <a:ln w="9360">
            <a:solidFill>
              <a:schemeClr val="tx1"/>
            </a:solidFill>
            <a:round/>
          </a:ln>
        </p:spPr>
        <p:style>
          <a:lnRef idx="0"/>
          <a:fillRef idx="0"/>
          <a:effectRef idx="0"/>
          <a:fontRef idx="minor"/>
        </p:style>
      </p:sp>
      <p:grpSp>
        <p:nvGrpSpPr>
          <p:cNvPr id="5090" name="Group 1402"/>
          <p:cNvGrpSpPr/>
          <p:nvPr/>
        </p:nvGrpSpPr>
        <p:grpSpPr>
          <a:xfrm>
            <a:off x="3381480" y="5767560"/>
            <a:ext cx="144000" cy="1655640"/>
            <a:chOff x="3381480" y="5767560"/>
            <a:chExt cx="144000" cy="1655640"/>
          </a:xfrm>
        </p:grpSpPr>
        <p:sp>
          <p:nvSpPr>
            <p:cNvPr id="5091" name="CustomShape 1403"/>
            <p:cNvSpPr/>
            <p:nvPr/>
          </p:nvSpPr>
          <p:spPr>
            <a:xfrm rot="16200000">
              <a:off x="3318840" y="7216560"/>
              <a:ext cx="268920" cy="144000"/>
            </a:xfrm>
            <a:prstGeom prst="ellipse">
              <a:avLst/>
            </a:prstGeom>
            <a:solidFill>
              <a:schemeClr val="bg1"/>
            </a:solidFill>
            <a:ln w="9360">
              <a:solidFill>
                <a:schemeClr val="tx1"/>
              </a:solidFill>
              <a:round/>
            </a:ln>
          </p:spPr>
          <p:style>
            <a:lnRef idx="0"/>
            <a:fillRef idx="0"/>
            <a:effectRef idx="0"/>
            <a:fontRef idx="minor"/>
          </p:style>
        </p:sp>
        <p:sp>
          <p:nvSpPr>
            <p:cNvPr id="5092" name="CustomShape 1404"/>
            <p:cNvSpPr/>
            <p:nvPr/>
          </p:nvSpPr>
          <p:spPr>
            <a:xfrm rot="16200000">
              <a:off x="3318840" y="7140240"/>
              <a:ext cx="268920" cy="144000"/>
            </a:xfrm>
            <a:prstGeom prst="ellipse">
              <a:avLst/>
            </a:prstGeom>
            <a:solidFill>
              <a:schemeClr val="bg1"/>
            </a:solidFill>
            <a:ln w="9360">
              <a:solidFill>
                <a:schemeClr val="tx1"/>
              </a:solidFill>
              <a:round/>
            </a:ln>
          </p:spPr>
          <p:style>
            <a:lnRef idx="0"/>
            <a:fillRef idx="0"/>
            <a:effectRef idx="0"/>
            <a:fontRef idx="minor"/>
          </p:style>
        </p:sp>
        <p:sp>
          <p:nvSpPr>
            <p:cNvPr id="5093" name="CustomShape 1405"/>
            <p:cNvSpPr/>
            <p:nvPr/>
          </p:nvSpPr>
          <p:spPr>
            <a:xfrm rot="16200000">
              <a:off x="3318840" y="7062840"/>
              <a:ext cx="268920" cy="144000"/>
            </a:xfrm>
            <a:prstGeom prst="ellipse">
              <a:avLst/>
            </a:prstGeom>
            <a:solidFill>
              <a:schemeClr val="bg1"/>
            </a:solidFill>
            <a:ln w="9360">
              <a:solidFill>
                <a:schemeClr val="tx1"/>
              </a:solidFill>
              <a:round/>
            </a:ln>
          </p:spPr>
          <p:style>
            <a:lnRef idx="0"/>
            <a:fillRef idx="0"/>
            <a:effectRef idx="0"/>
            <a:fontRef idx="minor"/>
          </p:style>
        </p:sp>
        <p:sp>
          <p:nvSpPr>
            <p:cNvPr id="5094" name="CustomShape 1406"/>
            <p:cNvSpPr/>
            <p:nvPr/>
          </p:nvSpPr>
          <p:spPr>
            <a:xfrm rot="16200000">
              <a:off x="3318840" y="6985440"/>
              <a:ext cx="268920" cy="144000"/>
            </a:xfrm>
            <a:prstGeom prst="ellipse">
              <a:avLst/>
            </a:prstGeom>
            <a:solidFill>
              <a:schemeClr val="bg1"/>
            </a:solidFill>
            <a:ln w="9360">
              <a:solidFill>
                <a:schemeClr val="tx1"/>
              </a:solidFill>
              <a:round/>
            </a:ln>
          </p:spPr>
          <p:style>
            <a:lnRef idx="0"/>
            <a:fillRef idx="0"/>
            <a:effectRef idx="0"/>
            <a:fontRef idx="minor"/>
          </p:style>
        </p:sp>
        <p:sp>
          <p:nvSpPr>
            <p:cNvPr id="5095" name="CustomShape 1407"/>
            <p:cNvSpPr/>
            <p:nvPr/>
          </p:nvSpPr>
          <p:spPr>
            <a:xfrm rot="16200000">
              <a:off x="3318840" y="6908400"/>
              <a:ext cx="268920" cy="144000"/>
            </a:xfrm>
            <a:prstGeom prst="ellipse">
              <a:avLst/>
            </a:prstGeom>
            <a:solidFill>
              <a:schemeClr val="bg1"/>
            </a:solidFill>
            <a:ln w="9360">
              <a:solidFill>
                <a:schemeClr val="tx1"/>
              </a:solidFill>
              <a:round/>
            </a:ln>
          </p:spPr>
          <p:style>
            <a:lnRef idx="0"/>
            <a:fillRef idx="0"/>
            <a:effectRef idx="0"/>
            <a:fontRef idx="minor"/>
          </p:style>
        </p:sp>
        <p:sp>
          <p:nvSpPr>
            <p:cNvPr id="5096" name="CustomShape 1408"/>
            <p:cNvSpPr/>
            <p:nvPr/>
          </p:nvSpPr>
          <p:spPr>
            <a:xfrm rot="16200000">
              <a:off x="3318840" y="6831720"/>
              <a:ext cx="268920" cy="144000"/>
            </a:xfrm>
            <a:prstGeom prst="ellipse">
              <a:avLst/>
            </a:prstGeom>
            <a:solidFill>
              <a:schemeClr val="bg1"/>
            </a:solidFill>
            <a:ln w="9360">
              <a:solidFill>
                <a:schemeClr val="tx1"/>
              </a:solidFill>
              <a:round/>
            </a:ln>
          </p:spPr>
          <p:style>
            <a:lnRef idx="0"/>
            <a:fillRef idx="0"/>
            <a:effectRef idx="0"/>
            <a:fontRef idx="minor"/>
          </p:style>
        </p:sp>
        <p:sp>
          <p:nvSpPr>
            <p:cNvPr id="5097" name="CustomShape 1409"/>
            <p:cNvSpPr/>
            <p:nvPr/>
          </p:nvSpPr>
          <p:spPr>
            <a:xfrm rot="16200000">
              <a:off x="3318840" y="6754680"/>
              <a:ext cx="268920" cy="144000"/>
            </a:xfrm>
            <a:prstGeom prst="ellipse">
              <a:avLst/>
            </a:prstGeom>
            <a:solidFill>
              <a:schemeClr val="bg1"/>
            </a:solidFill>
            <a:ln w="9360">
              <a:solidFill>
                <a:schemeClr val="tx1"/>
              </a:solidFill>
              <a:round/>
            </a:ln>
          </p:spPr>
          <p:style>
            <a:lnRef idx="0"/>
            <a:fillRef idx="0"/>
            <a:effectRef idx="0"/>
            <a:fontRef idx="minor"/>
          </p:style>
        </p:sp>
        <p:sp>
          <p:nvSpPr>
            <p:cNvPr id="5098" name="CustomShape 1410"/>
            <p:cNvSpPr/>
            <p:nvPr/>
          </p:nvSpPr>
          <p:spPr>
            <a:xfrm rot="16200000">
              <a:off x="3318840" y="6677280"/>
              <a:ext cx="268920" cy="144000"/>
            </a:xfrm>
            <a:prstGeom prst="ellipse">
              <a:avLst/>
            </a:prstGeom>
            <a:solidFill>
              <a:schemeClr val="bg1"/>
            </a:solidFill>
            <a:ln w="9360">
              <a:solidFill>
                <a:schemeClr val="tx1"/>
              </a:solidFill>
              <a:round/>
            </a:ln>
          </p:spPr>
          <p:style>
            <a:lnRef idx="0"/>
            <a:fillRef idx="0"/>
            <a:effectRef idx="0"/>
            <a:fontRef idx="minor"/>
          </p:style>
        </p:sp>
        <p:sp>
          <p:nvSpPr>
            <p:cNvPr id="5099" name="CustomShape 1411"/>
            <p:cNvSpPr/>
            <p:nvPr/>
          </p:nvSpPr>
          <p:spPr>
            <a:xfrm rot="16200000">
              <a:off x="3318840" y="6600960"/>
              <a:ext cx="268920" cy="144000"/>
            </a:xfrm>
            <a:prstGeom prst="ellipse">
              <a:avLst/>
            </a:prstGeom>
            <a:solidFill>
              <a:schemeClr val="bg1"/>
            </a:solidFill>
            <a:ln w="9360">
              <a:solidFill>
                <a:schemeClr val="tx1"/>
              </a:solidFill>
              <a:round/>
            </a:ln>
          </p:spPr>
          <p:style>
            <a:lnRef idx="0"/>
            <a:fillRef idx="0"/>
            <a:effectRef idx="0"/>
            <a:fontRef idx="minor"/>
          </p:style>
        </p:sp>
        <p:sp>
          <p:nvSpPr>
            <p:cNvPr id="5100" name="CustomShape 1412"/>
            <p:cNvSpPr/>
            <p:nvPr/>
          </p:nvSpPr>
          <p:spPr>
            <a:xfrm rot="16200000">
              <a:off x="3318840" y="6523560"/>
              <a:ext cx="268920" cy="144000"/>
            </a:xfrm>
            <a:prstGeom prst="ellipse">
              <a:avLst/>
            </a:prstGeom>
            <a:solidFill>
              <a:schemeClr val="bg1"/>
            </a:solidFill>
            <a:ln w="9360">
              <a:solidFill>
                <a:schemeClr val="tx1"/>
              </a:solidFill>
              <a:round/>
            </a:ln>
          </p:spPr>
          <p:style>
            <a:lnRef idx="0"/>
            <a:fillRef idx="0"/>
            <a:effectRef idx="0"/>
            <a:fontRef idx="minor"/>
          </p:style>
        </p:sp>
        <p:sp>
          <p:nvSpPr>
            <p:cNvPr id="5101" name="CustomShape 1413"/>
            <p:cNvSpPr/>
            <p:nvPr/>
          </p:nvSpPr>
          <p:spPr>
            <a:xfrm rot="16200000">
              <a:off x="3318840" y="644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102" name="CustomShape 1414"/>
            <p:cNvSpPr/>
            <p:nvPr/>
          </p:nvSpPr>
          <p:spPr>
            <a:xfrm rot="16200000">
              <a:off x="3318840" y="6369120"/>
              <a:ext cx="268920" cy="144000"/>
            </a:xfrm>
            <a:prstGeom prst="ellipse">
              <a:avLst/>
            </a:prstGeom>
            <a:solidFill>
              <a:schemeClr val="bg1"/>
            </a:solidFill>
            <a:ln w="9360">
              <a:solidFill>
                <a:schemeClr val="tx1"/>
              </a:solidFill>
              <a:round/>
            </a:ln>
          </p:spPr>
          <p:style>
            <a:lnRef idx="0"/>
            <a:fillRef idx="0"/>
            <a:effectRef idx="0"/>
            <a:fontRef idx="minor"/>
          </p:style>
        </p:sp>
        <p:sp>
          <p:nvSpPr>
            <p:cNvPr id="5103" name="CustomShape 1415"/>
            <p:cNvSpPr/>
            <p:nvPr/>
          </p:nvSpPr>
          <p:spPr>
            <a:xfrm rot="16200000">
              <a:off x="3318840" y="6292800"/>
              <a:ext cx="268920" cy="144000"/>
            </a:xfrm>
            <a:prstGeom prst="ellipse">
              <a:avLst/>
            </a:prstGeom>
            <a:solidFill>
              <a:schemeClr val="bg1"/>
            </a:solidFill>
            <a:ln w="9360">
              <a:solidFill>
                <a:schemeClr val="tx1"/>
              </a:solidFill>
              <a:round/>
            </a:ln>
          </p:spPr>
          <p:style>
            <a:lnRef idx="0"/>
            <a:fillRef idx="0"/>
            <a:effectRef idx="0"/>
            <a:fontRef idx="minor"/>
          </p:style>
        </p:sp>
        <p:sp>
          <p:nvSpPr>
            <p:cNvPr id="5104" name="CustomShape 1416"/>
            <p:cNvSpPr/>
            <p:nvPr/>
          </p:nvSpPr>
          <p:spPr>
            <a:xfrm rot="16200000">
              <a:off x="3318840" y="6215400"/>
              <a:ext cx="268920" cy="144000"/>
            </a:xfrm>
            <a:prstGeom prst="ellipse">
              <a:avLst/>
            </a:prstGeom>
            <a:solidFill>
              <a:schemeClr val="bg1"/>
            </a:solidFill>
            <a:ln w="9360">
              <a:solidFill>
                <a:schemeClr val="tx1"/>
              </a:solidFill>
              <a:round/>
            </a:ln>
          </p:spPr>
          <p:style>
            <a:lnRef idx="0"/>
            <a:fillRef idx="0"/>
            <a:effectRef idx="0"/>
            <a:fontRef idx="minor"/>
          </p:style>
        </p:sp>
        <p:sp>
          <p:nvSpPr>
            <p:cNvPr id="5105" name="CustomShape 1417"/>
            <p:cNvSpPr/>
            <p:nvPr/>
          </p:nvSpPr>
          <p:spPr>
            <a:xfrm rot="16200000">
              <a:off x="3318840" y="6138000"/>
              <a:ext cx="268920" cy="144000"/>
            </a:xfrm>
            <a:prstGeom prst="ellipse">
              <a:avLst/>
            </a:prstGeom>
            <a:solidFill>
              <a:schemeClr val="bg1"/>
            </a:solidFill>
            <a:ln w="9360">
              <a:solidFill>
                <a:schemeClr val="tx1"/>
              </a:solidFill>
              <a:round/>
            </a:ln>
          </p:spPr>
          <p:style>
            <a:lnRef idx="0"/>
            <a:fillRef idx="0"/>
            <a:effectRef idx="0"/>
            <a:fontRef idx="minor"/>
          </p:style>
        </p:sp>
        <p:sp>
          <p:nvSpPr>
            <p:cNvPr id="5106" name="CustomShape 1418"/>
            <p:cNvSpPr/>
            <p:nvPr/>
          </p:nvSpPr>
          <p:spPr>
            <a:xfrm rot="16200000">
              <a:off x="3318840" y="6061680"/>
              <a:ext cx="268920" cy="144000"/>
            </a:xfrm>
            <a:prstGeom prst="ellipse">
              <a:avLst/>
            </a:prstGeom>
            <a:solidFill>
              <a:schemeClr val="bg1"/>
            </a:solidFill>
            <a:ln w="9360">
              <a:solidFill>
                <a:schemeClr val="tx1"/>
              </a:solidFill>
              <a:round/>
            </a:ln>
          </p:spPr>
          <p:style>
            <a:lnRef idx="0"/>
            <a:fillRef idx="0"/>
            <a:effectRef idx="0"/>
            <a:fontRef idx="minor"/>
          </p:style>
        </p:sp>
        <p:sp>
          <p:nvSpPr>
            <p:cNvPr id="5107" name="CustomShape 1419"/>
            <p:cNvSpPr/>
            <p:nvPr/>
          </p:nvSpPr>
          <p:spPr>
            <a:xfrm rot="16200000">
              <a:off x="3318840" y="5984280"/>
              <a:ext cx="268920" cy="144000"/>
            </a:xfrm>
            <a:prstGeom prst="ellipse">
              <a:avLst/>
            </a:prstGeom>
            <a:solidFill>
              <a:schemeClr val="bg1"/>
            </a:solidFill>
            <a:ln w="9360">
              <a:solidFill>
                <a:schemeClr val="tx1"/>
              </a:solidFill>
              <a:round/>
            </a:ln>
          </p:spPr>
          <p:style>
            <a:lnRef idx="0"/>
            <a:fillRef idx="0"/>
            <a:effectRef idx="0"/>
            <a:fontRef idx="minor"/>
          </p:style>
        </p:sp>
        <p:sp>
          <p:nvSpPr>
            <p:cNvPr id="5108" name="CustomShape 1420"/>
            <p:cNvSpPr/>
            <p:nvPr/>
          </p:nvSpPr>
          <p:spPr>
            <a:xfrm rot="16200000">
              <a:off x="3318840" y="5907240"/>
              <a:ext cx="268920" cy="144000"/>
            </a:xfrm>
            <a:prstGeom prst="ellipse">
              <a:avLst/>
            </a:prstGeom>
            <a:solidFill>
              <a:schemeClr val="bg1"/>
            </a:solidFill>
            <a:ln w="9360">
              <a:solidFill>
                <a:schemeClr val="tx1"/>
              </a:solidFill>
              <a:round/>
            </a:ln>
          </p:spPr>
          <p:style>
            <a:lnRef idx="0"/>
            <a:fillRef idx="0"/>
            <a:effectRef idx="0"/>
            <a:fontRef idx="minor"/>
          </p:style>
        </p:sp>
        <p:sp>
          <p:nvSpPr>
            <p:cNvPr id="5109" name="CustomShape 1421"/>
            <p:cNvSpPr/>
            <p:nvPr/>
          </p:nvSpPr>
          <p:spPr>
            <a:xfrm rot="16200000">
              <a:off x="3318840" y="582984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110" name="Group 1422"/>
          <p:cNvGrpSpPr/>
          <p:nvPr/>
        </p:nvGrpSpPr>
        <p:grpSpPr>
          <a:xfrm>
            <a:off x="3383280" y="5587920"/>
            <a:ext cx="142560" cy="1655640"/>
            <a:chOff x="3383280" y="5587920"/>
            <a:chExt cx="142560" cy="1655640"/>
          </a:xfrm>
        </p:grpSpPr>
        <p:sp>
          <p:nvSpPr>
            <p:cNvPr id="5111" name="CustomShape 1423"/>
            <p:cNvSpPr/>
            <p:nvPr/>
          </p:nvSpPr>
          <p:spPr>
            <a:xfrm rot="5400000">
              <a:off x="3319920" y="5650920"/>
              <a:ext cx="268920" cy="142560"/>
            </a:xfrm>
            <a:prstGeom prst="ellipse">
              <a:avLst/>
            </a:prstGeom>
            <a:solidFill>
              <a:schemeClr val="bg1"/>
            </a:solidFill>
            <a:ln w="9360">
              <a:solidFill>
                <a:schemeClr val="tx1"/>
              </a:solidFill>
              <a:round/>
            </a:ln>
          </p:spPr>
          <p:style>
            <a:lnRef idx="0"/>
            <a:fillRef idx="0"/>
            <a:effectRef idx="0"/>
            <a:fontRef idx="minor"/>
          </p:style>
        </p:sp>
        <p:sp>
          <p:nvSpPr>
            <p:cNvPr id="5112" name="CustomShape 1424"/>
            <p:cNvSpPr/>
            <p:nvPr/>
          </p:nvSpPr>
          <p:spPr>
            <a:xfrm rot="5400000">
              <a:off x="3319920" y="5727240"/>
              <a:ext cx="268920" cy="142560"/>
            </a:xfrm>
            <a:prstGeom prst="ellipse">
              <a:avLst/>
            </a:prstGeom>
            <a:solidFill>
              <a:schemeClr val="bg1"/>
            </a:solidFill>
            <a:ln w="9360">
              <a:solidFill>
                <a:schemeClr val="tx1"/>
              </a:solidFill>
              <a:round/>
            </a:ln>
          </p:spPr>
          <p:style>
            <a:lnRef idx="0"/>
            <a:fillRef idx="0"/>
            <a:effectRef idx="0"/>
            <a:fontRef idx="minor"/>
          </p:style>
        </p:sp>
        <p:sp>
          <p:nvSpPr>
            <p:cNvPr id="5113" name="CustomShape 1425"/>
            <p:cNvSpPr/>
            <p:nvPr/>
          </p:nvSpPr>
          <p:spPr>
            <a:xfrm rot="5400000">
              <a:off x="3319920" y="5804640"/>
              <a:ext cx="268920" cy="142560"/>
            </a:xfrm>
            <a:prstGeom prst="ellipse">
              <a:avLst/>
            </a:prstGeom>
            <a:solidFill>
              <a:schemeClr val="bg1"/>
            </a:solidFill>
            <a:ln w="9360">
              <a:solidFill>
                <a:schemeClr val="tx1"/>
              </a:solidFill>
              <a:round/>
            </a:ln>
          </p:spPr>
          <p:style>
            <a:lnRef idx="0"/>
            <a:fillRef idx="0"/>
            <a:effectRef idx="0"/>
            <a:fontRef idx="minor"/>
          </p:style>
        </p:sp>
        <p:sp>
          <p:nvSpPr>
            <p:cNvPr id="5114" name="CustomShape 1426"/>
            <p:cNvSpPr/>
            <p:nvPr/>
          </p:nvSpPr>
          <p:spPr>
            <a:xfrm rot="5400000">
              <a:off x="3319920" y="588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115" name="CustomShape 1427"/>
            <p:cNvSpPr/>
            <p:nvPr/>
          </p:nvSpPr>
          <p:spPr>
            <a:xfrm rot="5400000">
              <a:off x="3319920" y="5959080"/>
              <a:ext cx="268920" cy="142560"/>
            </a:xfrm>
            <a:prstGeom prst="ellipse">
              <a:avLst/>
            </a:prstGeom>
            <a:solidFill>
              <a:schemeClr val="bg1"/>
            </a:solidFill>
            <a:ln w="9360">
              <a:solidFill>
                <a:schemeClr val="tx1"/>
              </a:solidFill>
              <a:round/>
            </a:ln>
          </p:spPr>
          <p:style>
            <a:lnRef idx="0"/>
            <a:fillRef idx="0"/>
            <a:effectRef idx="0"/>
            <a:fontRef idx="minor"/>
          </p:style>
        </p:sp>
        <p:sp>
          <p:nvSpPr>
            <p:cNvPr id="5116" name="CustomShape 1428"/>
            <p:cNvSpPr/>
            <p:nvPr/>
          </p:nvSpPr>
          <p:spPr>
            <a:xfrm rot="5400000">
              <a:off x="3319920" y="603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117" name="CustomShape 1429"/>
            <p:cNvSpPr/>
            <p:nvPr/>
          </p:nvSpPr>
          <p:spPr>
            <a:xfrm rot="5400000">
              <a:off x="3319920" y="6112800"/>
              <a:ext cx="268920" cy="142560"/>
            </a:xfrm>
            <a:prstGeom prst="ellipse">
              <a:avLst/>
            </a:prstGeom>
            <a:solidFill>
              <a:schemeClr val="bg1"/>
            </a:solidFill>
            <a:ln w="9360">
              <a:solidFill>
                <a:schemeClr val="tx1"/>
              </a:solidFill>
              <a:round/>
            </a:ln>
          </p:spPr>
          <p:style>
            <a:lnRef idx="0"/>
            <a:fillRef idx="0"/>
            <a:effectRef idx="0"/>
            <a:fontRef idx="minor"/>
          </p:style>
        </p:sp>
        <p:sp>
          <p:nvSpPr>
            <p:cNvPr id="5118" name="CustomShape 1430"/>
            <p:cNvSpPr/>
            <p:nvPr/>
          </p:nvSpPr>
          <p:spPr>
            <a:xfrm rot="5400000">
              <a:off x="3319920" y="619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119" name="CustomShape 1431"/>
            <p:cNvSpPr/>
            <p:nvPr/>
          </p:nvSpPr>
          <p:spPr>
            <a:xfrm rot="5400000">
              <a:off x="3319920" y="626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120" name="CustomShape 1432"/>
            <p:cNvSpPr/>
            <p:nvPr/>
          </p:nvSpPr>
          <p:spPr>
            <a:xfrm rot="5400000">
              <a:off x="3319920" y="634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121" name="CustomShape 1433"/>
            <p:cNvSpPr/>
            <p:nvPr/>
          </p:nvSpPr>
          <p:spPr>
            <a:xfrm rot="5400000">
              <a:off x="3319920" y="642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122" name="CustomShape 1434"/>
            <p:cNvSpPr/>
            <p:nvPr/>
          </p:nvSpPr>
          <p:spPr>
            <a:xfrm rot="5400000">
              <a:off x="3319920" y="6498360"/>
              <a:ext cx="268920" cy="142560"/>
            </a:xfrm>
            <a:prstGeom prst="ellipse">
              <a:avLst/>
            </a:prstGeom>
            <a:solidFill>
              <a:schemeClr val="bg1"/>
            </a:solidFill>
            <a:ln w="9360">
              <a:solidFill>
                <a:schemeClr val="tx1"/>
              </a:solidFill>
              <a:round/>
            </a:ln>
          </p:spPr>
          <p:style>
            <a:lnRef idx="0"/>
            <a:fillRef idx="0"/>
            <a:effectRef idx="0"/>
            <a:fontRef idx="minor"/>
          </p:style>
        </p:sp>
        <p:sp>
          <p:nvSpPr>
            <p:cNvPr id="5123" name="CustomShape 1435"/>
            <p:cNvSpPr/>
            <p:nvPr/>
          </p:nvSpPr>
          <p:spPr>
            <a:xfrm rot="5400000">
              <a:off x="3319920" y="657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124" name="CustomShape 1436"/>
            <p:cNvSpPr/>
            <p:nvPr/>
          </p:nvSpPr>
          <p:spPr>
            <a:xfrm rot="5400000">
              <a:off x="3319920" y="665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125" name="CustomShape 1437"/>
            <p:cNvSpPr/>
            <p:nvPr/>
          </p:nvSpPr>
          <p:spPr>
            <a:xfrm rot="5400000">
              <a:off x="3319920" y="672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126" name="CustomShape 1438"/>
            <p:cNvSpPr/>
            <p:nvPr/>
          </p:nvSpPr>
          <p:spPr>
            <a:xfrm rot="5400000">
              <a:off x="3319920" y="680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127" name="CustomShape 1439"/>
            <p:cNvSpPr/>
            <p:nvPr/>
          </p:nvSpPr>
          <p:spPr>
            <a:xfrm rot="5400000">
              <a:off x="3319920" y="688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128" name="CustomShape 1440"/>
            <p:cNvSpPr/>
            <p:nvPr/>
          </p:nvSpPr>
          <p:spPr>
            <a:xfrm rot="5400000">
              <a:off x="3319920" y="696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129" name="CustomShape 1441"/>
            <p:cNvSpPr/>
            <p:nvPr/>
          </p:nvSpPr>
          <p:spPr>
            <a:xfrm rot="5400000">
              <a:off x="3319920" y="703764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130" name="CustomShape 1442"/>
          <p:cNvSpPr/>
          <p:nvPr/>
        </p:nvSpPr>
        <p:spPr>
          <a:xfrm>
            <a:off x="3130560" y="6885000"/>
            <a:ext cx="720360" cy="647280"/>
          </a:xfrm>
          <a:prstGeom prst="ellipse">
            <a:avLst/>
          </a:prstGeom>
          <a:solidFill>
            <a:schemeClr val="accent1"/>
          </a:solidFill>
          <a:ln w="9360">
            <a:solidFill>
              <a:schemeClr val="tx1"/>
            </a:solidFill>
            <a:round/>
          </a:ln>
        </p:spPr>
        <p:style>
          <a:lnRef idx="0"/>
          <a:fillRef idx="0"/>
          <a:effectRef idx="0"/>
          <a:fontRef idx="minor"/>
        </p:style>
      </p:sp>
      <p:grpSp>
        <p:nvGrpSpPr>
          <p:cNvPr id="5131" name="Group 1443"/>
          <p:cNvGrpSpPr/>
          <p:nvPr/>
        </p:nvGrpSpPr>
        <p:grpSpPr>
          <a:xfrm>
            <a:off x="3381480" y="2168640"/>
            <a:ext cx="144000" cy="1655640"/>
            <a:chOff x="3381480" y="2168640"/>
            <a:chExt cx="144000" cy="1655640"/>
          </a:xfrm>
        </p:grpSpPr>
        <p:sp>
          <p:nvSpPr>
            <p:cNvPr id="5132" name="CustomShape 1444"/>
            <p:cNvSpPr/>
            <p:nvPr/>
          </p:nvSpPr>
          <p:spPr>
            <a:xfrm rot="16200000">
              <a:off x="3318840" y="3617640"/>
              <a:ext cx="268920" cy="144000"/>
            </a:xfrm>
            <a:prstGeom prst="ellipse">
              <a:avLst/>
            </a:prstGeom>
            <a:solidFill>
              <a:schemeClr val="bg1"/>
            </a:solidFill>
            <a:ln w="9360">
              <a:solidFill>
                <a:schemeClr val="tx1"/>
              </a:solidFill>
              <a:round/>
            </a:ln>
          </p:spPr>
          <p:style>
            <a:lnRef idx="0"/>
            <a:fillRef idx="0"/>
            <a:effectRef idx="0"/>
            <a:fontRef idx="minor"/>
          </p:style>
        </p:sp>
        <p:sp>
          <p:nvSpPr>
            <p:cNvPr id="5133" name="CustomShape 1445"/>
            <p:cNvSpPr/>
            <p:nvPr/>
          </p:nvSpPr>
          <p:spPr>
            <a:xfrm rot="16200000">
              <a:off x="3318840" y="3541320"/>
              <a:ext cx="268920" cy="144000"/>
            </a:xfrm>
            <a:prstGeom prst="ellipse">
              <a:avLst/>
            </a:prstGeom>
            <a:solidFill>
              <a:schemeClr val="bg1"/>
            </a:solidFill>
            <a:ln w="9360">
              <a:solidFill>
                <a:schemeClr val="tx1"/>
              </a:solidFill>
              <a:round/>
            </a:ln>
          </p:spPr>
          <p:style>
            <a:lnRef idx="0"/>
            <a:fillRef idx="0"/>
            <a:effectRef idx="0"/>
            <a:fontRef idx="minor"/>
          </p:style>
        </p:sp>
        <p:sp>
          <p:nvSpPr>
            <p:cNvPr id="5134" name="CustomShape 1446"/>
            <p:cNvSpPr/>
            <p:nvPr/>
          </p:nvSpPr>
          <p:spPr>
            <a:xfrm rot="16200000">
              <a:off x="3318840" y="3463920"/>
              <a:ext cx="268920" cy="144000"/>
            </a:xfrm>
            <a:prstGeom prst="ellipse">
              <a:avLst/>
            </a:prstGeom>
            <a:solidFill>
              <a:schemeClr val="bg1"/>
            </a:solidFill>
            <a:ln w="9360">
              <a:solidFill>
                <a:schemeClr val="tx1"/>
              </a:solidFill>
              <a:round/>
            </a:ln>
          </p:spPr>
          <p:style>
            <a:lnRef idx="0"/>
            <a:fillRef idx="0"/>
            <a:effectRef idx="0"/>
            <a:fontRef idx="minor"/>
          </p:style>
        </p:sp>
        <p:sp>
          <p:nvSpPr>
            <p:cNvPr id="5135" name="CustomShape 1447"/>
            <p:cNvSpPr/>
            <p:nvPr/>
          </p:nvSpPr>
          <p:spPr>
            <a:xfrm rot="16200000">
              <a:off x="3318840" y="338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136" name="CustomShape 1448"/>
            <p:cNvSpPr/>
            <p:nvPr/>
          </p:nvSpPr>
          <p:spPr>
            <a:xfrm rot="16200000">
              <a:off x="3318840" y="3309480"/>
              <a:ext cx="268920" cy="144000"/>
            </a:xfrm>
            <a:prstGeom prst="ellipse">
              <a:avLst/>
            </a:prstGeom>
            <a:solidFill>
              <a:schemeClr val="bg1"/>
            </a:solidFill>
            <a:ln w="9360">
              <a:solidFill>
                <a:schemeClr val="tx1"/>
              </a:solidFill>
              <a:round/>
            </a:ln>
          </p:spPr>
          <p:style>
            <a:lnRef idx="0"/>
            <a:fillRef idx="0"/>
            <a:effectRef idx="0"/>
            <a:fontRef idx="minor"/>
          </p:style>
        </p:sp>
        <p:sp>
          <p:nvSpPr>
            <p:cNvPr id="5137" name="CustomShape 1449"/>
            <p:cNvSpPr/>
            <p:nvPr/>
          </p:nvSpPr>
          <p:spPr>
            <a:xfrm rot="16200000">
              <a:off x="3318840" y="3233160"/>
              <a:ext cx="268920" cy="144000"/>
            </a:xfrm>
            <a:prstGeom prst="ellipse">
              <a:avLst/>
            </a:prstGeom>
            <a:solidFill>
              <a:schemeClr val="bg1"/>
            </a:solidFill>
            <a:ln w="9360">
              <a:solidFill>
                <a:schemeClr val="tx1"/>
              </a:solidFill>
              <a:round/>
            </a:ln>
          </p:spPr>
          <p:style>
            <a:lnRef idx="0"/>
            <a:fillRef idx="0"/>
            <a:effectRef idx="0"/>
            <a:fontRef idx="minor"/>
          </p:style>
        </p:sp>
        <p:sp>
          <p:nvSpPr>
            <p:cNvPr id="5138" name="CustomShape 1450"/>
            <p:cNvSpPr/>
            <p:nvPr/>
          </p:nvSpPr>
          <p:spPr>
            <a:xfrm rot="16200000">
              <a:off x="3318840" y="3155760"/>
              <a:ext cx="268920" cy="144000"/>
            </a:xfrm>
            <a:prstGeom prst="ellipse">
              <a:avLst/>
            </a:prstGeom>
            <a:solidFill>
              <a:schemeClr val="bg1"/>
            </a:solidFill>
            <a:ln w="9360">
              <a:solidFill>
                <a:schemeClr val="tx1"/>
              </a:solidFill>
              <a:round/>
            </a:ln>
          </p:spPr>
          <p:style>
            <a:lnRef idx="0"/>
            <a:fillRef idx="0"/>
            <a:effectRef idx="0"/>
            <a:fontRef idx="minor"/>
          </p:style>
        </p:sp>
        <p:sp>
          <p:nvSpPr>
            <p:cNvPr id="5139" name="CustomShape 1451"/>
            <p:cNvSpPr/>
            <p:nvPr/>
          </p:nvSpPr>
          <p:spPr>
            <a:xfrm rot="16200000">
              <a:off x="3318840" y="3078360"/>
              <a:ext cx="268920" cy="144000"/>
            </a:xfrm>
            <a:prstGeom prst="ellipse">
              <a:avLst/>
            </a:prstGeom>
            <a:solidFill>
              <a:schemeClr val="bg1"/>
            </a:solidFill>
            <a:ln w="9360">
              <a:solidFill>
                <a:schemeClr val="tx1"/>
              </a:solidFill>
              <a:round/>
            </a:ln>
          </p:spPr>
          <p:style>
            <a:lnRef idx="0"/>
            <a:fillRef idx="0"/>
            <a:effectRef idx="0"/>
            <a:fontRef idx="minor"/>
          </p:style>
        </p:sp>
        <p:sp>
          <p:nvSpPr>
            <p:cNvPr id="5140" name="CustomShape 1452"/>
            <p:cNvSpPr/>
            <p:nvPr/>
          </p:nvSpPr>
          <p:spPr>
            <a:xfrm rot="16200000">
              <a:off x="3318840" y="3002040"/>
              <a:ext cx="268920" cy="144000"/>
            </a:xfrm>
            <a:prstGeom prst="ellipse">
              <a:avLst/>
            </a:prstGeom>
            <a:solidFill>
              <a:schemeClr val="bg1"/>
            </a:solidFill>
            <a:ln w="9360">
              <a:solidFill>
                <a:schemeClr val="tx1"/>
              </a:solidFill>
              <a:round/>
            </a:ln>
          </p:spPr>
          <p:style>
            <a:lnRef idx="0"/>
            <a:fillRef idx="0"/>
            <a:effectRef idx="0"/>
            <a:fontRef idx="minor"/>
          </p:style>
        </p:sp>
        <p:sp>
          <p:nvSpPr>
            <p:cNvPr id="5141" name="CustomShape 1453"/>
            <p:cNvSpPr/>
            <p:nvPr/>
          </p:nvSpPr>
          <p:spPr>
            <a:xfrm rot="16200000">
              <a:off x="3318840" y="2924640"/>
              <a:ext cx="268920" cy="144000"/>
            </a:xfrm>
            <a:prstGeom prst="ellipse">
              <a:avLst/>
            </a:prstGeom>
            <a:solidFill>
              <a:schemeClr val="bg1"/>
            </a:solidFill>
            <a:ln w="9360">
              <a:solidFill>
                <a:schemeClr val="tx1"/>
              </a:solidFill>
              <a:round/>
            </a:ln>
          </p:spPr>
          <p:style>
            <a:lnRef idx="0"/>
            <a:fillRef idx="0"/>
            <a:effectRef idx="0"/>
            <a:fontRef idx="minor"/>
          </p:style>
        </p:sp>
        <p:sp>
          <p:nvSpPr>
            <p:cNvPr id="5142" name="CustomShape 1454"/>
            <p:cNvSpPr/>
            <p:nvPr/>
          </p:nvSpPr>
          <p:spPr>
            <a:xfrm rot="16200000">
              <a:off x="3318840" y="2847600"/>
              <a:ext cx="268920" cy="144000"/>
            </a:xfrm>
            <a:prstGeom prst="ellipse">
              <a:avLst/>
            </a:prstGeom>
            <a:solidFill>
              <a:schemeClr val="bg1"/>
            </a:solidFill>
            <a:ln w="9360">
              <a:solidFill>
                <a:schemeClr val="tx1"/>
              </a:solidFill>
              <a:round/>
            </a:ln>
          </p:spPr>
          <p:style>
            <a:lnRef idx="0"/>
            <a:fillRef idx="0"/>
            <a:effectRef idx="0"/>
            <a:fontRef idx="minor"/>
          </p:style>
        </p:sp>
        <p:sp>
          <p:nvSpPr>
            <p:cNvPr id="5143" name="CustomShape 1455"/>
            <p:cNvSpPr/>
            <p:nvPr/>
          </p:nvSpPr>
          <p:spPr>
            <a:xfrm rot="16200000">
              <a:off x="3318840" y="2770200"/>
              <a:ext cx="268920" cy="144000"/>
            </a:xfrm>
            <a:prstGeom prst="ellipse">
              <a:avLst/>
            </a:prstGeom>
            <a:solidFill>
              <a:schemeClr val="bg1"/>
            </a:solidFill>
            <a:ln w="9360">
              <a:solidFill>
                <a:schemeClr val="tx1"/>
              </a:solidFill>
              <a:round/>
            </a:ln>
          </p:spPr>
          <p:style>
            <a:lnRef idx="0"/>
            <a:fillRef idx="0"/>
            <a:effectRef idx="0"/>
            <a:fontRef idx="minor"/>
          </p:style>
        </p:sp>
        <p:sp>
          <p:nvSpPr>
            <p:cNvPr id="5144" name="CustomShape 1456"/>
            <p:cNvSpPr/>
            <p:nvPr/>
          </p:nvSpPr>
          <p:spPr>
            <a:xfrm rot="16200000">
              <a:off x="3318840" y="2693880"/>
              <a:ext cx="268920" cy="144000"/>
            </a:xfrm>
            <a:prstGeom prst="ellipse">
              <a:avLst/>
            </a:prstGeom>
            <a:solidFill>
              <a:schemeClr val="bg1"/>
            </a:solidFill>
            <a:ln w="9360">
              <a:solidFill>
                <a:schemeClr val="tx1"/>
              </a:solidFill>
              <a:round/>
            </a:ln>
          </p:spPr>
          <p:style>
            <a:lnRef idx="0"/>
            <a:fillRef idx="0"/>
            <a:effectRef idx="0"/>
            <a:fontRef idx="minor"/>
          </p:style>
        </p:sp>
        <p:sp>
          <p:nvSpPr>
            <p:cNvPr id="5145" name="CustomShape 1457"/>
            <p:cNvSpPr/>
            <p:nvPr/>
          </p:nvSpPr>
          <p:spPr>
            <a:xfrm rot="16200000">
              <a:off x="3318840" y="2616480"/>
              <a:ext cx="268920" cy="144000"/>
            </a:xfrm>
            <a:prstGeom prst="ellipse">
              <a:avLst/>
            </a:prstGeom>
            <a:solidFill>
              <a:schemeClr val="bg1"/>
            </a:solidFill>
            <a:ln w="9360">
              <a:solidFill>
                <a:schemeClr val="tx1"/>
              </a:solidFill>
              <a:round/>
            </a:ln>
          </p:spPr>
          <p:style>
            <a:lnRef idx="0"/>
            <a:fillRef idx="0"/>
            <a:effectRef idx="0"/>
            <a:fontRef idx="minor"/>
          </p:style>
        </p:sp>
        <p:sp>
          <p:nvSpPr>
            <p:cNvPr id="5146" name="CustomShape 1458"/>
            <p:cNvSpPr/>
            <p:nvPr/>
          </p:nvSpPr>
          <p:spPr>
            <a:xfrm rot="16200000">
              <a:off x="3318840" y="2539440"/>
              <a:ext cx="268920" cy="144000"/>
            </a:xfrm>
            <a:prstGeom prst="ellipse">
              <a:avLst/>
            </a:prstGeom>
            <a:solidFill>
              <a:schemeClr val="bg1"/>
            </a:solidFill>
            <a:ln w="9360">
              <a:solidFill>
                <a:schemeClr val="tx1"/>
              </a:solidFill>
              <a:round/>
            </a:ln>
          </p:spPr>
          <p:style>
            <a:lnRef idx="0"/>
            <a:fillRef idx="0"/>
            <a:effectRef idx="0"/>
            <a:fontRef idx="minor"/>
          </p:style>
        </p:sp>
        <p:sp>
          <p:nvSpPr>
            <p:cNvPr id="5147" name="CustomShape 1459"/>
            <p:cNvSpPr/>
            <p:nvPr/>
          </p:nvSpPr>
          <p:spPr>
            <a:xfrm rot="16200000">
              <a:off x="3318840" y="2462760"/>
              <a:ext cx="268920" cy="144000"/>
            </a:xfrm>
            <a:prstGeom prst="ellipse">
              <a:avLst/>
            </a:prstGeom>
            <a:solidFill>
              <a:schemeClr val="bg1"/>
            </a:solidFill>
            <a:ln w="9360">
              <a:solidFill>
                <a:schemeClr val="tx1"/>
              </a:solidFill>
              <a:round/>
            </a:ln>
          </p:spPr>
          <p:style>
            <a:lnRef idx="0"/>
            <a:fillRef idx="0"/>
            <a:effectRef idx="0"/>
            <a:fontRef idx="minor"/>
          </p:style>
        </p:sp>
        <p:sp>
          <p:nvSpPr>
            <p:cNvPr id="5148" name="CustomShape 1460"/>
            <p:cNvSpPr/>
            <p:nvPr/>
          </p:nvSpPr>
          <p:spPr>
            <a:xfrm rot="16200000">
              <a:off x="3318840" y="2385720"/>
              <a:ext cx="268920" cy="144000"/>
            </a:xfrm>
            <a:prstGeom prst="ellipse">
              <a:avLst/>
            </a:prstGeom>
            <a:solidFill>
              <a:schemeClr val="bg1"/>
            </a:solidFill>
            <a:ln w="9360">
              <a:solidFill>
                <a:schemeClr val="tx1"/>
              </a:solidFill>
              <a:round/>
            </a:ln>
          </p:spPr>
          <p:style>
            <a:lnRef idx="0"/>
            <a:fillRef idx="0"/>
            <a:effectRef idx="0"/>
            <a:fontRef idx="minor"/>
          </p:style>
        </p:sp>
        <p:sp>
          <p:nvSpPr>
            <p:cNvPr id="5149" name="CustomShape 1461"/>
            <p:cNvSpPr/>
            <p:nvPr/>
          </p:nvSpPr>
          <p:spPr>
            <a:xfrm rot="16200000">
              <a:off x="3318840" y="2308320"/>
              <a:ext cx="268920" cy="144000"/>
            </a:xfrm>
            <a:prstGeom prst="ellipse">
              <a:avLst/>
            </a:prstGeom>
            <a:solidFill>
              <a:schemeClr val="bg1"/>
            </a:solidFill>
            <a:ln w="9360">
              <a:solidFill>
                <a:schemeClr val="tx1"/>
              </a:solidFill>
              <a:round/>
            </a:ln>
          </p:spPr>
          <p:style>
            <a:lnRef idx="0"/>
            <a:fillRef idx="0"/>
            <a:effectRef idx="0"/>
            <a:fontRef idx="minor"/>
          </p:style>
        </p:sp>
        <p:sp>
          <p:nvSpPr>
            <p:cNvPr id="5150" name="CustomShape 1462"/>
            <p:cNvSpPr/>
            <p:nvPr/>
          </p:nvSpPr>
          <p:spPr>
            <a:xfrm rot="16200000">
              <a:off x="3318840" y="223092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151" name="Group 1463"/>
          <p:cNvGrpSpPr/>
          <p:nvPr/>
        </p:nvGrpSpPr>
        <p:grpSpPr>
          <a:xfrm>
            <a:off x="3383280" y="2421000"/>
            <a:ext cx="142560" cy="1655280"/>
            <a:chOff x="3383280" y="2421000"/>
            <a:chExt cx="142560" cy="1655280"/>
          </a:xfrm>
        </p:grpSpPr>
        <p:sp>
          <p:nvSpPr>
            <p:cNvPr id="5152" name="CustomShape 1464"/>
            <p:cNvSpPr/>
            <p:nvPr/>
          </p:nvSpPr>
          <p:spPr>
            <a:xfrm rot="5400000">
              <a:off x="3319920" y="2484000"/>
              <a:ext cx="268920" cy="142560"/>
            </a:xfrm>
            <a:prstGeom prst="ellipse">
              <a:avLst/>
            </a:prstGeom>
            <a:solidFill>
              <a:schemeClr val="bg1"/>
            </a:solidFill>
            <a:ln w="9360">
              <a:solidFill>
                <a:schemeClr val="tx1"/>
              </a:solidFill>
              <a:round/>
            </a:ln>
          </p:spPr>
          <p:style>
            <a:lnRef idx="0"/>
            <a:fillRef idx="0"/>
            <a:effectRef idx="0"/>
            <a:fontRef idx="minor"/>
          </p:style>
        </p:sp>
        <p:sp>
          <p:nvSpPr>
            <p:cNvPr id="5153" name="CustomShape 1465"/>
            <p:cNvSpPr/>
            <p:nvPr/>
          </p:nvSpPr>
          <p:spPr>
            <a:xfrm rot="5400000">
              <a:off x="3319920" y="2560320"/>
              <a:ext cx="268920" cy="142560"/>
            </a:xfrm>
            <a:prstGeom prst="ellipse">
              <a:avLst/>
            </a:prstGeom>
            <a:solidFill>
              <a:schemeClr val="bg1"/>
            </a:solidFill>
            <a:ln w="9360">
              <a:solidFill>
                <a:schemeClr val="tx1"/>
              </a:solidFill>
              <a:round/>
            </a:ln>
          </p:spPr>
          <p:style>
            <a:lnRef idx="0"/>
            <a:fillRef idx="0"/>
            <a:effectRef idx="0"/>
            <a:fontRef idx="minor"/>
          </p:style>
        </p:sp>
        <p:sp>
          <p:nvSpPr>
            <p:cNvPr id="5154" name="CustomShape 1466"/>
            <p:cNvSpPr/>
            <p:nvPr/>
          </p:nvSpPr>
          <p:spPr>
            <a:xfrm rot="5400000">
              <a:off x="3319920" y="2637720"/>
              <a:ext cx="268920" cy="142560"/>
            </a:xfrm>
            <a:prstGeom prst="ellipse">
              <a:avLst/>
            </a:prstGeom>
            <a:solidFill>
              <a:schemeClr val="bg1"/>
            </a:solidFill>
            <a:ln w="9360">
              <a:solidFill>
                <a:schemeClr val="tx1"/>
              </a:solidFill>
              <a:round/>
            </a:ln>
          </p:spPr>
          <p:style>
            <a:lnRef idx="0"/>
            <a:fillRef idx="0"/>
            <a:effectRef idx="0"/>
            <a:fontRef idx="minor"/>
          </p:style>
        </p:sp>
        <p:sp>
          <p:nvSpPr>
            <p:cNvPr id="5155" name="CustomShape 1467"/>
            <p:cNvSpPr/>
            <p:nvPr/>
          </p:nvSpPr>
          <p:spPr>
            <a:xfrm rot="5400000">
              <a:off x="3319920" y="2714760"/>
              <a:ext cx="268920" cy="142560"/>
            </a:xfrm>
            <a:prstGeom prst="ellipse">
              <a:avLst/>
            </a:prstGeom>
            <a:solidFill>
              <a:schemeClr val="bg1"/>
            </a:solidFill>
            <a:ln w="9360">
              <a:solidFill>
                <a:schemeClr val="tx1"/>
              </a:solidFill>
              <a:round/>
            </a:ln>
          </p:spPr>
          <p:style>
            <a:lnRef idx="0"/>
            <a:fillRef idx="0"/>
            <a:effectRef idx="0"/>
            <a:fontRef idx="minor"/>
          </p:style>
        </p:sp>
        <p:sp>
          <p:nvSpPr>
            <p:cNvPr id="5156" name="CustomShape 1468"/>
            <p:cNvSpPr/>
            <p:nvPr/>
          </p:nvSpPr>
          <p:spPr>
            <a:xfrm rot="5400000">
              <a:off x="3319920" y="2792160"/>
              <a:ext cx="268920" cy="142560"/>
            </a:xfrm>
            <a:prstGeom prst="ellipse">
              <a:avLst/>
            </a:prstGeom>
            <a:solidFill>
              <a:schemeClr val="bg1"/>
            </a:solidFill>
            <a:ln w="9360">
              <a:solidFill>
                <a:schemeClr val="tx1"/>
              </a:solidFill>
              <a:round/>
            </a:ln>
          </p:spPr>
          <p:style>
            <a:lnRef idx="0"/>
            <a:fillRef idx="0"/>
            <a:effectRef idx="0"/>
            <a:fontRef idx="minor"/>
          </p:style>
        </p:sp>
        <p:sp>
          <p:nvSpPr>
            <p:cNvPr id="5157" name="CustomShape 1469"/>
            <p:cNvSpPr/>
            <p:nvPr/>
          </p:nvSpPr>
          <p:spPr>
            <a:xfrm rot="5400000">
              <a:off x="3319920" y="2868480"/>
              <a:ext cx="268920" cy="142560"/>
            </a:xfrm>
            <a:prstGeom prst="ellipse">
              <a:avLst/>
            </a:prstGeom>
            <a:solidFill>
              <a:schemeClr val="bg1"/>
            </a:solidFill>
            <a:ln w="9360">
              <a:solidFill>
                <a:schemeClr val="tx1"/>
              </a:solidFill>
              <a:round/>
            </a:ln>
          </p:spPr>
          <p:style>
            <a:lnRef idx="0"/>
            <a:fillRef idx="0"/>
            <a:effectRef idx="0"/>
            <a:fontRef idx="minor"/>
          </p:style>
        </p:sp>
        <p:sp>
          <p:nvSpPr>
            <p:cNvPr id="5158" name="CustomShape 1470"/>
            <p:cNvSpPr/>
            <p:nvPr/>
          </p:nvSpPr>
          <p:spPr>
            <a:xfrm rot="5400000">
              <a:off x="3319920" y="2945880"/>
              <a:ext cx="268920" cy="142560"/>
            </a:xfrm>
            <a:prstGeom prst="ellipse">
              <a:avLst/>
            </a:prstGeom>
            <a:solidFill>
              <a:schemeClr val="bg1"/>
            </a:solidFill>
            <a:ln w="9360">
              <a:solidFill>
                <a:schemeClr val="tx1"/>
              </a:solidFill>
              <a:round/>
            </a:ln>
          </p:spPr>
          <p:style>
            <a:lnRef idx="0"/>
            <a:fillRef idx="0"/>
            <a:effectRef idx="0"/>
            <a:fontRef idx="minor"/>
          </p:style>
        </p:sp>
        <p:sp>
          <p:nvSpPr>
            <p:cNvPr id="5159" name="CustomShape 1471"/>
            <p:cNvSpPr/>
            <p:nvPr/>
          </p:nvSpPr>
          <p:spPr>
            <a:xfrm rot="5400000">
              <a:off x="3319920" y="3023280"/>
              <a:ext cx="268920" cy="142560"/>
            </a:xfrm>
            <a:prstGeom prst="ellipse">
              <a:avLst/>
            </a:prstGeom>
            <a:solidFill>
              <a:schemeClr val="bg1"/>
            </a:solidFill>
            <a:ln w="9360">
              <a:solidFill>
                <a:schemeClr val="tx1"/>
              </a:solidFill>
              <a:round/>
            </a:ln>
          </p:spPr>
          <p:style>
            <a:lnRef idx="0"/>
            <a:fillRef idx="0"/>
            <a:effectRef idx="0"/>
            <a:fontRef idx="minor"/>
          </p:style>
        </p:sp>
        <p:sp>
          <p:nvSpPr>
            <p:cNvPr id="5160" name="CustomShape 1472"/>
            <p:cNvSpPr/>
            <p:nvPr/>
          </p:nvSpPr>
          <p:spPr>
            <a:xfrm rot="5400000">
              <a:off x="3319920" y="3099600"/>
              <a:ext cx="268920" cy="142560"/>
            </a:xfrm>
            <a:prstGeom prst="ellipse">
              <a:avLst/>
            </a:prstGeom>
            <a:solidFill>
              <a:schemeClr val="bg1"/>
            </a:solidFill>
            <a:ln w="9360">
              <a:solidFill>
                <a:schemeClr val="tx1"/>
              </a:solidFill>
              <a:round/>
            </a:ln>
          </p:spPr>
          <p:style>
            <a:lnRef idx="0"/>
            <a:fillRef idx="0"/>
            <a:effectRef idx="0"/>
            <a:fontRef idx="minor"/>
          </p:style>
        </p:sp>
        <p:sp>
          <p:nvSpPr>
            <p:cNvPr id="5161" name="CustomShape 1473"/>
            <p:cNvSpPr/>
            <p:nvPr/>
          </p:nvSpPr>
          <p:spPr>
            <a:xfrm rot="5400000">
              <a:off x="3319920" y="3176640"/>
              <a:ext cx="268920" cy="142560"/>
            </a:xfrm>
            <a:prstGeom prst="ellipse">
              <a:avLst/>
            </a:prstGeom>
            <a:solidFill>
              <a:schemeClr val="bg1"/>
            </a:solidFill>
            <a:ln w="9360">
              <a:solidFill>
                <a:schemeClr val="tx1"/>
              </a:solidFill>
              <a:round/>
            </a:ln>
          </p:spPr>
          <p:style>
            <a:lnRef idx="0"/>
            <a:fillRef idx="0"/>
            <a:effectRef idx="0"/>
            <a:fontRef idx="minor"/>
          </p:style>
        </p:sp>
        <p:sp>
          <p:nvSpPr>
            <p:cNvPr id="5162" name="CustomShape 1474"/>
            <p:cNvSpPr/>
            <p:nvPr/>
          </p:nvSpPr>
          <p:spPr>
            <a:xfrm rot="5400000">
              <a:off x="3319920" y="3254040"/>
              <a:ext cx="268920" cy="142560"/>
            </a:xfrm>
            <a:prstGeom prst="ellipse">
              <a:avLst/>
            </a:prstGeom>
            <a:solidFill>
              <a:schemeClr val="bg1"/>
            </a:solidFill>
            <a:ln w="9360">
              <a:solidFill>
                <a:schemeClr val="tx1"/>
              </a:solidFill>
              <a:round/>
            </a:ln>
          </p:spPr>
          <p:style>
            <a:lnRef idx="0"/>
            <a:fillRef idx="0"/>
            <a:effectRef idx="0"/>
            <a:fontRef idx="minor"/>
          </p:style>
        </p:sp>
        <p:sp>
          <p:nvSpPr>
            <p:cNvPr id="5163" name="CustomShape 1475"/>
            <p:cNvSpPr/>
            <p:nvPr/>
          </p:nvSpPr>
          <p:spPr>
            <a:xfrm rot="5400000">
              <a:off x="3319920" y="3331440"/>
              <a:ext cx="268920" cy="142560"/>
            </a:xfrm>
            <a:prstGeom prst="ellipse">
              <a:avLst/>
            </a:prstGeom>
            <a:solidFill>
              <a:schemeClr val="bg1"/>
            </a:solidFill>
            <a:ln w="9360">
              <a:solidFill>
                <a:schemeClr val="tx1"/>
              </a:solidFill>
              <a:round/>
            </a:ln>
          </p:spPr>
          <p:style>
            <a:lnRef idx="0"/>
            <a:fillRef idx="0"/>
            <a:effectRef idx="0"/>
            <a:fontRef idx="minor"/>
          </p:style>
        </p:sp>
        <p:sp>
          <p:nvSpPr>
            <p:cNvPr id="5164" name="CustomShape 1476"/>
            <p:cNvSpPr/>
            <p:nvPr/>
          </p:nvSpPr>
          <p:spPr>
            <a:xfrm rot="5400000">
              <a:off x="3319920" y="3407760"/>
              <a:ext cx="268920" cy="142560"/>
            </a:xfrm>
            <a:prstGeom prst="ellipse">
              <a:avLst/>
            </a:prstGeom>
            <a:solidFill>
              <a:schemeClr val="bg1"/>
            </a:solidFill>
            <a:ln w="9360">
              <a:solidFill>
                <a:schemeClr val="tx1"/>
              </a:solidFill>
              <a:round/>
            </a:ln>
          </p:spPr>
          <p:style>
            <a:lnRef idx="0"/>
            <a:fillRef idx="0"/>
            <a:effectRef idx="0"/>
            <a:fontRef idx="minor"/>
          </p:style>
        </p:sp>
        <p:sp>
          <p:nvSpPr>
            <p:cNvPr id="5165" name="CustomShape 1477"/>
            <p:cNvSpPr/>
            <p:nvPr/>
          </p:nvSpPr>
          <p:spPr>
            <a:xfrm rot="5400000">
              <a:off x="3319920" y="3485160"/>
              <a:ext cx="268920" cy="142560"/>
            </a:xfrm>
            <a:prstGeom prst="ellipse">
              <a:avLst/>
            </a:prstGeom>
            <a:solidFill>
              <a:schemeClr val="bg1"/>
            </a:solidFill>
            <a:ln w="9360">
              <a:solidFill>
                <a:schemeClr val="tx1"/>
              </a:solidFill>
              <a:round/>
            </a:ln>
          </p:spPr>
          <p:style>
            <a:lnRef idx="0"/>
            <a:fillRef idx="0"/>
            <a:effectRef idx="0"/>
            <a:fontRef idx="minor"/>
          </p:style>
        </p:sp>
        <p:sp>
          <p:nvSpPr>
            <p:cNvPr id="5166" name="CustomShape 1478"/>
            <p:cNvSpPr/>
            <p:nvPr/>
          </p:nvSpPr>
          <p:spPr>
            <a:xfrm rot="5400000">
              <a:off x="3319920" y="3562200"/>
              <a:ext cx="268920" cy="142560"/>
            </a:xfrm>
            <a:prstGeom prst="ellipse">
              <a:avLst/>
            </a:prstGeom>
            <a:solidFill>
              <a:schemeClr val="bg1"/>
            </a:solidFill>
            <a:ln w="9360">
              <a:solidFill>
                <a:schemeClr val="tx1"/>
              </a:solidFill>
              <a:round/>
            </a:ln>
          </p:spPr>
          <p:style>
            <a:lnRef idx="0"/>
            <a:fillRef idx="0"/>
            <a:effectRef idx="0"/>
            <a:fontRef idx="minor"/>
          </p:style>
        </p:sp>
        <p:sp>
          <p:nvSpPr>
            <p:cNvPr id="5167" name="CustomShape 1479"/>
            <p:cNvSpPr/>
            <p:nvPr/>
          </p:nvSpPr>
          <p:spPr>
            <a:xfrm rot="5400000">
              <a:off x="3319920" y="3638880"/>
              <a:ext cx="268920" cy="142560"/>
            </a:xfrm>
            <a:prstGeom prst="ellipse">
              <a:avLst/>
            </a:prstGeom>
            <a:solidFill>
              <a:schemeClr val="bg1"/>
            </a:solidFill>
            <a:ln w="9360">
              <a:solidFill>
                <a:schemeClr val="tx1"/>
              </a:solidFill>
              <a:round/>
            </a:ln>
          </p:spPr>
          <p:style>
            <a:lnRef idx="0"/>
            <a:fillRef idx="0"/>
            <a:effectRef idx="0"/>
            <a:fontRef idx="minor"/>
          </p:style>
        </p:sp>
        <p:sp>
          <p:nvSpPr>
            <p:cNvPr id="5168" name="CustomShape 1480"/>
            <p:cNvSpPr/>
            <p:nvPr/>
          </p:nvSpPr>
          <p:spPr>
            <a:xfrm rot="5400000">
              <a:off x="3319920" y="3715920"/>
              <a:ext cx="268920" cy="142560"/>
            </a:xfrm>
            <a:prstGeom prst="ellipse">
              <a:avLst/>
            </a:prstGeom>
            <a:solidFill>
              <a:schemeClr val="bg1"/>
            </a:solidFill>
            <a:ln w="9360">
              <a:solidFill>
                <a:schemeClr val="tx1"/>
              </a:solidFill>
              <a:round/>
            </a:ln>
          </p:spPr>
          <p:style>
            <a:lnRef idx="0"/>
            <a:fillRef idx="0"/>
            <a:effectRef idx="0"/>
            <a:fontRef idx="minor"/>
          </p:style>
        </p:sp>
        <p:sp>
          <p:nvSpPr>
            <p:cNvPr id="5169" name="CustomShape 1481"/>
            <p:cNvSpPr/>
            <p:nvPr/>
          </p:nvSpPr>
          <p:spPr>
            <a:xfrm rot="5400000">
              <a:off x="3319920" y="3793320"/>
              <a:ext cx="268920" cy="142560"/>
            </a:xfrm>
            <a:prstGeom prst="ellipse">
              <a:avLst/>
            </a:prstGeom>
            <a:solidFill>
              <a:schemeClr val="bg1"/>
            </a:solidFill>
            <a:ln w="9360">
              <a:solidFill>
                <a:schemeClr val="tx1"/>
              </a:solidFill>
              <a:round/>
            </a:ln>
          </p:spPr>
          <p:style>
            <a:lnRef idx="0"/>
            <a:fillRef idx="0"/>
            <a:effectRef idx="0"/>
            <a:fontRef idx="minor"/>
          </p:style>
        </p:sp>
        <p:sp>
          <p:nvSpPr>
            <p:cNvPr id="5170" name="CustomShape 1482"/>
            <p:cNvSpPr/>
            <p:nvPr/>
          </p:nvSpPr>
          <p:spPr>
            <a:xfrm rot="5400000">
              <a:off x="3319920" y="387036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5171" name="Group 1483"/>
          <p:cNvGrpSpPr/>
          <p:nvPr/>
        </p:nvGrpSpPr>
        <p:grpSpPr>
          <a:xfrm>
            <a:off x="3417840" y="4293000"/>
            <a:ext cx="144000" cy="1655280"/>
            <a:chOff x="3417840" y="4293000"/>
            <a:chExt cx="144000" cy="1655280"/>
          </a:xfrm>
        </p:grpSpPr>
        <p:sp>
          <p:nvSpPr>
            <p:cNvPr id="5172" name="CustomShape 1484"/>
            <p:cNvSpPr/>
            <p:nvPr/>
          </p:nvSpPr>
          <p:spPr>
            <a:xfrm rot="16200000">
              <a:off x="3355200" y="5741640"/>
              <a:ext cx="268920" cy="144000"/>
            </a:xfrm>
            <a:prstGeom prst="ellipse">
              <a:avLst/>
            </a:prstGeom>
            <a:solidFill>
              <a:schemeClr val="bg1"/>
            </a:solidFill>
            <a:ln w="9360">
              <a:solidFill>
                <a:schemeClr val="tx1"/>
              </a:solidFill>
              <a:round/>
            </a:ln>
          </p:spPr>
          <p:style>
            <a:lnRef idx="0"/>
            <a:fillRef idx="0"/>
            <a:effectRef idx="0"/>
            <a:fontRef idx="minor"/>
          </p:style>
        </p:sp>
        <p:sp>
          <p:nvSpPr>
            <p:cNvPr id="5173" name="CustomShape 1485"/>
            <p:cNvSpPr/>
            <p:nvPr/>
          </p:nvSpPr>
          <p:spPr>
            <a:xfrm rot="16200000">
              <a:off x="3355200" y="566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174" name="CustomShape 1486"/>
            <p:cNvSpPr/>
            <p:nvPr/>
          </p:nvSpPr>
          <p:spPr>
            <a:xfrm rot="16200000">
              <a:off x="3355200" y="5587920"/>
              <a:ext cx="268920" cy="144000"/>
            </a:xfrm>
            <a:prstGeom prst="ellipse">
              <a:avLst/>
            </a:prstGeom>
            <a:solidFill>
              <a:schemeClr val="bg1"/>
            </a:solidFill>
            <a:ln w="9360">
              <a:solidFill>
                <a:schemeClr val="tx1"/>
              </a:solidFill>
              <a:round/>
            </a:ln>
          </p:spPr>
          <p:style>
            <a:lnRef idx="0"/>
            <a:fillRef idx="0"/>
            <a:effectRef idx="0"/>
            <a:fontRef idx="minor"/>
          </p:style>
        </p:sp>
        <p:sp>
          <p:nvSpPr>
            <p:cNvPr id="5175" name="CustomShape 1487"/>
            <p:cNvSpPr/>
            <p:nvPr/>
          </p:nvSpPr>
          <p:spPr>
            <a:xfrm rot="16200000">
              <a:off x="3355200" y="551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176" name="CustomShape 1488"/>
            <p:cNvSpPr/>
            <p:nvPr/>
          </p:nvSpPr>
          <p:spPr>
            <a:xfrm rot="16200000">
              <a:off x="3355200" y="543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177" name="CustomShape 1489"/>
            <p:cNvSpPr/>
            <p:nvPr/>
          </p:nvSpPr>
          <p:spPr>
            <a:xfrm rot="16200000">
              <a:off x="3355200" y="535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178" name="CustomShape 1490"/>
            <p:cNvSpPr/>
            <p:nvPr/>
          </p:nvSpPr>
          <p:spPr>
            <a:xfrm rot="16200000">
              <a:off x="3355200" y="5279760"/>
              <a:ext cx="268920" cy="144000"/>
            </a:xfrm>
            <a:prstGeom prst="ellipse">
              <a:avLst/>
            </a:prstGeom>
            <a:solidFill>
              <a:schemeClr val="bg1"/>
            </a:solidFill>
            <a:ln w="9360">
              <a:solidFill>
                <a:schemeClr val="tx1"/>
              </a:solidFill>
              <a:round/>
            </a:ln>
          </p:spPr>
          <p:style>
            <a:lnRef idx="0"/>
            <a:fillRef idx="0"/>
            <a:effectRef idx="0"/>
            <a:fontRef idx="minor"/>
          </p:style>
        </p:sp>
        <p:sp>
          <p:nvSpPr>
            <p:cNvPr id="5179" name="CustomShape 1491"/>
            <p:cNvSpPr/>
            <p:nvPr/>
          </p:nvSpPr>
          <p:spPr>
            <a:xfrm rot="16200000">
              <a:off x="3355200" y="5202360"/>
              <a:ext cx="268920" cy="144000"/>
            </a:xfrm>
            <a:prstGeom prst="ellipse">
              <a:avLst/>
            </a:prstGeom>
            <a:solidFill>
              <a:schemeClr val="bg1"/>
            </a:solidFill>
            <a:ln w="9360">
              <a:solidFill>
                <a:schemeClr val="tx1"/>
              </a:solidFill>
              <a:round/>
            </a:ln>
          </p:spPr>
          <p:style>
            <a:lnRef idx="0"/>
            <a:fillRef idx="0"/>
            <a:effectRef idx="0"/>
            <a:fontRef idx="minor"/>
          </p:style>
        </p:sp>
        <p:sp>
          <p:nvSpPr>
            <p:cNvPr id="5180" name="CustomShape 1492"/>
            <p:cNvSpPr/>
            <p:nvPr/>
          </p:nvSpPr>
          <p:spPr>
            <a:xfrm rot="16200000">
              <a:off x="3355200" y="5126040"/>
              <a:ext cx="268920" cy="144000"/>
            </a:xfrm>
            <a:prstGeom prst="ellipse">
              <a:avLst/>
            </a:prstGeom>
            <a:solidFill>
              <a:schemeClr val="bg1"/>
            </a:solidFill>
            <a:ln w="9360">
              <a:solidFill>
                <a:schemeClr val="tx1"/>
              </a:solidFill>
              <a:round/>
            </a:ln>
          </p:spPr>
          <p:style>
            <a:lnRef idx="0"/>
            <a:fillRef idx="0"/>
            <a:effectRef idx="0"/>
            <a:fontRef idx="minor"/>
          </p:style>
        </p:sp>
        <p:sp>
          <p:nvSpPr>
            <p:cNvPr id="5181" name="CustomShape 1493"/>
            <p:cNvSpPr/>
            <p:nvPr/>
          </p:nvSpPr>
          <p:spPr>
            <a:xfrm rot="16200000">
              <a:off x="3355200" y="504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182" name="CustomShape 1494"/>
            <p:cNvSpPr/>
            <p:nvPr/>
          </p:nvSpPr>
          <p:spPr>
            <a:xfrm rot="16200000">
              <a:off x="3355200" y="497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183" name="CustomShape 1495"/>
            <p:cNvSpPr/>
            <p:nvPr/>
          </p:nvSpPr>
          <p:spPr>
            <a:xfrm rot="16200000">
              <a:off x="3355200" y="4894200"/>
              <a:ext cx="268920" cy="144000"/>
            </a:xfrm>
            <a:prstGeom prst="ellipse">
              <a:avLst/>
            </a:prstGeom>
            <a:solidFill>
              <a:schemeClr val="bg1"/>
            </a:solidFill>
            <a:ln w="9360">
              <a:solidFill>
                <a:schemeClr val="tx1"/>
              </a:solidFill>
              <a:round/>
            </a:ln>
          </p:spPr>
          <p:style>
            <a:lnRef idx="0"/>
            <a:fillRef idx="0"/>
            <a:effectRef idx="0"/>
            <a:fontRef idx="minor"/>
          </p:style>
        </p:sp>
        <p:sp>
          <p:nvSpPr>
            <p:cNvPr id="5184" name="CustomShape 1496"/>
            <p:cNvSpPr/>
            <p:nvPr/>
          </p:nvSpPr>
          <p:spPr>
            <a:xfrm rot="16200000">
              <a:off x="3355200" y="481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185" name="CustomShape 1497"/>
            <p:cNvSpPr/>
            <p:nvPr/>
          </p:nvSpPr>
          <p:spPr>
            <a:xfrm rot="16200000">
              <a:off x="3355200" y="4740480"/>
              <a:ext cx="268920" cy="144000"/>
            </a:xfrm>
            <a:prstGeom prst="ellipse">
              <a:avLst/>
            </a:prstGeom>
            <a:solidFill>
              <a:schemeClr val="bg1"/>
            </a:solidFill>
            <a:ln w="9360">
              <a:solidFill>
                <a:schemeClr val="tx1"/>
              </a:solidFill>
              <a:round/>
            </a:ln>
          </p:spPr>
          <p:style>
            <a:lnRef idx="0"/>
            <a:fillRef idx="0"/>
            <a:effectRef idx="0"/>
            <a:fontRef idx="minor"/>
          </p:style>
        </p:sp>
        <p:sp>
          <p:nvSpPr>
            <p:cNvPr id="5186" name="CustomShape 1498"/>
            <p:cNvSpPr/>
            <p:nvPr/>
          </p:nvSpPr>
          <p:spPr>
            <a:xfrm rot="16200000">
              <a:off x="3355200" y="466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187" name="CustomShape 1499"/>
            <p:cNvSpPr/>
            <p:nvPr/>
          </p:nvSpPr>
          <p:spPr>
            <a:xfrm rot="16200000">
              <a:off x="3355200" y="4586760"/>
              <a:ext cx="268920" cy="144000"/>
            </a:xfrm>
            <a:prstGeom prst="ellipse">
              <a:avLst/>
            </a:prstGeom>
            <a:solidFill>
              <a:schemeClr val="bg1"/>
            </a:solidFill>
            <a:ln w="9360">
              <a:solidFill>
                <a:schemeClr val="tx1"/>
              </a:solidFill>
              <a:round/>
            </a:ln>
          </p:spPr>
          <p:style>
            <a:lnRef idx="0"/>
            <a:fillRef idx="0"/>
            <a:effectRef idx="0"/>
            <a:fontRef idx="minor"/>
          </p:style>
        </p:sp>
        <p:sp>
          <p:nvSpPr>
            <p:cNvPr id="5188" name="CustomShape 1500"/>
            <p:cNvSpPr/>
            <p:nvPr/>
          </p:nvSpPr>
          <p:spPr>
            <a:xfrm rot="16200000">
              <a:off x="3355200" y="450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189" name="CustomShape 1501"/>
            <p:cNvSpPr/>
            <p:nvPr/>
          </p:nvSpPr>
          <p:spPr>
            <a:xfrm rot="16200000">
              <a:off x="3355200" y="4432320"/>
              <a:ext cx="268920" cy="144000"/>
            </a:xfrm>
            <a:prstGeom prst="ellipse">
              <a:avLst/>
            </a:prstGeom>
            <a:solidFill>
              <a:schemeClr val="bg1"/>
            </a:solidFill>
            <a:ln w="9360">
              <a:solidFill>
                <a:schemeClr val="tx1"/>
              </a:solidFill>
              <a:round/>
            </a:ln>
          </p:spPr>
          <p:style>
            <a:lnRef idx="0"/>
            <a:fillRef idx="0"/>
            <a:effectRef idx="0"/>
            <a:fontRef idx="minor"/>
          </p:style>
        </p:sp>
        <p:sp>
          <p:nvSpPr>
            <p:cNvPr id="5190" name="CustomShape 1502"/>
            <p:cNvSpPr/>
            <p:nvPr/>
          </p:nvSpPr>
          <p:spPr>
            <a:xfrm rot="16200000">
              <a:off x="3355200" y="435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191" name="Group 1503"/>
          <p:cNvGrpSpPr/>
          <p:nvPr/>
        </p:nvGrpSpPr>
        <p:grpSpPr>
          <a:xfrm>
            <a:off x="3418200" y="4148280"/>
            <a:ext cx="142560" cy="1655280"/>
            <a:chOff x="3418200" y="4148280"/>
            <a:chExt cx="142560" cy="1655280"/>
          </a:xfrm>
        </p:grpSpPr>
        <p:sp>
          <p:nvSpPr>
            <p:cNvPr id="5192" name="CustomShape 1504"/>
            <p:cNvSpPr/>
            <p:nvPr/>
          </p:nvSpPr>
          <p:spPr>
            <a:xfrm rot="5400000">
              <a:off x="3354840" y="4211280"/>
              <a:ext cx="268920" cy="142560"/>
            </a:xfrm>
            <a:prstGeom prst="ellipse">
              <a:avLst/>
            </a:prstGeom>
            <a:solidFill>
              <a:schemeClr val="bg1"/>
            </a:solidFill>
            <a:ln w="9360">
              <a:solidFill>
                <a:schemeClr val="tx1"/>
              </a:solidFill>
              <a:round/>
            </a:ln>
          </p:spPr>
          <p:style>
            <a:lnRef idx="0"/>
            <a:fillRef idx="0"/>
            <a:effectRef idx="0"/>
            <a:fontRef idx="minor"/>
          </p:style>
        </p:sp>
        <p:sp>
          <p:nvSpPr>
            <p:cNvPr id="5193" name="CustomShape 1505"/>
            <p:cNvSpPr/>
            <p:nvPr/>
          </p:nvSpPr>
          <p:spPr>
            <a:xfrm rot="5400000">
              <a:off x="3354840" y="4287600"/>
              <a:ext cx="268920" cy="142560"/>
            </a:xfrm>
            <a:prstGeom prst="ellipse">
              <a:avLst/>
            </a:prstGeom>
            <a:solidFill>
              <a:schemeClr val="bg1"/>
            </a:solidFill>
            <a:ln w="9360">
              <a:solidFill>
                <a:schemeClr val="tx1"/>
              </a:solidFill>
              <a:round/>
            </a:ln>
          </p:spPr>
          <p:style>
            <a:lnRef idx="0"/>
            <a:fillRef idx="0"/>
            <a:effectRef idx="0"/>
            <a:fontRef idx="minor"/>
          </p:style>
        </p:sp>
        <p:sp>
          <p:nvSpPr>
            <p:cNvPr id="5194" name="CustomShape 1506"/>
            <p:cNvSpPr/>
            <p:nvPr/>
          </p:nvSpPr>
          <p:spPr>
            <a:xfrm rot="5400000">
              <a:off x="3354840" y="4365000"/>
              <a:ext cx="268920" cy="142560"/>
            </a:xfrm>
            <a:prstGeom prst="ellipse">
              <a:avLst/>
            </a:prstGeom>
            <a:solidFill>
              <a:schemeClr val="bg1"/>
            </a:solidFill>
            <a:ln w="9360">
              <a:solidFill>
                <a:schemeClr val="tx1"/>
              </a:solidFill>
              <a:round/>
            </a:ln>
          </p:spPr>
          <p:style>
            <a:lnRef idx="0"/>
            <a:fillRef idx="0"/>
            <a:effectRef idx="0"/>
            <a:fontRef idx="minor"/>
          </p:style>
        </p:sp>
        <p:sp>
          <p:nvSpPr>
            <p:cNvPr id="5195" name="CustomShape 1507"/>
            <p:cNvSpPr/>
            <p:nvPr/>
          </p:nvSpPr>
          <p:spPr>
            <a:xfrm rot="5400000">
              <a:off x="3354840" y="444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196" name="CustomShape 1508"/>
            <p:cNvSpPr/>
            <p:nvPr/>
          </p:nvSpPr>
          <p:spPr>
            <a:xfrm rot="5400000">
              <a:off x="3354840" y="4519440"/>
              <a:ext cx="268920" cy="142560"/>
            </a:xfrm>
            <a:prstGeom prst="ellipse">
              <a:avLst/>
            </a:prstGeom>
            <a:solidFill>
              <a:schemeClr val="bg1"/>
            </a:solidFill>
            <a:ln w="9360">
              <a:solidFill>
                <a:schemeClr val="tx1"/>
              </a:solidFill>
              <a:round/>
            </a:ln>
          </p:spPr>
          <p:style>
            <a:lnRef idx="0"/>
            <a:fillRef idx="0"/>
            <a:effectRef idx="0"/>
            <a:fontRef idx="minor"/>
          </p:style>
        </p:sp>
        <p:sp>
          <p:nvSpPr>
            <p:cNvPr id="5197" name="CustomShape 1509"/>
            <p:cNvSpPr/>
            <p:nvPr/>
          </p:nvSpPr>
          <p:spPr>
            <a:xfrm rot="5400000">
              <a:off x="3354840" y="459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198" name="CustomShape 1510"/>
            <p:cNvSpPr/>
            <p:nvPr/>
          </p:nvSpPr>
          <p:spPr>
            <a:xfrm rot="5400000">
              <a:off x="3354840" y="4673160"/>
              <a:ext cx="268920" cy="142560"/>
            </a:xfrm>
            <a:prstGeom prst="ellipse">
              <a:avLst/>
            </a:prstGeom>
            <a:solidFill>
              <a:schemeClr val="bg1"/>
            </a:solidFill>
            <a:ln w="9360">
              <a:solidFill>
                <a:schemeClr val="tx1"/>
              </a:solidFill>
              <a:round/>
            </a:ln>
          </p:spPr>
          <p:style>
            <a:lnRef idx="0"/>
            <a:fillRef idx="0"/>
            <a:effectRef idx="0"/>
            <a:fontRef idx="minor"/>
          </p:style>
        </p:sp>
        <p:sp>
          <p:nvSpPr>
            <p:cNvPr id="5199" name="CustomShape 1511"/>
            <p:cNvSpPr/>
            <p:nvPr/>
          </p:nvSpPr>
          <p:spPr>
            <a:xfrm rot="5400000">
              <a:off x="3354840" y="475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200" name="CustomShape 1512"/>
            <p:cNvSpPr/>
            <p:nvPr/>
          </p:nvSpPr>
          <p:spPr>
            <a:xfrm rot="5400000">
              <a:off x="3354840" y="4826880"/>
              <a:ext cx="268920" cy="142560"/>
            </a:xfrm>
            <a:prstGeom prst="ellipse">
              <a:avLst/>
            </a:prstGeom>
            <a:solidFill>
              <a:schemeClr val="bg1"/>
            </a:solidFill>
            <a:ln w="9360">
              <a:solidFill>
                <a:schemeClr val="tx1"/>
              </a:solidFill>
              <a:round/>
            </a:ln>
          </p:spPr>
          <p:style>
            <a:lnRef idx="0"/>
            <a:fillRef idx="0"/>
            <a:effectRef idx="0"/>
            <a:fontRef idx="minor"/>
          </p:style>
        </p:sp>
        <p:sp>
          <p:nvSpPr>
            <p:cNvPr id="5201" name="CustomShape 1513"/>
            <p:cNvSpPr/>
            <p:nvPr/>
          </p:nvSpPr>
          <p:spPr>
            <a:xfrm rot="5400000">
              <a:off x="3354840" y="490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202" name="CustomShape 1514"/>
            <p:cNvSpPr/>
            <p:nvPr/>
          </p:nvSpPr>
          <p:spPr>
            <a:xfrm rot="5400000">
              <a:off x="3354840" y="498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203" name="CustomShape 1515"/>
            <p:cNvSpPr/>
            <p:nvPr/>
          </p:nvSpPr>
          <p:spPr>
            <a:xfrm rot="5400000">
              <a:off x="3354840" y="5058720"/>
              <a:ext cx="268920" cy="142560"/>
            </a:xfrm>
            <a:prstGeom prst="ellipse">
              <a:avLst/>
            </a:prstGeom>
            <a:solidFill>
              <a:schemeClr val="bg1"/>
            </a:solidFill>
            <a:ln w="9360">
              <a:solidFill>
                <a:schemeClr val="tx1"/>
              </a:solidFill>
              <a:round/>
            </a:ln>
          </p:spPr>
          <p:style>
            <a:lnRef idx="0"/>
            <a:fillRef idx="0"/>
            <a:effectRef idx="0"/>
            <a:fontRef idx="minor"/>
          </p:style>
        </p:sp>
        <p:sp>
          <p:nvSpPr>
            <p:cNvPr id="5204" name="CustomShape 1516"/>
            <p:cNvSpPr/>
            <p:nvPr/>
          </p:nvSpPr>
          <p:spPr>
            <a:xfrm rot="5400000">
              <a:off x="3354840" y="5135040"/>
              <a:ext cx="268920" cy="142560"/>
            </a:xfrm>
            <a:prstGeom prst="ellipse">
              <a:avLst/>
            </a:prstGeom>
            <a:solidFill>
              <a:schemeClr val="bg1"/>
            </a:solidFill>
            <a:ln w="9360">
              <a:solidFill>
                <a:schemeClr val="tx1"/>
              </a:solidFill>
              <a:round/>
            </a:ln>
          </p:spPr>
          <p:style>
            <a:lnRef idx="0"/>
            <a:fillRef idx="0"/>
            <a:effectRef idx="0"/>
            <a:fontRef idx="minor"/>
          </p:style>
        </p:sp>
        <p:sp>
          <p:nvSpPr>
            <p:cNvPr id="5205" name="CustomShape 1517"/>
            <p:cNvSpPr/>
            <p:nvPr/>
          </p:nvSpPr>
          <p:spPr>
            <a:xfrm rot="5400000">
              <a:off x="3354840" y="521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206" name="CustomShape 1518"/>
            <p:cNvSpPr/>
            <p:nvPr/>
          </p:nvSpPr>
          <p:spPr>
            <a:xfrm rot="5400000">
              <a:off x="3354840" y="528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207" name="CustomShape 1519"/>
            <p:cNvSpPr/>
            <p:nvPr/>
          </p:nvSpPr>
          <p:spPr>
            <a:xfrm rot="5400000">
              <a:off x="3354840" y="536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208" name="CustomShape 1520"/>
            <p:cNvSpPr/>
            <p:nvPr/>
          </p:nvSpPr>
          <p:spPr>
            <a:xfrm rot="5400000">
              <a:off x="3354840" y="544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209" name="CustomShape 1521"/>
            <p:cNvSpPr/>
            <p:nvPr/>
          </p:nvSpPr>
          <p:spPr>
            <a:xfrm rot="5400000">
              <a:off x="3354840" y="5520600"/>
              <a:ext cx="268920" cy="142560"/>
            </a:xfrm>
            <a:prstGeom prst="ellipse">
              <a:avLst/>
            </a:prstGeom>
            <a:solidFill>
              <a:schemeClr val="bg1"/>
            </a:solidFill>
            <a:ln w="9360">
              <a:solidFill>
                <a:schemeClr val="tx1"/>
              </a:solidFill>
              <a:round/>
            </a:ln>
          </p:spPr>
          <p:style>
            <a:lnRef idx="0"/>
            <a:fillRef idx="0"/>
            <a:effectRef idx="0"/>
            <a:fontRef idx="minor"/>
          </p:style>
        </p:sp>
        <p:sp>
          <p:nvSpPr>
            <p:cNvPr id="5210" name="CustomShape 1522"/>
            <p:cNvSpPr/>
            <p:nvPr/>
          </p:nvSpPr>
          <p:spPr>
            <a:xfrm rot="5400000">
              <a:off x="3354840" y="5597640"/>
              <a:ext cx="268920" cy="142560"/>
            </a:xfrm>
            <a:prstGeom prst="ellipse">
              <a:avLst/>
            </a:prstGeom>
            <a:pattFill prst="openDmnd">
              <a:fgClr>
                <a:srgbClr val="44546a"/>
              </a:fgClr>
              <a:bgClr>
                <a:srgbClr val="ffffff"/>
              </a:bgClr>
            </a:pattFill>
            <a:ln w="9360">
              <a:solidFill>
                <a:schemeClr val="tx1"/>
              </a:solidFill>
              <a:round/>
            </a:ln>
          </p:spPr>
          <p:style>
            <a:lnRef idx="0"/>
            <a:fillRef idx="0"/>
            <a:effectRef idx="0"/>
            <a:fontRef idx="minor"/>
          </p:style>
        </p:sp>
      </p:grpSp>
      <p:sp>
        <p:nvSpPr>
          <p:cNvPr id="5211" name="CustomShape 1523"/>
          <p:cNvSpPr/>
          <p:nvPr/>
        </p:nvSpPr>
        <p:spPr>
          <a:xfrm>
            <a:off x="3130560" y="5662440"/>
            <a:ext cx="647280" cy="718920"/>
          </a:xfrm>
          <a:prstGeom prst="ellipse">
            <a:avLst/>
          </a:prstGeom>
          <a:solidFill>
            <a:schemeClr val="accent1"/>
          </a:solidFill>
          <a:ln w="9360">
            <a:solidFill>
              <a:schemeClr val="tx1"/>
            </a:solidFill>
            <a:round/>
          </a:ln>
        </p:spPr>
        <p:style>
          <a:lnRef idx="0"/>
          <a:fillRef idx="0"/>
          <a:effectRef idx="0"/>
          <a:fontRef idx="minor"/>
        </p:style>
      </p:sp>
      <p:sp>
        <p:nvSpPr>
          <p:cNvPr id="5212" name="CustomShape 1524"/>
          <p:cNvSpPr/>
          <p:nvPr/>
        </p:nvSpPr>
        <p:spPr>
          <a:xfrm>
            <a:off x="3201840" y="3789360"/>
            <a:ext cx="574200" cy="576000"/>
          </a:xfrm>
          <a:prstGeom prst="ellipse">
            <a:avLst/>
          </a:prstGeom>
          <a:solidFill>
            <a:schemeClr val="accent1"/>
          </a:solidFill>
          <a:ln w="9360">
            <a:solidFill>
              <a:schemeClr val="tx1"/>
            </a:solidFill>
            <a:round/>
          </a:ln>
        </p:spPr>
        <p:style>
          <a:lnRef idx="0"/>
          <a:fillRef idx="0"/>
          <a:effectRef idx="0"/>
          <a:fontRef idx="minor"/>
        </p:style>
      </p:sp>
      <p:grpSp>
        <p:nvGrpSpPr>
          <p:cNvPr id="5213" name="Group 1525"/>
          <p:cNvGrpSpPr/>
          <p:nvPr/>
        </p:nvGrpSpPr>
        <p:grpSpPr>
          <a:xfrm>
            <a:off x="3381480" y="513000"/>
            <a:ext cx="144000" cy="1655640"/>
            <a:chOff x="3381480" y="513000"/>
            <a:chExt cx="144000" cy="1655640"/>
          </a:xfrm>
        </p:grpSpPr>
        <p:sp>
          <p:nvSpPr>
            <p:cNvPr id="5214" name="CustomShape 1526"/>
            <p:cNvSpPr/>
            <p:nvPr/>
          </p:nvSpPr>
          <p:spPr>
            <a:xfrm rot="16200000">
              <a:off x="3318840" y="1962000"/>
              <a:ext cx="268920" cy="144000"/>
            </a:xfrm>
            <a:prstGeom prst="ellipse">
              <a:avLst/>
            </a:prstGeom>
            <a:solidFill>
              <a:schemeClr val="bg1"/>
            </a:solidFill>
            <a:ln w="9360">
              <a:solidFill>
                <a:schemeClr val="tx1"/>
              </a:solidFill>
              <a:round/>
            </a:ln>
          </p:spPr>
          <p:style>
            <a:lnRef idx="0"/>
            <a:fillRef idx="0"/>
            <a:effectRef idx="0"/>
            <a:fontRef idx="minor"/>
          </p:style>
        </p:sp>
        <p:sp>
          <p:nvSpPr>
            <p:cNvPr id="5215" name="CustomShape 1527"/>
            <p:cNvSpPr/>
            <p:nvPr/>
          </p:nvSpPr>
          <p:spPr>
            <a:xfrm rot="16200000">
              <a:off x="3318840" y="188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216" name="CustomShape 1528"/>
            <p:cNvSpPr/>
            <p:nvPr/>
          </p:nvSpPr>
          <p:spPr>
            <a:xfrm rot="16200000">
              <a:off x="3318840" y="1808280"/>
              <a:ext cx="268920" cy="144000"/>
            </a:xfrm>
            <a:prstGeom prst="ellipse">
              <a:avLst/>
            </a:prstGeom>
            <a:solidFill>
              <a:schemeClr val="bg1"/>
            </a:solidFill>
            <a:ln w="9360">
              <a:solidFill>
                <a:schemeClr val="tx1"/>
              </a:solidFill>
              <a:round/>
            </a:ln>
          </p:spPr>
          <p:style>
            <a:lnRef idx="0"/>
            <a:fillRef idx="0"/>
            <a:effectRef idx="0"/>
            <a:fontRef idx="minor"/>
          </p:style>
        </p:sp>
        <p:sp>
          <p:nvSpPr>
            <p:cNvPr id="5217" name="CustomShape 1529"/>
            <p:cNvSpPr/>
            <p:nvPr/>
          </p:nvSpPr>
          <p:spPr>
            <a:xfrm rot="16200000">
              <a:off x="3318840" y="173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218" name="CustomShape 1530"/>
            <p:cNvSpPr/>
            <p:nvPr/>
          </p:nvSpPr>
          <p:spPr>
            <a:xfrm rot="16200000">
              <a:off x="3318840" y="165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219" name="CustomShape 1531"/>
            <p:cNvSpPr/>
            <p:nvPr/>
          </p:nvSpPr>
          <p:spPr>
            <a:xfrm rot="16200000">
              <a:off x="3318840" y="157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220" name="CustomShape 1532"/>
            <p:cNvSpPr/>
            <p:nvPr/>
          </p:nvSpPr>
          <p:spPr>
            <a:xfrm rot="16200000">
              <a:off x="3318840" y="1500120"/>
              <a:ext cx="268920" cy="144000"/>
            </a:xfrm>
            <a:prstGeom prst="ellipse">
              <a:avLst/>
            </a:prstGeom>
            <a:solidFill>
              <a:schemeClr val="bg1"/>
            </a:solidFill>
            <a:ln w="9360">
              <a:solidFill>
                <a:schemeClr val="tx1"/>
              </a:solidFill>
              <a:round/>
            </a:ln>
          </p:spPr>
          <p:style>
            <a:lnRef idx="0"/>
            <a:fillRef idx="0"/>
            <a:effectRef idx="0"/>
            <a:fontRef idx="minor"/>
          </p:style>
        </p:sp>
        <p:sp>
          <p:nvSpPr>
            <p:cNvPr id="5221" name="CustomShape 1533"/>
            <p:cNvSpPr/>
            <p:nvPr/>
          </p:nvSpPr>
          <p:spPr>
            <a:xfrm rot="16200000">
              <a:off x="3318840" y="1422720"/>
              <a:ext cx="268920" cy="144000"/>
            </a:xfrm>
            <a:prstGeom prst="ellipse">
              <a:avLst/>
            </a:prstGeom>
            <a:solidFill>
              <a:schemeClr val="bg1"/>
            </a:solidFill>
            <a:ln w="9360">
              <a:solidFill>
                <a:schemeClr val="tx1"/>
              </a:solidFill>
              <a:round/>
            </a:ln>
          </p:spPr>
          <p:style>
            <a:lnRef idx="0"/>
            <a:fillRef idx="0"/>
            <a:effectRef idx="0"/>
            <a:fontRef idx="minor"/>
          </p:style>
        </p:sp>
        <p:sp>
          <p:nvSpPr>
            <p:cNvPr id="5222" name="CustomShape 1534"/>
            <p:cNvSpPr/>
            <p:nvPr/>
          </p:nvSpPr>
          <p:spPr>
            <a:xfrm rot="16200000">
              <a:off x="3318840" y="1346400"/>
              <a:ext cx="268920" cy="144000"/>
            </a:xfrm>
            <a:prstGeom prst="ellipse">
              <a:avLst/>
            </a:prstGeom>
            <a:solidFill>
              <a:schemeClr val="bg1"/>
            </a:solidFill>
            <a:ln w="9360">
              <a:solidFill>
                <a:schemeClr val="tx1"/>
              </a:solidFill>
              <a:round/>
            </a:ln>
          </p:spPr>
          <p:style>
            <a:lnRef idx="0"/>
            <a:fillRef idx="0"/>
            <a:effectRef idx="0"/>
            <a:fontRef idx="minor"/>
          </p:style>
        </p:sp>
        <p:sp>
          <p:nvSpPr>
            <p:cNvPr id="5223" name="CustomShape 1535"/>
            <p:cNvSpPr/>
            <p:nvPr/>
          </p:nvSpPr>
          <p:spPr>
            <a:xfrm rot="16200000">
              <a:off x="3318840" y="126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224" name="CustomShape 1536"/>
            <p:cNvSpPr/>
            <p:nvPr/>
          </p:nvSpPr>
          <p:spPr>
            <a:xfrm rot="16200000">
              <a:off x="3318840" y="119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225" name="CustomShape 1537"/>
            <p:cNvSpPr/>
            <p:nvPr/>
          </p:nvSpPr>
          <p:spPr>
            <a:xfrm rot="16200000">
              <a:off x="3318840" y="1114560"/>
              <a:ext cx="268920" cy="144000"/>
            </a:xfrm>
            <a:prstGeom prst="ellipse">
              <a:avLst/>
            </a:prstGeom>
            <a:solidFill>
              <a:schemeClr val="bg1"/>
            </a:solidFill>
            <a:ln w="9360">
              <a:solidFill>
                <a:schemeClr val="tx1"/>
              </a:solidFill>
              <a:round/>
            </a:ln>
          </p:spPr>
          <p:style>
            <a:lnRef idx="0"/>
            <a:fillRef idx="0"/>
            <a:effectRef idx="0"/>
            <a:fontRef idx="minor"/>
          </p:style>
        </p:sp>
        <p:sp>
          <p:nvSpPr>
            <p:cNvPr id="5226" name="CustomShape 1538"/>
            <p:cNvSpPr/>
            <p:nvPr/>
          </p:nvSpPr>
          <p:spPr>
            <a:xfrm rot="16200000">
              <a:off x="3318840" y="103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227" name="CustomShape 1539"/>
            <p:cNvSpPr/>
            <p:nvPr/>
          </p:nvSpPr>
          <p:spPr>
            <a:xfrm rot="16200000">
              <a:off x="3318840" y="960840"/>
              <a:ext cx="268920" cy="144000"/>
            </a:xfrm>
            <a:prstGeom prst="ellipse">
              <a:avLst/>
            </a:prstGeom>
            <a:solidFill>
              <a:schemeClr val="bg1"/>
            </a:solidFill>
            <a:ln w="9360">
              <a:solidFill>
                <a:schemeClr val="tx1"/>
              </a:solidFill>
              <a:round/>
            </a:ln>
          </p:spPr>
          <p:style>
            <a:lnRef idx="0"/>
            <a:fillRef idx="0"/>
            <a:effectRef idx="0"/>
            <a:fontRef idx="minor"/>
          </p:style>
        </p:sp>
        <p:sp>
          <p:nvSpPr>
            <p:cNvPr id="5228" name="CustomShape 1540"/>
            <p:cNvSpPr/>
            <p:nvPr/>
          </p:nvSpPr>
          <p:spPr>
            <a:xfrm rot="16200000">
              <a:off x="3318840" y="88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229" name="CustomShape 1541"/>
            <p:cNvSpPr/>
            <p:nvPr/>
          </p:nvSpPr>
          <p:spPr>
            <a:xfrm rot="16200000">
              <a:off x="3318840" y="807120"/>
              <a:ext cx="268920" cy="144000"/>
            </a:xfrm>
            <a:prstGeom prst="ellipse">
              <a:avLst/>
            </a:prstGeom>
            <a:solidFill>
              <a:schemeClr val="bg1"/>
            </a:solidFill>
            <a:ln w="9360">
              <a:solidFill>
                <a:schemeClr val="tx1"/>
              </a:solidFill>
              <a:round/>
            </a:ln>
          </p:spPr>
          <p:style>
            <a:lnRef idx="0"/>
            <a:fillRef idx="0"/>
            <a:effectRef idx="0"/>
            <a:fontRef idx="minor"/>
          </p:style>
        </p:sp>
        <p:sp>
          <p:nvSpPr>
            <p:cNvPr id="5230" name="CustomShape 1542"/>
            <p:cNvSpPr/>
            <p:nvPr/>
          </p:nvSpPr>
          <p:spPr>
            <a:xfrm rot="16200000">
              <a:off x="3318840" y="72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231" name="CustomShape 1543"/>
            <p:cNvSpPr/>
            <p:nvPr/>
          </p:nvSpPr>
          <p:spPr>
            <a:xfrm rot="16200000">
              <a:off x="3318840" y="652680"/>
              <a:ext cx="268920" cy="144000"/>
            </a:xfrm>
            <a:prstGeom prst="ellipse">
              <a:avLst/>
            </a:prstGeom>
            <a:solidFill>
              <a:schemeClr val="bg1"/>
            </a:solidFill>
            <a:ln w="9360">
              <a:solidFill>
                <a:schemeClr val="tx1"/>
              </a:solidFill>
              <a:round/>
            </a:ln>
          </p:spPr>
          <p:style>
            <a:lnRef idx="0"/>
            <a:fillRef idx="0"/>
            <a:effectRef idx="0"/>
            <a:fontRef idx="minor"/>
          </p:style>
        </p:sp>
        <p:sp>
          <p:nvSpPr>
            <p:cNvPr id="5232" name="CustomShape 1544"/>
            <p:cNvSpPr/>
            <p:nvPr/>
          </p:nvSpPr>
          <p:spPr>
            <a:xfrm rot="16200000">
              <a:off x="3318840" y="57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233" name="Group 1545"/>
          <p:cNvGrpSpPr/>
          <p:nvPr/>
        </p:nvGrpSpPr>
        <p:grpSpPr>
          <a:xfrm>
            <a:off x="3383280" y="765000"/>
            <a:ext cx="142560" cy="1655640"/>
            <a:chOff x="3383280" y="765000"/>
            <a:chExt cx="142560" cy="1655640"/>
          </a:xfrm>
        </p:grpSpPr>
        <p:sp>
          <p:nvSpPr>
            <p:cNvPr id="5234" name="CustomShape 1546"/>
            <p:cNvSpPr/>
            <p:nvPr/>
          </p:nvSpPr>
          <p:spPr>
            <a:xfrm rot="5400000">
              <a:off x="3319920" y="828000"/>
              <a:ext cx="268920" cy="142560"/>
            </a:xfrm>
            <a:prstGeom prst="ellipse">
              <a:avLst/>
            </a:prstGeom>
            <a:solidFill>
              <a:schemeClr val="bg1"/>
            </a:solidFill>
            <a:ln w="9360">
              <a:solidFill>
                <a:schemeClr val="tx1"/>
              </a:solidFill>
              <a:round/>
            </a:ln>
          </p:spPr>
          <p:style>
            <a:lnRef idx="0"/>
            <a:fillRef idx="0"/>
            <a:effectRef idx="0"/>
            <a:fontRef idx="minor"/>
          </p:style>
        </p:sp>
        <p:sp>
          <p:nvSpPr>
            <p:cNvPr id="5235" name="CustomShape 1547"/>
            <p:cNvSpPr/>
            <p:nvPr/>
          </p:nvSpPr>
          <p:spPr>
            <a:xfrm rot="5400000">
              <a:off x="3319920" y="90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236" name="CustomShape 1548"/>
            <p:cNvSpPr/>
            <p:nvPr/>
          </p:nvSpPr>
          <p:spPr>
            <a:xfrm rot="5400000">
              <a:off x="3319920" y="981720"/>
              <a:ext cx="268920" cy="142560"/>
            </a:xfrm>
            <a:prstGeom prst="ellipse">
              <a:avLst/>
            </a:prstGeom>
            <a:solidFill>
              <a:schemeClr val="bg1"/>
            </a:solidFill>
            <a:ln w="9360">
              <a:solidFill>
                <a:schemeClr val="tx1"/>
              </a:solidFill>
              <a:round/>
            </a:ln>
          </p:spPr>
          <p:style>
            <a:lnRef idx="0"/>
            <a:fillRef idx="0"/>
            <a:effectRef idx="0"/>
            <a:fontRef idx="minor"/>
          </p:style>
        </p:sp>
        <p:sp>
          <p:nvSpPr>
            <p:cNvPr id="5237" name="CustomShape 1549"/>
            <p:cNvSpPr/>
            <p:nvPr/>
          </p:nvSpPr>
          <p:spPr>
            <a:xfrm rot="5400000">
              <a:off x="3319920" y="1059120"/>
              <a:ext cx="268920" cy="142560"/>
            </a:xfrm>
            <a:prstGeom prst="ellipse">
              <a:avLst/>
            </a:prstGeom>
            <a:solidFill>
              <a:schemeClr val="bg1"/>
            </a:solidFill>
            <a:ln w="9360">
              <a:solidFill>
                <a:schemeClr val="tx1"/>
              </a:solidFill>
              <a:round/>
            </a:ln>
          </p:spPr>
          <p:style>
            <a:lnRef idx="0"/>
            <a:fillRef idx="0"/>
            <a:effectRef idx="0"/>
            <a:fontRef idx="minor"/>
          </p:style>
        </p:sp>
        <p:sp>
          <p:nvSpPr>
            <p:cNvPr id="5238" name="CustomShape 1550"/>
            <p:cNvSpPr/>
            <p:nvPr/>
          </p:nvSpPr>
          <p:spPr>
            <a:xfrm rot="5400000">
              <a:off x="3319920" y="113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239" name="CustomShape 1551"/>
            <p:cNvSpPr/>
            <p:nvPr/>
          </p:nvSpPr>
          <p:spPr>
            <a:xfrm rot="5400000">
              <a:off x="3319920" y="1212840"/>
              <a:ext cx="268920" cy="142560"/>
            </a:xfrm>
            <a:prstGeom prst="ellipse">
              <a:avLst/>
            </a:prstGeom>
            <a:solidFill>
              <a:schemeClr val="bg1"/>
            </a:solidFill>
            <a:ln w="9360">
              <a:solidFill>
                <a:schemeClr val="tx1"/>
              </a:solidFill>
              <a:round/>
            </a:ln>
          </p:spPr>
          <p:style>
            <a:lnRef idx="0"/>
            <a:fillRef idx="0"/>
            <a:effectRef idx="0"/>
            <a:fontRef idx="minor"/>
          </p:style>
        </p:sp>
        <p:sp>
          <p:nvSpPr>
            <p:cNvPr id="5240" name="CustomShape 1552"/>
            <p:cNvSpPr/>
            <p:nvPr/>
          </p:nvSpPr>
          <p:spPr>
            <a:xfrm rot="5400000">
              <a:off x="3319920" y="129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241" name="CustomShape 1553"/>
            <p:cNvSpPr/>
            <p:nvPr/>
          </p:nvSpPr>
          <p:spPr>
            <a:xfrm rot="5400000">
              <a:off x="3319920" y="1367280"/>
              <a:ext cx="268920" cy="142560"/>
            </a:xfrm>
            <a:prstGeom prst="ellipse">
              <a:avLst/>
            </a:prstGeom>
            <a:solidFill>
              <a:schemeClr val="bg1"/>
            </a:solidFill>
            <a:ln w="9360">
              <a:solidFill>
                <a:schemeClr val="tx1"/>
              </a:solidFill>
              <a:round/>
            </a:ln>
          </p:spPr>
          <p:style>
            <a:lnRef idx="0"/>
            <a:fillRef idx="0"/>
            <a:effectRef idx="0"/>
            <a:fontRef idx="minor"/>
          </p:style>
        </p:sp>
        <p:sp>
          <p:nvSpPr>
            <p:cNvPr id="5242" name="CustomShape 1554"/>
            <p:cNvSpPr/>
            <p:nvPr/>
          </p:nvSpPr>
          <p:spPr>
            <a:xfrm rot="5400000">
              <a:off x="3319920" y="1443600"/>
              <a:ext cx="268920" cy="142560"/>
            </a:xfrm>
            <a:prstGeom prst="ellipse">
              <a:avLst/>
            </a:prstGeom>
            <a:solidFill>
              <a:schemeClr val="bg1"/>
            </a:solidFill>
            <a:ln w="9360">
              <a:solidFill>
                <a:schemeClr val="tx1"/>
              </a:solidFill>
              <a:round/>
            </a:ln>
          </p:spPr>
          <p:style>
            <a:lnRef idx="0"/>
            <a:fillRef idx="0"/>
            <a:effectRef idx="0"/>
            <a:fontRef idx="minor"/>
          </p:style>
        </p:sp>
        <p:sp>
          <p:nvSpPr>
            <p:cNvPr id="5243" name="CustomShape 1555"/>
            <p:cNvSpPr/>
            <p:nvPr/>
          </p:nvSpPr>
          <p:spPr>
            <a:xfrm rot="5400000">
              <a:off x="3319920" y="1521000"/>
              <a:ext cx="268920" cy="142560"/>
            </a:xfrm>
            <a:prstGeom prst="ellipse">
              <a:avLst/>
            </a:prstGeom>
            <a:solidFill>
              <a:schemeClr val="bg1"/>
            </a:solidFill>
            <a:ln w="9360">
              <a:solidFill>
                <a:schemeClr val="tx1"/>
              </a:solidFill>
              <a:round/>
            </a:ln>
          </p:spPr>
          <p:style>
            <a:lnRef idx="0"/>
            <a:fillRef idx="0"/>
            <a:effectRef idx="0"/>
            <a:fontRef idx="minor"/>
          </p:style>
        </p:sp>
        <p:sp>
          <p:nvSpPr>
            <p:cNvPr id="5244" name="CustomShape 1556"/>
            <p:cNvSpPr/>
            <p:nvPr/>
          </p:nvSpPr>
          <p:spPr>
            <a:xfrm rot="5400000">
              <a:off x="3319920" y="1598400"/>
              <a:ext cx="268920" cy="142560"/>
            </a:xfrm>
            <a:prstGeom prst="ellipse">
              <a:avLst/>
            </a:prstGeom>
            <a:solidFill>
              <a:schemeClr val="bg1"/>
            </a:solidFill>
            <a:ln w="9360">
              <a:solidFill>
                <a:schemeClr val="tx1"/>
              </a:solidFill>
              <a:round/>
            </a:ln>
          </p:spPr>
          <p:style>
            <a:lnRef idx="0"/>
            <a:fillRef idx="0"/>
            <a:effectRef idx="0"/>
            <a:fontRef idx="minor"/>
          </p:style>
        </p:sp>
        <p:sp>
          <p:nvSpPr>
            <p:cNvPr id="5245" name="CustomShape 1557"/>
            <p:cNvSpPr/>
            <p:nvPr/>
          </p:nvSpPr>
          <p:spPr>
            <a:xfrm rot="5400000">
              <a:off x="3319920" y="1675440"/>
              <a:ext cx="268920" cy="142560"/>
            </a:xfrm>
            <a:prstGeom prst="ellipse">
              <a:avLst/>
            </a:prstGeom>
            <a:solidFill>
              <a:schemeClr val="bg1"/>
            </a:solidFill>
            <a:ln w="9360">
              <a:solidFill>
                <a:schemeClr val="tx1"/>
              </a:solidFill>
              <a:round/>
            </a:ln>
          </p:spPr>
          <p:style>
            <a:lnRef idx="0"/>
            <a:fillRef idx="0"/>
            <a:effectRef idx="0"/>
            <a:fontRef idx="minor"/>
          </p:style>
        </p:sp>
        <p:sp>
          <p:nvSpPr>
            <p:cNvPr id="5246" name="CustomShape 1558"/>
            <p:cNvSpPr/>
            <p:nvPr/>
          </p:nvSpPr>
          <p:spPr>
            <a:xfrm rot="5400000">
              <a:off x="3319920" y="1752120"/>
              <a:ext cx="268920" cy="142560"/>
            </a:xfrm>
            <a:prstGeom prst="ellipse">
              <a:avLst/>
            </a:prstGeom>
            <a:solidFill>
              <a:schemeClr val="bg1"/>
            </a:solidFill>
            <a:ln w="9360">
              <a:solidFill>
                <a:schemeClr val="tx1"/>
              </a:solidFill>
              <a:round/>
            </a:ln>
          </p:spPr>
          <p:style>
            <a:lnRef idx="0"/>
            <a:fillRef idx="0"/>
            <a:effectRef idx="0"/>
            <a:fontRef idx="minor"/>
          </p:style>
        </p:sp>
        <p:sp>
          <p:nvSpPr>
            <p:cNvPr id="5247" name="CustomShape 1559"/>
            <p:cNvSpPr/>
            <p:nvPr/>
          </p:nvSpPr>
          <p:spPr>
            <a:xfrm rot="5400000">
              <a:off x="3319920" y="1829160"/>
              <a:ext cx="268920" cy="142560"/>
            </a:xfrm>
            <a:prstGeom prst="ellipse">
              <a:avLst/>
            </a:prstGeom>
            <a:solidFill>
              <a:schemeClr val="bg1"/>
            </a:solidFill>
            <a:ln w="9360">
              <a:solidFill>
                <a:schemeClr val="tx1"/>
              </a:solidFill>
              <a:round/>
            </a:ln>
          </p:spPr>
          <p:style>
            <a:lnRef idx="0"/>
            <a:fillRef idx="0"/>
            <a:effectRef idx="0"/>
            <a:fontRef idx="minor"/>
          </p:style>
        </p:sp>
        <p:sp>
          <p:nvSpPr>
            <p:cNvPr id="5248" name="CustomShape 1560"/>
            <p:cNvSpPr/>
            <p:nvPr/>
          </p:nvSpPr>
          <p:spPr>
            <a:xfrm rot="5400000">
              <a:off x="3319920" y="1906560"/>
              <a:ext cx="268920" cy="142560"/>
            </a:xfrm>
            <a:prstGeom prst="ellipse">
              <a:avLst/>
            </a:prstGeom>
            <a:solidFill>
              <a:schemeClr val="bg1"/>
            </a:solidFill>
            <a:ln w="9360">
              <a:solidFill>
                <a:schemeClr val="tx1"/>
              </a:solidFill>
              <a:round/>
            </a:ln>
          </p:spPr>
          <p:style>
            <a:lnRef idx="0"/>
            <a:fillRef idx="0"/>
            <a:effectRef idx="0"/>
            <a:fontRef idx="minor"/>
          </p:style>
        </p:sp>
        <p:sp>
          <p:nvSpPr>
            <p:cNvPr id="5249" name="CustomShape 1561"/>
            <p:cNvSpPr/>
            <p:nvPr/>
          </p:nvSpPr>
          <p:spPr>
            <a:xfrm rot="5400000">
              <a:off x="3319920" y="1982880"/>
              <a:ext cx="268920" cy="142560"/>
            </a:xfrm>
            <a:prstGeom prst="ellipse">
              <a:avLst/>
            </a:prstGeom>
            <a:solidFill>
              <a:schemeClr val="bg1"/>
            </a:solidFill>
            <a:ln w="9360">
              <a:solidFill>
                <a:schemeClr val="tx1"/>
              </a:solidFill>
              <a:round/>
            </a:ln>
          </p:spPr>
          <p:style>
            <a:lnRef idx="0"/>
            <a:fillRef idx="0"/>
            <a:effectRef idx="0"/>
            <a:fontRef idx="minor"/>
          </p:style>
        </p:sp>
        <p:sp>
          <p:nvSpPr>
            <p:cNvPr id="5250" name="CustomShape 1562"/>
            <p:cNvSpPr/>
            <p:nvPr/>
          </p:nvSpPr>
          <p:spPr>
            <a:xfrm rot="5400000">
              <a:off x="3319920" y="2060280"/>
              <a:ext cx="268920" cy="142560"/>
            </a:xfrm>
            <a:prstGeom prst="ellipse">
              <a:avLst/>
            </a:prstGeom>
            <a:solidFill>
              <a:schemeClr val="bg1"/>
            </a:solidFill>
            <a:ln w="9360">
              <a:solidFill>
                <a:schemeClr val="tx1"/>
              </a:solidFill>
              <a:round/>
            </a:ln>
          </p:spPr>
          <p:style>
            <a:lnRef idx="0"/>
            <a:fillRef idx="0"/>
            <a:effectRef idx="0"/>
            <a:fontRef idx="minor"/>
          </p:style>
        </p:sp>
        <p:sp>
          <p:nvSpPr>
            <p:cNvPr id="5251" name="CustomShape 1563"/>
            <p:cNvSpPr/>
            <p:nvPr/>
          </p:nvSpPr>
          <p:spPr>
            <a:xfrm rot="5400000">
              <a:off x="3319920" y="2137680"/>
              <a:ext cx="268920" cy="142560"/>
            </a:xfrm>
            <a:prstGeom prst="ellipse">
              <a:avLst/>
            </a:prstGeom>
            <a:solidFill>
              <a:schemeClr val="bg1"/>
            </a:solidFill>
            <a:ln w="9360">
              <a:solidFill>
                <a:schemeClr val="tx1"/>
              </a:solidFill>
              <a:round/>
            </a:ln>
          </p:spPr>
          <p:style>
            <a:lnRef idx="0"/>
            <a:fillRef idx="0"/>
            <a:effectRef idx="0"/>
            <a:fontRef idx="minor"/>
          </p:style>
        </p:sp>
        <p:sp>
          <p:nvSpPr>
            <p:cNvPr id="5252" name="CustomShape 1564"/>
            <p:cNvSpPr/>
            <p:nvPr/>
          </p:nvSpPr>
          <p:spPr>
            <a:xfrm rot="5400000">
              <a:off x="3319920" y="221472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253" name="CustomShape 1565"/>
          <p:cNvSpPr/>
          <p:nvPr/>
        </p:nvSpPr>
        <p:spPr>
          <a:xfrm>
            <a:off x="3201840" y="476280"/>
            <a:ext cx="574200" cy="576000"/>
          </a:xfrm>
          <a:prstGeom prst="ellipse">
            <a:avLst/>
          </a:prstGeom>
          <a:solidFill>
            <a:srgbClr val="c00000"/>
          </a:solidFill>
          <a:ln w="9360">
            <a:solidFill>
              <a:schemeClr val="accent2"/>
            </a:solidFill>
            <a:round/>
          </a:ln>
        </p:spPr>
        <p:style>
          <a:lnRef idx="0"/>
          <a:fillRef idx="0"/>
          <a:effectRef idx="0"/>
          <a:fontRef idx="minor"/>
        </p:style>
      </p:sp>
      <p:sp>
        <p:nvSpPr>
          <p:cNvPr id="5254" name="CustomShape 1566"/>
          <p:cNvSpPr/>
          <p:nvPr/>
        </p:nvSpPr>
        <p:spPr>
          <a:xfrm>
            <a:off x="3130560" y="2060640"/>
            <a:ext cx="647280" cy="576000"/>
          </a:xfrm>
          <a:prstGeom prst="ellipse">
            <a:avLst/>
          </a:prstGeom>
          <a:solidFill>
            <a:schemeClr val="accent1"/>
          </a:solidFill>
          <a:ln w="9360">
            <a:solidFill>
              <a:schemeClr val="tx1"/>
            </a:solidFill>
            <a:round/>
          </a:ln>
        </p:spPr>
        <p:style>
          <a:lnRef idx="0"/>
          <a:fillRef idx="0"/>
          <a:effectRef idx="0"/>
          <a:fontRef idx="minor"/>
        </p:style>
      </p:sp>
      <p:grpSp>
        <p:nvGrpSpPr>
          <p:cNvPr id="5255" name="Group 1567"/>
          <p:cNvGrpSpPr/>
          <p:nvPr/>
        </p:nvGrpSpPr>
        <p:grpSpPr>
          <a:xfrm>
            <a:off x="5038560" y="5840640"/>
            <a:ext cx="144000" cy="1655640"/>
            <a:chOff x="5038560" y="5840640"/>
            <a:chExt cx="144000" cy="1655640"/>
          </a:xfrm>
        </p:grpSpPr>
        <p:sp>
          <p:nvSpPr>
            <p:cNvPr id="5256" name="CustomShape 1568"/>
            <p:cNvSpPr/>
            <p:nvPr/>
          </p:nvSpPr>
          <p:spPr>
            <a:xfrm rot="16200000">
              <a:off x="4975920" y="7289640"/>
              <a:ext cx="268920" cy="144000"/>
            </a:xfrm>
            <a:prstGeom prst="ellipse">
              <a:avLst/>
            </a:prstGeom>
            <a:solidFill>
              <a:schemeClr val="bg1"/>
            </a:solidFill>
            <a:ln w="9360">
              <a:solidFill>
                <a:schemeClr val="tx1"/>
              </a:solidFill>
              <a:round/>
            </a:ln>
          </p:spPr>
          <p:style>
            <a:lnRef idx="0"/>
            <a:fillRef idx="0"/>
            <a:effectRef idx="0"/>
            <a:fontRef idx="minor"/>
          </p:style>
        </p:sp>
        <p:sp>
          <p:nvSpPr>
            <p:cNvPr id="5257" name="CustomShape 1569"/>
            <p:cNvSpPr/>
            <p:nvPr/>
          </p:nvSpPr>
          <p:spPr>
            <a:xfrm rot="16200000">
              <a:off x="4975920" y="7212960"/>
              <a:ext cx="268920" cy="144000"/>
            </a:xfrm>
            <a:prstGeom prst="ellipse">
              <a:avLst/>
            </a:prstGeom>
            <a:solidFill>
              <a:schemeClr val="bg1"/>
            </a:solidFill>
            <a:ln w="9360">
              <a:solidFill>
                <a:schemeClr val="tx1"/>
              </a:solidFill>
              <a:round/>
            </a:ln>
          </p:spPr>
          <p:style>
            <a:lnRef idx="0"/>
            <a:fillRef idx="0"/>
            <a:effectRef idx="0"/>
            <a:fontRef idx="minor"/>
          </p:style>
        </p:sp>
        <p:sp>
          <p:nvSpPr>
            <p:cNvPr id="5258" name="CustomShape 1570"/>
            <p:cNvSpPr/>
            <p:nvPr/>
          </p:nvSpPr>
          <p:spPr>
            <a:xfrm rot="16200000">
              <a:off x="4975920" y="7135920"/>
              <a:ext cx="268920" cy="144000"/>
            </a:xfrm>
            <a:prstGeom prst="ellipse">
              <a:avLst/>
            </a:prstGeom>
            <a:solidFill>
              <a:schemeClr val="bg1"/>
            </a:solidFill>
            <a:ln w="9360">
              <a:solidFill>
                <a:schemeClr val="tx1"/>
              </a:solidFill>
              <a:round/>
            </a:ln>
          </p:spPr>
          <p:style>
            <a:lnRef idx="0"/>
            <a:fillRef idx="0"/>
            <a:effectRef idx="0"/>
            <a:fontRef idx="minor"/>
          </p:style>
        </p:sp>
        <p:sp>
          <p:nvSpPr>
            <p:cNvPr id="5259" name="CustomShape 1571"/>
            <p:cNvSpPr/>
            <p:nvPr/>
          </p:nvSpPr>
          <p:spPr>
            <a:xfrm rot="16200000">
              <a:off x="4975920" y="7058520"/>
              <a:ext cx="268920" cy="144000"/>
            </a:xfrm>
            <a:prstGeom prst="ellipse">
              <a:avLst/>
            </a:prstGeom>
            <a:solidFill>
              <a:schemeClr val="bg1"/>
            </a:solidFill>
            <a:ln w="9360">
              <a:solidFill>
                <a:schemeClr val="tx1"/>
              </a:solidFill>
              <a:round/>
            </a:ln>
          </p:spPr>
          <p:style>
            <a:lnRef idx="0"/>
            <a:fillRef idx="0"/>
            <a:effectRef idx="0"/>
            <a:fontRef idx="minor"/>
          </p:style>
        </p:sp>
        <p:sp>
          <p:nvSpPr>
            <p:cNvPr id="5260" name="CustomShape 1572"/>
            <p:cNvSpPr/>
            <p:nvPr/>
          </p:nvSpPr>
          <p:spPr>
            <a:xfrm rot="16200000">
              <a:off x="4975920" y="6981480"/>
              <a:ext cx="268920" cy="144000"/>
            </a:xfrm>
            <a:prstGeom prst="ellipse">
              <a:avLst/>
            </a:prstGeom>
            <a:solidFill>
              <a:schemeClr val="bg1"/>
            </a:solidFill>
            <a:ln w="9360">
              <a:solidFill>
                <a:schemeClr val="tx1"/>
              </a:solidFill>
              <a:round/>
            </a:ln>
          </p:spPr>
          <p:style>
            <a:lnRef idx="0"/>
            <a:fillRef idx="0"/>
            <a:effectRef idx="0"/>
            <a:fontRef idx="minor"/>
          </p:style>
        </p:sp>
        <p:sp>
          <p:nvSpPr>
            <p:cNvPr id="5261" name="CustomShape 1573"/>
            <p:cNvSpPr/>
            <p:nvPr/>
          </p:nvSpPr>
          <p:spPr>
            <a:xfrm rot="16200000">
              <a:off x="4975920" y="6904800"/>
              <a:ext cx="268920" cy="144000"/>
            </a:xfrm>
            <a:prstGeom prst="ellipse">
              <a:avLst/>
            </a:prstGeom>
            <a:solidFill>
              <a:schemeClr val="bg1"/>
            </a:solidFill>
            <a:ln w="9360">
              <a:solidFill>
                <a:schemeClr val="tx1"/>
              </a:solidFill>
              <a:round/>
            </a:ln>
          </p:spPr>
          <p:style>
            <a:lnRef idx="0"/>
            <a:fillRef idx="0"/>
            <a:effectRef idx="0"/>
            <a:fontRef idx="minor"/>
          </p:style>
        </p:sp>
        <p:sp>
          <p:nvSpPr>
            <p:cNvPr id="5262" name="CustomShape 1574"/>
            <p:cNvSpPr/>
            <p:nvPr/>
          </p:nvSpPr>
          <p:spPr>
            <a:xfrm rot="16200000">
              <a:off x="4975920" y="6827760"/>
              <a:ext cx="268920" cy="144000"/>
            </a:xfrm>
            <a:prstGeom prst="ellipse">
              <a:avLst/>
            </a:prstGeom>
            <a:solidFill>
              <a:schemeClr val="bg1"/>
            </a:solidFill>
            <a:ln w="9360">
              <a:solidFill>
                <a:schemeClr val="tx1"/>
              </a:solidFill>
              <a:round/>
            </a:ln>
          </p:spPr>
          <p:style>
            <a:lnRef idx="0"/>
            <a:fillRef idx="0"/>
            <a:effectRef idx="0"/>
            <a:fontRef idx="minor"/>
          </p:style>
        </p:sp>
        <p:sp>
          <p:nvSpPr>
            <p:cNvPr id="5263" name="CustomShape 1575"/>
            <p:cNvSpPr/>
            <p:nvPr/>
          </p:nvSpPr>
          <p:spPr>
            <a:xfrm rot="16200000">
              <a:off x="4975920" y="6750360"/>
              <a:ext cx="268920" cy="144000"/>
            </a:xfrm>
            <a:prstGeom prst="ellipse">
              <a:avLst/>
            </a:prstGeom>
            <a:solidFill>
              <a:schemeClr val="bg1"/>
            </a:solidFill>
            <a:ln w="9360">
              <a:solidFill>
                <a:schemeClr val="tx1"/>
              </a:solidFill>
              <a:round/>
            </a:ln>
          </p:spPr>
          <p:style>
            <a:lnRef idx="0"/>
            <a:fillRef idx="0"/>
            <a:effectRef idx="0"/>
            <a:fontRef idx="minor"/>
          </p:style>
        </p:sp>
        <p:sp>
          <p:nvSpPr>
            <p:cNvPr id="5264" name="CustomShape 1576"/>
            <p:cNvSpPr/>
            <p:nvPr/>
          </p:nvSpPr>
          <p:spPr>
            <a:xfrm rot="16200000">
              <a:off x="4975920" y="6674040"/>
              <a:ext cx="268920" cy="144000"/>
            </a:xfrm>
            <a:prstGeom prst="ellipse">
              <a:avLst/>
            </a:prstGeom>
            <a:solidFill>
              <a:schemeClr val="bg1"/>
            </a:solidFill>
            <a:ln w="9360">
              <a:solidFill>
                <a:schemeClr val="tx1"/>
              </a:solidFill>
              <a:round/>
            </a:ln>
          </p:spPr>
          <p:style>
            <a:lnRef idx="0"/>
            <a:fillRef idx="0"/>
            <a:effectRef idx="0"/>
            <a:fontRef idx="minor"/>
          </p:style>
        </p:sp>
        <p:sp>
          <p:nvSpPr>
            <p:cNvPr id="5265" name="CustomShape 1577"/>
            <p:cNvSpPr/>
            <p:nvPr/>
          </p:nvSpPr>
          <p:spPr>
            <a:xfrm rot="16200000">
              <a:off x="4975920" y="6596640"/>
              <a:ext cx="268920" cy="144000"/>
            </a:xfrm>
            <a:prstGeom prst="ellipse">
              <a:avLst/>
            </a:prstGeom>
            <a:solidFill>
              <a:schemeClr val="bg1"/>
            </a:solidFill>
            <a:ln w="9360">
              <a:solidFill>
                <a:schemeClr val="tx1"/>
              </a:solidFill>
              <a:round/>
            </a:ln>
          </p:spPr>
          <p:style>
            <a:lnRef idx="0"/>
            <a:fillRef idx="0"/>
            <a:effectRef idx="0"/>
            <a:fontRef idx="minor"/>
          </p:style>
        </p:sp>
        <p:sp>
          <p:nvSpPr>
            <p:cNvPr id="5266" name="CustomShape 1578"/>
            <p:cNvSpPr/>
            <p:nvPr/>
          </p:nvSpPr>
          <p:spPr>
            <a:xfrm rot="16200000">
              <a:off x="4975920" y="6519240"/>
              <a:ext cx="268920" cy="144000"/>
            </a:xfrm>
            <a:prstGeom prst="ellipse">
              <a:avLst/>
            </a:prstGeom>
            <a:solidFill>
              <a:schemeClr val="bg1"/>
            </a:solidFill>
            <a:ln w="9360">
              <a:solidFill>
                <a:schemeClr val="tx1"/>
              </a:solidFill>
              <a:round/>
            </a:ln>
          </p:spPr>
          <p:style>
            <a:lnRef idx="0"/>
            <a:fillRef idx="0"/>
            <a:effectRef idx="0"/>
            <a:fontRef idx="minor"/>
          </p:style>
        </p:sp>
        <p:sp>
          <p:nvSpPr>
            <p:cNvPr id="5267" name="CustomShape 1579"/>
            <p:cNvSpPr/>
            <p:nvPr/>
          </p:nvSpPr>
          <p:spPr>
            <a:xfrm rot="16200000">
              <a:off x="4975920" y="6442200"/>
              <a:ext cx="268920" cy="144000"/>
            </a:xfrm>
            <a:prstGeom prst="ellipse">
              <a:avLst/>
            </a:prstGeom>
            <a:solidFill>
              <a:schemeClr val="bg1"/>
            </a:solidFill>
            <a:ln w="9360">
              <a:solidFill>
                <a:schemeClr val="tx1"/>
              </a:solidFill>
              <a:round/>
            </a:ln>
          </p:spPr>
          <p:style>
            <a:lnRef idx="0"/>
            <a:fillRef idx="0"/>
            <a:effectRef idx="0"/>
            <a:fontRef idx="minor"/>
          </p:style>
        </p:sp>
        <p:sp>
          <p:nvSpPr>
            <p:cNvPr id="5268" name="CustomShape 1580"/>
            <p:cNvSpPr/>
            <p:nvPr/>
          </p:nvSpPr>
          <p:spPr>
            <a:xfrm rot="16200000">
              <a:off x="4975920" y="6365880"/>
              <a:ext cx="268920" cy="144000"/>
            </a:xfrm>
            <a:prstGeom prst="ellipse">
              <a:avLst/>
            </a:prstGeom>
            <a:solidFill>
              <a:schemeClr val="bg1"/>
            </a:solidFill>
            <a:ln w="9360">
              <a:solidFill>
                <a:schemeClr val="tx1"/>
              </a:solidFill>
              <a:round/>
            </a:ln>
          </p:spPr>
          <p:style>
            <a:lnRef idx="0"/>
            <a:fillRef idx="0"/>
            <a:effectRef idx="0"/>
            <a:fontRef idx="minor"/>
          </p:style>
        </p:sp>
        <p:sp>
          <p:nvSpPr>
            <p:cNvPr id="5269" name="CustomShape 1581"/>
            <p:cNvSpPr/>
            <p:nvPr/>
          </p:nvSpPr>
          <p:spPr>
            <a:xfrm rot="16200000">
              <a:off x="4975920" y="6288480"/>
              <a:ext cx="268920" cy="144000"/>
            </a:xfrm>
            <a:prstGeom prst="ellipse">
              <a:avLst/>
            </a:prstGeom>
            <a:solidFill>
              <a:schemeClr val="bg1"/>
            </a:solidFill>
            <a:ln w="9360">
              <a:solidFill>
                <a:schemeClr val="tx1"/>
              </a:solidFill>
              <a:round/>
            </a:ln>
          </p:spPr>
          <p:style>
            <a:lnRef idx="0"/>
            <a:fillRef idx="0"/>
            <a:effectRef idx="0"/>
            <a:fontRef idx="minor"/>
          </p:style>
        </p:sp>
        <p:sp>
          <p:nvSpPr>
            <p:cNvPr id="5270" name="CustomShape 1582"/>
            <p:cNvSpPr/>
            <p:nvPr/>
          </p:nvSpPr>
          <p:spPr>
            <a:xfrm rot="16200000">
              <a:off x="4975920" y="6211080"/>
              <a:ext cx="268920" cy="144000"/>
            </a:xfrm>
            <a:prstGeom prst="ellipse">
              <a:avLst/>
            </a:prstGeom>
            <a:solidFill>
              <a:schemeClr val="bg1"/>
            </a:solidFill>
            <a:ln w="9360">
              <a:solidFill>
                <a:schemeClr val="tx1"/>
              </a:solidFill>
              <a:round/>
            </a:ln>
          </p:spPr>
          <p:style>
            <a:lnRef idx="0"/>
            <a:fillRef idx="0"/>
            <a:effectRef idx="0"/>
            <a:fontRef idx="minor"/>
          </p:style>
        </p:sp>
        <p:sp>
          <p:nvSpPr>
            <p:cNvPr id="5271" name="CustomShape 1583"/>
            <p:cNvSpPr/>
            <p:nvPr/>
          </p:nvSpPr>
          <p:spPr>
            <a:xfrm rot="16200000">
              <a:off x="4975920" y="6134760"/>
              <a:ext cx="268920" cy="144000"/>
            </a:xfrm>
            <a:prstGeom prst="ellipse">
              <a:avLst/>
            </a:prstGeom>
            <a:solidFill>
              <a:schemeClr val="bg1"/>
            </a:solidFill>
            <a:ln w="9360">
              <a:solidFill>
                <a:schemeClr val="tx1"/>
              </a:solidFill>
              <a:round/>
            </a:ln>
          </p:spPr>
          <p:style>
            <a:lnRef idx="0"/>
            <a:fillRef idx="0"/>
            <a:effectRef idx="0"/>
            <a:fontRef idx="minor"/>
          </p:style>
        </p:sp>
        <p:sp>
          <p:nvSpPr>
            <p:cNvPr id="5272" name="CustomShape 1584"/>
            <p:cNvSpPr/>
            <p:nvPr/>
          </p:nvSpPr>
          <p:spPr>
            <a:xfrm rot="16200000">
              <a:off x="4975920" y="6057360"/>
              <a:ext cx="268920" cy="144000"/>
            </a:xfrm>
            <a:prstGeom prst="ellipse">
              <a:avLst/>
            </a:prstGeom>
            <a:solidFill>
              <a:schemeClr val="bg1"/>
            </a:solidFill>
            <a:ln w="9360">
              <a:solidFill>
                <a:schemeClr val="tx1"/>
              </a:solidFill>
              <a:round/>
            </a:ln>
          </p:spPr>
          <p:style>
            <a:lnRef idx="0"/>
            <a:fillRef idx="0"/>
            <a:effectRef idx="0"/>
            <a:fontRef idx="minor"/>
          </p:style>
        </p:sp>
        <p:sp>
          <p:nvSpPr>
            <p:cNvPr id="5273" name="CustomShape 1585"/>
            <p:cNvSpPr/>
            <p:nvPr/>
          </p:nvSpPr>
          <p:spPr>
            <a:xfrm rot="16200000">
              <a:off x="4975920" y="5980320"/>
              <a:ext cx="268920" cy="144000"/>
            </a:xfrm>
            <a:prstGeom prst="ellipse">
              <a:avLst/>
            </a:prstGeom>
            <a:solidFill>
              <a:schemeClr val="bg1"/>
            </a:solidFill>
            <a:ln w="9360">
              <a:solidFill>
                <a:schemeClr val="tx1"/>
              </a:solidFill>
              <a:round/>
            </a:ln>
          </p:spPr>
          <p:style>
            <a:lnRef idx="0"/>
            <a:fillRef idx="0"/>
            <a:effectRef idx="0"/>
            <a:fontRef idx="minor"/>
          </p:style>
        </p:sp>
        <p:sp>
          <p:nvSpPr>
            <p:cNvPr id="5274" name="CustomShape 1586"/>
            <p:cNvSpPr/>
            <p:nvPr/>
          </p:nvSpPr>
          <p:spPr>
            <a:xfrm rot="16200000">
              <a:off x="4975920" y="590292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275" name="Group 1587"/>
          <p:cNvGrpSpPr/>
          <p:nvPr/>
        </p:nvGrpSpPr>
        <p:grpSpPr>
          <a:xfrm>
            <a:off x="5040720" y="5661000"/>
            <a:ext cx="142560" cy="1655640"/>
            <a:chOff x="5040720" y="5661000"/>
            <a:chExt cx="142560" cy="1655640"/>
          </a:xfrm>
        </p:grpSpPr>
        <p:sp>
          <p:nvSpPr>
            <p:cNvPr id="5276" name="CustomShape 1588"/>
            <p:cNvSpPr/>
            <p:nvPr/>
          </p:nvSpPr>
          <p:spPr>
            <a:xfrm rot="5400000">
              <a:off x="4977360" y="5724000"/>
              <a:ext cx="268920" cy="142560"/>
            </a:xfrm>
            <a:prstGeom prst="ellipse">
              <a:avLst/>
            </a:prstGeom>
            <a:solidFill>
              <a:schemeClr val="bg1"/>
            </a:solidFill>
            <a:ln w="9360">
              <a:solidFill>
                <a:schemeClr val="tx1"/>
              </a:solidFill>
              <a:round/>
            </a:ln>
          </p:spPr>
          <p:style>
            <a:lnRef idx="0"/>
            <a:fillRef idx="0"/>
            <a:effectRef idx="0"/>
            <a:fontRef idx="minor"/>
          </p:style>
        </p:sp>
        <p:sp>
          <p:nvSpPr>
            <p:cNvPr id="5277" name="CustomShape 1589"/>
            <p:cNvSpPr/>
            <p:nvPr/>
          </p:nvSpPr>
          <p:spPr>
            <a:xfrm rot="5400000">
              <a:off x="4977360" y="5800320"/>
              <a:ext cx="268920" cy="142560"/>
            </a:xfrm>
            <a:prstGeom prst="ellipse">
              <a:avLst/>
            </a:prstGeom>
            <a:solidFill>
              <a:schemeClr val="bg1"/>
            </a:solidFill>
            <a:ln w="9360">
              <a:solidFill>
                <a:schemeClr val="tx1"/>
              </a:solidFill>
              <a:round/>
            </a:ln>
          </p:spPr>
          <p:style>
            <a:lnRef idx="0"/>
            <a:fillRef idx="0"/>
            <a:effectRef idx="0"/>
            <a:fontRef idx="minor"/>
          </p:style>
        </p:sp>
        <p:sp>
          <p:nvSpPr>
            <p:cNvPr id="5278" name="CustomShape 1590"/>
            <p:cNvSpPr/>
            <p:nvPr/>
          </p:nvSpPr>
          <p:spPr>
            <a:xfrm rot="5400000">
              <a:off x="4977360" y="5877720"/>
              <a:ext cx="268920" cy="142560"/>
            </a:xfrm>
            <a:prstGeom prst="ellipse">
              <a:avLst/>
            </a:prstGeom>
            <a:solidFill>
              <a:schemeClr val="bg1"/>
            </a:solidFill>
            <a:ln w="9360">
              <a:solidFill>
                <a:schemeClr val="tx1"/>
              </a:solidFill>
              <a:round/>
            </a:ln>
          </p:spPr>
          <p:style>
            <a:lnRef idx="0"/>
            <a:fillRef idx="0"/>
            <a:effectRef idx="0"/>
            <a:fontRef idx="minor"/>
          </p:style>
        </p:sp>
        <p:sp>
          <p:nvSpPr>
            <p:cNvPr id="5279" name="CustomShape 1591"/>
            <p:cNvSpPr/>
            <p:nvPr/>
          </p:nvSpPr>
          <p:spPr>
            <a:xfrm rot="5400000">
              <a:off x="4977360" y="5955120"/>
              <a:ext cx="268920" cy="142560"/>
            </a:xfrm>
            <a:prstGeom prst="ellipse">
              <a:avLst/>
            </a:prstGeom>
            <a:solidFill>
              <a:schemeClr val="bg1"/>
            </a:solidFill>
            <a:ln w="9360">
              <a:solidFill>
                <a:schemeClr val="tx1"/>
              </a:solidFill>
              <a:round/>
            </a:ln>
          </p:spPr>
          <p:style>
            <a:lnRef idx="0"/>
            <a:fillRef idx="0"/>
            <a:effectRef idx="0"/>
            <a:fontRef idx="minor"/>
          </p:style>
        </p:sp>
        <p:sp>
          <p:nvSpPr>
            <p:cNvPr id="5280" name="CustomShape 1592"/>
            <p:cNvSpPr/>
            <p:nvPr/>
          </p:nvSpPr>
          <p:spPr>
            <a:xfrm rot="5400000">
              <a:off x="4977360" y="6032160"/>
              <a:ext cx="268920" cy="142560"/>
            </a:xfrm>
            <a:prstGeom prst="ellipse">
              <a:avLst/>
            </a:prstGeom>
            <a:solidFill>
              <a:schemeClr val="bg1"/>
            </a:solidFill>
            <a:ln w="9360">
              <a:solidFill>
                <a:schemeClr val="tx1"/>
              </a:solidFill>
              <a:round/>
            </a:ln>
          </p:spPr>
          <p:style>
            <a:lnRef idx="0"/>
            <a:fillRef idx="0"/>
            <a:effectRef idx="0"/>
            <a:fontRef idx="minor"/>
          </p:style>
        </p:sp>
        <p:sp>
          <p:nvSpPr>
            <p:cNvPr id="5281" name="CustomShape 1593"/>
            <p:cNvSpPr/>
            <p:nvPr/>
          </p:nvSpPr>
          <p:spPr>
            <a:xfrm rot="5400000">
              <a:off x="4977360" y="6108840"/>
              <a:ext cx="268920" cy="142560"/>
            </a:xfrm>
            <a:prstGeom prst="ellipse">
              <a:avLst/>
            </a:prstGeom>
            <a:solidFill>
              <a:schemeClr val="bg1"/>
            </a:solidFill>
            <a:ln w="9360">
              <a:solidFill>
                <a:schemeClr val="tx1"/>
              </a:solidFill>
              <a:round/>
            </a:ln>
          </p:spPr>
          <p:style>
            <a:lnRef idx="0"/>
            <a:fillRef idx="0"/>
            <a:effectRef idx="0"/>
            <a:fontRef idx="minor"/>
          </p:style>
        </p:sp>
        <p:sp>
          <p:nvSpPr>
            <p:cNvPr id="5282" name="CustomShape 1594"/>
            <p:cNvSpPr/>
            <p:nvPr/>
          </p:nvSpPr>
          <p:spPr>
            <a:xfrm rot="5400000">
              <a:off x="4977360" y="6185880"/>
              <a:ext cx="268920" cy="142560"/>
            </a:xfrm>
            <a:prstGeom prst="ellipse">
              <a:avLst/>
            </a:prstGeom>
            <a:solidFill>
              <a:schemeClr val="bg1"/>
            </a:solidFill>
            <a:ln w="9360">
              <a:solidFill>
                <a:schemeClr val="tx1"/>
              </a:solidFill>
              <a:round/>
            </a:ln>
          </p:spPr>
          <p:style>
            <a:lnRef idx="0"/>
            <a:fillRef idx="0"/>
            <a:effectRef idx="0"/>
            <a:fontRef idx="minor"/>
          </p:style>
        </p:sp>
        <p:sp>
          <p:nvSpPr>
            <p:cNvPr id="5283" name="CustomShape 1595"/>
            <p:cNvSpPr/>
            <p:nvPr/>
          </p:nvSpPr>
          <p:spPr>
            <a:xfrm rot="5400000">
              <a:off x="4977360" y="6263280"/>
              <a:ext cx="268920" cy="142560"/>
            </a:xfrm>
            <a:prstGeom prst="ellipse">
              <a:avLst/>
            </a:prstGeom>
            <a:solidFill>
              <a:schemeClr val="bg1"/>
            </a:solidFill>
            <a:ln w="9360">
              <a:solidFill>
                <a:schemeClr val="tx1"/>
              </a:solidFill>
              <a:round/>
            </a:ln>
          </p:spPr>
          <p:style>
            <a:lnRef idx="0"/>
            <a:fillRef idx="0"/>
            <a:effectRef idx="0"/>
            <a:fontRef idx="minor"/>
          </p:style>
        </p:sp>
        <p:sp>
          <p:nvSpPr>
            <p:cNvPr id="5284" name="CustomShape 1596"/>
            <p:cNvSpPr/>
            <p:nvPr/>
          </p:nvSpPr>
          <p:spPr>
            <a:xfrm rot="5400000">
              <a:off x="4977360" y="6339600"/>
              <a:ext cx="268920" cy="142560"/>
            </a:xfrm>
            <a:prstGeom prst="ellipse">
              <a:avLst/>
            </a:prstGeom>
            <a:solidFill>
              <a:schemeClr val="bg1"/>
            </a:solidFill>
            <a:ln w="9360">
              <a:solidFill>
                <a:schemeClr val="tx1"/>
              </a:solidFill>
              <a:round/>
            </a:ln>
          </p:spPr>
          <p:style>
            <a:lnRef idx="0"/>
            <a:fillRef idx="0"/>
            <a:effectRef idx="0"/>
            <a:fontRef idx="minor"/>
          </p:style>
        </p:sp>
        <p:sp>
          <p:nvSpPr>
            <p:cNvPr id="5285" name="CustomShape 1597"/>
            <p:cNvSpPr/>
            <p:nvPr/>
          </p:nvSpPr>
          <p:spPr>
            <a:xfrm rot="5400000">
              <a:off x="4977360" y="6417000"/>
              <a:ext cx="268920" cy="142560"/>
            </a:xfrm>
            <a:prstGeom prst="ellipse">
              <a:avLst/>
            </a:prstGeom>
            <a:solidFill>
              <a:schemeClr val="bg1"/>
            </a:solidFill>
            <a:ln w="9360">
              <a:solidFill>
                <a:schemeClr val="tx1"/>
              </a:solidFill>
              <a:round/>
            </a:ln>
          </p:spPr>
          <p:style>
            <a:lnRef idx="0"/>
            <a:fillRef idx="0"/>
            <a:effectRef idx="0"/>
            <a:fontRef idx="minor"/>
          </p:style>
        </p:sp>
        <p:sp>
          <p:nvSpPr>
            <p:cNvPr id="5286" name="CustomShape 1598"/>
            <p:cNvSpPr/>
            <p:nvPr/>
          </p:nvSpPr>
          <p:spPr>
            <a:xfrm rot="5400000">
              <a:off x="4977360" y="6494040"/>
              <a:ext cx="268920" cy="142560"/>
            </a:xfrm>
            <a:prstGeom prst="ellipse">
              <a:avLst/>
            </a:prstGeom>
            <a:solidFill>
              <a:schemeClr val="bg1"/>
            </a:solidFill>
            <a:ln w="9360">
              <a:solidFill>
                <a:schemeClr val="tx1"/>
              </a:solidFill>
              <a:round/>
            </a:ln>
          </p:spPr>
          <p:style>
            <a:lnRef idx="0"/>
            <a:fillRef idx="0"/>
            <a:effectRef idx="0"/>
            <a:fontRef idx="minor"/>
          </p:style>
        </p:sp>
        <p:sp>
          <p:nvSpPr>
            <p:cNvPr id="5287" name="CustomShape 1599"/>
            <p:cNvSpPr/>
            <p:nvPr/>
          </p:nvSpPr>
          <p:spPr>
            <a:xfrm rot="5400000">
              <a:off x="4977360" y="6571440"/>
              <a:ext cx="268920" cy="142560"/>
            </a:xfrm>
            <a:prstGeom prst="ellipse">
              <a:avLst/>
            </a:prstGeom>
            <a:solidFill>
              <a:schemeClr val="bg1"/>
            </a:solidFill>
            <a:ln w="9360">
              <a:solidFill>
                <a:schemeClr val="tx1"/>
              </a:solidFill>
              <a:round/>
            </a:ln>
          </p:spPr>
          <p:style>
            <a:lnRef idx="0"/>
            <a:fillRef idx="0"/>
            <a:effectRef idx="0"/>
            <a:fontRef idx="minor"/>
          </p:style>
        </p:sp>
        <p:sp>
          <p:nvSpPr>
            <p:cNvPr id="5288" name="CustomShape 1600"/>
            <p:cNvSpPr/>
            <p:nvPr/>
          </p:nvSpPr>
          <p:spPr>
            <a:xfrm rot="5400000">
              <a:off x="4977360" y="6647760"/>
              <a:ext cx="268920" cy="142560"/>
            </a:xfrm>
            <a:prstGeom prst="ellipse">
              <a:avLst/>
            </a:prstGeom>
            <a:solidFill>
              <a:schemeClr val="bg1"/>
            </a:solidFill>
            <a:ln w="9360">
              <a:solidFill>
                <a:schemeClr val="tx1"/>
              </a:solidFill>
              <a:round/>
            </a:ln>
          </p:spPr>
          <p:style>
            <a:lnRef idx="0"/>
            <a:fillRef idx="0"/>
            <a:effectRef idx="0"/>
            <a:fontRef idx="minor"/>
          </p:style>
        </p:sp>
        <p:sp>
          <p:nvSpPr>
            <p:cNvPr id="5289" name="CustomShape 1601"/>
            <p:cNvSpPr/>
            <p:nvPr/>
          </p:nvSpPr>
          <p:spPr>
            <a:xfrm rot="5400000">
              <a:off x="4977360" y="6725160"/>
              <a:ext cx="268920" cy="142560"/>
            </a:xfrm>
            <a:prstGeom prst="ellipse">
              <a:avLst/>
            </a:prstGeom>
            <a:solidFill>
              <a:schemeClr val="bg1"/>
            </a:solidFill>
            <a:ln w="9360">
              <a:solidFill>
                <a:schemeClr val="tx1"/>
              </a:solidFill>
              <a:round/>
            </a:ln>
          </p:spPr>
          <p:style>
            <a:lnRef idx="0"/>
            <a:fillRef idx="0"/>
            <a:effectRef idx="0"/>
            <a:fontRef idx="minor"/>
          </p:style>
        </p:sp>
        <p:sp>
          <p:nvSpPr>
            <p:cNvPr id="5290" name="CustomShape 1602"/>
            <p:cNvSpPr/>
            <p:nvPr/>
          </p:nvSpPr>
          <p:spPr>
            <a:xfrm rot="5400000">
              <a:off x="4977360" y="6802560"/>
              <a:ext cx="268920" cy="142560"/>
            </a:xfrm>
            <a:prstGeom prst="ellipse">
              <a:avLst/>
            </a:prstGeom>
            <a:solidFill>
              <a:schemeClr val="bg1"/>
            </a:solidFill>
            <a:ln w="9360">
              <a:solidFill>
                <a:schemeClr val="tx1"/>
              </a:solidFill>
              <a:round/>
            </a:ln>
          </p:spPr>
          <p:style>
            <a:lnRef idx="0"/>
            <a:fillRef idx="0"/>
            <a:effectRef idx="0"/>
            <a:fontRef idx="minor"/>
          </p:style>
        </p:sp>
        <p:sp>
          <p:nvSpPr>
            <p:cNvPr id="5291" name="CustomShape 1603"/>
            <p:cNvSpPr/>
            <p:nvPr/>
          </p:nvSpPr>
          <p:spPr>
            <a:xfrm rot="5400000">
              <a:off x="4977360" y="6878880"/>
              <a:ext cx="268920" cy="142560"/>
            </a:xfrm>
            <a:prstGeom prst="ellipse">
              <a:avLst/>
            </a:prstGeom>
            <a:solidFill>
              <a:schemeClr val="bg1"/>
            </a:solidFill>
            <a:ln w="9360">
              <a:solidFill>
                <a:schemeClr val="tx1"/>
              </a:solidFill>
              <a:round/>
            </a:ln>
          </p:spPr>
          <p:style>
            <a:lnRef idx="0"/>
            <a:fillRef idx="0"/>
            <a:effectRef idx="0"/>
            <a:fontRef idx="minor"/>
          </p:style>
        </p:sp>
        <p:sp>
          <p:nvSpPr>
            <p:cNvPr id="5292" name="CustomShape 1604"/>
            <p:cNvSpPr/>
            <p:nvPr/>
          </p:nvSpPr>
          <p:spPr>
            <a:xfrm rot="5400000">
              <a:off x="4977360" y="6955920"/>
              <a:ext cx="268920" cy="142560"/>
            </a:xfrm>
            <a:prstGeom prst="ellipse">
              <a:avLst/>
            </a:prstGeom>
            <a:solidFill>
              <a:schemeClr val="bg1"/>
            </a:solidFill>
            <a:ln w="9360">
              <a:solidFill>
                <a:schemeClr val="tx1"/>
              </a:solidFill>
              <a:round/>
            </a:ln>
          </p:spPr>
          <p:style>
            <a:lnRef idx="0"/>
            <a:fillRef idx="0"/>
            <a:effectRef idx="0"/>
            <a:fontRef idx="minor"/>
          </p:style>
        </p:sp>
        <p:sp>
          <p:nvSpPr>
            <p:cNvPr id="5293" name="CustomShape 1605"/>
            <p:cNvSpPr/>
            <p:nvPr/>
          </p:nvSpPr>
          <p:spPr>
            <a:xfrm rot="5400000">
              <a:off x="4977360" y="7033320"/>
              <a:ext cx="268920" cy="142560"/>
            </a:xfrm>
            <a:prstGeom prst="ellipse">
              <a:avLst/>
            </a:prstGeom>
            <a:solidFill>
              <a:schemeClr val="bg1"/>
            </a:solidFill>
            <a:ln w="9360">
              <a:solidFill>
                <a:schemeClr val="tx1"/>
              </a:solidFill>
              <a:round/>
            </a:ln>
          </p:spPr>
          <p:style>
            <a:lnRef idx="0"/>
            <a:fillRef idx="0"/>
            <a:effectRef idx="0"/>
            <a:fontRef idx="minor"/>
          </p:style>
        </p:sp>
        <p:sp>
          <p:nvSpPr>
            <p:cNvPr id="5294" name="CustomShape 1606"/>
            <p:cNvSpPr/>
            <p:nvPr/>
          </p:nvSpPr>
          <p:spPr>
            <a:xfrm rot="5400000">
              <a:off x="4977360" y="711072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295" name="CustomShape 1607"/>
          <p:cNvSpPr/>
          <p:nvPr/>
        </p:nvSpPr>
        <p:spPr>
          <a:xfrm>
            <a:off x="4788000" y="6958080"/>
            <a:ext cx="720360" cy="647280"/>
          </a:xfrm>
          <a:prstGeom prst="ellipse">
            <a:avLst/>
          </a:prstGeom>
          <a:solidFill>
            <a:srgbClr val="c00000"/>
          </a:solidFill>
          <a:ln w="9360">
            <a:solidFill>
              <a:schemeClr val="accent2"/>
            </a:solidFill>
            <a:round/>
          </a:ln>
        </p:spPr>
        <p:style>
          <a:lnRef idx="0"/>
          <a:fillRef idx="0"/>
          <a:effectRef idx="0"/>
          <a:fontRef idx="minor"/>
        </p:style>
      </p:sp>
      <p:grpSp>
        <p:nvGrpSpPr>
          <p:cNvPr id="5296" name="Group 1608"/>
          <p:cNvGrpSpPr/>
          <p:nvPr/>
        </p:nvGrpSpPr>
        <p:grpSpPr>
          <a:xfrm>
            <a:off x="5038560" y="2241720"/>
            <a:ext cx="144000" cy="1655640"/>
            <a:chOff x="5038560" y="2241720"/>
            <a:chExt cx="144000" cy="1655640"/>
          </a:xfrm>
        </p:grpSpPr>
        <p:sp>
          <p:nvSpPr>
            <p:cNvPr id="5297" name="CustomShape 1609"/>
            <p:cNvSpPr/>
            <p:nvPr/>
          </p:nvSpPr>
          <p:spPr>
            <a:xfrm rot="16200000">
              <a:off x="4975920" y="3690720"/>
              <a:ext cx="268920" cy="144000"/>
            </a:xfrm>
            <a:prstGeom prst="ellipse">
              <a:avLst/>
            </a:prstGeom>
            <a:solidFill>
              <a:schemeClr val="bg1"/>
            </a:solidFill>
            <a:ln w="9360">
              <a:solidFill>
                <a:schemeClr val="tx1"/>
              </a:solidFill>
              <a:round/>
            </a:ln>
          </p:spPr>
          <p:style>
            <a:lnRef idx="0"/>
            <a:fillRef idx="0"/>
            <a:effectRef idx="0"/>
            <a:fontRef idx="minor"/>
          </p:style>
        </p:sp>
        <p:sp>
          <p:nvSpPr>
            <p:cNvPr id="5298" name="CustomShape 1610"/>
            <p:cNvSpPr/>
            <p:nvPr/>
          </p:nvSpPr>
          <p:spPr>
            <a:xfrm rot="16200000">
              <a:off x="4975920" y="3614400"/>
              <a:ext cx="268920" cy="144000"/>
            </a:xfrm>
            <a:prstGeom prst="ellipse">
              <a:avLst/>
            </a:prstGeom>
            <a:solidFill>
              <a:schemeClr val="bg1"/>
            </a:solidFill>
            <a:ln w="9360">
              <a:solidFill>
                <a:schemeClr val="tx1"/>
              </a:solidFill>
              <a:round/>
            </a:ln>
          </p:spPr>
          <p:style>
            <a:lnRef idx="0"/>
            <a:fillRef idx="0"/>
            <a:effectRef idx="0"/>
            <a:fontRef idx="minor"/>
          </p:style>
        </p:sp>
        <p:sp>
          <p:nvSpPr>
            <p:cNvPr id="5299" name="CustomShape 1611"/>
            <p:cNvSpPr/>
            <p:nvPr/>
          </p:nvSpPr>
          <p:spPr>
            <a:xfrm rot="16200000">
              <a:off x="4975920" y="3537000"/>
              <a:ext cx="268920" cy="144000"/>
            </a:xfrm>
            <a:prstGeom prst="ellipse">
              <a:avLst/>
            </a:prstGeom>
            <a:solidFill>
              <a:schemeClr val="bg1"/>
            </a:solidFill>
            <a:ln w="9360">
              <a:solidFill>
                <a:schemeClr val="tx1"/>
              </a:solidFill>
              <a:round/>
            </a:ln>
          </p:spPr>
          <p:style>
            <a:lnRef idx="0"/>
            <a:fillRef idx="0"/>
            <a:effectRef idx="0"/>
            <a:fontRef idx="minor"/>
          </p:style>
        </p:sp>
        <p:sp>
          <p:nvSpPr>
            <p:cNvPr id="5300" name="CustomShape 1612"/>
            <p:cNvSpPr/>
            <p:nvPr/>
          </p:nvSpPr>
          <p:spPr>
            <a:xfrm rot="16200000">
              <a:off x="4975920" y="3459600"/>
              <a:ext cx="268920" cy="144000"/>
            </a:xfrm>
            <a:prstGeom prst="ellipse">
              <a:avLst/>
            </a:prstGeom>
            <a:solidFill>
              <a:schemeClr val="bg1"/>
            </a:solidFill>
            <a:ln w="9360">
              <a:solidFill>
                <a:schemeClr val="tx1"/>
              </a:solidFill>
              <a:round/>
            </a:ln>
          </p:spPr>
          <p:style>
            <a:lnRef idx="0"/>
            <a:fillRef idx="0"/>
            <a:effectRef idx="0"/>
            <a:fontRef idx="minor"/>
          </p:style>
        </p:sp>
        <p:sp>
          <p:nvSpPr>
            <p:cNvPr id="5301" name="CustomShape 1613"/>
            <p:cNvSpPr/>
            <p:nvPr/>
          </p:nvSpPr>
          <p:spPr>
            <a:xfrm rot="16200000">
              <a:off x="4975920" y="3382560"/>
              <a:ext cx="268920" cy="144000"/>
            </a:xfrm>
            <a:prstGeom prst="ellipse">
              <a:avLst/>
            </a:prstGeom>
            <a:solidFill>
              <a:schemeClr val="bg1"/>
            </a:solidFill>
            <a:ln w="9360">
              <a:solidFill>
                <a:schemeClr val="tx1"/>
              </a:solidFill>
              <a:round/>
            </a:ln>
          </p:spPr>
          <p:style>
            <a:lnRef idx="0"/>
            <a:fillRef idx="0"/>
            <a:effectRef idx="0"/>
            <a:fontRef idx="minor"/>
          </p:style>
        </p:sp>
        <p:sp>
          <p:nvSpPr>
            <p:cNvPr id="5302" name="CustomShape 1614"/>
            <p:cNvSpPr/>
            <p:nvPr/>
          </p:nvSpPr>
          <p:spPr>
            <a:xfrm rot="16200000">
              <a:off x="4975920" y="3305880"/>
              <a:ext cx="268920" cy="144000"/>
            </a:xfrm>
            <a:prstGeom prst="ellipse">
              <a:avLst/>
            </a:prstGeom>
            <a:solidFill>
              <a:schemeClr val="bg1"/>
            </a:solidFill>
            <a:ln w="9360">
              <a:solidFill>
                <a:schemeClr val="tx1"/>
              </a:solidFill>
              <a:round/>
            </a:ln>
          </p:spPr>
          <p:style>
            <a:lnRef idx="0"/>
            <a:fillRef idx="0"/>
            <a:effectRef idx="0"/>
            <a:fontRef idx="minor"/>
          </p:style>
        </p:sp>
        <p:sp>
          <p:nvSpPr>
            <p:cNvPr id="5303" name="CustomShape 1615"/>
            <p:cNvSpPr/>
            <p:nvPr/>
          </p:nvSpPr>
          <p:spPr>
            <a:xfrm rot="16200000">
              <a:off x="4975920" y="3228840"/>
              <a:ext cx="268920" cy="144000"/>
            </a:xfrm>
            <a:prstGeom prst="ellipse">
              <a:avLst/>
            </a:prstGeom>
            <a:solidFill>
              <a:schemeClr val="bg1"/>
            </a:solidFill>
            <a:ln w="9360">
              <a:solidFill>
                <a:schemeClr val="tx1"/>
              </a:solidFill>
              <a:round/>
            </a:ln>
          </p:spPr>
          <p:style>
            <a:lnRef idx="0"/>
            <a:fillRef idx="0"/>
            <a:effectRef idx="0"/>
            <a:fontRef idx="minor"/>
          </p:style>
        </p:sp>
        <p:sp>
          <p:nvSpPr>
            <p:cNvPr id="5304" name="CustomShape 1616"/>
            <p:cNvSpPr/>
            <p:nvPr/>
          </p:nvSpPr>
          <p:spPr>
            <a:xfrm rot="16200000">
              <a:off x="4975920" y="3151440"/>
              <a:ext cx="268920" cy="144000"/>
            </a:xfrm>
            <a:prstGeom prst="ellipse">
              <a:avLst/>
            </a:prstGeom>
            <a:solidFill>
              <a:schemeClr val="bg1"/>
            </a:solidFill>
            <a:ln w="9360">
              <a:solidFill>
                <a:schemeClr val="tx1"/>
              </a:solidFill>
              <a:round/>
            </a:ln>
          </p:spPr>
          <p:style>
            <a:lnRef idx="0"/>
            <a:fillRef idx="0"/>
            <a:effectRef idx="0"/>
            <a:fontRef idx="minor"/>
          </p:style>
        </p:sp>
        <p:sp>
          <p:nvSpPr>
            <p:cNvPr id="5305" name="CustomShape 1617"/>
            <p:cNvSpPr/>
            <p:nvPr/>
          </p:nvSpPr>
          <p:spPr>
            <a:xfrm rot="16200000">
              <a:off x="4975920" y="3075120"/>
              <a:ext cx="268920" cy="144000"/>
            </a:xfrm>
            <a:prstGeom prst="ellipse">
              <a:avLst/>
            </a:prstGeom>
            <a:solidFill>
              <a:schemeClr val="bg1"/>
            </a:solidFill>
            <a:ln w="9360">
              <a:solidFill>
                <a:schemeClr val="tx1"/>
              </a:solidFill>
              <a:round/>
            </a:ln>
          </p:spPr>
          <p:style>
            <a:lnRef idx="0"/>
            <a:fillRef idx="0"/>
            <a:effectRef idx="0"/>
            <a:fontRef idx="minor"/>
          </p:style>
        </p:sp>
        <p:sp>
          <p:nvSpPr>
            <p:cNvPr id="5306" name="CustomShape 1618"/>
            <p:cNvSpPr/>
            <p:nvPr/>
          </p:nvSpPr>
          <p:spPr>
            <a:xfrm rot="16200000">
              <a:off x="4975920" y="2997720"/>
              <a:ext cx="268920" cy="144000"/>
            </a:xfrm>
            <a:prstGeom prst="ellipse">
              <a:avLst/>
            </a:prstGeom>
            <a:solidFill>
              <a:schemeClr val="bg1"/>
            </a:solidFill>
            <a:ln w="9360">
              <a:solidFill>
                <a:schemeClr val="tx1"/>
              </a:solidFill>
              <a:round/>
            </a:ln>
          </p:spPr>
          <p:style>
            <a:lnRef idx="0"/>
            <a:fillRef idx="0"/>
            <a:effectRef idx="0"/>
            <a:fontRef idx="minor"/>
          </p:style>
        </p:sp>
        <p:sp>
          <p:nvSpPr>
            <p:cNvPr id="5307" name="CustomShape 1619"/>
            <p:cNvSpPr/>
            <p:nvPr/>
          </p:nvSpPr>
          <p:spPr>
            <a:xfrm rot="16200000">
              <a:off x="4975920" y="2920680"/>
              <a:ext cx="268920" cy="144000"/>
            </a:xfrm>
            <a:prstGeom prst="ellipse">
              <a:avLst/>
            </a:prstGeom>
            <a:solidFill>
              <a:schemeClr val="bg1"/>
            </a:solidFill>
            <a:ln w="9360">
              <a:solidFill>
                <a:schemeClr val="tx1"/>
              </a:solidFill>
              <a:round/>
            </a:ln>
          </p:spPr>
          <p:style>
            <a:lnRef idx="0"/>
            <a:fillRef idx="0"/>
            <a:effectRef idx="0"/>
            <a:fontRef idx="minor"/>
          </p:style>
        </p:sp>
        <p:sp>
          <p:nvSpPr>
            <p:cNvPr id="5308" name="CustomShape 1620"/>
            <p:cNvSpPr/>
            <p:nvPr/>
          </p:nvSpPr>
          <p:spPr>
            <a:xfrm rot="16200000">
              <a:off x="4975920" y="2843280"/>
              <a:ext cx="268920" cy="144000"/>
            </a:xfrm>
            <a:prstGeom prst="ellipse">
              <a:avLst/>
            </a:prstGeom>
            <a:solidFill>
              <a:schemeClr val="bg1"/>
            </a:solidFill>
            <a:ln w="9360">
              <a:solidFill>
                <a:schemeClr val="tx1"/>
              </a:solidFill>
              <a:round/>
            </a:ln>
          </p:spPr>
          <p:style>
            <a:lnRef idx="0"/>
            <a:fillRef idx="0"/>
            <a:effectRef idx="0"/>
            <a:fontRef idx="minor"/>
          </p:style>
        </p:sp>
        <p:sp>
          <p:nvSpPr>
            <p:cNvPr id="5309" name="CustomShape 1621"/>
            <p:cNvSpPr/>
            <p:nvPr/>
          </p:nvSpPr>
          <p:spPr>
            <a:xfrm rot="16200000">
              <a:off x="4975920" y="2766960"/>
              <a:ext cx="268920" cy="144000"/>
            </a:xfrm>
            <a:prstGeom prst="ellipse">
              <a:avLst/>
            </a:prstGeom>
            <a:solidFill>
              <a:schemeClr val="bg1"/>
            </a:solidFill>
            <a:ln w="9360">
              <a:solidFill>
                <a:schemeClr val="tx1"/>
              </a:solidFill>
              <a:round/>
            </a:ln>
          </p:spPr>
          <p:style>
            <a:lnRef idx="0"/>
            <a:fillRef idx="0"/>
            <a:effectRef idx="0"/>
            <a:fontRef idx="minor"/>
          </p:style>
        </p:sp>
        <p:sp>
          <p:nvSpPr>
            <p:cNvPr id="5310" name="CustomShape 1622"/>
            <p:cNvSpPr/>
            <p:nvPr/>
          </p:nvSpPr>
          <p:spPr>
            <a:xfrm rot="16200000">
              <a:off x="4975920" y="2689560"/>
              <a:ext cx="268920" cy="144000"/>
            </a:xfrm>
            <a:prstGeom prst="ellipse">
              <a:avLst/>
            </a:prstGeom>
            <a:solidFill>
              <a:schemeClr val="bg1"/>
            </a:solidFill>
            <a:ln w="9360">
              <a:solidFill>
                <a:schemeClr val="tx1"/>
              </a:solidFill>
              <a:round/>
            </a:ln>
          </p:spPr>
          <p:style>
            <a:lnRef idx="0"/>
            <a:fillRef idx="0"/>
            <a:effectRef idx="0"/>
            <a:fontRef idx="minor"/>
          </p:style>
        </p:sp>
        <p:sp>
          <p:nvSpPr>
            <p:cNvPr id="5311" name="CustomShape 1623"/>
            <p:cNvSpPr/>
            <p:nvPr/>
          </p:nvSpPr>
          <p:spPr>
            <a:xfrm rot="16200000">
              <a:off x="4975920" y="2612160"/>
              <a:ext cx="268920" cy="144000"/>
            </a:xfrm>
            <a:prstGeom prst="ellipse">
              <a:avLst/>
            </a:prstGeom>
            <a:solidFill>
              <a:schemeClr val="bg1"/>
            </a:solidFill>
            <a:ln w="9360">
              <a:solidFill>
                <a:schemeClr val="tx1"/>
              </a:solidFill>
              <a:round/>
            </a:ln>
          </p:spPr>
          <p:style>
            <a:lnRef idx="0"/>
            <a:fillRef idx="0"/>
            <a:effectRef idx="0"/>
            <a:fontRef idx="minor"/>
          </p:style>
        </p:sp>
        <p:sp>
          <p:nvSpPr>
            <p:cNvPr id="5312" name="CustomShape 1624"/>
            <p:cNvSpPr/>
            <p:nvPr/>
          </p:nvSpPr>
          <p:spPr>
            <a:xfrm rot="16200000">
              <a:off x="4975920" y="2535840"/>
              <a:ext cx="268920" cy="144000"/>
            </a:xfrm>
            <a:prstGeom prst="ellipse">
              <a:avLst/>
            </a:prstGeom>
            <a:solidFill>
              <a:schemeClr val="bg1"/>
            </a:solidFill>
            <a:ln w="9360">
              <a:solidFill>
                <a:schemeClr val="tx1"/>
              </a:solidFill>
              <a:round/>
            </a:ln>
          </p:spPr>
          <p:style>
            <a:lnRef idx="0"/>
            <a:fillRef idx="0"/>
            <a:effectRef idx="0"/>
            <a:fontRef idx="minor"/>
          </p:style>
        </p:sp>
        <p:sp>
          <p:nvSpPr>
            <p:cNvPr id="5313" name="CustomShape 1625"/>
            <p:cNvSpPr/>
            <p:nvPr/>
          </p:nvSpPr>
          <p:spPr>
            <a:xfrm rot="16200000">
              <a:off x="4975920" y="2458440"/>
              <a:ext cx="268920" cy="144000"/>
            </a:xfrm>
            <a:prstGeom prst="ellipse">
              <a:avLst/>
            </a:prstGeom>
            <a:solidFill>
              <a:schemeClr val="bg1"/>
            </a:solidFill>
            <a:ln w="9360">
              <a:solidFill>
                <a:schemeClr val="tx1"/>
              </a:solidFill>
              <a:round/>
            </a:ln>
          </p:spPr>
          <p:style>
            <a:lnRef idx="0"/>
            <a:fillRef idx="0"/>
            <a:effectRef idx="0"/>
            <a:fontRef idx="minor"/>
          </p:style>
        </p:sp>
        <p:sp>
          <p:nvSpPr>
            <p:cNvPr id="5314" name="CustomShape 1626"/>
            <p:cNvSpPr/>
            <p:nvPr/>
          </p:nvSpPr>
          <p:spPr>
            <a:xfrm rot="16200000">
              <a:off x="4975920" y="2381400"/>
              <a:ext cx="268920" cy="144000"/>
            </a:xfrm>
            <a:prstGeom prst="ellipse">
              <a:avLst/>
            </a:prstGeom>
            <a:solidFill>
              <a:schemeClr val="bg1"/>
            </a:solidFill>
            <a:ln w="9360">
              <a:solidFill>
                <a:schemeClr val="tx1"/>
              </a:solidFill>
              <a:round/>
            </a:ln>
          </p:spPr>
          <p:style>
            <a:lnRef idx="0"/>
            <a:fillRef idx="0"/>
            <a:effectRef idx="0"/>
            <a:fontRef idx="minor"/>
          </p:style>
        </p:sp>
        <p:sp>
          <p:nvSpPr>
            <p:cNvPr id="5315" name="CustomShape 1627"/>
            <p:cNvSpPr/>
            <p:nvPr/>
          </p:nvSpPr>
          <p:spPr>
            <a:xfrm rot="16200000">
              <a:off x="4975920" y="2304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316" name="Group 1628"/>
          <p:cNvGrpSpPr/>
          <p:nvPr/>
        </p:nvGrpSpPr>
        <p:grpSpPr>
          <a:xfrm>
            <a:off x="5040720" y="2494080"/>
            <a:ext cx="142560" cy="1655280"/>
            <a:chOff x="5040720" y="2494080"/>
            <a:chExt cx="142560" cy="1655280"/>
          </a:xfrm>
        </p:grpSpPr>
        <p:sp>
          <p:nvSpPr>
            <p:cNvPr id="5317" name="CustomShape 1629"/>
            <p:cNvSpPr/>
            <p:nvPr/>
          </p:nvSpPr>
          <p:spPr>
            <a:xfrm rot="5400000">
              <a:off x="4977360" y="2557080"/>
              <a:ext cx="268920" cy="142560"/>
            </a:xfrm>
            <a:prstGeom prst="ellipse">
              <a:avLst/>
            </a:prstGeom>
            <a:solidFill>
              <a:schemeClr val="bg1"/>
            </a:solidFill>
            <a:ln w="9360">
              <a:solidFill>
                <a:schemeClr val="tx1"/>
              </a:solidFill>
              <a:round/>
            </a:ln>
          </p:spPr>
          <p:style>
            <a:lnRef idx="0"/>
            <a:fillRef idx="0"/>
            <a:effectRef idx="0"/>
            <a:fontRef idx="minor"/>
          </p:style>
        </p:sp>
        <p:sp>
          <p:nvSpPr>
            <p:cNvPr id="5318" name="CustomShape 1630"/>
            <p:cNvSpPr/>
            <p:nvPr/>
          </p:nvSpPr>
          <p:spPr>
            <a:xfrm rot="5400000">
              <a:off x="4977360" y="2633400"/>
              <a:ext cx="268920" cy="142560"/>
            </a:xfrm>
            <a:prstGeom prst="ellipse">
              <a:avLst/>
            </a:prstGeom>
            <a:solidFill>
              <a:schemeClr val="bg1"/>
            </a:solidFill>
            <a:ln w="9360">
              <a:solidFill>
                <a:schemeClr val="tx1"/>
              </a:solidFill>
              <a:round/>
            </a:ln>
          </p:spPr>
          <p:style>
            <a:lnRef idx="0"/>
            <a:fillRef idx="0"/>
            <a:effectRef idx="0"/>
            <a:fontRef idx="minor"/>
          </p:style>
        </p:sp>
        <p:sp>
          <p:nvSpPr>
            <p:cNvPr id="5319" name="CustomShape 1631"/>
            <p:cNvSpPr/>
            <p:nvPr/>
          </p:nvSpPr>
          <p:spPr>
            <a:xfrm rot="5400000">
              <a:off x="4977360" y="2710800"/>
              <a:ext cx="268920" cy="142560"/>
            </a:xfrm>
            <a:prstGeom prst="ellipse">
              <a:avLst/>
            </a:prstGeom>
            <a:solidFill>
              <a:schemeClr val="bg1"/>
            </a:solidFill>
            <a:ln w="9360">
              <a:solidFill>
                <a:schemeClr val="tx1"/>
              </a:solidFill>
              <a:round/>
            </a:ln>
          </p:spPr>
          <p:style>
            <a:lnRef idx="0"/>
            <a:fillRef idx="0"/>
            <a:effectRef idx="0"/>
            <a:fontRef idx="minor"/>
          </p:style>
        </p:sp>
        <p:sp>
          <p:nvSpPr>
            <p:cNvPr id="5320" name="CustomShape 1632"/>
            <p:cNvSpPr/>
            <p:nvPr/>
          </p:nvSpPr>
          <p:spPr>
            <a:xfrm rot="5400000">
              <a:off x="4977360" y="2787840"/>
              <a:ext cx="268920" cy="142560"/>
            </a:xfrm>
            <a:prstGeom prst="ellipse">
              <a:avLst/>
            </a:prstGeom>
            <a:solidFill>
              <a:schemeClr val="bg1"/>
            </a:solidFill>
            <a:ln w="9360">
              <a:solidFill>
                <a:schemeClr val="tx1"/>
              </a:solidFill>
              <a:round/>
            </a:ln>
          </p:spPr>
          <p:style>
            <a:lnRef idx="0"/>
            <a:fillRef idx="0"/>
            <a:effectRef idx="0"/>
            <a:fontRef idx="minor"/>
          </p:style>
        </p:sp>
        <p:sp>
          <p:nvSpPr>
            <p:cNvPr id="5321" name="CustomShape 1633"/>
            <p:cNvSpPr/>
            <p:nvPr/>
          </p:nvSpPr>
          <p:spPr>
            <a:xfrm rot="5400000">
              <a:off x="4977360" y="2865240"/>
              <a:ext cx="268920" cy="142560"/>
            </a:xfrm>
            <a:prstGeom prst="ellipse">
              <a:avLst/>
            </a:prstGeom>
            <a:solidFill>
              <a:schemeClr val="bg1"/>
            </a:solidFill>
            <a:ln w="9360">
              <a:solidFill>
                <a:schemeClr val="tx1"/>
              </a:solidFill>
              <a:round/>
            </a:ln>
          </p:spPr>
          <p:style>
            <a:lnRef idx="0"/>
            <a:fillRef idx="0"/>
            <a:effectRef idx="0"/>
            <a:fontRef idx="minor"/>
          </p:style>
        </p:sp>
        <p:sp>
          <p:nvSpPr>
            <p:cNvPr id="5322" name="CustomShape 1634"/>
            <p:cNvSpPr/>
            <p:nvPr/>
          </p:nvSpPr>
          <p:spPr>
            <a:xfrm rot="5400000">
              <a:off x="4977360" y="2941560"/>
              <a:ext cx="268920" cy="142560"/>
            </a:xfrm>
            <a:prstGeom prst="ellipse">
              <a:avLst/>
            </a:prstGeom>
            <a:solidFill>
              <a:schemeClr val="bg1"/>
            </a:solidFill>
            <a:ln w="9360">
              <a:solidFill>
                <a:schemeClr val="tx1"/>
              </a:solidFill>
              <a:round/>
            </a:ln>
          </p:spPr>
          <p:style>
            <a:lnRef idx="0"/>
            <a:fillRef idx="0"/>
            <a:effectRef idx="0"/>
            <a:fontRef idx="minor"/>
          </p:style>
        </p:sp>
        <p:sp>
          <p:nvSpPr>
            <p:cNvPr id="5323" name="CustomShape 1635"/>
            <p:cNvSpPr/>
            <p:nvPr/>
          </p:nvSpPr>
          <p:spPr>
            <a:xfrm rot="5400000">
              <a:off x="4977360" y="3018960"/>
              <a:ext cx="268920" cy="142560"/>
            </a:xfrm>
            <a:prstGeom prst="ellipse">
              <a:avLst/>
            </a:prstGeom>
            <a:solidFill>
              <a:schemeClr val="bg1"/>
            </a:solidFill>
            <a:ln w="9360">
              <a:solidFill>
                <a:schemeClr val="tx1"/>
              </a:solidFill>
              <a:round/>
            </a:ln>
          </p:spPr>
          <p:style>
            <a:lnRef idx="0"/>
            <a:fillRef idx="0"/>
            <a:effectRef idx="0"/>
            <a:fontRef idx="minor"/>
          </p:style>
        </p:sp>
        <p:sp>
          <p:nvSpPr>
            <p:cNvPr id="5324" name="CustomShape 1636"/>
            <p:cNvSpPr/>
            <p:nvPr/>
          </p:nvSpPr>
          <p:spPr>
            <a:xfrm rot="5400000">
              <a:off x="4977360" y="3096000"/>
              <a:ext cx="268920" cy="142560"/>
            </a:xfrm>
            <a:prstGeom prst="ellipse">
              <a:avLst/>
            </a:prstGeom>
            <a:solidFill>
              <a:schemeClr val="bg1"/>
            </a:solidFill>
            <a:ln w="9360">
              <a:solidFill>
                <a:schemeClr val="tx1"/>
              </a:solidFill>
              <a:round/>
            </a:ln>
          </p:spPr>
          <p:style>
            <a:lnRef idx="0"/>
            <a:fillRef idx="0"/>
            <a:effectRef idx="0"/>
            <a:fontRef idx="minor"/>
          </p:style>
        </p:sp>
        <p:sp>
          <p:nvSpPr>
            <p:cNvPr id="5325" name="CustomShape 1637"/>
            <p:cNvSpPr/>
            <p:nvPr/>
          </p:nvSpPr>
          <p:spPr>
            <a:xfrm rot="5400000">
              <a:off x="4977360" y="3172680"/>
              <a:ext cx="268920" cy="142560"/>
            </a:xfrm>
            <a:prstGeom prst="ellipse">
              <a:avLst/>
            </a:prstGeom>
            <a:solidFill>
              <a:schemeClr val="bg1"/>
            </a:solidFill>
            <a:ln w="9360">
              <a:solidFill>
                <a:schemeClr val="tx1"/>
              </a:solidFill>
              <a:round/>
            </a:ln>
          </p:spPr>
          <p:style>
            <a:lnRef idx="0"/>
            <a:fillRef idx="0"/>
            <a:effectRef idx="0"/>
            <a:fontRef idx="minor"/>
          </p:style>
        </p:sp>
        <p:sp>
          <p:nvSpPr>
            <p:cNvPr id="5326" name="CustomShape 1638"/>
            <p:cNvSpPr/>
            <p:nvPr/>
          </p:nvSpPr>
          <p:spPr>
            <a:xfrm rot="5400000">
              <a:off x="4977360" y="3249720"/>
              <a:ext cx="268920" cy="142560"/>
            </a:xfrm>
            <a:prstGeom prst="ellipse">
              <a:avLst/>
            </a:prstGeom>
            <a:solidFill>
              <a:schemeClr val="bg1"/>
            </a:solidFill>
            <a:ln w="9360">
              <a:solidFill>
                <a:schemeClr val="tx1"/>
              </a:solidFill>
              <a:round/>
            </a:ln>
          </p:spPr>
          <p:style>
            <a:lnRef idx="0"/>
            <a:fillRef idx="0"/>
            <a:effectRef idx="0"/>
            <a:fontRef idx="minor"/>
          </p:style>
        </p:sp>
        <p:sp>
          <p:nvSpPr>
            <p:cNvPr id="5327" name="CustomShape 1639"/>
            <p:cNvSpPr/>
            <p:nvPr/>
          </p:nvSpPr>
          <p:spPr>
            <a:xfrm rot="5400000">
              <a:off x="4977360" y="3327120"/>
              <a:ext cx="268920" cy="142560"/>
            </a:xfrm>
            <a:prstGeom prst="ellipse">
              <a:avLst/>
            </a:prstGeom>
            <a:solidFill>
              <a:schemeClr val="bg1"/>
            </a:solidFill>
            <a:ln w="9360">
              <a:solidFill>
                <a:schemeClr val="tx1"/>
              </a:solidFill>
              <a:round/>
            </a:ln>
          </p:spPr>
          <p:style>
            <a:lnRef idx="0"/>
            <a:fillRef idx="0"/>
            <a:effectRef idx="0"/>
            <a:fontRef idx="minor"/>
          </p:style>
        </p:sp>
        <p:sp>
          <p:nvSpPr>
            <p:cNvPr id="5328" name="CustomShape 1640"/>
            <p:cNvSpPr/>
            <p:nvPr/>
          </p:nvSpPr>
          <p:spPr>
            <a:xfrm rot="5400000">
              <a:off x="4977360" y="3404520"/>
              <a:ext cx="268920" cy="142560"/>
            </a:xfrm>
            <a:prstGeom prst="ellipse">
              <a:avLst/>
            </a:prstGeom>
            <a:solidFill>
              <a:schemeClr val="bg1"/>
            </a:solidFill>
            <a:ln w="9360">
              <a:solidFill>
                <a:schemeClr val="tx1"/>
              </a:solidFill>
              <a:round/>
            </a:ln>
          </p:spPr>
          <p:style>
            <a:lnRef idx="0"/>
            <a:fillRef idx="0"/>
            <a:effectRef idx="0"/>
            <a:fontRef idx="minor"/>
          </p:style>
        </p:sp>
        <p:sp>
          <p:nvSpPr>
            <p:cNvPr id="5329" name="CustomShape 1641"/>
            <p:cNvSpPr/>
            <p:nvPr/>
          </p:nvSpPr>
          <p:spPr>
            <a:xfrm rot="5400000">
              <a:off x="4977360" y="3480840"/>
              <a:ext cx="268920" cy="142560"/>
            </a:xfrm>
            <a:prstGeom prst="ellipse">
              <a:avLst/>
            </a:prstGeom>
            <a:solidFill>
              <a:schemeClr val="bg1"/>
            </a:solidFill>
            <a:ln w="9360">
              <a:solidFill>
                <a:schemeClr val="tx1"/>
              </a:solidFill>
              <a:round/>
            </a:ln>
          </p:spPr>
          <p:style>
            <a:lnRef idx="0"/>
            <a:fillRef idx="0"/>
            <a:effectRef idx="0"/>
            <a:fontRef idx="minor"/>
          </p:style>
        </p:sp>
        <p:sp>
          <p:nvSpPr>
            <p:cNvPr id="5330" name="CustomShape 1642"/>
            <p:cNvSpPr/>
            <p:nvPr/>
          </p:nvSpPr>
          <p:spPr>
            <a:xfrm rot="5400000">
              <a:off x="4977360" y="3558240"/>
              <a:ext cx="268920" cy="142560"/>
            </a:xfrm>
            <a:prstGeom prst="ellipse">
              <a:avLst/>
            </a:prstGeom>
            <a:solidFill>
              <a:schemeClr val="bg1"/>
            </a:solidFill>
            <a:ln w="9360">
              <a:solidFill>
                <a:schemeClr val="tx1"/>
              </a:solidFill>
              <a:round/>
            </a:ln>
          </p:spPr>
          <p:style>
            <a:lnRef idx="0"/>
            <a:fillRef idx="0"/>
            <a:effectRef idx="0"/>
            <a:fontRef idx="minor"/>
          </p:style>
        </p:sp>
        <p:sp>
          <p:nvSpPr>
            <p:cNvPr id="5331" name="CustomShape 1643"/>
            <p:cNvSpPr/>
            <p:nvPr/>
          </p:nvSpPr>
          <p:spPr>
            <a:xfrm rot="5400000">
              <a:off x="4977360" y="3635280"/>
              <a:ext cx="268920" cy="142560"/>
            </a:xfrm>
            <a:prstGeom prst="ellipse">
              <a:avLst/>
            </a:prstGeom>
            <a:solidFill>
              <a:schemeClr val="bg1"/>
            </a:solidFill>
            <a:ln w="9360">
              <a:solidFill>
                <a:schemeClr val="tx1"/>
              </a:solidFill>
              <a:round/>
            </a:ln>
          </p:spPr>
          <p:style>
            <a:lnRef idx="0"/>
            <a:fillRef idx="0"/>
            <a:effectRef idx="0"/>
            <a:fontRef idx="minor"/>
          </p:style>
        </p:sp>
        <p:sp>
          <p:nvSpPr>
            <p:cNvPr id="5332" name="CustomShape 1644"/>
            <p:cNvSpPr/>
            <p:nvPr/>
          </p:nvSpPr>
          <p:spPr>
            <a:xfrm rot="5400000">
              <a:off x="4977360" y="3711600"/>
              <a:ext cx="268920" cy="142560"/>
            </a:xfrm>
            <a:prstGeom prst="ellipse">
              <a:avLst/>
            </a:prstGeom>
            <a:solidFill>
              <a:schemeClr val="bg1"/>
            </a:solidFill>
            <a:ln w="9360">
              <a:solidFill>
                <a:schemeClr val="tx1"/>
              </a:solidFill>
              <a:round/>
            </a:ln>
          </p:spPr>
          <p:style>
            <a:lnRef idx="0"/>
            <a:fillRef idx="0"/>
            <a:effectRef idx="0"/>
            <a:fontRef idx="minor"/>
          </p:style>
        </p:sp>
        <p:sp>
          <p:nvSpPr>
            <p:cNvPr id="5333" name="CustomShape 1645"/>
            <p:cNvSpPr/>
            <p:nvPr/>
          </p:nvSpPr>
          <p:spPr>
            <a:xfrm rot="5400000">
              <a:off x="4977360" y="3789000"/>
              <a:ext cx="268920" cy="142560"/>
            </a:xfrm>
            <a:prstGeom prst="ellipse">
              <a:avLst/>
            </a:prstGeom>
            <a:solidFill>
              <a:schemeClr val="bg1"/>
            </a:solidFill>
            <a:ln w="9360">
              <a:solidFill>
                <a:schemeClr val="tx1"/>
              </a:solidFill>
              <a:round/>
            </a:ln>
          </p:spPr>
          <p:style>
            <a:lnRef idx="0"/>
            <a:fillRef idx="0"/>
            <a:effectRef idx="0"/>
            <a:fontRef idx="minor"/>
          </p:style>
        </p:sp>
        <p:sp>
          <p:nvSpPr>
            <p:cNvPr id="5334" name="CustomShape 1646"/>
            <p:cNvSpPr/>
            <p:nvPr/>
          </p:nvSpPr>
          <p:spPr>
            <a:xfrm rot="5400000">
              <a:off x="4977360" y="3866400"/>
              <a:ext cx="268920" cy="142560"/>
            </a:xfrm>
            <a:prstGeom prst="ellipse">
              <a:avLst/>
            </a:prstGeom>
            <a:solidFill>
              <a:schemeClr val="bg1"/>
            </a:solidFill>
            <a:ln w="9360">
              <a:solidFill>
                <a:schemeClr val="tx1"/>
              </a:solidFill>
              <a:round/>
            </a:ln>
          </p:spPr>
          <p:style>
            <a:lnRef idx="0"/>
            <a:fillRef idx="0"/>
            <a:effectRef idx="0"/>
            <a:fontRef idx="minor"/>
          </p:style>
        </p:sp>
        <p:sp>
          <p:nvSpPr>
            <p:cNvPr id="5335" name="CustomShape 1647"/>
            <p:cNvSpPr/>
            <p:nvPr/>
          </p:nvSpPr>
          <p:spPr>
            <a:xfrm rot="5400000">
              <a:off x="4977360" y="394344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5336" name="Group 1648"/>
          <p:cNvGrpSpPr/>
          <p:nvPr/>
        </p:nvGrpSpPr>
        <p:grpSpPr>
          <a:xfrm>
            <a:off x="5075280" y="4365720"/>
            <a:ext cx="144000" cy="1655640"/>
            <a:chOff x="5075280" y="4365720"/>
            <a:chExt cx="144000" cy="1655640"/>
          </a:xfrm>
        </p:grpSpPr>
        <p:sp>
          <p:nvSpPr>
            <p:cNvPr id="5337" name="CustomShape 1649"/>
            <p:cNvSpPr/>
            <p:nvPr/>
          </p:nvSpPr>
          <p:spPr>
            <a:xfrm rot="16200000">
              <a:off x="5012640" y="5814720"/>
              <a:ext cx="268920" cy="144000"/>
            </a:xfrm>
            <a:prstGeom prst="ellipse">
              <a:avLst/>
            </a:prstGeom>
            <a:solidFill>
              <a:schemeClr val="bg1"/>
            </a:solidFill>
            <a:ln w="9360">
              <a:solidFill>
                <a:schemeClr val="tx1"/>
              </a:solidFill>
              <a:round/>
            </a:ln>
          </p:spPr>
          <p:style>
            <a:lnRef idx="0"/>
            <a:fillRef idx="0"/>
            <a:effectRef idx="0"/>
            <a:fontRef idx="minor"/>
          </p:style>
        </p:sp>
        <p:sp>
          <p:nvSpPr>
            <p:cNvPr id="5338" name="CustomShape 1650"/>
            <p:cNvSpPr/>
            <p:nvPr/>
          </p:nvSpPr>
          <p:spPr>
            <a:xfrm rot="16200000">
              <a:off x="5012640" y="5738400"/>
              <a:ext cx="268920" cy="144000"/>
            </a:xfrm>
            <a:prstGeom prst="ellipse">
              <a:avLst/>
            </a:prstGeom>
            <a:solidFill>
              <a:schemeClr val="bg1"/>
            </a:solidFill>
            <a:ln w="9360">
              <a:solidFill>
                <a:schemeClr val="tx1"/>
              </a:solidFill>
              <a:round/>
            </a:ln>
          </p:spPr>
          <p:style>
            <a:lnRef idx="0"/>
            <a:fillRef idx="0"/>
            <a:effectRef idx="0"/>
            <a:fontRef idx="minor"/>
          </p:style>
        </p:sp>
        <p:sp>
          <p:nvSpPr>
            <p:cNvPr id="5339" name="CustomShape 1651"/>
            <p:cNvSpPr/>
            <p:nvPr/>
          </p:nvSpPr>
          <p:spPr>
            <a:xfrm rot="16200000">
              <a:off x="5012640" y="5661000"/>
              <a:ext cx="268920" cy="144000"/>
            </a:xfrm>
            <a:prstGeom prst="ellipse">
              <a:avLst/>
            </a:prstGeom>
            <a:solidFill>
              <a:schemeClr val="bg1"/>
            </a:solidFill>
            <a:ln w="9360">
              <a:solidFill>
                <a:schemeClr val="tx1"/>
              </a:solidFill>
              <a:round/>
            </a:ln>
          </p:spPr>
          <p:style>
            <a:lnRef idx="0"/>
            <a:fillRef idx="0"/>
            <a:effectRef idx="0"/>
            <a:fontRef idx="minor"/>
          </p:style>
        </p:sp>
        <p:sp>
          <p:nvSpPr>
            <p:cNvPr id="5340" name="CustomShape 1652"/>
            <p:cNvSpPr/>
            <p:nvPr/>
          </p:nvSpPr>
          <p:spPr>
            <a:xfrm rot="16200000">
              <a:off x="5012640" y="5583960"/>
              <a:ext cx="268920" cy="144000"/>
            </a:xfrm>
            <a:prstGeom prst="ellipse">
              <a:avLst/>
            </a:prstGeom>
            <a:solidFill>
              <a:schemeClr val="bg1"/>
            </a:solidFill>
            <a:ln w="9360">
              <a:solidFill>
                <a:schemeClr val="tx1"/>
              </a:solidFill>
              <a:round/>
            </a:ln>
          </p:spPr>
          <p:style>
            <a:lnRef idx="0"/>
            <a:fillRef idx="0"/>
            <a:effectRef idx="0"/>
            <a:fontRef idx="minor"/>
          </p:style>
        </p:sp>
        <p:sp>
          <p:nvSpPr>
            <p:cNvPr id="5341" name="CustomShape 1653"/>
            <p:cNvSpPr/>
            <p:nvPr/>
          </p:nvSpPr>
          <p:spPr>
            <a:xfrm rot="16200000">
              <a:off x="5012640" y="5506560"/>
              <a:ext cx="268920" cy="144000"/>
            </a:xfrm>
            <a:prstGeom prst="ellipse">
              <a:avLst/>
            </a:prstGeom>
            <a:solidFill>
              <a:schemeClr val="bg1"/>
            </a:solidFill>
            <a:ln w="9360">
              <a:solidFill>
                <a:schemeClr val="tx1"/>
              </a:solidFill>
              <a:round/>
            </a:ln>
          </p:spPr>
          <p:style>
            <a:lnRef idx="0"/>
            <a:fillRef idx="0"/>
            <a:effectRef idx="0"/>
            <a:fontRef idx="minor"/>
          </p:style>
        </p:sp>
        <p:sp>
          <p:nvSpPr>
            <p:cNvPr id="5342" name="CustomShape 1654"/>
            <p:cNvSpPr/>
            <p:nvPr/>
          </p:nvSpPr>
          <p:spPr>
            <a:xfrm rot="16200000">
              <a:off x="5012640" y="5430240"/>
              <a:ext cx="268920" cy="144000"/>
            </a:xfrm>
            <a:prstGeom prst="ellipse">
              <a:avLst/>
            </a:prstGeom>
            <a:solidFill>
              <a:schemeClr val="bg1"/>
            </a:solidFill>
            <a:ln w="9360">
              <a:solidFill>
                <a:schemeClr val="tx1"/>
              </a:solidFill>
              <a:round/>
            </a:ln>
          </p:spPr>
          <p:style>
            <a:lnRef idx="0"/>
            <a:fillRef idx="0"/>
            <a:effectRef idx="0"/>
            <a:fontRef idx="minor"/>
          </p:style>
        </p:sp>
        <p:sp>
          <p:nvSpPr>
            <p:cNvPr id="5343" name="CustomShape 1655"/>
            <p:cNvSpPr/>
            <p:nvPr/>
          </p:nvSpPr>
          <p:spPr>
            <a:xfrm rot="16200000">
              <a:off x="5012640" y="5352840"/>
              <a:ext cx="268920" cy="144000"/>
            </a:xfrm>
            <a:prstGeom prst="ellipse">
              <a:avLst/>
            </a:prstGeom>
            <a:solidFill>
              <a:schemeClr val="bg1"/>
            </a:solidFill>
            <a:ln w="9360">
              <a:solidFill>
                <a:schemeClr val="tx1"/>
              </a:solidFill>
              <a:round/>
            </a:ln>
          </p:spPr>
          <p:style>
            <a:lnRef idx="0"/>
            <a:fillRef idx="0"/>
            <a:effectRef idx="0"/>
            <a:fontRef idx="minor"/>
          </p:style>
        </p:sp>
        <p:sp>
          <p:nvSpPr>
            <p:cNvPr id="5344" name="CustomShape 1656"/>
            <p:cNvSpPr/>
            <p:nvPr/>
          </p:nvSpPr>
          <p:spPr>
            <a:xfrm rot="16200000">
              <a:off x="5012640" y="5275440"/>
              <a:ext cx="268920" cy="144000"/>
            </a:xfrm>
            <a:prstGeom prst="ellipse">
              <a:avLst/>
            </a:prstGeom>
            <a:solidFill>
              <a:schemeClr val="bg1"/>
            </a:solidFill>
            <a:ln w="9360">
              <a:solidFill>
                <a:schemeClr val="tx1"/>
              </a:solidFill>
              <a:round/>
            </a:ln>
          </p:spPr>
          <p:style>
            <a:lnRef idx="0"/>
            <a:fillRef idx="0"/>
            <a:effectRef idx="0"/>
            <a:fontRef idx="minor"/>
          </p:style>
        </p:sp>
        <p:sp>
          <p:nvSpPr>
            <p:cNvPr id="5345" name="CustomShape 1657"/>
            <p:cNvSpPr/>
            <p:nvPr/>
          </p:nvSpPr>
          <p:spPr>
            <a:xfrm rot="16200000">
              <a:off x="5012640" y="5199120"/>
              <a:ext cx="268920" cy="144000"/>
            </a:xfrm>
            <a:prstGeom prst="ellipse">
              <a:avLst/>
            </a:prstGeom>
            <a:solidFill>
              <a:schemeClr val="bg1"/>
            </a:solidFill>
            <a:ln w="9360">
              <a:solidFill>
                <a:schemeClr val="tx1"/>
              </a:solidFill>
              <a:round/>
            </a:ln>
          </p:spPr>
          <p:style>
            <a:lnRef idx="0"/>
            <a:fillRef idx="0"/>
            <a:effectRef idx="0"/>
            <a:fontRef idx="minor"/>
          </p:style>
        </p:sp>
        <p:sp>
          <p:nvSpPr>
            <p:cNvPr id="5346" name="CustomShape 1658"/>
            <p:cNvSpPr/>
            <p:nvPr/>
          </p:nvSpPr>
          <p:spPr>
            <a:xfrm rot="16200000">
              <a:off x="5012640" y="5121720"/>
              <a:ext cx="268920" cy="144000"/>
            </a:xfrm>
            <a:prstGeom prst="ellipse">
              <a:avLst/>
            </a:prstGeom>
            <a:solidFill>
              <a:schemeClr val="bg1"/>
            </a:solidFill>
            <a:ln w="9360">
              <a:solidFill>
                <a:schemeClr val="tx1"/>
              </a:solidFill>
              <a:round/>
            </a:ln>
          </p:spPr>
          <p:style>
            <a:lnRef idx="0"/>
            <a:fillRef idx="0"/>
            <a:effectRef idx="0"/>
            <a:fontRef idx="minor"/>
          </p:style>
        </p:sp>
        <p:sp>
          <p:nvSpPr>
            <p:cNvPr id="5347" name="CustomShape 1659"/>
            <p:cNvSpPr/>
            <p:nvPr/>
          </p:nvSpPr>
          <p:spPr>
            <a:xfrm rot="16200000">
              <a:off x="5012640" y="5044680"/>
              <a:ext cx="268920" cy="144000"/>
            </a:xfrm>
            <a:prstGeom prst="ellipse">
              <a:avLst/>
            </a:prstGeom>
            <a:solidFill>
              <a:schemeClr val="bg1"/>
            </a:solidFill>
            <a:ln w="9360">
              <a:solidFill>
                <a:schemeClr val="tx1"/>
              </a:solidFill>
              <a:round/>
            </a:ln>
          </p:spPr>
          <p:style>
            <a:lnRef idx="0"/>
            <a:fillRef idx="0"/>
            <a:effectRef idx="0"/>
            <a:fontRef idx="minor"/>
          </p:style>
        </p:sp>
        <p:sp>
          <p:nvSpPr>
            <p:cNvPr id="5348" name="CustomShape 1660"/>
            <p:cNvSpPr/>
            <p:nvPr/>
          </p:nvSpPr>
          <p:spPr>
            <a:xfrm rot="16200000">
              <a:off x="5012640" y="4967280"/>
              <a:ext cx="268920" cy="144000"/>
            </a:xfrm>
            <a:prstGeom prst="ellipse">
              <a:avLst/>
            </a:prstGeom>
            <a:solidFill>
              <a:schemeClr val="bg1"/>
            </a:solidFill>
            <a:ln w="9360">
              <a:solidFill>
                <a:schemeClr val="tx1"/>
              </a:solidFill>
              <a:round/>
            </a:ln>
          </p:spPr>
          <p:style>
            <a:lnRef idx="0"/>
            <a:fillRef idx="0"/>
            <a:effectRef idx="0"/>
            <a:fontRef idx="minor"/>
          </p:style>
        </p:sp>
        <p:sp>
          <p:nvSpPr>
            <p:cNvPr id="5349" name="CustomShape 1661"/>
            <p:cNvSpPr/>
            <p:nvPr/>
          </p:nvSpPr>
          <p:spPr>
            <a:xfrm rot="16200000">
              <a:off x="5012640" y="4890960"/>
              <a:ext cx="268920" cy="144000"/>
            </a:xfrm>
            <a:prstGeom prst="ellipse">
              <a:avLst/>
            </a:prstGeom>
            <a:solidFill>
              <a:schemeClr val="bg1"/>
            </a:solidFill>
            <a:ln w="9360">
              <a:solidFill>
                <a:schemeClr val="tx1"/>
              </a:solidFill>
              <a:round/>
            </a:ln>
          </p:spPr>
          <p:style>
            <a:lnRef idx="0"/>
            <a:fillRef idx="0"/>
            <a:effectRef idx="0"/>
            <a:fontRef idx="minor"/>
          </p:style>
        </p:sp>
        <p:sp>
          <p:nvSpPr>
            <p:cNvPr id="5350" name="CustomShape 1662"/>
            <p:cNvSpPr/>
            <p:nvPr/>
          </p:nvSpPr>
          <p:spPr>
            <a:xfrm rot="16200000">
              <a:off x="5012640" y="4813560"/>
              <a:ext cx="268920" cy="144000"/>
            </a:xfrm>
            <a:prstGeom prst="ellipse">
              <a:avLst/>
            </a:prstGeom>
            <a:solidFill>
              <a:schemeClr val="bg1"/>
            </a:solidFill>
            <a:ln w="9360">
              <a:solidFill>
                <a:schemeClr val="tx1"/>
              </a:solidFill>
              <a:round/>
            </a:ln>
          </p:spPr>
          <p:style>
            <a:lnRef idx="0"/>
            <a:fillRef idx="0"/>
            <a:effectRef idx="0"/>
            <a:fontRef idx="minor"/>
          </p:style>
        </p:sp>
        <p:sp>
          <p:nvSpPr>
            <p:cNvPr id="5351" name="CustomShape 1663"/>
            <p:cNvSpPr/>
            <p:nvPr/>
          </p:nvSpPr>
          <p:spPr>
            <a:xfrm rot="16200000">
              <a:off x="5012640" y="473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352" name="CustomShape 1664"/>
            <p:cNvSpPr/>
            <p:nvPr/>
          </p:nvSpPr>
          <p:spPr>
            <a:xfrm rot="16200000">
              <a:off x="5012640" y="4659840"/>
              <a:ext cx="268920" cy="144000"/>
            </a:xfrm>
            <a:prstGeom prst="ellipse">
              <a:avLst/>
            </a:prstGeom>
            <a:solidFill>
              <a:schemeClr val="bg1"/>
            </a:solidFill>
            <a:ln w="9360">
              <a:solidFill>
                <a:schemeClr val="tx1"/>
              </a:solidFill>
              <a:round/>
            </a:ln>
          </p:spPr>
          <p:style>
            <a:lnRef idx="0"/>
            <a:fillRef idx="0"/>
            <a:effectRef idx="0"/>
            <a:fontRef idx="minor"/>
          </p:style>
        </p:sp>
        <p:sp>
          <p:nvSpPr>
            <p:cNvPr id="5353" name="CustomShape 1665"/>
            <p:cNvSpPr/>
            <p:nvPr/>
          </p:nvSpPr>
          <p:spPr>
            <a:xfrm rot="16200000">
              <a:off x="5012640" y="4582800"/>
              <a:ext cx="268920" cy="144000"/>
            </a:xfrm>
            <a:prstGeom prst="ellipse">
              <a:avLst/>
            </a:prstGeom>
            <a:solidFill>
              <a:schemeClr val="bg1"/>
            </a:solidFill>
            <a:ln w="9360">
              <a:solidFill>
                <a:schemeClr val="tx1"/>
              </a:solidFill>
              <a:round/>
            </a:ln>
          </p:spPr>
          <p:style>
            <a:lnRef idx="0"/>
            <a:fillRef idx="0"/>
            <a:effectRef idx="0"/>
            <a:fontRef idx="minor"/>
          </p:style>
        </p:sp>
        <p:sp>
          <p:nvSpPr>
            <p:cNvPr id="5354" name="CustomShape 1666"/>
            <p:cNvSpPr/>
            <p:nvPr/>
          </p:nvSpPr>
          <p:spPr>
            <a:xfrm rot="16200000">
              <a:off x="5012640" y="4505400"/>
              <a:ext cx="268920" cy="144000"/>
            </a:xfrm>
            <a:prstGeom prst="ellipse">
              <a:avLst/>
            </a:prstGeom>
            <a:solidFill>
              <a:schemeClr val="bg1"/>
            </a:solidFill>
            <a:ln w="9360">
              <a:solidFill>
                <a:schemeClr val="tx1"/>
              </a:solidFill>
              <a:round/>
            </a:ln>
          </p:spPr>
          <p:style>
            <a:lnRef idx="0"/>
            <a:fillRef idx="0"/>
            <a:effectRef idx="0"/>
            <a:fontRef idx="minor"/>
          </p:style>
        </p:sp>
        <p:sp>
          <p:nvSpPr>
            <p:cNvPr id="5355" name="CustomShape 1667"/>
            <p:cNvSpPr/>
            <p:nvPr/>
          </p:nvSpPr>
          <p:spPr>
            <a:xfrm rot="16200000">
              <a:off x="5012640" y="442800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356" name="Group 1668"/>
          <p:cNvGrpSpPr/>
          <p:nvPr/>
        </p:nvGrpSpPr>
        <p:grpSpPr>
          <a:xfrm>
            <a:off x="5075640" y="4221000"/>
            <a:ext cx="142560" cy="1655640"/>
            <a:chOff x="5075640" y="4221000"/>
            <a:chExt cx="142560" cy="1655640"/>
          </a:xfrm>
        </p:grpSpPr>
        <p:sp>
          <p:nvSpPr>
            <p:cNvPr id="5357" name="CustomShape 1669"/>
            <p:cNvSpPr/>
            <p:nvPr/>
          </p:nvSpPr>
          <p:spPr>
            <a:xfrm rot="5400000">
              <a:off x="5012280" y="4284000"/>
              <a:ext cx="268920" cy="142560"/>
            </a:xfrm>
            <a:prstGeom prst="ellipse">
              <a:avLst/>
            </a:prstGeom>
            <a:solidFill>
              <a:schemeClr val="bg1"/>
            </a:solidFill>
            <a:ln w="9360">
              <a:solidFill>
                <a:schemeClr val="tx1"/>
              </a:solidFill>
              <a:round/>
            </a:ln>
          </p:spPr>
          <p:style>
            <a:lnRef idx="0"/>
            <a:fillRef idx="0"/>
            <a:effectRef idx="0"/>
            <a:fontRef idx="minor"/>
          </p:style>
        </p:sp>
        <p:sp>
          <p:nvSpPr>
            <p:cNvPr id="5358" name="CustomShape 1670"/>
            <p:cNvSpPr/>
            <p:nvPr/>
          </p:nvSpPr>
          <p:spPr>
            <a:xfrm rot="5400000">
              <a:off x="5012280" y="4360680"/>
              <a:ext cx="268920" cy="142560"/>
            </a:xfrm>
            <a:prstGeom prst="ellipse">
              <a:avLst/>
            </a:prstGeom>
            <a:solidFill>
              <a:schemeClr val="bg1"/>
            </a:solidFill>
            <a:ln w="9360">
              <a:solidFill>
                <a:schemeClr val="tx1"/>
              </a:solidFill>
              <a:round/>
            </a:ln>
          </p:spPr>
          <p:style>
            <a:lnRef idx="0"/>
            <a:fillRef idx="0"/>
            <a:effectRef idx="0"/>
            <a:fontRef idx="minor"/>
          </p:style>
        </p:sp>
        <p:sp>
          <p:nvSpPr>
            <p:cNvPr id="5359" name="CustomShape 1671"/>
            <p:cNvSpPr/>
            <p:nvPr/>
          </p:nvSpPr>
          <p:spPr>
            <a:xfrm rot="5400000">
              <a:off x="5012280" y="4437720"/>
              <a:ext cx="268920" cy="142560"/>
            </a:xfrm>
            <a:prstGeom prst="ellipse">
              <a:avLst/>
            </a:prstGeom>
            <a:solidFill>
              <a:schemeClr val="bg1"/>
            </a:solidFill>
            <a:ln w="9360">
              <a:solidFill>
                <a:schemeClr val="tx1"/>
              </a:solidFill>
              <a:round/>
            </a:ln>
          </p:spPr>
          <p:style>
            <a:lnRef idx="0"/>
            <a:fillRef idx="0"/>
            <a:effectRef idx="0"/>
            <a:fontRef idx="minor"/>
          </p:style>
        </p:sp>
        <p:sp>
          <p:nvSpPr>
            <p:cNvPr id="5360" name="CustomShape 1672"/>
            <p:cNvSpPr/>
            <p:nvPr/>
          </p:nvSpPr>
          <p:spPr>
            <a:xfrm rot="5400000">
              <a:off x="5012280" y="4515120"/>
              <a:ext cx="268920" cy="142560"/>
            </a:xfrm>
            <a:prstGeom prst="ellipse">
              <a:avLst/>
            </a:prstGeom>
            <a:solidFill>
              <a:schemeClr val="bg1"/>
            </a:solidFill>
            <a:ln w="9360">
              <a:solidFill>
                <a:schemeClr val="tx1"/>
              </a:solidFill>
              <a:round/>
            </a:ln>
          </p:spPr>
          <p:style>
            <a:lnRef idx="0"/>
            <a:fillRef idx="0"/>
            <a:effectRef idx="0"/>
            <a:fontRef idx="minor"/>
          </p:style>
        </p:sp>
        <p:sp>
          <p:nvSpPr>
            <p:cNvPr id="5361" name="CustomShape 1673"/>
            <p:cNvSpPr/>
            <p:nvPr/>
          </p:nvSpPr>
          <p:spPr>
            <a:xfrm rot="5400000">
              <a:off x="5012280" y="4592520"/>
              <a:ext cx="268920" cy="142560"/>
            </a:xfrm>
            <a:prstGeom prst="ellipse">
              <a:avLst/>
            </a:prstGeom>
            <a:solidFill>
              <a:schemeClr val="bg1"/>
            </a:solidFill>
            <a:ln w="9360">
              <a:solidFill>
                <a:schemeClr val="tx1"/>
              </a:solidFill>
              <a:round/>
            </a:ln>
          </p:spPr>
          <p:style>
            <a:lnRef idx="0"/>
            <a:fillRef idx="0"/>
            <a:effectRef idx="0"/>
            <a:fontRef idx="minor"/>
          </p:style>
        </p:sp>
        <p:sp>
          <p:nvSpPr>
            <p:cNvPr id="5362" name="CustomShape 1674"/>
            <p:cNvSpPr/>
            <p:nvPr/>
          </p:nvSpPr>
          <p:spPr>
            <a:xfrm rot="5400000">
              <a:off x="5012280" y="4668840"/>
              <a:ext cx="268920" cy="142560"/>
            </a:xfrm>
            <a:prstGeom prst="ellipse">
              <a:avLst/>
            </a:prstGeom>
            <a:solidFill>
              <a:schemeClr val="bg1"/>
            </a:solidFill>
            <a:ln w="9360">
              <a:solidFill>
                <a:schemeClr val="tx1"/>
              </a:solidFill>
              <a:round/>
            </a:ln>
          </p:spPr>
          <p:style>
            <a:lnRef idx="0"/>
            <a:fillRef idx="0"/>
            <a:effectRef idx="0"/>
            <a:fontRef idx="minor"/>
          </p:style>
        </p:sp>
        <p:sp>
          <p:nvSpPr>
            <p:cNvPr id="5363" name="CustomShape 1675"/>
            <p:cNvSpPr/>
            <p:nvPr/>
          </p:nvSpPr>
          <p:spPr>
            <a:xfrm rot="5400000">
              <a:off x="5012280" y="4746240"/>
              <a:ext cx="268920" cy="142560"/>
            </a:xfrm>
            <a:prstGeom prst="ellipse">
              <a:avLst/>
            </a:prstGeom>
            <a:solidFill>
              <a:schemeClr val="bg1"/>
            </a:solidFill>
            <a:ln w="9360">
              <a:solidFill>
                <a:schemeClr val="tx1"/>
              </a:solidFill>
              <a:round/>
            </a:ln>
          </p:spPr>
          <p:style>
            <a:lnRef idx="0"/>
            <a:fillRef idx="0"/>
            <a:effectRef idx="0"/>
            <a:fontRef idx="minor"/>
          </p:style>
        </p:sp>
        <p:sp>
          <p:nvSpPr>
            <p:cNvPr id="5364" name="CustomShape 1676"/>
            <p:cNvSpPr/>
            <p:nvPr/>
          </p:nvSpPr>
          <p:spPr>
            <a:xfrm rot="5400000">
              <a:off x="5012280" y="4823280"/>
              <a:ext cx="268920" cy="142560"/>
            </a:xfrm>
            <a:prstGeom prst="ellipse">
              <a:avLst/>
            </a:prstGeom>
            <a:solidFill>
              <a:schemeClr val="bg1"/>
            </a:solidFill>
            <a:ln w="9360">
              <a:solidFill>
                <a:schemeClr val="tx1"/>
              </a:solidFill>
              <a:round/>
            </a:ln>
          </p:spPr>
          <p:style>
            <a:lnRef idx="0"/>
            <a:fillRef idx="0"/>
            <a:effectRef idx="0"/>
            <a:fontRef idx="minor"/>
          </p:style>
        </p:sp>
        <p:sp>
          <p:nvSpPr>
            <p:cNvPr id="5365" name="CustomShape 1677"/>
            <p:cNvSpPr/>
            <p:nvPr/>
          </p:nvSpPr>
          <p:spPr>
            <a:xfrm rot="5400000">
              <a:off x="5012280" y="4899600"/>
              <a:ext cx="268920" cy="142560"/>
            </a:xfrm>
            <a:prstGeom prst="ellipse">
              <a:avLst/>
            </a:prstGeom>
            <a:solidFill>
              <a:schemeClr val="bg1"/>
            </a:solidFill>
            <a:ln w="9360">
              <a:solidFill>
                <a:schemeClr val="tx1"/>
              </a:solidFill>
              <a:round/>
            </a:ln>
          </p:spPr>
          <p:style>
            <a:lnRef idx="0"/>
            <a:fillRef idx="0"/>
            <a:effectRef idx="0"/>
            <a:fontRef idx="minor"/>
          </p:style>
        </p:sp>
        <p:sp>
          <p:nvSpPr>
            <p:cNvPr id="5366" name="CustomShape 1678"/>
            <p:cNvSpPr/>
            <p:nvPr/>
          </p:nvSpPr>
          <p:spPr>
            <a:xfrm rot="5400000">
              <a:off x="5012280" y="4977000"/>
              <a:ext cx="268920" cy="142560"/>
            </a:xfrm>
            <a:prstGeom prst="ellipse">
              <a:avLst/>
            </a:prstGeom>
            <a:solidFill>
              <a:schemeClr val="bg1"/>
            </a:solidFill>
            <a:ln w="9360">
              <a:solidFill>
                <a:schemeClr val="tx1"/>
              </a:solidFill>
              <a:round/>
            </a:ln>
          </p:spPr>
          <p:style>
            <a:lnRef idx="0"/>
            <a:fillRef idx="0"/>
            <a:effectRef idx="0"/>
            <a:fontRef idx="minor"/>
          </p:style>
        </p:sp>
        <p:sp>
          <p:nvSpPr>
            <p:cNvPr id="5367" name="CustomShape 1679"/>
            <p:cNvSpPr/>
            <p:nvPr/>
          </p:nvSpPr>
          <p:spPr>
            <a:xfrm rot="5400000">
              <a:off x="5012280" y="5054400"/>
              <a:ext cx="268920" cy="142560"/>
            </a:xfrm>
            <a:prstGeom prst="ellipse">
              <a:avLst/>
            </a:prstGeom>
            <a:solidFill>
              <a:schemeClr val="bg1"/>
            </a:solidFill>
            <a:ln w="9360">
              <a:solidFill>
                <a:schemeClr val="tx1"/>
              </a:solidFill>
              <a:round/>
            </a:ln>
          </p:spPr>
          <p:style>
            <a:lnRef idx="0"/>
            <a:fillRef idx="0"/>
            <a:effectRef idx="0"/>
            <a:fontRef idx="minor"/>
          </p:style>
        </p:sp>
        <p:sp>
          <p:nvSpPr>
            <p:cNvPr id="5368" name="CustomShape 1680"/>
            <p:cNvSpPr/>
            <p:nvPr/>
          </p:nvSpPr>
          <p:spPr>
            <a:xfrm rot="5400000">
              <a:off x="5012280" y="5131440"/>
              <a:ext cx="268920" cy="142560"/>
            </a:xfrm>
            <a:prstGeom prst="ellipse">
              <a:avLst/>
            </a:prstGeom>
            <a:solidFill>
              <a:schemeClr val="bg1"/>
            </a:solidFill>
            <a:ln w="9360">
              <a:solidFill>
                <a:schemeClr val="tx1"/>
              </a:solidFill>
              <a:round/>
            </a:ln>
          </p:spPr>
          <p:style>
            <a:lnRef idx="0"/>
            <a:fillRef idx="0"/>
            <a:effectRef idx="0"/>
            <a:fontRef idx="minor"/>
          </p:style>
        </p:sp>
        <p:sp>
          <p:nvSpPr>
            <p:cNvPr id="5369" name="CustomShape 1681"/>
            <p:cNvSpPr/>
            <p:nvPr/>
          </p:nvSpPr>
          <p:spPr>
            <a:xfrm rot="5400000">
              <a:off x="5012280" y="5208120"/>
              <a:ext cx="268920" cy="142560"/>
            </a:xfrm>
            <a:prstGeom prst="ellipse">
              <a:avLst/>
            </a:prstGeom>
            <a:solidFill>
              <a:schemeClr val="bg1"/>
            </a:solidFill>
            <a:ln w="9360">
              <a:solidFill>
                <a:schemeClr val="tx1"/>
              </a:solidFill>
              <a:round/>
            </a:ln>
          </p:spPr>
          <p:style>
            <a:lnRef idx="0"/>
            <a:fillRef idx="0"/>
            <a:effectRef idx="0"/>
            <a:fontRef idx="minor"/>
          </p:style>
        </p:sp>
        <p:sp>
          <p:nvSpPr>
            <p:cNvPr id="5370" name="CustomShape 1682"/>
            <p:cNvSpPr/>
            <p:nvPr/>
          </p:nvSpPr>
          <p:spPr>
            <a:xfrm rot="5400000">
              <a:off x="5012280" y="5285160"/>
              <a:ext cx="268920" cy="142560"/>
            </a:xfrm>
            <a:prstGeom prst="ellipse">
              <a:avLst/>
            </a:prstGeom>
            <a:solidFill>
              <a:schemeClr val="bg1"/>
            </a:solidFill>
            <a:ln w="9360">
              <a:solidFill>
                <a:schemeClr val="tx1"/>
              </a:solidFill>
              <a:round/>
            </a:ln>
          </p:spPr>
          <p:style>
            <a:lnRef idx="0"/>
            <a:fillRef idx="0"/>
            <a:effectRef idx="0"/>
            <a:fontRef idx="minor"/>
          </p:style>
        </p:sp>
        <p:sp>
          <p:nvSpPr>
            <p:cNvPr id="5371" name="CustomShape 1683"/>
            <p:cNvSpPr/>
            <p:nvPr/>
          </p:nvSpPr>
          <p:spPr>
            <a:xfrm rot="5400000">
              <a:off x="5012280" y="5362560"/>
              <a:ext cx="268920" cy="142560"/>
            </a:xfrm>
            <a:prstGeom prst="ellipse">
              <a:avLst/>
            </a:prstGeom>
            <a:solidFill>
              <a:schemeClr val="bg1"/>
            </a:solidFill>
            <a:ln w="9360">
              <a:solidFill>
                <a:schemeClr val="tx1"/>
              </a:solidFill>
              <a:round/>
            </a:ln>
          </p:spPr>
          <p:style>
            <a:lnRef idx="0"/>
            <a:fillRef idx="0"/>
            <a:effectRef idx="0"/>
            <a:fontRef idx="minor"/>
          </p:style>
        </p:sp>
        <p:sp>
          <p:nvSpPr>
            <p:cNvPr id="5372" name="CustomShape 1684"/>
            <p:cNvSpPr/>
            <p:nvPr/>
          </p:nvSpPr>
          <p:spPr>
            <a:xfrm rot="5400000">
              <a:off x="5012280" y="5438880"/>
              <a:ext cx="268920" cy="142560"/>
            </a:xfrm>
            <a:prstGeom prst="ellipse">
              <a:avLst/>
            </a:prstGeom>
            <a:solidFill>
              <a:schemeClr val="bg1"/>
            </a:solidFill>
            <a:ln w="9360">
              <a:solidFill>
                <a:schemeClr val="tx1"/>
              </a:solidFill>
              <a:round/>
            </a:ln>
          </p:spPr>
          <p:style>
            <a:lnRef idx="0"/>
            <a:fillRef idx="0"/>
            <a:effectRef idx="0"/>
            <a:fontRef idx="minor"/>
          </p:style>
        </p:sp>
        <p:sp>
          <p:nvSpPr>
            <p:cNvPr id="5373" name="CustomShape 1685"/>
            <p:cNvSpPr/>
            <p:nvPr/>
          </p:nvSpPr>
          <p:spPr>
            <a:xfrm rot="5400000">
              <a:off x="5012280" y="5516280"/>
              <a:ext cx="268920" cy="142560"/>
            </a:xfrm>
            <a:prstGeom prst="ellipse">
              <a:avLst/>
            </a:prstGeom>
            <a:solidFill>
              <a:schemeClr val="bg1"/>
            </a:solidFill>
            <a:ln w="9360">
              <a:solidFill>
                <a:schemeClr val="tx1"/>
              </a:solidFill>
              <a:round/>
            </a:ln>
          </p:spPr>
          <p:style>
            <a:lnRef idx="0"/>
            <a:fillRef idx="0"/>
            <a:effectRef idx="0"/>
            <a:fontRef idx="minor"/>
          </p:style>
        </p:sp>
        <p:sp>
          <p:nvSpPr>
            <p:cNvPr id="5374" name="CustomShape 1686"/>
            <p:cNvSpPr/>
            <p:nvPr/>
          </p:nvSpPr>
          <p:spPr>
            <a:xfrm rot="5400000">
              <a:off x="5012280" y="5593320"/>
              <a:ext cx="268920" cy="142560"/>
            </a:xfrm>
            <a:prstGeom prst="ellipse">
              <a:avLst/>
            </a:prstGeom>
            <a:solidFill>
              <a:schemeClr val="bg1"/>
            </a:solidFill>
            <a:ln w="9360">
              <a:solidFill>
                <a:schemeClr val="tx1"/>
              </a:solidFill>
              <a:round/>
            </a:ln>
          </p:spPr>
          <p:style>
            <a:lnRef idx="0"/>
            <a:fillRef idx="0"/>
            <a:effectRef idx="0"/>
            <a:fontRef idx="minor"/>
          </p:style>
        </p:sp>
        <p:sp>
          <p:nvSpPr>
            <p:cNvPr id="5375" name="CustomShape 1687"/>
            <p:cNvSpPr/>
            <p:nvPr/>
          </p:nvSpPr>
          <p:spPr>
            <a:xfrm rot="5400000">
              <a:off x="5012280" y="5670720"/>
              <a:ext cx="268920" cy="142560"/>
            </a:xfrm>
            <a:prstGeom prst="ellipse">
              <a:avLst/>
            </a:prstGeom>
            <a:pattFill prst="openDmnd">
              <a:fgClr>
                <a:srgbClr val="44546a"/>
              </a:fgClr>
              <a:bgClr>
                <a:srgbClr val="ffffff"/>
              </a:bgClr>
            </a:pattFill>
            <a:ln w="9360">
              <a:solidFill>
                <a:schemeClr val="tx1"/>
              </a:solidFill>
              <a:round/>
            </a:ln>
          </p:spPr>
          <p:style>
            <a:lnRef idx="0"/>
            <a:fillRef idx="0"/>
            <a:effectRef idx="0"/>
            <a:fontRef idx="minor"/>
          </p:style>
        </p:sp>
      </p:grpSp>
      <p:sp>
        <p:nvSpPr>
          <p:cNvPr id="5376" name="CustomShape 1688"/>
          <p:cNvSpPr/>
          <p:nvPr/>
        </p:nvSpPr>
        <p:spPr>
          <a:xfrm>
            <a:off x="4716360" y="6497640"/>
            <a:ext cx="647280" cy="718920"/>
          </a:xfrm>
          <a:prstGeom prst="ellipse">
            <a:avLst/>
          </a:prstGeom>
          <a:solidFill>
            <a:schemeClr val="accent1"/>
          </a:solidFill>
          <a:ln w="9360">
            <a:solidFill>
              <a:schemeClr val="tx1"/>
            </a:solidFill>
            <a:round/>
          </a:ln>
        </p:spPr>
        <p:style>
          <a:lnRef idx="0"/>
          <a:fillRef idx="0"/>
          <a:effectRef idx="0"/>
          <a:fontRef idx="minor"/>
        </p:style>
      </p:sp>
      <p:sp>
        <p:nvSpPr>
          <p:cNvPr id="5377" name="CustomShape 1689"/>
          <p:cNvSpPr/>
          <p:nvPr/>
        </p:nvSpPr>
        <p:spPr>
          <a:xfrm>
            <a:off x="4859280" y="3862440"/>
            <a:ext cx="574200" cy="576000"/>
          </a:xfrm>
          <a:prstGeom prst="ellipse">
            <a:avLst/>
          </a:prstGeom>
          <a:solidFill>
            <a:srgbClr val="c00000"/>
          </a:solidFill>
          <a:ln w="9360">
            <a:solidFill>
              <a:schemeClr val="accent2"/>
            </a:solidFill>
            <a:round/>
          </a:ln>
        </p:spPr>
        <p:style>
          <a:lnRef idx="0"/>
          <a:fillRef idx="0"/>
          <a:effectRef idx="0"/>
          <a:fontRef idx="minor"/>
        </p:style>
      </p:sp>
      <p:grpSp>
        <p:nvGrpSpPr>
          <p:cNvPr id="5378" name="Group 1690"/>
          <p:cNvGrpSpPr/>
          <p:nvPr/>
        </p:nvGrpSpPr>
        <p:grpSpPr>
          <a:xfrm>
            <a:off x="5038560" y="586080"/>
            <a:ext cx="144000" cy="1655640"/>
            <a:chOff x="5038560" y="586080"/>
            <a:chExt cx="144000" cy="1655640"/>
          </a:xfrm>
        </p:grpSpPr>
        <p:sp>
          <p:nvSpPr>
            <p:cNvPr id="5379" name="CustomShape 1691"/>
            <p:cNvSpPr/>
            <p:nvPr/>
          </p:nvSpPr>
          <p:spPr>
            <a:xfrm rot="16200000">
              <a:off x="4975920" y="2035080"/>
              <a:ext cx="268920" cy="144000"/>
            </a:xfrm>
            <a:prstGeom prst="ellipse">
              <a:avLst/>
            </a:prstGeom>
            <a:solidFill>
              <a:schemeClr val="bg1"/>
            </a:solidFill>
            <a:ln w="9360">
              <a:solidFill>
                <a:schemeClr val="tx1"/>
              </a:solidFill>
              <a:round/>
            </a:ln>
          </p:spPr>
          <p:style>
            <a:lnRef idx="0"/>
            <a:fillRef idx="0"/>
            <a:effectRef idx="0"/>
            <a:fontRef idx="minor"/>
          </p:style>
        </p:sp>
        <p:sp>
          <p:nvSpPr>
            <p:cNvPr id="5380" name="CustomShape 1692"/>
            <p:cNvSpPr/>
            <p:nvPr/>
          </p:nvSpPr>
          <p:spPr>
            <a:xfrm rot="16200000">
              <a:off x="4975920" y="1958400"/>
              <a:ext cx="268920" cy="144000"/>
            </a:xfrm>
            <a:prstGeom prst="ellipse">
              <a:avLst/>
            </a:prstGeom>
            <a:solidFill>
              <a:schemeClr val="bg1"/>
            </a:solidFill>
            <a:ln w="9360">
              <a:solidFill>
                <a:schemeClr val="tx1"/>
              </a:solidFill>
              <a:round/>
            </a:ln>
          </p:spPr>
          <p:style>
            <a:lnRef idx="0"/>
            <a:fillRef idx="0"/>
            <a:effectRef idx="0"/>
            <a:fontRef idx="minor"/>
          </p:style>
        </p:sp>
        <p:sp>
          <p:nvSpPr>
            <p:cNvPr id="5381" name="CustomShape 1693"/>
            <p:cNvSpPr/>
            <p:nvPr/>
          </p:nvSpPr>
          <p:spPr>
            <a:xfrm rot="16200000">
              <a:off x="4975920" y="1881360"/>
              <a:ext cx="268920" cy="144000"/>
            </a:xfrm>
            <a:prstGeom prst="ellipse">
              <a:avLst/>
            </a:prstGeom>
            <a:solidFill>
              <a:schemeClr val="bg1"/>
            </a:solidFill>
            <a:ln w="9360">
              <a:solidFill>
                <a:schemeClr val="tx1"/>
              </a:solidFill>
              <a:round/>
            </a:ln>
          </p:spPr>
          <p:style>
            <a:lnRef idx="0"/>
            <a:fillRef idx="0"/>
            <a:effectRef idx="0"/>
            <a:fontRef idx="minor"/>
          </p:style>
        </p:sp>
        <p:sp>
          <p:nvSpPr>
            <p:cNvPr id="5382" name="CustomShape 1694"/>
            <p:cNvSpPr/>
            <p:nvPr/>
          </p:nvSpPr>
          <p:spPr>
            <a:xfrm rot="16200000">
              <a:off x="4975920" y="1803960"/>
              <a:ext cx="268920" cy="144000"/>
            </a:xfrm>
            <a:prstGeom prst="ellipse">
              <a:avLst/>
            </a:prstGeom>
            <a:solidFill>
              <a:schemeClr val="bg1"/>
            </a:solidFill>
            <a:ln w="9360">
              <a:solidFill>
                <a:schemeClr val="tx1"/>
              </a:solidFill>
              <a:round/>
            </a:ln>
          </p:spPr>
          <p:style>
            <a:lnRef idx="0"/>
            <a:fillRef idx="0"/>
            <a:effectRef idx="0"/>
            <a:fontRef idx="minor"/>
          </p:style>
        </p:sp>
        <p:sp>
          <p:nvSpPr>
            <p:cNvPr id="5383" name="CustomShape 1695"/>
            <p:cNvSpPr/>
            <p:nvPr/>
          </p:nvSpPr>
          <p:spPr>
            <a:xfrm rot="16200000">
              <a:off x="4975920" y="1726560"/>
              <a:ext cx="268920" cy="144000"/>
            </a:xfrm>
            <a:prstGeom prst="ellipse">
              <a:avLst/>
            </a:prstGeom>
            <a:solidFill>
              <a:schemeClr val="bg1"/>
            </a:solidFill>
            <a:ln w="9360">
              <a:solidFill>
                <a:schemeClr val="tx1"/>
              </a:solidFill>
              <a:round/>
            </a:ln>
          </p:spPr>
          <p:style>
            <a:lnRef idx="0"/>
            <a:fillRef idx="0"/>
            <a:effectRef idx="0"/>
            <a:fontRef idx="minor"/>
          </p:style>
        </p:sp>
        <p:sp>
          <p:nvSpPr>
            <p:cNvPr id="5384" name="CustomShape 1696"/>
            <p:cNvSpPr/>
            <p:nvPr/>
          </p:nvSpPr>
          <p:spPr>
            <a:xfrm rot="16200000">
              <a:off x="4975920" y="1650240"/>
              <a:ext cx="268920" cy="144000"/>
            </a:xfrm>
            <a:prstGeom prst="ellipse">
              <a:avLst/>
            </a:prstGeom>
            <a:solidFill>
              <a:schemeClr val="bg1"/>
            </a:solidFill>
            <a:ln w="9360">
              <a:solidFill>
                <a:schemeClr val="tx1"/>
              </a:solidFill>
              <a:round/>
            </a:ln>
          </p:spPr>
          <p:style>
            <a:lnRef idx="0"/>
            <a:fillRef idx="0"/>
            <a:effectRef idx="0"/>
            <a:fontRef idx="minor"/>
          </p:style>
        </p:sp>
        <p:sp>
          <p:nvSpPr>
            <p:cNvPr id="5385" name="CustomShape 1697"/>
            <p:cNvSpPr/>
            <p:nvPr/>
          </p:nvSpPr>
          <p:spPr>
            <a:xfrm rot="16200000">
              <a:off x="4975920" y="1572840"/>
              <a:ext cx="268920" cy="144000"/>
            </a:xfrm>
            <a:prstGeom prst="ellipse">
              <a:avLst/>
            </a:prstGeom>
            <a:solidFill>
              <a:schemeClr val="bg1"/>
            </a:solidFill>
            <a:ln w="9360">
              <a:solidFill>
                <a:schemeClr val="tx1"/>
              </a:solidFill>
              <a:round/>
            </a:ln>
          </p:spPr>
          <p:style>
            <a:lnRef idx="0"/>
            <a:fillRef idx="0"/>
            <a:effectRef idx="0"/>
            <a:fontRef idx="minor"/>
          </p:style>
        </p:sp>
        <p:sp>
          <p:nvSpPr>
            <p:cNvPr id="5386" name="CustomShape 1698"/>
            <p:cNvSpPr/>
            <p:nvPr/>
          </p:nvSpPr>
          <p:spPr>
            <a:xfrm rot="16200000">
              <a:off x="4975920" y="1495800"/>
              <a:ext cx="268920" cy="144000"/>
            </a:xfrm>
            <a:prstGeom prst="ellipse">
              <a:avLst/>
            </a:prstGeom>
            <a:solidFill>
              <a:schemeClr val="bg1"/>
            </a:solidFill>
            <a:ln w="9360">
              <a:solidFill>
                <a:schemeClr val="tx1"/>
              </a:solidFill>
              <a:round/>
            </a:ln>
          </p:spPr>
          <p:style>
            <a:lnRef idx="0"/>
            <a:fillRef idx="0"/>
            <a:effectRef idx="0"/>
            <a:fontRef idx="minor"/>
          </p:style>
        </p:sp>
        <p:sp>
          <p:nvSpPr>
            <p:cNvPr id="5387" name="CustomShape 1699"/>
            <p:cNvSpPr/>
            <p:nvPr/>
          </p:nvSpPr>
          <p:spPr>
            <a:xfrm rot="16200000">
              <a:off x="4975920" y="1419480"/>
              <a:ext cx="268920" cy="144000"/>
            </a:xfrm>
            <a:prstGeom prst="ellipse">
              <a:avLst/>
            </a:prstGeom>
            <a:solidFill>
              <a:schemeClr val="bg1"/>
            </a:solidFill>
            <a:ln w="9360">
              <a:solidFill>
                <a:schemeClr val="tx1"/>
              </a:solidFill>
              <a:round/>
            </a:ln>
          </p:spPr>
          <p:style>
            <a:lnRef idx="0"/>
            <a:fillRef idx="0"/>
            <a:effectRef idx="0"/>
            <a:fontRef idx="minor"/>
          </p:style>
        </p:sp>
        <p:sp>
          <p:nvSpPr>
            <p:cNvPr id="5388" name="CustomShape 1700"/>
            <p:cNvSpPr/>
            <p:nvPr/>
          </p:nvSpPr>
          <p:spPr>
            <a:xfrm rot="16200000">
              <a:off x="4975920" y="1342080"/>
              <a:ext cx="268920" cy="144000"/>
            </a:xfrm>
            <a:prstGeom prst="ellipse">
              <a:avLst/>
            </a:prstGeom>
            <a:solidFill>
              <a:schemeClr val="bg1"/>
            </a:solidFill>
            <a:ln w="9360">
              <a:solidFill>
                <a:schemeClr val="tx1"/>
              </a:solidFill>
              <a:round/>
            </a:ln>
          </p:spPr>
          <p:style>
            <a:lnRef idx="0"/>
            <a:fillRef idx="0"/>
            <a:effectRef idx="0"/>
            <a:fontRef idx="minor"/>
          </p:style>
        </p:sp>
        <p:sp>
          <p:nvSpPr>
            <p:cNvPr id="5389" name="CustomShape 1701"/>
            <p:cNvSpPr/>
            <p:nvPr/>
          </p:nvSpPr>
          <p:spPr>
            <a:xfrm rot="16200000">
              <a:off x="4975920" y="1264680"/>
              <a:ext cx="268920" cy="144000"/>
            </a:xfrm>
            <a:prstGeom prst="ellipse">
              <a:avLst/>
            </a:prstGeom>
            <a:solidFill>
              <a:schemeClr val="bg1"/>
            </a:solidFill>
            <a:ln w="9360">
              <a:solidFill>
                <a:schemeClr val="tx1"/>
              </a:solidFill>
              <a:round/>
            </a:ln>
          </p:spPr>
          <p:style>
            <a:lnRef idx="0"/>
            <a:fillRef idx="0"/>
            <a:effectRef idx="0"/>
            <a:fontRef idx="minor"/>
          </p:style>
        </p:sp>
        <p:sp>
          <p:nvSpPr>
            <p:cNvPr id="5390" name="CustomShape 1702"/>
            <p:cNvSpPr/>
            <p:nvPr/>
          </p:nvSpPr>
          <p:spPr>
            <a:xfrm rot="16200000">
              <a:off x="4975920" y="1187640"/>
              <a:ext cx="268920" cy="144000"/>
            </a:xfrm>
            <a:prstGeom prst="ellipse">
              <a:avLst/>
            </a:prstGeom>
            <a:solidFill>
              <a:schemeClr val="bg1"/>
            </a:solidFill>
            <a:ln w="9360">
              <a:solidFill>
                <a:schemeClr val="tx1"/>
              </a:solidFill>
              <a:round/>
            </a:ln>
          </p:spPr>
          <p:style>
            <a:lnRef idx="0"/>
            <a:fillRef idx="0"/>
            <a:effectRef idx="0"/>
            <a:fontRef idx="minor"/>
          </p:style>
        </p:sp>
        <p:sp>
          <p:nvSpPr>
            <p:cNvPr id="5391" name="CustomShape 1703"/>
            <p:cNvSpPr/>
            <p:nvPr/>
          </p:nvSpPr>
          <p:spPr>
            <a:xfrm rot="16200000">
              <a:off x="4975920" y="1110960"/>
              <a:ext cx="268920" cy="144000"/>
            </a:xfrm>
            <a:prstGeom prst="ellipse">
              <a:avLst/>
            </a:prstGeom>
            <a:solidFill>
              <a:schemeClr val="bg1"/>
            </a:solidFill>
            <a:ln w="9360">
              <a:solidFill>
                <a:schemeClr val="tx1"/>
              </a:solidFill>
              <a:round/>
            </a:ln>
          </p:spPr>
          <p:style>
            <a:lnRef idx="0"/>
            <a:fillRef idx="0"/>
            <a:effectRef idx="0"/>
            <a:fontRef idx="minor"/>
          </p:style>
        </p:sp>
        <p:sp>
          <p:nvSpPr>
            <p:cNvPr id="5392" name="CustomShape 1704"/>
            <p:cNvSpPr/>
            <p:nvPr/>
          </p:nvSpPr>
          <p:spPr>
            <a:xfrm rot="16200000">
              <a:off x="4975920" y="1033920"/>
              <a:ext cx="268920" cy="144000"/>
            </a:xfrm>
            <a:prstGeom prst="ellipse">
              <a:avLst/>
            </a:prstGeom>
            <a:solidFill>
              <a:schemeClr val="bg1"/>
            </a:solidFill>
            <a:ln w="9360">
              <a:solidFill>
                <a:schemeClr val="tx1"/>
              </a:solidFill>
              <a:round/>
            </a:ln>
          </p:spPr>
          <p:style>
            <a:lnRef idx="0"/>
            <a:fillRef idx="0"/>
            <a:effectRef idx="0"/>
            <a:fontRef idx="minor"/>
          </p:style>
        </p:sp>
        <p:sp>
          <p:nvSpPr>
            <p:cNvPr id="5393" name="CustomShape 1705"/>
            <p:cNvSpPr/>
            <p:nvPr/>
          </p:nvSpPr>
          <p:spPr>
            <a:xfrm rot="16200000">
              <a:off x="4975920" y="95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394" name="CustomShape 1706"/>
            <p:cNvSpPr/>
            <p:nvPr/>
          </p:nvSpPr>
          <p:spPr>
            <a:xfrm rot="16200000">
              <a:off x="4975920" y="880200"/>
              <a:ext cx="268920" cy="144000"/>
            </a:xfrm>
            <a:prstGeom prst="ellipse">
              <a:avLst/>
            </a:prstGeom>
            <a:solidFill>
              <a:schemeClr val="bg1"/>
            </a:solidFill>
            <a:ln w="9360">
              <a:solidFill>
                <a:schemeClr val="tx1"/>
              </a:solidFill>
              <a:round/>
            </a:ln>
          </p:spPr>
          <p:style>
            <a:lnRef idx="0"/>
            <a:fillRef idx="0"/>
            <a:effectRef idx="0"/>
            <a:fontRef idx="minor"/>
          </p:style>
        </p:sp>
        <p:sp>
          <p:nvSpPr>
            <p:cNvPr id="5395" name="CustomShape 1707"/>
            <p:cNvSpPr/>
            <p:nvPr/>
          </p:nvSpPr>
          <p:spPr>
            <a:xfrm rot="16200000">
              <a:off x="4975920" y="802800"/>
              <a:ext cx="268920" cy="144000"/>
            </a:xfrm>
            <a:prstGeom prst="ellipse">
              <a:avLst/>
            </a:prstGeom>
            <a:solidFill>
              <a:schemeClr val="bg1"/>
            </a:solidFill>
            <a:ln w="9360">
              <a:solidFill>
                <a:schemeClr val="tx1"/>
              </a:solidFill>
              <a:round/>
            </a:ln>
          </p:spPr>
          <p:style>
            <a:lnRef idx="0"/>
            <a:fillRef idx="0"/>
            <a:effectRef idx="0"/>
            <a:fontRef idx="minor"/>
          </p:style>
        </p:sp>
        <p:sp>
          <p:nvSpPr>
            <p:cNvPr id="5396" name="CustomShape 1708"/>
            <p:cNvSpPr/>
            <p:nvPr/>
          </p:nvSpPr>
          <p:spPr>
            <a:xfrm rot="16200000">
              <a:off x="4975920" y="725760"/>
              <a:ext cx="268920" cy="144000"/>
            </a:xfrm>
            <a:prstGeom prst="ellipse">
              <a:avLst/>
            </a:prstGeom>
            <a:solidFill>
              <a:schemeClr val="bg1"/>
            </a:solidFill>
            <a:ln w="9360">
              <a:solidFill>
                <a:schemeClr val="tx1"/>
              </a:solidFill>
              <a:round/>
            </a:ln>
          </p:spPr>
          <p:style>
            <a:lnRef idx="0"/>
            <a:fillRef idx="0"/>
            <a:effectRef idx="0"/>
            <a:fontRef idx="minor"/>
          </p:style>
        </p:sp>
        <p:sp>
          <p:nvSpPr>
            <p:cNvPr id="5397" name="CustomShape 1709"/>
            <p:cNvSpPr/>
            <p:nvPr/>
          </p:nvSpPr>
          <p:spPr>
            <a:xfrm rot="16200000">
              <a:off x="4975920" y="64836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398" name="Group 1710"/>
          <p:cNvGrpSpPr/>
          <p:nvPr/>
        </p:nvGrpSpPr>
        <p:grpSpPr>
          <a:xfrm>
            <a:off x="5040720" y="838080"/>
            <a:ext cx="142560" cy="1655640"/>
            <a:chOff x="5040720" y="838080"/>
            <a:chExt cx="142560" cy="1655640"/>
          </a:xfrm>
        </p:grpSpPr>
        <p:sp>
          <p:nvSpPr>
            <p:cNvPr id="5399" name="CustomShape 1711"/>
            <p:cNvSpPr/>
            <p:nvPr/>
          </p:nvSpPr>
          <p:spPr>
            <a:xfrm rot="5400000">
              <a:off x="4977360" y="901080"/>
              <a:ext cx="268920" cy="142560"/>
            </a:xfrm>
            <a:prstGeom prst="ellipse">
              <a:avLst/>
            </a:prstGeom>
            <a:solidFill>
              <a:schemeClr val="bg1"/>
            </a:solidFill>
            <a:ln w="9360">
              <a:solidFill>
                <a:schemeClr val="tx1"/>
              </a:solidFill>
              <a:round/>
            </a:ln>
          </p:spPr>
          <p:style>
            <a:lnRef idx="0"/>
            <a:fillRef idx="0"/>
            <a:effectRef idx="0"/>
            <a:fontRef idx="minor"/>
          </p:style>
        </p:sp>
        <p:sp>
          <p:nvSpPr>
            <p:cNvPr id="5400" name="CustomShape 1712"/>
            <p:cNvSpPr/>
            <p:nvPr/>
          </p:nvSpPr>
          <p:spPr>
            <a:xfrm rot="5400000">
              <a:off x="4977360" y="977760"/>
              <a:ext cx="268920" cy="142560"/>
            </a:xfrm>
            <a:prstGeom prst="ellipse">
              <a:avLst/>
            </a:prstGeom>
            <a:solidFill>
              <a:schemeClr val="bg1"/>
            </a:solidFill>
            <a:ln w="9360">
              <a:solidFill>
                <a:schemeClr val="tx1"/>
              </a:solidFill>
              <a:round/>
            </a:ln>
          </p:spPr>
          <p:style>
            <a:lnRef idx="0"/>
            <a:fillRef idx="0"/>
            <a:effectRef idx="0"/>
            <a:fontRef idx="minor"/>
          </p:style>
        </p:sp>
        <p:sp>
          <p:nvSpPr>
            <p:cNvPr id="5401" name="CustomShape 1713"/>
            <p:cNvSpPr/>
            <p:nvPr/>
          </p:nvSpPr>
          <p:spPr>
            <a:xfrm rot="5400000">
              <a:off x="4977360" y="1054800"/>
              <a:ext cx="268920" cy="142560"/>
            </a:xfrm>
            <a:prstGeom prst="ellipse">
              <a:avLst/>
            </a:prstGeom>
            <a:solidFill>
              <a:schemeClr val="bg1"/>
            </a:solidFill>
            <a:ln w="9360">
              <a:solidFill>
                <a:schemeClr val="tx1"/>
              </a:solidFill>
              <a:round/>
            </a:ln>
          </p:spPr>
          <p:style>
            <a:lnRef idx="0"/>
            <a:fillRef idx="0"/>
            <a:effectRef idx="0"/>
            <a:fontRef idx="minor"/>
          </p:style>
        </p:sp>
        <p:sp>
          <p:nvSpPr>
            <p:cNvPr id="5402" name="CustomShape 1714"/>
            <p:cNvSpPr/>
            <p:nvPr/>
          </p:nvSpPr>
          <p:spPr>
            <a:xfrm rot="5400000">
              <a:off x="4977360" y="1132200"/>
              <a:ext cx="268920" cy="142560"/>
            </a:xfrm>
            <a:prstGeom prst="ellipse">
              <a:avLst/>
            </a:prstGeom>
            <a:solidFill>
              <a:schemeClr val="bg1"/>
            </a:solidFill>
            <a:ln w="9360">
              <a:solidFill>
                <a:schemeClr val="tx1"/>
              </a:solidFill>
              <a:round/>
            </a:ln>
          </p:spPr>
          <p:style>
            <a:lnRef idx="0"/>
            <a:fillRef idx="0"/>
            <a:effectRef idx="0"/>
            <a:fontRef idx="minor"/>
          </p:style>
        </p:sp>
        <p:sp>
          <p:nvSpPr>
            <p:cNvPr id="5403" name="CustomShape 1715"/>
            <p:cNvSpPr/>
            <p:nvPr/>
          </p:nvSpPr>
          <p:spPr>
            <a:xfrm rot="5400000">
              <a:off x="4977360" y="1209600"/>
              <a:ext cx="268920" cy="142560"/>
            </a:xfrm>
            <a:prstGeom prst="ellipse">
              <a:avLst/>
            </a:prstGeom>
            <a:solidFill>
              <a:schemeClr val="bg1"/>
            </a:solidFill>
            <a:ln w="9360">
              <a:solidFill>
                <a:schemeClr val="tx1"/>
              </a:solidFill>
              <a:round/>
            </a:ln>
          </p:spPr>
          <p:style>
            <a:lnRef idx="0"/>
            <a:fillRef idx="0"/>
            <a:effectRef idx="0"/>
            <a:fontRef idx="minor"/>
          </p:style>
        </p:sp>
        <p:sp>
          <p:nvSpPr>
            <p:cNvPr id="5404" name="CustomShape 1716"/>
            <p:cNvSpPr/>
            <p:nvPr/>
          </p:nvSpPr>
          <p:spPr>
            <a:xfrm rot="5400000">
              <a:off x="4977360" y="1285920"/>
              <a:ext cx="268920" cy="142560"/>
            </a:xfrm>
            <a:prstGeom prst="ellipse">
              <a:avLst/>
            </a:prstGeom>
            <a:solidFill>
              <a:schemeClr val="bg1"/>
            </a:solidFill>
            <a:ln w="9360">
              <a:solidFill>
                <a:schemeClr val="tx1"/>
              </a:solidFill>
              <a:round/>
            </a:ln>
          </p:spPr>
          <p:style>
            <a:lnRef idx="0"/>
            <a:fillRef idx="0"/>
            <a:effectRef idx="0"/>
            <a:fontRef idx="minor"/>
          </p:style>
        </p:sp>
        <p:sp>
          <p:nvSpPr>
            <p:cNvPr id="5405" name="CustomShape 1717"/>
            <p:cNvSpPr/>
            <p:nvPr/>
          </p:nvSpPr>
          <p:spPr>
            <a:xfrm rot="5400000">
              <a:off x="4977360" y="1362960"/>
              <a:ext cx="268920" cy="142560"/>
            </a:xfrm>
            <a:prstGeom prst="ellipse">
              <a:avLst/>
            </a:prstGeom>
            <a:solidFill>
              <a:schemeClr val="bg1"/>
            </a:solidFill>
            <a:ln w="9360">
              <a:solidFill>
                <a:schemeClr val="tx1"/>
              </a:solidFill>
              <a:round/>
            </a:ln>
          </p:spPr>
          <p:style>
            <a:lnRef idx="0"/>
            <a:fillRef idx="0"/>
            <a:effectRef idx="0"/>
            <a:fontRef idx="minor"/>
          </p:style>
        </p:sp>
        <p:sp>
          <p:nvSpPr>
            <p:cNvPr id="5406" name="CustomShape 1718"/>
            <p:cNvSpPr/>
            <p:nvPr/>
          </p:nvSpPr>
          <p:spPr>
            <a:xfrm rot="5400000">
              <a:off x="4977360" y="1440360"/>
              <a:ext cx="268920" cy="142560"/>
            </a:xfrm>
            <a:prstGeom prst="ellipse">
              <a:avLst/>
            </a:prstGeom>
            <a:solidFill>
              <a:schemeClr val="bg1"/>
            </a:solidFill>
            <a:ln w="9360">
              <a:solidFill>
                <a:schemeClr val="tx1"/>
              </a:solidFill>
              <a:round/>
            </a:ln>
          </p:spPr>
          <p:style>
            <a:lnRef idx="0"/>
            <a:fillRef idx="0"/>
            <a:effectRef idx="0"/>
            <a:fontRef idx="minor"/>
          </p:style>
        </p:sp>
        <p:sp>
          <p:nvSpPr>
            <p:cNvPr id="5407" name="CustomShape 1719"/>
            <p:cNvSpPr/>
            <p:nvPr/>
          </p:nvSpPr>
          <p:spPr>
            <a:xfrm rot="5400000">
              <a:off x="4977360" y="1516680"/>
              <a:ext cx="268920" cy="142560"/>
            </a:xfrm>
            <a:prstGeom prst="ellipse">
              <a:avLst/>
            </a:prstGeom>
            <a:solidFill>
              <a:schemeClr val="bg1"/>
            </a:solidFill>
            <a:ln w="9360">
              <a:solidFill>
                <a:schemeClr val="tx1"/>
              </a:solidFill>
              <a:round/>
            </a:ln>
          </p:spPr>
          <p:style>
            <a:lnRef idx="0"/>
            <a:fillRef idx="0"/>
            <a:effectRef idx="0"/>
            <a:fontRef idx="minor"/>
          </p:style>
        </p:sp>
        <p:sp>
          <p:nvSpPr>
            <p:cNvPr id="5408" name="CustomShape 1720"/>
            <p:cNvSpPr/>
            <p:nvPr/>
          </p:nvSpPr>
          <p:spPr>
            <a:xfrm rot="5400000">
              <a:off x="4977360" y="1594080"/>
              <a:ext cx="268920" cy="142560"/>
            </a:xfrm>
            <a:prstGeom prst="ellipse">
              <a:avLst/>
            </a:prstGeom>
            <a:solidFill>
              <a:schemeClr val="bg1"/>
            </a:solidFill>
            <a:ln w="9360">
              <a:solidFill>
                <a:schemeClr val="tx1"/>
              </a:solidFill>
              <a:round/>
            </a:ln>
          </p:spPr>
          <p:style>
            <a:lnRef idx="0"/>
            <a:fillRef idx="0"/>
            <a:effectRef idx="0"/>
            <a:fontRef idx="minor"/>
          </p:style>
        </p:sp>
        <p:sp>
          <p:nvSpPr>
            <p:cNvPr id="5409" name="CustomShape 1721"/>
            <p:cNvSpPr/>
            <p:nvPr/>
          </p:nvSpPr>
          <p:spPr>
            <a:xfrm rot="5400000">
              <a:off x="4977360" y="1671480"/>
              <a:ext cx="268920" cy="142560"/>
            </a:xfrm>
            <a:prstGeom prst="ellipse">
              <a:avLst/>
            </a:prstGeom>
            <a:solidFill>
              <a:schemeClr val="bg1"/>
            </a:solidFill>
            <a:ln w="9360">
              <a:solidFill>
                <a:schemeClr val="tx1"/>
              </a:solidFill>
              <a:round/>
            </a:ln>
          </p:spPr>
          <p:style>
            <a:lnRef idx="0"/>
            <a:fillRef idx="0"/>
            <a:effectRef idx="0"/>
            <a:fontRef idx="minor"/>
          </p:style>
        </p:sp>
        <p:sp>
          <p:nvSpPr>
            <p:cNvPr id="5410" name="CustomShape 1722"/>
            <p:cNvSpPr/>
            <p:nvPr/>
          </p:nvSpPr>
          <p:spPr>
            <a:xfrm rot="5400000">
              <a:off x="4977360" y="1748520"/>
              <a:ext cx="268920" cy="142560"/>
            </a:xfrm>
            <a:prstGeom prst="ellipse">
              <a:avLst/>
            </a:prstGeom>
            <a:solidFill>
              <a:schemeClr val="bg1"/>
            </a:solidFill>
            <a:ln w="9360">
              <a:solidFill>
                <a:schemeClr val="tx1"/>
              </a:solidFill>
              <a:round/>
            </a:ln>
          </p:spPr>
          <p:style>
            <a:lnRef idx="0"/>
            <a:fillRef idx="0"/>
            <a:effectRef idx="0"/>
            <a:fontRef idx="minor"/>
          </p:style>
        </p:sp>
        <p:sp>
          <p:nvSpPr>
            <p:cNvPr id="5411" name="CustomShape 1723"/>
            <p:cNvSpPr/>
            <p:nvPr/>
          </p:nvSpPr>
          <p:spPr>
            <a:xfrm rot="5400000">
              <a:off x="4977360" y="1825200"/>
              <a:ext cx="268920" cy="142560"/>
            </a:xfrm>
            <a:prstGeom prst="ellipse">
              <a:avLst/>
            </a:prstGeom>
            <a:solidFill>
              <a:schemeClr val="bg1"/>
            </a:solidFill>
            <a:ln w="9360">
              <a:solidFill>
                <a:schemeClr val="tx1"/>
              </a:solidFill>
              <a:round/>
            </a:ln>
          </p:spPr>
          <p:style>
            <a:lnRef idx="0"/>
            <a:fillRef idx="0"/>
            <a:effectRef idx="0"/>
            <a:fontRef idx="minor"/>
          </p:style>
        </p:sp>
        <p:sp>
          <p:nvSpPr>
            <p:cNvPr id="5412" name="CustomShape 1724"/>
            <p:cNvSpPr/>
            <p:nvPr/>
          </p:nvSpPr>
          <p:spPr>
            <a:xfrm rot="5400000">
              <a:off x="4977360" y="1902240"/>
              <a:ext cx="268920" cy="142560"/>
            </a:xfrm>
            <a:prstGeom prst="ellipse">
              <a:avLst/>
            </a:prstGeom>
            <a:solidFill>
              <a:schemeClr val="bg1"/>
            </a:solidFill>
            <a:ln w="9360">
              <a:solidFill>
                <a:schemeClr val="tx1"/>
              </a:solidFill>
              <a:round/>
            </a:ln>
          </p:spPr>
          <p:style>
            <a:lnRef idx="0"/>
            <a:fillRef idx="0"/>
            <a:effectRef idx="0"/>
            <a:fontRef idx="minor"/>
          </p:style>
        </p:sp>
        <p:sp>
          <p:nvSpPr>
            <p:cNvPr id="5413" name="CustomShape 1725"/>
            <p:cNvSpPr/>
            <p:nvPr/>
          </p:nvSpPr>
          <p:spPr>
            <a:xfrm rot="5400000">
              <a:off x="4977360" y="1979640"/>
              <a:ext cx="268920" cy="142560"/>
            </a:xfrm>
            <a:prstGeom prst="ellipse">
              <a:avLst/>
            </a:prstGeom>
            <a:solidFill>
              <a:schemeClr val="bg1"/>
            </a:solidFill>
            <a:ln w="9360">
              <a:solidFill>
                <a:schemeClr val="tx1"/>
              </a:solidFill>
              <a:round/>
            </a:ln>
          </p:spPr>
          <p:style>
            <a:lnRef idx="0"/>
            <a:fillRef idx="0"/>
            <a:effectRef idx="0"/>
            <a:fontRef idx="minor"/>
          </p:style>
        </p:sp>
        <p:sp>
          <p:nvSpPr>
            <p:cNvPr id="5414" name="CustomShape 1726"/>
            <p:cNvSpPr/>
            <p:nvPr/>
          </p:nvSpPr>
          <p:spPr>
            <a:xfrm rot="5400000">
              <a:off x="4977360" y="2055960"/>
              <a:ext cx="268920" cy="142560"/>
            </a:xfrm>
            <a:prstGeom prst="ellipse">
              <a:avLst/>
            </a:prstGeom>
            <a:solidFill>
              <a:schemeClr val="bg1"/>
            </a:solidFill>
            <a:ln w="9360">
              <a:solidFill>
                <a:schemeClr val="tx1"/>
              </a:solidFill>
              <a:round/>
            </a:ln>
          </p:spPr>
          <p:style>
            <a:lnRef idx="0"/>
            <a:fillRef idx="0"/>
            <a:effectRef idx="0"/>
            <a:fontRef idx="minor"/>
          </p:style>
        </p:sp>
        <p:sp>
          <p:nvSpPr>
            <p:cNvPr id="5415" name="CustomShape 1727"/>
            <p:cNvSpPr/>
            <p:nvPr/>
          </p:nvSpPr>
          <p:spPr>
            <a:xfrm rot="5400000">
              <a:off x="4977360" y="2133360"/>
              <a:ext cx="268920" cy="142560"/>
            </a:xfrm>
            <a:prstGeom prst="ellipse">
              <a:avLst/>
            </a:prstGeom>
            <a:solidFill>
              <a:schemeClr val="bg1"/>
            </a:solidFill>
            <a:ln w="9360">
              <a:solidFill>
                <a:schemeClr val="tx1"/>
              </a:solidFill>
              <a:round/>
            </a:ln>
          </p:spPr>
          <p:style>
            <a:lnRef idx="0"/>
            <a:fillRef idx="0"/>
            <a:effectRef idx="0"/>
            <a:fontRef idx="minor"/>
          </p:style>
        </p:sp>
        <p:sp>
          <p:nvSpPr>
            <p:cNvPr id="5416" name="CustomShape 1728"/>
            <p:cNvSpPr/>
            <p:nvPr/>
          </p:nvSpPr>
          <p:spPr>
            <a:xfrm rot="5400000">
              <a:off x="4977360" y="2210400"/>
              <a:ext cx="268920" cy="142560"/>
            </a:xfrm>
            <a:prstGeom prst="ellipse">
              <a:avLst/>
            </a:prstGeom>
            <a:solidFill>
              <a:schemeClr val="bg1"/>
            </a:solidFill>
            <a:ln w="9360">
              <a:solidFill>
                <a:schemeClr val="tx1"/>
              </a:solidFill>
              <a:round/>
            </a:ln>
          </p:spPr>
          <p:style>
            <a:lnRef idx="0"/>
            <a:fillRef idx="0"/>
            <a:effectRef idx="0"/>
            <a:fontRef idx="minor"/>
          </p:style>
        </p:sp>
        <p:sp>
          <p:nvSpPr>
            <p:cNvPr id="5417" name="CustomShape 1729"/>
            <p:cNvSpPr/>
            <p:nvPr/>
          </p:nvSpPr>
          <p:spPr>
            <a:xfrm rot="5400000">
              <a:off x="4977360" y="228780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418" name="CustomShape 1730"/>
          <p:cNvSpPr/>
          <p:nvPr/>
        </p:nvSpPr>
        <p:spPr>
          <a:xfrm>
            <a:off x="4859280" y="549360"/>
            <a:ext cx="574200" cy="576000"/>
          </a:xfrm>
          <a:prstGeom prst="ellipse">
            <a:avLst/>
          </a:prstGeom>
          <a:solidFill>
            <a:schemeClr val="accent1"/>
          </a:solidFill>
          <a:ln w="9360">
            <a:solidFill>
              <a:schemeClr val="tx1"/>
            </a:solidFill>
            <a:round/>
          </a:ln>
        </p:spPr>
        <p:style>
          <a:lnRef idx="0"/>
          <a:fillRef idx="0"/>
          <a:effectRef idx="0"/>
          <a:fontRef idx="minor"/>
        </p:style>
      </p:sp>
      <p:sp>
        <p:nvSpPr>
          <p:cNvPr id="5419" name="CustomShape 1731"/>
          <p:cNvSpPr/>
          <p:nvPr/>
        </p:nvSpPr>
        <p:spPr>
          <a:xfrm>
            <a:off x="4788000" y="2133720"/>
            <a:ext cx="647280" cy="576000"/>
          </a:xfrm>
          <a:prstGeom prst="ellipse">
            <a:avLst/>
          </a:prstGeom>
          <a:solidFill>
            <a:srgbClr val="c00000"/>
          </a:solidFill>
          <a:ln w="9360">
            <a:solidFill>
              <a:schemeClr val="accent2"/>
            </a:solidFill>
            <a:round/>
          </a:ln>
        </p:spPr>
        <p:style>
          <a:lnRef idx="0"/>
          <a:fillRef idx="0"/>
          <a:effectRef idx="0"/>
          <a:fontRef idx="minor"/>
        </p:style>
      </p:sp>
      <p:grpSp>
        <p:nvGrpSpPr>
          <p:cNvPr id="5420" name="Group 1732"/>
          <p:cNvGrpSpPr/>
          <p:nvPr/>
        </p:nvGrpSpPr>
        <p:grpSpPr>
          <a:xfrm>
            <a:off x="6765840" y="5767560"/>
            <a:ext cx="144000" cy="1655640"/>
            <a:chOff x="6765840" y="5767560"/>
            <a:chExt cx="144000" cy="1655640"/>
          </a:xfrm>
        </p:grpSpPr>
        <p:sp>
          <p:nvSpPr>
            <p:cNvPr id="5421" name="CustomShape 1733"/>
            <p:cNvSpPr/>
            <p:nvPr/>
          </p:nvSpPr>
          <p:spPr>
            <a:xfrm rot="16200000">
              <a:off x="6703200" y="7216560"/>
              <a:ext cx="268920" cy="144000"/>
            </a:xfrm>
            <a:prstGeom prst="ellipse">
              <a:avLst/>
            </a:prstGeom>
            <a:solidFill>
              <a:schemeClr val="bg1"/>
            </a:solidFill>
            <a:ln w="9360">
              <a:solidFill>
                <a:schemeClr val="tx1"/>
              </a:solidFill>
              <a:round/>
            </a:ln>
          </p:spPr>
          <p:style>
            <a:lnRef idx="0"/>
            <a:fillRef idx="0"/>
            <a:effectRef idx="0"/>
            <a:fontRef idx="minor"/>
          </p:style>
        </p:sp>
        <p:sp>
          <p:nvSpPr>
            <p:cNvPr id="5422" name="CustomShape 1734"/>
            <p:cNvSpPr/>
            <p:nvPr/>
          </p:nvSpPr>
          <p:spPr>
            <a:xfrm rot="16200000">
              <a:off x="6703200" y="7140240"/>
              <a:ext cx="268920" cy="144000"/>
            </a:xfrm>
            <a:prstGeom prst="ellipse">
              <a:avLst/>
            </a:prstGeom>
            <a:solidFill>
              <a:schemeClr val="bg1"/>
            </a:solidFill>
            <a:ln w="9360">
              <a:solidFill>
                <a:schemeClr val="tx1"/>
              </a:solidFill>
              <a:round/>
            </a:ln>
          </p:spPr>
          <p:style>
            <a:lnRef idx="0"/>
            <a:fillRef idx="0"/>
            <a:effectRef idx="0"/>
            <a:fontRef idx="minor"/>
          </p:style>
        </p:sp>
        <p:sp>
          <p:nvSpPr>
            <p:cNvPr id="5423" name="CustomShape 1735"/>
            <p:cNvSpPr/>
            <p:nvPr/>
          </p:nvSpPr>
          <p:spPr>
            <a:xfrm rot="16200000">
              <a:off x="6703200" y="7062840"/>
              <a:ext cx="268920" cy="144000"/>
            </a:xfrm>
            <a:prstGeom prst="ellipse">
              <a:avLst/>
            </a:prstGeom>
            <a:solidFill>
              <a:schemeClr val="bg1"/>
            </a:solidFill>
            <a:ln w="9360">
              <a:solidFill>
                <a:schemeClr val="tx1"/>
              </a:solidFill>
              <a:round/>
            </a:ln>
          </p:spPr>
          <p:style>
            <a:lnRef idx="0"/>
            <a:fillRef idx="0"/>
            <a:effectRef idx="0"/>
            <a:fontRef idx="minor"/>
          </p:style>
        </p:sp>
        <p:sp>
          <p:nvSpPr>
            <p:cNvPr id="5424" name="CustomShape 1736"/>
            <p:cNvSpPr/>
            <p:nvPr/>
          </p:nvSpPr>
          <p:spPr>
            <a:xfrm rot="16200000">
              <a:off x="6703200" y="6985440"/>
              <a:ext cx="268920" cy="144000"/>
            </a:xfrm>
            <a:prstGeom prst="ellipse">
              <a:avLst/>
            </a:prstGeom>
            <a:solidFill>
              <a:schemeClr val="bg1"/>
            </a:solidFill>
            <a:ln w="9360">
              <a:solidFill>
                <a:schemeClr val="tx1"/>
              </a:solidFill>
              <a:round/>
            </a:ln>
          </p:spPr>
          <p:style>
            <a:lnRef idx="0"/>
            <a:fillRef idx="0"/>
            <a:effectRef idx="0"/>
            <a:fontRef idx="minor"/>
          </p:style>
        </p:sp>
        <p:sp>
          <p:nvSpPr>
            <p:cNvPr id="5425" name="CustomShape 1737"/>
            <p:cNvSpPr/>
            <p:nvPr/>
          </p:nvSpPr>
          <p:spPr>
            <a:xfrm rot="16200000">
              <a:off x="6703200" y="6908400"/>
              <a:ext cx="268920" cy="144000"/>
            </a:xfrm>
            <a:prstGeom prst="ellipse">
              <a:avLst/>
            </a:prstGeom>
            <a:solidFill>
              <a:schemeClr val="bg1"/>
            </a:solidFill>
            <a:ln w="9360">
              <a:solidFill>
                <a:schemeClr val="tx1"/>
              </a:solidFill>
              <a:round/>
            </a:ln>
          </p:spPr>
          <p:style>
            <a:lnRef idx="0"/>
            <a:fillRef idx="0"/>
            <a:effectRef idx="0"/>
            <a:fontRef idx="minor"/>
          </p:style>
        </p:sp>
        <p:sp>
          <p:nvSpPr>
            <p:cNvPr id="5426" name="CustomShape 1738"/>
            <p:cNvSpPr/>
            <p:nvPr/>
          </p:nvSpPr>
          <p:spPr>
            <a:xfrm rot="16200000">
              <a:off x="6703200" y="6831720"/>
              <a:ext cx="268920" cy="144000"/>
            </a:xfrm>
            <a:prstGeom prst="ellipse">
              <a:avLst/>
            </a:prstGeom>
            <a:solidFill>
              <a:schemeClr val="bg1"/>
            </a:solidFill>
            <a:ln w="9360">
              <a:solidFill>
                <a:schemeClr val="tx1"/>
              </a:solidFill>
              <a:round/>
            </a:ln>
          </p:spPr>
          <p:style>
            <a:lnRef idx="0"/>
            <a:fillRef idx="0"/>
            <a:effectRef idx="0"/>
            <a:fontRef idx="minor"/>
          </p:style>
        </p:sp>
        <p:sp>
          <p:nvSpPr>
            <p:cNvPr id="5427" name="CustomShape 1739"/>
            <p:cNvSpPr/>
            <p:nvPr/>
          </p:nvSpPr>
          <p:spPr>
            <a:xfrm rot="16200000">
              <a:off x="6703200" y="6754680"/>
              <a:ext cx="268920" cy="144000"/>
            </a:xfrm>
            <a:prstGeom prst="ellipse">
              <a:avLst/>
            </a:prstGeom>
            <a:solidFill>
              <a:schemeClr val="bg1"/>
            </a:solidFill>
            <a:ln w="9360">
              <a:solidFill>
                <a:schemeClr val="tx1"/>
              </a:solidFill>
              <a:round/>
            </a:ln>
          </p:spPr>
          <p:style>
            <a:lnRef idx="0"/>
            <a:fillRef idx="0"/>
            <a:effectRef idx="0"/>
            <a:fontRef idx="minor"/>
          </p:style>
        </p:sp>
        <p:sp>
          <p:nvSpPr>
            <p:cNvPr id="5428" name="CustomShape 1740"/>
            <p:cNvSpPr/>
            <p:nvPr/>
          </p:nvSpPr>
          <p:spPr>
            <a:xfrm rot="16200000">
              <a:off x="6703200" y="6677280"/>
              <a:ext cx="268920" cy="144000"/>
            </a:xfrm>
            <a:prstGeom prst="ellipse">
              <a:avLst/>
            </a:prstGeom>
            <a:solidFill>
              <a:schemeClr val="bg1"/>
            </a:solidFill>
            <a:ln w="9360">
              <a:solidFill>
                <a:schemeClr val="tx1"/>
              </a:solidFill>
              <a:round/>
            </a:ln>
          </p:spPr>
          <p:style>
            <a:lnRef idx="0"/>
            <a:fillRef idx="0"/>
            <a:effectRef idx="0"/>
            <a:fontRef idx="minor"/>
          </p:style>
        </p:sp>
        <p:sp>
          <p:nvSpPr>
            <p:cNvPr id="5429" name="CustomShape 1741"/>
            <p:cNvSpPr/>
            <p:nvPr/>
          </p:nvSpPr>
          <p:spPr>
            <a:xfrm rot="16200000">
              <a:off x="6703200" y="6600960"/>
              <a:ext cx="268920" cy="144000"/>
            </a:xfrm>
            <a:prstGeom prst="ellipse">
              <a:avLst/>
            </a:prstGeom>
            <a:solidFill>
              <a:schemeClr val="bg1"/>
            </a:solidFill>
            <a:ln w="9360">
              <a:solidFill>
                <a:schemeClr val="tx1"/>
              </a:solidFill>
              <a:round/>
            </a:ln>
          </p:spPr>
          <p:style>
            <a:lnRef idx="0"/>
            <a:fillRef idx="0"/>
            <a:effectRef idx="0"/>
            <a:fontRef idx="minor"/>
          </p:style>
        </p:sp>
        <p:sp>
          <p:nvSpPr>
            <p:cNvPr id="5430" name="CustomShape 1742"/>
            <p:cNvSpPr/>
            <p:nvPr/>
          </p:nvSpPr>
          <p:spPr>
            <a:xfrm rot="16200000">
              <a:off x="6703200" y="6523560"/>
              <a:ext cx="268920" cy="144000"/>
            </a:xfrm>
            <a:prstGeom prst="ellipse">
              <a:avLst/>
            </a:prstGeom>
            <a:solidFill>
              <a:schemeClr val="bg1"/>
            </a:solidFill>
            <a:ln w="9360">
              <a:solidFill>
                <a:schemeClr val="tx1"/>
              </a:solidFill>
              <a:round/>
            </a:ln>
          </p:spPr>
          <p:style>
            <a:lnRef idx="0"/>
            <a:fillRef idx="0"/>
            <a:effectRef idx="0"/>
            <a:fontRef idx="minor"/>
          </p:style>
        </p:sp>
        <p:sp>
          <p:nvSpPr>
            <p:cNvPr id="5431" name="CustomShape 1743"/>
            <p:cNvSpPr/>
            <p:nvPr/>
          </p:nvSpPr>
          <p:spPr>
            <a:xfrm rot="16200000">
              <a:off x="6703200" y="644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432" name="CustomShape 1744"/>
            <p:cNvSpPr/>
            <p:nvPr/>
          </p:nvSpPr>
          <p:spPr>
            <a:xfrm rot="16200000">
              <a:off x="6703200" y="6369120"/>
              <a:ext cx="268920" cy="144000"/>
            </a:xfrm>
            <a:prstGeom prst="ellipse">
              <a:avLst/>
            </a:prstGeom>
            <a:solidFill>
              <a:schemeClr val="bg1"/>
            </a:solidFill>
            <a:ln w="9360">
              <a:solidFill>
                <a:schemeClr val="tx1"/>
              </a:solidFill>
              <a:round/>
            </a:ln>
          </p:spPr>
          <p:style>
            <a:lnRef idx="0"/>
            <a:fillRef idx="0"/>
            <a:effectRef idx="0"/>
            <a:fontRef idx="minor"/>
          </p:style>
        </p:sp>
        <p:sp>
          <p:nvSpPr>
            <p:cNvPr id="5433" name="CustomShape 1745"/>
            <p:cNvSpPr/>
            <p:nvPr/>
          </p:nvSpPr>
          <p:spPr>
            <a:xfrm rot="16200000">
              <a:off x="6703200" y="6292800"/>
              <a:ext cx="268920" cy="144000"/>
            </a:xfrm>
            <a:prstGeom prst="ellipse">
              <a:avLst/>
            </a:prstGeom>
            <a:solidFill>
              <a:schemeClr val="bg1"/>
            </a:solidFill>
            <a:ln w="9360">
              <a:solidFill>
                <a:schemeClr val="tx1"/>
              </a:solidFill>
              <a:round/>
            </a:ln>
          </p:spPr>
          <p:style>
            <a:lnRef idx="0"/>
            <a:fillRef idx="0"/>
            <a:effectRef idx="0"/>
            <a:fontRef idx="minor"/>
          </p:style>
        </p:sp>
        <p:sp>
          <p:nvSpPr>
            <p:cNvPr id="5434" name="CustomShape 1746"/>
            <p:cNvSpPr/>
            <p:nvPr/>
          </p:nvSpPr>
          <p:spPr>
            <a:xfrm rot="16200000">
              <a:off x="6703200" y="6215400"/>
              <a:ext cx="268920" cy="144000"/>
            </a:xfrm>
            <a:prstGeom prst="ellipse">
              <a:avLst/>
            </a:prstGeom>
            <a:solidFill>
              <a:schemeClr val="bg1"/>
            </a:solidFill>
            <a:ln w="9360">
              <a:solidFill>
                <a:schemeClr val="tx1"/>
              </a:solidFill>
              <a:round/>
            </a:ln>
          </p:spPr>
          <p:style>
            <a:lnRef idx="0"/>
            <a:fillRef idx="0"/>
            <a:effectRef idx="0"/>
            <a:fontRef idx="minor"/>
          </p:style>
        </p:sp>
        <p:sp>
          <p:nvSpPr>
            <p:cNvPr id="5435" name="CustomShape 1747"/>
            <p:cNvSpPr/>
            <p:nvPr/>
          </p:nvSpPr>
          <p:spPr>
            <a:xfrm rot="16200000">
              <a:off x="6703200" y="6138000"/>
              <a:ext cx="268920" cy="144000"/>
            </a:xfrm>
            <a:prstGeom prst="ellipse">
              <a:avLst/>
            </a:prstGeom>
            <a:solidFill>
              <a:schemeClr val="bg1"/>
            </a:solidFill>
            <a:ln w="9360">
              <a:solidFill>
                <a:schemeClr val="tx1"/>
              </a:solidFill>
              <a:round/>
            </a:ln>
          </p:spPr>
          <p:style>
            <a:lnRef idx="0"/>
            <a:fillRef idx="0"/>
            <a:effectRef idx="0"/>
            <a:fontRef idx="minor"/>
          </p:style>
        </p:sp>
        <p:sp>
          <p:nvSpPr>
            <p:cNvPr id="5436" name="CustomShape 1748"/>
            <p:cNvSpPr/>
            <p:nvPr/>
          </p:nvSpPr>
          <p:spPr>
            <a:xfrm rot="16200000">
              <a:off x="6703200" y="6061680"/>
              <a:ext cx="268920" cy="144000"/>
            </a:xfrm>
            <a:prstGeom prst="ellipse">
              <a:avLst/>
            </a:prstGeom>
            <a:solidFill>
              <a:schemeClr val="bg1"/>
            </a:solidFill>
            <a:ln w="9360">
              <a:solidFill>
                <a:schemeClr val="tx1"/>
              </a:solidFill>
              <a:round/>
            </a:ln>
          </p:spPr>
          <p:style>
            <a:lnRef idx="0"/>
            <a:fillRef idx="0"/>
            <a:effectRef idx="0"/>
            <a:fontRef idx="minor"/>
          </p:style>
        </p:sp>
        <p:sp>
          <p:nvSpPr>
            <p:cNvPr id="5437" name="CustomShape 1749"/>
            <p:cNvSpPr/>
            <p:nvPr/>
          </p:nvSpPr>
          <p:spPr>
            <a:xfrm rot="16200000">
              <a:off x="6703200" y="5984280"/>
              <a:ext cx="268920" cy="144000"/>
            </a:xfrm>
            <a:prstGeom prst="ellipse">
              <a:avLst/>
            </a:prstGeom>
            <a:solidFill>
              <a:schemeClr val="bg1"/>
            </a:solidFill>
            <a:ln w="9360">
              <a:solidFill>
                <a:schemeClr val="tx1"/>
              </a:solidFill>
              <a:round/>
            </a:ln>
          </p:spPr>
          <p:style>
            <a:lnRef idx="0"/>
            <a:fillRef idx="0"/>
            <a:effectRef idx="0"/>
            <a:fontRef idx="minor"/>
          </p:style>
        </p:sp>
        <p:sp>
          <p:nvSpPr>
            <p:cNvPr id="5438" name="CustomShape 1750"/>
            <p:cNvSpPr/>
            <p:nvPr/>
          </p:nvSpPr>
          <p:spPr>
            <a:xfrm rot="16200000">
              <a:off x="6703200" y="5907240"/>
              <a:ext cx="268920" cy="144000"/>
            </a:xfrm>
            <a:prstGeom prst="ellipse">
              <a:avLst/>
            </a:prstGeom>
            <a:solidFill>
              <a:schemeClr val="bg1"/>
            </a:solidFill>
            <a:ln w="9360">
              <a:solidFill>
                <a:schemeClr val="tx1"/>
              </a:solidFill>
              <a:round/>
            </a:ln>
          </p:spPr>
          <p:style>
            <a:lnRef idx="0"/>
            <a:fillRef idx="0"/>
            <a:effectRef idx="0"/>
            <a:fontRef idx="minor"/>
          </p:style>
        </p:sp>
        <p:sp>
          <p:nvSpPr>
            <p:cNvPr id="5439" name="CustomShape 1751"/>
            <p:cNvSpPr/>
            <p:nvPr/>
          </p:nvSpPr>
          <p:spPr>
            <a:xfrm rot="16200000">
              <a:off x="6703200" y="582984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440" name="Group 1752"/>
          <p:cNvGrpSpPr/>
          <p:nvPr/>
        </p:nvGrpSpPr>
        <p:grpSpPr>
          <a:xfrm>
            <a:off x="6768000" y="5587920"/>
            <a:ext cx="142560" cy="1655640"/>
            <a:chOff x="6768000" y="5587920"/>
            <a:chExt cx="142560" cy="1655640"/>
          </a:xfrm>
        </p:grpSpPr>
        <p:sp>
          <p:nvSpPr>
            <p:cNvPr id="5441" name="CustomShape 1753"/>
            <p:cNvSpPr/>
            <p:nvPr/>
          </p:nvSpPr>
          <p:spPr>
            <a:xfrm rot="5400000">
              <a:off x="6704640" y="5650920"/>
              <a:ext cx="268920" cy="142560"/>
            </a:xfrm>
            <a:prstGeom prst="ellipse">
              <a:avLst/>
            </a:prstGeom>
            <a:solidFill>
              <a:schemeClr val="bg1"/>
            </a:solidFill>
            <a:ln w="9360">
              <a:solidFill>
                <a:schemeClr val="tx1"/>
              </a:solidFill>
              <a:round/>
            </a:ln>
          </p:spPr>
          <p:style>
            <a:lnRef idx="0"/>
            <a:fillRef idx="0"/>
            <a:effectRef idx="0"/>
            <a:fontRef idx="minor"/>
          </p:style>
        </p:sp>
        <p:sp>
          <p:nvSpPr>
            <p:cNvPr id="5442" name="CustomShape 1754"/>
            <p:cNvSpPr/>
            <p:nvPr/>
          </p:nvSpPr>
          <p:spPr>
            <a:xfrm rot="5400000">
              <a:off x="6704640" y="5727240"/>
              <a:ext cx="268920" cy="142560"/>
            </a:xfrm>
            <a:prstGeom prst="ellipse">
              <a:avLst/>
            </a:prstGeom>
            <a:solidFill>
              <a:schemeClr val="bg1"/>
            </a:solidFill>
            <a:ln w="9360">
              <a:solidFill>
                <a:schemeClr val="tx1"/>
              </a:solidFill>
              <a:round/>
            </a:ln>
          </p:spPr>
          <p:style>
            <a:lnRef idx="0"/>
            <a:fillRef idx="0"/>
            <a:effectRef idx="0"/>
            <a:fontRef idx="minor"/>
          </p:style>
        </p:sp>
        <p:sp>
          <p:nvSpPr>
            <p:cNvPr id="5443" name="CustomShape 1755"/>
            <p:cNvSpPr/>
            <p:nvPr/>
          </p:nvSpPr>
          <p:spPr>
            <a:xfrm rot="5400000">
              <a:off x="6704640" y="5804640"/>
              <a:ext cx="268920" cy="142560"/>
            </a:xfrm>
            <a:prstGeom prst="ellipse">
              <a:avLst/>
            </a:prstGeom>
            <a:solidFill>
              <a:schemeClr val="bg1"/>
            </a:solidFill>
            <a:ln w="9360">
              <a:solidFill>
                <a:schemeClr val="tx1"/>
              </a:solidFill>
              <a:round/>
            </a:ln>
          </p:spPr>
          <p:style>
            <a:lnRef idx="0"/>
            <a:fillRef idx="0"/>
            <a:effectRef idx="0"/>
            <a:fontRef idx="minor"/>
          </p:style>
        </p:sp>
        <p:sp>
          <p:nvSpPr>
            <p:cNvPr id="5444" name="CustomShape 1756"/>
            <p:cNvSpPr/>
            <p:nvPr/>
          </p:nvSpPr>
          <p:spPr>
            <a:xfrm rot="5400000">
              <a:off x="6704640" y="588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445" name="CustomShape 1757"/>
            <p:cNvSpPr/>
            <p:nvPr/>
          </p:nvSpPr>
          <p:spPr>
            <a:xfrm rot="5400000">
              <a:off x="6704640" y="5959080"/>
              <a:ext cx="268920" cy="142560"/>
            </a:xfrm>
            <a:prstGeom prst="ellipse">
              <a:avLst/>
            </a:prstGeom>
            <a:solidFill>
              <a:schemeClr val="bg1"/>
            </a:solidFill>
            <a:ln w="9360">
              <a:solidFill>
                <a:schemeClr val="tx1"/>
              </a:solidFill>
              <a:round/>
            </a:ln>
          </p:spPr>
          <p:style>
            <a:lnRef idx="0"/>
            <a:fillRef idx="0"/>
            <a:effectRef idx="0"/>
            <a:fontRef idx="minor"/>
          </p:style>
        </p:sp>
        <p:sp>
          <p:nvSpPr>
            <p:cNvPr id="5446" name="CustomShape 1758"/>
            <p:cNvSpPr/>
            <p:nvPr/>
          </p:nvSpPr>
          <p:spPr>
            <a:xfrm rot="5400000">
              <a:off x="6704640" y="603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447" name="CustomShape 1759"/>
            <p:cNvSpPr/>
            <p:nvPr/>
          </p:nvSpPr>
          <p:spPr>
            <a:xfrm rot="5400000">
              <a:off x="6704640" y="6112800"/>
              <a:ext cx="268920" cy="142560"/>
            </a:xfrm>
            <a:prstGeom prst="ellipse">
              <a:avLst/>
            </a:prstGeom>
            <a:solidFill>
              <a:schemeClr val="bg1"/>
            </a:solidFill>
            <a:ln w="9360">
              <a:solidFill>
                <a:schemeClr val="tx1"/>
              </a:solidFill>
              <a:round/>
            </a:ln>
          </p:spPr>
          <p:style>
            <a:lnRef idx="0"/>
            <a:fillRef idx="0"/>
            <a:effectRef idx="0"/>
            <a:fontRef idx="minor"/>
          </p:style>
        </p:sp>
        <p:sp>
          <p:nvSpPr>
            <p:cNvPr id="5448" name="CustomShape 1760"/>
            <p:cNvSpPr/>
            <p:nvPr/>
          </p:nvSpPr>
          <p:spPr>
            <a:xfrm rot="5400000">
              <a:off x="6704640" y="619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449" name="CustomShape 1761"/>
            <p:cNvSpPr/>
            <p:nvPr/>
          </p:nvSpPr>
          <p:spPr>
            <a:xfrm rot="5400000">
              <a:off x="6704640" y="626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450" name="CustomShape 1762"/>
            <p:cNvSpPr/>
            <p:nvPr/>
          </p:nvSpPr>
          <p:spPr>
            <a:xfrm rot="5400000">
              <a:off x="6704640" y="634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451" name="CustomShape 1763"/>
            <p:cNvSpPr/>
            <p:nvPr/>
          </p:nvSpPr>
          <p:spPr>
            <a:xfrm rot="5400000">
              <a:off x="6704640" y="642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452" name="CustomShape 1764"/>
            <p:cNvSpPr/>
            <p:nvPr/>
          </p:nvSpPr>
          <p:spPr>
            <a:xfrm rot="5400000">
              <a:off x="6704640" y="6498360"/>
              <a:ext cx="268920" cy="142560"/>
            </a:xfrm>
            <a:prstGeom prst="ellipse">
              <a:avLst/>
            </a:prstGeom>
            <a:solidFill>
              <a:schemeClr val="bg1"/>
            </a:solidFill>
            <a:ln w="9360">
              <a:solidFill>
                <a:schemeClr val="tx1"/>
              </a:solidFill>
              <a:round/>
            </a:ln>
          </p:spPr>
          <p:style>
            <a:lnRef idx="0"/>
            <a:fillRef idx="0"/>
            <a:effectRef idx="0"/>
            <a:fontRef idx="minor"/>
          </p:style>
        </p:sp>
        <p:sp>
          <p:nvSpPr>
            <p:cNvPr id="5453" name="CustomShape 1765"/>
            <p:cNvSpPr/>
            <p:nvPr/>
          </p:nvSpPr>
          <p:spPr>
            <a:xfrm rot="5400000">
              <a:off x="6704640" y="657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454" name="CustomShape 1766"/>
            <p:cNvSpPr/>
            <p:nvPr/>
          </p:nvSpPr>
          <p:spPr>
            <a:xfrm rot="5400000">
              <a:off x="6704640" y="665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455" name="CustomShape 1767"/>
            <p:cNvSpPr/>
            <p:nvPr/>
          </p:nvSpPr>
          <p:spPr>
            <a:xfrm rot="5400000">
              <a:off x="6704640" y="672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456" name="CustomShape 1768"/>
            <p:cNvSpPr/>
            <p:nvPr/>
          </p:nvSpPr>
          <p:spPr>
            <a:xfrm rot="5400000">
              <a:off x="6704640" y="680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457" name="CustomShape 1769"/>
            <p:cNvSpPr/>
            <p:nvPr/>
          </p:nvSpPr>
          <p:spPr>
            <a:xfrm rot="5400000">
              <a:off x="6704640" y="688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458" name="CustomShape 1770"/>
            <p:cNvSpPr/>
            <p:nvPr/>
          </p:nvSpPr>
          <p:spPr>
            <a:xfrm rot="5400000">
              <a:off x="6704640" y="696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459" name="CustomShape 1771"/>
            <p:cNvSpPr/>
            <p:nvPr/>
          </p:nvSpPr>
          <p:spPr>
            <a:xfrm rot="5400000">
              <a:off x="6704640" y="703764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460" name="CustomShape 1772"/>
          <p:cNvSpPr/>
          <p:nvPr/>
        </p:nvSpPr>
        <p:spPr>
          <a:xfrm>
            <a:off x="6515280" y="6885000"/>
            <a:ext cx="720360" cy="647280"/>
          </a:xfrm>
          <a:prstGeom prst="ellipse">
            <a:avLst/>
          </a:prstGeom>
          <a:solidFill>
            <a:schemeClr val="accent1"/>
          </a:solidFill>
          <a:ln w="9360">
            <a:solidFill>
              <a:schemeClr val="tx1"/>
            </a:solidFill>
            <a:round/>
          </a:ln>
        </p:spPr>
        <p:style>
          <a:lnRef idx="0"/>
          <a:fillRef idx="0"/>
          <a:effectRef idx="0"/>
          <a:fontRef idx="minor"/>
        </p:style>
      </p:sp>
      <p:grpSp>
        <p:nvGrpSpPr>
          <p:cNvPr id="5461" name="Group 1773"/>
          <p:cNvGrpSpPr/>
          <p:nvPr/>
        </p:nvGrpSpPr>
        <p:grpSpPr>
          <a:xfrm>
            <a:off x="6765840" y="2168640"/>
            <a:ext cx="144000" cy="1655640"/>
            <a:chOff x="6765840" y="2168640"/>
            <a:chExt cx="144000" cy="1655640"/>
          </a:xfrm>
        </p:grpSpPr>
        <p:sp>
          <p:nvSpPr>
            <p:cNvPr id="5462" name="CustomShape 1774"/>
            <p:cNvSpPr/>
            <p:nvPr/>
          </p:nvSpPr>
          <p:spPr>
            <a:xfrm rot="16200000">
              <a:off x="6703200" y="3617640"/>
              <a:ext cx="268920" cy="144000"/>
            </a:xfrm>
            <a:prstGeom prst="ellipse">
              <a:avLst/>
            </a:prstGeom>
            <a:solidFill>
              <a:schemeClr val="bg1"/>
            </a:solidFill>
            <a:ln w="9360">
              <a:solidFill>
                <a:schemeClr val="tx1"/>
              </a:solidFill>
              <a:round/>
            </a:ln>
          </p:spPr>
          <p:style>
            <a:lnRef idx="0"/>
            <a:fillRef idx="0"/>
            <a:effectRef idx="0"/>
            <a:fontRef idx="minor"/>
          </p:style>
        </p:sp>
        <p:sp>
          <p:nvSpPr>
            <p:cNvPr id="5463" name="CustomShape 1775"/>
            <p:cNvSpPr/>
            <p:nvPr/>
          </p:nvSpPr>
          <p:spPr>
            <a:xfrm rot="16200000">
              <a:off x="6703200" y="3541320"/>
              <a:ext cx="268920" cy="144000"/>
            </a:xfrm>
            <a:prstGeom prst="ellipse">
              <a:avLst/>
            </a:prstGeom>
            <a:solidFill>
              <a:schemeClr val="bg1"/>
            </a:solidFill>
            <a:ln w="9360">
              <a:solidFill>
                <a:schemeClr val="tx1"/>
              </a:solidFill>
              <a:round/>
            </a:ln>
          </p:spPr>
          <p:style>
            <a:lnRef idx="0"/>
            <a:fillRef idx="0"/>
            <a:effectRef idx="0"/>
            <a:fontRef idx="minor"/>
          </p:style>
        </p:sp>
        <p:sp>
          <p:nvSpPr>
            <p:cNvPr id="5464" name="CustomShape 1776"/>
            <p:cNvSpPr/>
            <p:nvPr/>
          </p:nvSpPr>
          <p:spPr>
            <a:xfrm rot="16200000">
              <a:off x="6703200" y="3463920"/>
              <a:ext cx="268920" cy="144000"/>
            </a:xfrm>
            <a:prstGeom prst="ellipse">
              <a:avLst/>
            </a:prstGeom>
            <a:solidFill>
              <a:schemeClr val="bg1"/>
            </a:solidFill>
            <a:ln w="9360">
              <a:solidFill>
                <a:schemeClr val="tx1"/>
              </a:solidFill>
              <a:round/>
            </a:ln>
          </p:spPr>
          <p:style>
            <a:lnRef idx="0"/>
            <a:fillRef idx="0"/>
            <a:effectRef idx="0"/>
            <a:fontRef idx="minor"/>
          </p:style>
        </p:sp>
        <p:sp>
          <p:nvSpPr>
            <p:cNvPr id="5465" name="CustomShape 1777"/>
            <p:cNvSpPr/>
            <p:nvPr/>
          </p:nvSpPr>
          <p:spPr>
            <a:xfrm rot="16200000">
              <a:off x="6703200" y="338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466" name="CustomShape 1778"/>
            <p:cNvSpPr/>
            <p:nvPr/>
          </p:nvSpPr>
          <p:spPr>
            <a:xfrm rot="16200000">
              <a:off x="6703200" y="3309480"/>
              <a:ext cx="268920" cy="144000"/>
            </a:xfrm>
            <a:prstGeom prst="ellipse">
              <a:avLst/>
            </a:prstGeom>
            <a:solidFill>
              <a:schemeClr val="bg1"/>
            </a:solidFill>
            <a:ln w="9360">
              <a:solidFill>
                <a:schemeClr val="tx1"/>
              </a:solidFill>
              <a:round/>
            </a:ln>
          </p:spPr>
          <p:style>
            <a:lnRef idx="0"/>
            <a:fillRef idx="0"/>
            <a:effectRef idx="0"/>
            <a:fontRef idx="minor"/>
          </p:style>
        </p:sp>
        <p:sp>
          <p:nvSpPr>
            <p:cNvPr id="5467" name="CustomShape 1779"/>
            <p:cNvSpPr/>
            <p:nvPr/>
          </p:nvSpPr>
          <p:spPr>
            <a:xfrm rot="16200000">
              <a:off x="6703200" y="3233160"/>
              <a:ext cx="268920" cy="144000"/>
            </a:xfrm>
            <a:prstGeom prst="ellipse">
              <a:avLst/>
            </a:prstGeom>
            <a:solidFill>
              <a:schemeClr val="bg1"/>
            </a:solidFill>
            <a:ln w="9360">
              <a:solidFill>
                <a:schemeClr val="tx1"/>
              </a:solidFill>
              <a:round/>
            </a:ln>
          </p:spPr>
          <p:style>
            <a:lnRef idx="0"/>
            <a:fillRef idx="0"/>
            <a:effectRef idx="0"/>
            <a:fontRef idx="minor"/>
          </p:style>
        </p:sp>
        <p:sp>
          <p:nvSpPr>
            <p:cNvPr id="5468" name="CustomShape 1780"/>
            <p:cNvSpPr/>
            <p:nvPr/>
          </p:nvSpPr>
          <p:spPr>
            <a:xfrm rot="16200000">
              <a:off x="6703200" y="3155760"/>
              <a:ext cx="268920" cy="144000"/>
            </a:xfrm>
            <a:prstGeom prst="ellipse">
              <a:avLst/>
            </a:prstGeom>
            <a:solidFill>
              <a:schemeClr val="bg1"/>
            </a:solidFill>
            <a:ln w="9360">
              <a:solidFill>
                <a:schemeClr val="tx1"/>
              </a:solidFill>
              <a:round/>
            </a:ln>
          </p:spPr>
          <p:style>
            <a:lnRef idx="0"/>
            <a:fillRef idx="0"/>
            <a:effectRef idx="0"/>
            <a:fontRef idx="minor"/>
          </p:style>
        </p:sp>
        <p:sp>
          <p:nvSpPr>
            <p:cNvPr id="5469" name="CustomShape 1781"/>
            <p:cNvSpPr/>
            <p:nvPr/>
          </p:nvSpPr>
          <p:spPr>
            <a:xfrm rot="16200000">
              <a:off x="6703200" y="3078360"/>
              <a:ext cx="268920" cy="144000"/>
            </a:xfrm>
            <a:prstGeom prst="ellipse">
              <a:avLst/>
            </a:prstGeom>
            <a:solidFill>
              <a:schemeClr val="bg1"/>
            </a:solidFill>
            <a:ln w="9360">
              <a:solidFill>
                <a:schemeClr val="tx1"/>
              </a:solidFill>
              <a:round/>
            </a:ln>
          </p:spPr>
          <p:style>
            <a:lnRef idx="0"/>
            <a:fillRef idx="0"/>
            <a:effectRef idx="0"/>
            <a:fontRef idx="minor"/>
          </p:style>
        </p:sp>
        <p:sp>
          <p:nvSpPr>
            <p:cNvPr id="5470" name="CustomShape 1782"/>
            <p:cNvSpPr/>
            <p:nvPr/>
          </p:nvSpPr>
          <p:spPr>
            <a:xfrm rot="16200000">
              <a:off x="6703200" y="3002040"/>
              <a:ext cx="268920" cy="144000"/>
            </a:xfrm>
            <a:prstGeom prst="ellipse">
              <a:avLst/>
            </a:prstGeom>
            <a:solidFill>
              <a:schemeClr val="bg1"/>
            </a:solidFill>
            <a:ln w="9360">
              <a:solidFill>
                <a:schemeClr val="tx1"/>
              </a:solidFill>
              <a:round/>
            </a:ln>
          </p:spPr>
          <p:style>
            <a:lnRef idx="0"/>
            <a:fillRef idx="0"/>
            <a:effectRef idx="0"/>
            <a:fontRef idx="minor"/>
          </p:style>
        </p:sp>
        <p:sp>
          <p:nvSpPr>
            <p:cNvPr id="5471" name="CustomShape 1783"/>
            <p:cNvSpPr/>
            <p:nvPr/>
          </p:nvSpPr>
          <p:spPr>
            <a:xfrm rot="16200000">
              <a:off x="6703200" y="2924640"/>
              <a:ext cx="268920" cy="144000"/>
            </a:xfrm>
            <a:prstGeom prst="ellipse">
              <a:avLst/>
            </a:prstGeom>
            <a:solidFill>
              <a:schemeClr val="bg1"/>
            </a:solidFill>
            <a:ln w="9360">
              <a:solidFill>
                <a:schemeClr val="tx1"/>
              </a:solidFill>
              <a:round/>
            </a:ln>
          </p:spPr>
          <p:style>
            <a:lnRef idx="0"/>
            <a:fillRef idx="0"/>
            <a:effectRef idx="0"/>
            <a:fontRef idx="minor"/>
          </p:style>
        </p:sp>
        <p:sp>
          <p:nvSpPr>
            <p:cNvPr id="5472" name="CustomShape 1784"/>
            <p:cNvSpPr/>
            <p:nvPr/>
          </p:nvSpPr>
          <p:spPr>
            <a:xfrm rot="16200000">
              <a:off x="6703200" y="2847600"/>
              <a:ext cx="268920" cy="144000"/>
            </a:xfrm>
            <a:prstGeom prst="ellipse">
              <a:avLst/>
            </a:prstGeom>
            <a:solidFill>
              <a:schemeClr val="bg1"/>
            </a:solidFill>
            <a:ln w="9360">
              <a:solidFill>
                <a:schemeClr val="tx1"/>
              </a:solidFill>
              <a:round/>
            </a:ln>
          </p:spPr>
          <p:style>
            <a:lnRef idx="0"/>
            <a:fillRef idx="0"/>
            <a:effectRef idx="0"/>
            <a:fontRef idx="minor"/>
          </p:style>
        </p:sp>
        <p:sp>
          <p:nvSpPr>
            <p:cNvPr id="5473" name="CustomShape 1785"/>
            <p:cNvSpPr/>
            <p:nvPr/>
          </p:nvSpPr>
          <p:spPr>
            <a:xfrm rot="16200000">
              <a:off x="6703200" y="2770200"/>
              <a:ext cx="268920" cy="144000"/>
            </a:xfrm>
            <a:prstGeom prst="ellipse">
              <a:avLst/>
            </a:prstGeom>
            <a:solidFill>
              <a:schemeClr val="bg1"/>
            </a:solidFill>
            <a:ln w="9360">
              <a:solidFill>
                <a:schemeClr val="tx1"/>
              </a:solidFill>
              <a:round/>
            </a:ln>
          </p:spPr>
          <p:style>
            <a:lnRef idx="0"/>
            <a:fillRef idx="0"/>
            <a:effectRef idx="0"/>
            <a:fontRef idx="minor"/>
          </p:style>
        </p:sp>
        <p:sp>
          <p:nvSpPr>
            <p:cNvPr id="5474" name="CustomShape 1786"/>
            <p:cNvSpPr/>
            <p:nvPr/>
          </p:nvSpPr>
          <p:spPr>
            <a:xfrm rot="16200000">
              <a:off x="6703200" y="2693880"/>
              <a:ext cx="268920" cy="144000"/>
            </a:xfrm>
            <a:prstGeom prst="ellipse">
              <a:avLst/>
            </a:prstGeom>
            <a:solidFill>
              <a:schemeClr val="bg1"/>
            </a:solidFill>
            <a:ln w="9360">
              <a:solidFill>
                <a:schemeClr val="tx1"/>
              </a:solidFill>
              <a:round/>
            </a:ln>
          </p:spPr>
          <p:style>
            <a:lnRef idx="0"/>
            <a:fillRef idx="0"/>
            <a:effectRef idx="0"/>
            <a:fontRef idx="minor"/>
          </p:style>
        </p:sp>
        <p:sp>
          <p:nvSpPr>
            <p:cNvPr id="5475" name="CustomShape 1787"/>
            <p:cNvSpPr/>
            <p:nvPr/>
          </p:nvSpPr>
          <p:spPr>
            <a:xfrm rot="16200000">
              <a:off x="6703200" y="2616480"/>
              <a:ext cx="268920" cy="144000"/>
            </a:xfrm>
            <a:prstGeom prst="ellipse">
              <a:avLst/>
            </a:prstGeom>
            <a:solidFill>
              <a:schemeClr val="bg1"/>
            </a:solidFill>
            <a:ln w="9360">
              <a:solidFill>
                <a:schemeClr val="tx1"/>
              </a:solidFill>
              <a:round/>
            </a:ln>
          </p:spPr>
          <p:style>
            <a:lnRef idx="0"/>
            <a:fillRef idx="0"/>
            <a:effectRef idx="0"/>
            <a:fontRef idx="minor"/>
          </p:style>
        </p:sp>
        <p:sp>
          <p:nvSpPr>
            <p:cNvPr id="5476" name="CustomShape 1788"/>
            <p:cNvSpPr/>
            <p:nvPr/>
          </p:nvSpPr>
          <p:spPr>
            <a:xfrm rot="16200000">
              <a:off x="6703200" y="2539440"/>
              <a:ext cx="268920" cy="144000"/>
            </a:xfrm>
            <a:prstGeom prst="ellipse">
              <a:avLst/>
            </a:prstGeom>
            <a:solidFill>
              <a:schemeClr val="bg1"/>
            </a:solidFill>
            <a:ln w="9360">
              <a:solidFill>
                <a:schemeClr val="tx1"/>
              </a:solidFill>
              <a:round/>
            </a:ln>
          </p:spPr>
          <p:style>
            <a:lnRef idx="0"/>
            <a:fillRef idx="0"/>
            <a:effectRef idx="0"/>
            <a:fontRef idx="minor"/>
          </p:style>
        </p:sp>
        <p:sp>
          <p:nvSpPr>
            <p:cNvPr id="5477" name="CustomShape 1789"/>
            <p:cNvSpPr/>
            <p:nvPr/>
          </p:nvSpPr>
          <p:spPr>
            <a:xfrm rot="16200000">
              <a:off x="6703200" y="2462760"/>
              <a:ext cx="268920" cy="144000"/>
            </a:xfrm>
            <a:prstGeom prst="ellipse">
              <a:avLst/>
            </a:prstGeom>
            <a:solidFill>
              <a:schemeClr val="bg1"/>
            </a:solidFill>
            <a:ln w="9360">
              <a:solidFill>
                <a:schemeClr val="tx1"/>
              </a:solidFill>
              <a:round/>
            </a:ln>
          </p:spPr>
          <p:style>
            <a:lnRef idx="0"/>
            <a:fillRef idx="0"/>
            <a:effectRef idx="0"/>
            <a:fontRef idx="minor"/>
          </p:style>
        </p:sp>
        <p:sp>
          <p:nvSpPr>
            <p:cNvPr id="5478" name="CustomShape 1790"/>
            <p:cNvSpPr/>
            <p:nvPr/>
          </p:nvSpPr>
          <p:spPr>
            <a:xfrm rot="16200000">
              <a:off x="6703200" y="2385720"/>
              <a:ext cx="268920" cy="144000"/>
            </a:xfrm>
            <a:prstGeom prst="ellipse">
              <a:avLst/>
            </a:prstGeom>
            <a:solidFill>
              <a:schemeClr val="bg1"/>
            </a:solidFill>
            <a:ln w="9360">
              <a:solidFill>
                <a:schemeClr val="tx1"/>
              </a:solidFill>
              <a:round/>
            </a:ln>
          </p:spPr>
          <p:style>
            <a:lnRef idx="0"/>
            <a:fillRef idx="0"/>
            <a:effectRef idx="0"/>
            <a:fontRef idx="minor"/>
          </p:style>
        </p:sp>
        <p:sp>
          <p:nvSpPr>
            <p:cNvPr id="5479" name="CustomShape 1791"/>
            <p:cNvSpPr/>
            <p:nvPr/>
          </p:nvSpPr>
          <p:spPr>
            <a:xfrm rot="16200000">
              <a:off x="6703200" y="2308320"/>
              <a:ext cx="268920" cy="144000"/>
            </a:xfrm>
            <a:prstGeom prst="ellipse">
              <a:avLst/>
            </a:prstGeom>
            <a:solidFill>
              <a:schemeClr val="bg1"/>
            </a:solidFill>
            <a:ln w="9360">
              <a:solidFill>
                <a:schemeClr val="tx1"/>
              </a:solidFill>
              <a:round/>
            </a:ln>
          </p:spPr>
          <p:style>
            <a:lnRef idx="0"/>
            <a:fillRef idx="0"/>
            <a:effectRef idx="0"/>
            <a:fontRef idx="minor"/>
          </p:style>
        </p:sp>
        <p:sp>
          <p:nvSpPr>
            <p:cNvPr id="5480" name="CustomShape 1792"/>
            <p:cNvSpPr/>
            <p:nvPr/>
          </p:nvSpPr>
          <p:spPr>
            <a:xfrm rot="16200000">
              <a:off x="6703200" y="223092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481" name="Group 1793"/>
          <p:cNvGrpSpPr/>
          <p:nvPr/>
        </p:nvGrpSpPr>
        <p:grpSpPr>
          <a:xfrm>
            <a:off x="6768000" y="2421000"/>
            <a:ext cx="142560" cy="1655280"/>
            <a:chOff x="6768000" y="2421000"/>
            <a:chExt cx="142560" cy="1655280"/>
          </a:xfrm>
        </p:grpSpPr>
        <p:sp>
          <p:nvSpPr>
            <p:cNvPr id="5482" name="CustomShape 1794"/>
            <p:cNvSpPr/>
            <p:nvPr/>
          </p:nvSpPr>
          <p:spPr>
            <a:xfrm rot="5400000">
              <a:off x="6704640" y="2484000"/>
              <a:ext cx="268920" cy="142560"/>
            </a:xfrm>
            <a:prstGeom prst="ellipse">
              <a:avLst/>
            </a:prstGeom>
            <a:solidFill>
              <a:schemeClr val="bg1"/>
            </a:solidFill>
            <a:ln w="9360">
              <a:solidFill>
                <a:schemeClr val="tx1"/>
              </a:solidFill>
              <a:round/>
            </a:ln>
          </p:spPr>
          <p:style>
            <a:lnRef idx="0"/>
            <a:fillRef idx="0"/>
            <a:effectRef idx="0"/>
            <a:fontRef idx="minor"/>
          </p:style>
        </p:sp>
        <p:sp>
          <p:nvSpPr>
            <p:cNvPr id="5483" name="CustomShape 1795"/>
            <p:cNvSpPr/>
            <p:nvPr/>
          </p:nvSpPr>
          <p:spPr>
            <a:xfrm rot="5400000">
              <a:off x="6704640" y="2560320"/>
              <a:ext cx="268920" cy="142560"/>
            </a:xfrm>
            <a:prstGeom prst="ellipse">
              <a:avLst/>
            </a:prstGeom>
            <a:solidFill>
              <a:schemeClr val="bg1"/>
            </a:solidFill>
            <a:ln w="9360">
              <a:solidFill>
                <a:schemeClr val="tx1"/>
              </a:solidFill>
              <a:round/>
            </a:ln>
          </p:spPr>
          <p:style>
            <a:lnRef idx="0"/>
            <a:fillRef idx="0"/>
            <a:effectRef idx="0"/>
            <a:fontRef idx="minor"/>
          </p:style>
        </p:sp>
        <p:sp>
          <p:nvSpPr>
            <p:cNvPr id="5484" name="CustomShape 1796"/>
            <p:cNvSpPr/>
            <p:nvPr/>
          </p:nvSpPr>
          <p:spPr>
            <a:xfrm rot="5400000">
              <a:off x="6704640" y="2637720"/>
              <a:ext cx="268920" cy="142560"/>
            </a:xfrm>
            <a:prstGeom prst="ellipse">
              <a:avLst/>
            </a:prstGeom>
            <a:solidFill>
              <a:schemeClr val="bg1"/>
            </a:solidFill>
            <a:ln w="9360">
              <a:solidFill>
                <a:schemeClr val="tx1"/>
              </a:solidFill>
              <a:round/>
            </a:ln>
          </p:spPr>
          <p:style>
            <a:lnRef idx="0"/>
            <a:fillRef idx="0"/>
            <a:effectRef idx="0"/>
            <a:fontRef idx="minor"/>
          </p:style>
        </p:sp>
        <p:sp>
          <p:nvSpPr>
            <p:cNvPr id="5485" name="CustomShape 1797"/>
            <p:cNvSpPr/>
            <p:nvPr/>
          </p:nvSpPr>
          <p:spPr>
            <a:xfrm rot="5400000">
              <a:off x="6704640" y="2714760"/>
              <a:ext cx="268920" cy="142560"/>
            </a:xfrm>
            <a:prstGeom prst="ellipse">
              <a:avLst/>
            </a:prstGeom>
            <a:solidFill>
              <a:schemeClr val="bg1"/>
            </a:solidFill>
            <a:ln w="9360">
              <a:solidFill>
                <a:schemeClr val="tx1"/>
              </a:solidFill>
              <a:round/>
            </a:ln>
          </p:spPr>
          <p:style>
            <a:lnRef idx="0"/>
            <a:fillRef idx="0"/>
            <a:effectRef idx="0"/>
            <a:fontRef idx="minor"/>
          </p:style>
        </p:sp>
        <p:sp>
          <p:nvSpPr>
            <p:cNvPr id="5486" name="CustomShape 1798"/>
            <p:cNvSpPr/>
            <p:nvPr/>
          </p:nvSpPr>
          <p:spPr>
            <a:xfrm rot="5400000">
              <a:off x="6704640" y="2792160"/>
              <a:ext cx="268920" cy="142560"/>
            </a:xfrm>
            <a:prstGeom prst="ellipse">
              <a:avLst/>
            </a:prstGeom>
            <a:solidFill>
              <a:schemeClr val="bg1"/>
            </a:solidFill>
            <a:ln w="9360">
              <a:solidFill>
                <a:schemeClr val="tx1"/>
              </a:solidFill>
              <a:round/>
            </a:ln>
          </p:spPr>
          <p:style>
            <a:lnRef idx="0"/>
            <a:fillRef idx="0"/>
            <a:effectRef idx="0"/>
            <a:fontRef idx="minor"/>
          </p:style>
        </p:sp>
        <p:sp>
          <p:nvSpPr>
            <p:cNvPr id="5487" name="CustomShape 1799"/>
            <p:cNvSpPr/>
            <p:nvPr/>
          </p:nvSpPr>
          <p:spPr>
            <a:xfrm rot="5400000">
              <a:off x="6704640" y="2868480"/>
              <a:ext cx="268920" cy="142560"/>
            </a:xfrm>
            <a:prstGeom prst="ellipse">
              <a:avLst/>
            </a:prstGeom>
            <a:solidFill>
              <a:schemeClr val="bg1"/>
            </a:solidFill>
            <a:ln w="9360">
              <a:solidFill>
                <a:schemeClr val="tx1"/>
              </a:solidFill>
              <a:round/>
            </a:ln>
          </p:spPr>
          <p:style>
            <a:lnRef idx="0"/>
            <a:fillRef idx="0"/>
            <a:effectRef idx="0"/>
            <a:fontRef idx="minor"/>
          </p:style>
        </p:sp>
        <p:sp>
          <p:nvSpPr>
            <p:cNvPr id="5488" name="CustomShape 1800"/>
            <p:cNvSpPr/>
            <p:nvPr/>
          </p:nvSpPr>
          <p:spPr>
            <a:xfrm rot="5400000">
              <a:off x="6704640" y="2945880"/>
              <a:ext cx="268920" cy="142560"/>
            </a:xfrm>
            <a:prstGeom prst="ellipse">
              <a:avLst/>
            </a:prstGeom>
            <a:solidFill>
              <a:schemeClr val="bg1"/>
            </a:solidFill>
            <a:ln w="9360">
              <a:solidFill>
                <a:schemeClr val="tx1"/>
              </a:solidFill>
              <a:round/>
            </a:ln>
          </p:spPr>
          <p:style>
            <a:lnRef idx="0"/>
            <a:fillRef idx="0"/>
            <a:effectRef idx="0"/>
            <a:fontRef idx="minor"/>
          </p:style>
        </p:sp>
        <p:sp>
          <p:nvSpPr>
            <p:cNvPr id="5489" name="CustomShape 1801"/>
            <p:cNvSpPr/>
            <p:nvPr/>
          </p:nvSpPr>
          <p:spPr>
            <a:xfrm rot="5400000">
              <a:off x="6704640" y="3023280"/>
              <a:ext cx="268920" cy="142560"/>
            </a:xfrm>
            <a:prstGeom prst="ellipse">
              <a:avLst/>
            </a:prstGeom>
            <a:solidFill>
              <a:schemeClr val="bg1"/>
            </a:solidFill>
            <a:ln w="9360">
              <a:solidFill>
                <a:schemeClr val="tx1"/>
              </a:solidFill>
              <a:round/>
            </a:ln>
          </p:spPr>
          <p:style>
            <a:lnRef idx="0"/>
            <a:fillRef idx="0"/>
            <a:effectRef idx="0"/>
            <a:fontRef idx="minor"/>
          </p:style>
        </p:sp>
        <p:sp>
          <p:nvSpPr>
            <p:cNvPr id="5490" name="CustomShape 1802"/>
            <p:cNvSpPr/>
            <p:nvPr/>
          </p:nvSpPr>
          <p:spPr>
            <a:xfrm rot="5400000">
              <a:off x="6704640" y="3099600"/>
              <a:ext cx="268920" cy="142560"/>
            </a:xfrm>
            <a:prstGeom prst="ellipse">
              <a:avLst/>
            </a:prstGeom>
            <a:solidFill>
              <a:schemeClr val="bg1"/>
            </a:solidFill>
            <a:ln w="9360">
              <a:solidFill>
                <a:schemeClr val="tx1"/>
              </a:solidFill>
              <a:round/>
            </a:ln>
          </p:spPr>
          <p:style>
            <a:lnRef idx="0"/>
            <a:fillRef idx="0"/>
            <a:effectRef idx="0"/>
            <a:fontRef idx="minor"/>
          </p:style>
        </p:sp>
        <p:sp>
          <p:nvSpPr>
            <p:cNvPr id="5491" name="CustomShape 1803"/>
            <p:cNvSpPr/>
            <p:nvPr/>
          </p:nvSpPr>
          <p:spPr>
            <a:xfrm rot="5400000">
              <a:off x="6704640" y="3176640"/>
              <a:ext cx="268920" cy="142560"/>
            </a:xfrm>
            <a:prstGeom prst="ellipse">
              <a:avLst/>
            </a:prstGeom>
            <a:solidFill>
              <a:schemeClr val="bg1"/>
            </a:solidFill>
            <a:ln w="9360">
              <a:solidFill>
                <a:schemeClr val="tx1"/>
              </a:solidFill>
              <a:round/>
            </a:ln>
          </p:spPr>
          <p:style>
            <a:lnRef idx="0"/>
            <a:fillRef idx="0"/>
            <a:effectRef idx="0"/>
            <a:fontRef idx="minor"/>
          </p:style>
        </p:sp>
        <p:sp>
          <p:nvSpPr>
            <p:cNvPr id="5492" name="CustomShape 1804"/>
            <p:cNvSpPr/>
            <p:nvPr/>
          </p:nvSpPr>
          <p:spPr>
            <a:xfrm rot="5400000">
              <a:off x="6704640" y="3254040"/>
              <a:ext cx="268920" cy="142560"/>
            </a:xfrm>
            <a:prstGeom prst="ellipse">
              <a:avLst/>
            </a:prstGeom>
            <a:solidFill>
              <a:schemeClr val="bg1"/>
            </a:solidFill>
            <a:ln w="9360">
              <a:solidFill>
                <a:schemeClr val="tx1"/>
              </a:solidFill>
              <a:round/>
            </a:ln>
          </p:spPr>
          <p:style>
            <a:lnRef idx="0"/>
            <a:fillRef idx="0"/>
            <a:effectRef idx="0"/>
            <a:fontRef idx="minor"/>
          </p:style>
        </p:sp>
        <p:sp>
          <p:nvSpPr>
            <p:cNvPr id="5493" name="CustomShape 1805"/>
            <p:cNvSpPr/>
            <p:nvPr/>
          </p:nvSpPr>
          <p:spPr>
            <a:xfrm rot="5400000">
              <a:off x="6704640" y="3331440"/>
              <a:ext cx="268920" cy="142560"/>
            </a:xfrm>
            <a:prstGeom prst="ellipse">
              <a:avLst/>
            </a:prstGeom>
            <a:solidFill>
              <a:schemeClr val="bg1"/>
            </a:solidFill>
            <a:ln w="9360">
              <a:solidFill>
                <a:schemeClr val="tx1"/>
              </a:solidFill>
              <a:round/>
            </a:ln>
          </p:spPr>
          <p:style>
            <a:lnRef idx="0"/>
            <a:fillRef idx="0"/>
            <a:effectRef idx="0"/>
            <a:fontRef idx="minor"/>
          </p:style>
        </p:sp>
        <p:sp>
          <p:nvSpPr>
            <p:cNvPr id="5494" name="CustomShape 1806"/>
            <p:cNvSpPr/>
            <p:nvPr/>
          </p:nvSpPr>
          <p:spPr>
            <a:xfrm rot="5400000">
              <a:off x="6704640" y="3407760"/>
              <a:ext cx="268920" cy="142560"/>
            </a:xfrm>
            <a:prstGeom prst="ellipse">
              <a:avLst/>
            </a:prstGeom>
            <a:solidFill>
              <a:schemeClr val="bg1"/>
            </a:solidFill>
            <a:ln w="9360">
              <a:solidFill>
                <a:schemeClr val="tx1"/>
              </a:solidFill>
              <a:round/>
            </a:ln>
          </p:spPr>
          <p:style>
            <a:lnRef idx="0"/>
            <a:fillRef idx="0"/>
            <a:effectRef idx="0"/>
            <a:fontRef idx="minor"/>
          </p:style>
        </p:sp>
        <p:sp>
          <p:nvSpPr>
            <p:cNvPr id="5495" name="CustomShape 1807"/>
            <p:cNvSpPr/>
            <p:nvPr/>
          </p:nvSpPr>
          <p:spPr>
            <a:xfrm rot="5400000">
              <a:off x="6704640" y="3485160"/>
              <a:ext cx="268920" cy="142560"/>
            </a:xfrm>
            <a:prstGeom prst="ellipse">
              <a:avLst/>
            </a:prstGeom>
            <a:solidFill>
              <a:schemeClr val="bg1"/>
            </a:solidFill>
            <a:ln w="9360">
              <a:solidFill>
                <a:schemeClr val="tx1"/>
              </a:solidFill>
              <a:round/>
            </a:ln>
          </p:spPr>
          <p:style>
            <a:lnRef idx="0"/>
            <a:fillRef idx="0"/>
            <a:effectRef idx="0"/>
            <a:fontRef idx="minor"/>
          </p:style>
        </p:sp>
        <p:sp>
          <p:nvSpPr>
            <p:cNvPr id="5496" name="CustomShape 1808"/>
            <p:cNvSpPr/>
            <p:nvPr/>
          </p:nvSpPr>
          <p:spPr>
            <a:xfrm rot="5400000">
              <a:off x="6704640" y="3562200"/>
              <a:ext cx="268920" cy="142560"/>
            </a:xfrm>
            <a:prstGeom prst="ellipse">
              <a:avLst/>
            </a:prstGeom>
            <a:solidFill>
              <a:schemeClr val="bg1"/>
            </a:solidFill>
            <a:ln w="9360">
              <a:solidFill>
                <a:schemeClr val="tx1"/>
              </a:solidFill>
              <a:round/>
            </a:ln>
          </p:spPr>
          <p:style>
            <a:lnRef idx="0"/>
            <a:fillRef idx="0"/>
            <a:effectRef idx="0"/>
            <a:fontRef idx="minor"/>
          </p:style>
        </p:sp>
        <p:sp>
          <p:nvSpPr>
            <p:cNvPr id="5497" name="CustomShape 1809"/>
            <p:cNvSpPr/>
            <p:nvPr/>
          </p:nvSpPr>
          <p:spPr>
            <a:xfrm rot="5400000">
              <a:off x="6704640" y="3638880"/>
              <a:ext cx="268920" cy="142560"/>
            </a:xfrm>
            <a:prstGeom prst="ellipse">
              <a:avLst/>
            </a:prstGeom>
            <a:solidFill>
              <a:schemeClr val="bg1"/>
            </a:solidFill>
            <a:ln w="9360">
              <a:solidFill>
                <a:schemeClr val="tx1"/>
              </a:solidFill>
              <a:round/>
            </a:ln>
          </p:spPr>
          <p:style>
            <a:lnRef idx="0"/>
            <a:fillRef idx="0"/>
            <a:effectRef idx="0"/>
            <a:fontRef idx="minor"/>
          </p:style>
        </p:sp>
        <p:sp>
          <p:nvSpPr>
            <p:cNvPr id="5498" name="CustomShape 1810"/>
            <p:cNvSpPr/>
            <p:nvPr/>
          </p:nvSpPr>
          <p:spPr>
            <a:xfrm rot="5400000">
              <a:off x="6704640" y="3715920"/>
              <a:ext cx="268920" cy="142560"/>
            </a:xfrm>
            <a:prstGeom prst="ellipse">
              <a:avLst/>
            </a:prstGeom>
            <a:solidFill>
              <a:schemeClr val="bg1"/>
            </a:solidFill>
            <a:ln w="9360">
              <a:solidFill>
                <a:schemeClr val="tx1"/>
              </a:solidFill>
              <a:round/>
            </a:ln>
          </p:spPr>
          <p:style>
            <a:lnRef idx="0"/>
            <a:fillRef idx="0"/>
            <a:effectRef idx="0"/>
            <a:fontRef idx="minor"/>
          </p:style>
        </p:sp>
        <p:sp>
          <p:nvSpPr>
            <p:cNvPr id="5499" name="CustomShape 1811"/>
            <p:cNvSpPr/>
            <p:nvPr/>
          </p:nvSpPr>
          <p:spPr>
            <a:xfrm rot="5400000">
              <a:off x="6704640" y="3793320"/>
              <a:ext cx="268920" cy="142560"/>
            </a:xfrm>
            <a:prstGeom prst="ellipse">
              <a:avLst/>
            </a:prstGeom>
            <a:solidFill>
              <a:schemeClr val="bg1"/>
            </a:solidFill>
            <a:ln w="9360">
              <a:solidFill>
                <a:schemeClr val="tx1"/>
              </a:solidFill>
              <a:round/>
            </a:ln>
          </p:spPr>
          <p:style>
            <a:lnRef idx="0"/>
            <a:fillRef idx="0"/>
            <a:effectRef idx="0"/>
            <a:fontRef idx="minor"/>
          </p:style>
        </p:sp>
        <p:sp>
          <p:nvSpPr>
            <p:cNvPr id="5500" name="CustomShape 1812"/>
            <p:cNvSpPr/>
            <p:nvPr/>
          </p:nvSpPr>
          <p:spPr>
            <a:xfrm rot="5400000">
              <a:off x="6704640" y="387036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5501" name="Group 1813"/>
          <p:cNvGrpSpPr/>
          <p:nvPr/>
        </p:nvGrpSpPr>
        <p:grpSpPr>
          <a:xfrm>
            <a:off x="6802560" y="4293000"/>
            <a:ext cx="144000" cy="1655280"/>
            <a:chOff x="6802560" y="4293000"/>
            <a:chExt cx="144000" cy="1655280"/>
          </a:xfrm>
        </p:grpSpPr>
        <p:sp>
          <p:nvSpPr>
            <p:cNvPr id="5502" name="CustomShape 1814"/>
            <p:cNvSpPr/>
            <p:nvPr/>
          </p:nvSpPr>
          <p:spPr>
            <a:xfrm rot="16200000">
              <a:off x="6739920" y="5741640"/>
              <a:ext cx="268920" cy="144000"/>
            </a:xfrm>
            <a:prstGeom prst="ellipse">
              <a:avLst/>
            </a:prstGeom>
            <a:solidFill>
              <a:schemeClr val="bg1"/>
            </a:solidFill>
            <a:ln w="9360">
              <a:solidFill>
                <a:schemeClr val="tx1"/>
              </a:solidFill>
              <a:round/>
            </a:ln>
          </p:spPr>
          <p:style>
            <a:lnRef idx="0"/>
            <a:fillRef idx="0"/>
            <a:effectRef idx="0"/>
            <a:fontRef idx="minor"/>
          </p:style>
        </p:sp>
        <p:sp>
          <p:nvSpPr>
            <p:cNvPr id="5503" name="CustomShape 1815"/>
            <p:cNvSpPr/>
            <p:nvPr/>
          </p:nvSpPr>
          <p:spPr>
            <a:xfrm rot="16200000">
              <a:off x="6739920" y="566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504" name="CustomShape 1816"/>
            <p:cNvSpPr/>
            <p:nvPr/>
          </p:nvSpPr>
          <p:spPr>
            <a:xfrm rot="16200000">
              <a:off x="6739920" y="5587920"/>
              <a:ext cx="268920" cy="144000"/>
            </a:xfrm>
            <a:prstGeom prst="ellipse">
              <a:avLst/>
            </a:prstGeom>
            <a:solidFill>
              <a:schemeClr val="bg1"/>
            </a:solidFill>
            <a:ln w="9360">
              <a:solidFill>
                <a:schemeClr val="tx1"/>
              </a:solidFill>
              <a:round/>
            </a:ln>
          </p:spPr>
          <p:style>
            <a:lnRef idx="0"/>
            <a:fillRef idx="0"/>
            <a:effectRef idx="0"/>
            <a:fontRef idx="minor"/>
          </p:style>
        </p:sp>
        <p:sp>
          <p:nvSpPr>
            <p:cNvPr id="5505" name="CustomShape 1817"/>
            <p:cNvSpPr/>
            <p:nvPr/>
          </p:nvSpPr>
          <p:spPr>
            <a:xfrm rot="16200000">
              <a:off x="6739920" y="551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506" name="CustomShape 1818"/>
            <p:cNvSpPr/>
            <p:nvPr/>
          </p:nvSpPr>
          <p:spPr>
            <a:xfrm rot="16200000">
              <a:off x="6739920" y="543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507" name="CustomShape 1819"/>
            <p:cNvSpPr/>
            <p:nvPr/>
          </p:nvSpPr>
          <p:spPr>
            <a:xfrm rot="16200000">
              <a:off x="6739920" y="535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508" name="CustomShape 1820"/>
            <p:cNvSpPr/>
            <p:nvPr/>
          </p:nvSpPr>
          <p:spPr>
            <a:xfrm rot="16200000">
              <a:off x="6739920" y="5279760"/>
              <a:ext cx="268920" cy="144000"/>
            </a:xfrm>
            <a:prstGeom prst="ellipse">
              <a:avLst/>
            </a:prstGeom>
            <a:solidFill>
              <a:schemeClr val="bg1"/>
            </a:solidFill>
            <a:ln w="9360">
              <a:solidFill>
                <a:schemeClr val="tx1"/>
              </a:solidFill>
              <a:round/>
            </a:ln>
          </p:spPr>
          <p:style>
            <a:lnRef idx="0"/>
            <a:fillRef idx="0"/>
            <a:effectRef idx="0"/>
            <a:fontRef idx="minor"/>
          </p:style>
        </p:sp>
        <p:sp>
          <p:nvSpPr>
            <p:cNvPr id="5509" name="CustomShape 1821"/>
            <p:cNvSpPr/>
            <p:nvPr/>
          </p:nvSpPr>
          <p:spPr>
            <a:xfrm rot="16200000">
              <a:off x="6739920" y="5202360"/>
              <a:ext cx="268920" cy="144000"/>
            </a:xfrm>
            <a:prstGeom prst="ellipse">
              <a:avLst/>
            </a:prstGeom>
            <a:solidFill>
              <a:schemeClr val="bg1"/>
            </a:solidFill>
            <a:ln w="9360">
              <a:solidFill>
                <a:schemeClr val="tx1"/>
              </a:solidFill>
              <a:round/>
            </a:ln>
          </p:spPr>
          <p:style>
            <a:lnRef idx="0"/>
            <a:fillRef idx="0"/>
            <a:effectRef idx="0"/>
            <a:fontRef idx="minor"/>
          </p:style>
        </p:sp>
        <p:sp>
          <p:nvSpPr>
            <p:cNvPr id="5510" name="CustomShape 1822"/>
            <p:cNvSpPr/>
            <p:nvPr/>
          </p:nvSpPr>
          <p:spPr>
            <a:xfrm rot="16200000">
              <a:off x="6739920" y="5126040"/>
              <a:ext cx="268920" cy="144000"/>
            </a:xfrm>
            <a:prstGeom prst="ellipse">
              <a:avLst/>
            </a:prstGeom>
            <a:solidFill>
              <a:schemeClr val="bg1"/>
            </a:solidFill>
            <a:ln w="9360">
              <a:solidFill>
                <a:schemeClr val="tx1"/>
              </a:solidFill>
              <a:round/>
            </a:ln>
          </p:spPr>
          <p:style>
            <a:lnRef idx="0"/>
            <a:fillRef idx="0"/>
            <a:effectRef idx="0"/>
            <a:fontRef idx="minor"/>
          </p:style>
        </p:sp>
        <p:sp>
          <p:nvSpPr>
            <p:cNvPr id="5511" name="CustomShape 1823"/>
            <p:cNvSpPr/>
            <p:nvPr/>
          </p:nvSpPr>
          <p:spPr>
            <a:xfrm rot="16200000">
              <a:off x="6739920" y="504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512" name="CustomShape 1824"/>
            <p:cNvSpPr/>
            <p:nvPr/>
          </p:nvSpPr>
          <p:spPr>
            <a:xfrm rot="16200000">
              <a:off x="6739920" y="497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513" name="CustomShape 1825"/>
            <p:cNvSpPr/>
            <p:nvPr/>
          </p:nvSpPr>
          <p:spPr>
            <a:xfrm rot="16200000">
              <a:off x="6739920" y="4894200"/>
              <a:ext cx="268920" cy="144000"/>
            </a:xfrm>
            <a:prstGeom prst="ellipse">
              <a:avLst/>
            </a:prstGeom>
            <a:solidFill>
              <a:schemeClr val="bg1"/>
            </a:solidFill>
            <a:ln w="9360">
              <a:solidFill>
                <a:schemeClr val="tx1"/>
              </a:solidFill>
              <a:round/>
            </a:ln>
          </p:spPr>
          <p:style>
            <a:lnRef idx="0"/>
            <a:fillRef idx="0"/>
            <a:effectRef idx="0"/>
            <a:fontRef idx="minor"/>
          </p:style>
        </p:sp>
        <p:sp>
          <p:nvSpPr>
            <p:cNvPr id="5514" name="CustomShape 1826"/>
            <p:cNvSpPr/>
            <p:nvPr/>
          </p:nvSpPr>
          <p:spPr>
            <a:xfrm rot="16200000">
              <a:off x="6739920" y="481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515" name="CustomShape 1827"/>
            <p:cNvSpPr/>
            <p:nvPr/>
          </p:nvSpPr>
          <p:spPr>
            <a:xfrm rot="16200000">
              <a:off x="6739920" y="4740480"/>
              <a:ext cx="268920" cy="144000"/>
            </a:xfrm>
            <a:prstGeom prst="ellipse">
              <a:avLst/>
            </a:prstGeom>
            <a:solidFill>
              <a:schemeClr val="bg1"/>
            </a:solidFill>
            <a:ln w="9360">
              <a:solidFill>
                <a:schemeClr val="tx1"/>
              </a:solidFill>
              <a:round/>
            </a:ln>
          </p:spPr>
          <p:style>
            <a:lnRef idx="0"/>
            <a:fillRef idx="0"/>
            <a:effectRef idx="0"/>
            <a:fontRef idx="minor"/>
          </p:style>
        </p:sp>
        <p:sp>
          <p:nvSpPr>
            <p:cNvPr id="5516" name="CustomShape 1828"/>
            <p:cNvSpPr/>
            <p:nvPr/>
          </p:nvSpPr>
          <p:spPr>
            <a:xfrm rot="16200000">
              <a:off x="6739920" y="466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517" name="CustomShape 1829"/>
            <p:cNvSpPr/>
            <p:nvPr/>
          </p:nvSpPr>
          <p:spPr>
            <a:xfrm rot="16200000">
              <a:off x="6739920" y="4586760"/>
              <a:ext cx="268920" cy="144000"/>
            </a:xfrm>
            <a:prstGeom prst="ellipse">
              <a:avLst/>
            </a:prstGeom>
            <a:solidFill>
              <a:schemeClr val="bg1"/>
            </a:solidFill>
            <a:ln w="9360">
              <a:solidFill>
                <a:schemeClr val="tx1"/>
              </a:solidFill>
              <a:round/>
            </a:ln>
          </p:spPr>
          <p:style>
            <a:lnRef idx="0"/>
            <a:fillRef idx="0"/>
            <a:effectRef idx="0"/>
            <a:fontRef idx="minor"/>
          </p:style>
        </p:sp>
        <p:sp>
          <p:nvSpPr>
            <p:cNvPr id="5518" name="CustomShape 1830"/>
            <p:cNvSpPr/>
            <p:nvPr/>
          </p:nvSpPr>
          <p:spPr>
            <a:xfrm rot="16200000">
              <a:off x="6739920" y="450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519" name="CustomShape 1831"/>
            <p:cNvSpPr/>
            <p:nvPr/>
          </p:nvSpPr>
          <p:spPr>
            <a:xfrm rot="16200000">
              <a:off x="6739920" y="4432320"/>
              <a:ext cx="268920" cy="144000"/>
            </a:xfrm>
            <a:prstGeom prst="ellipse">
              <a:avLst/>
            </a:prstGeom>
            <a:solidFill>
              <a:schemeClr val="bg1"/>
            </a:solidFill>
            <a:ln w="9360">
              <a:solidFill>
                <a:schemeClr val="tx1"/>
              </a:solidFill>
              <a:round/>
            </a:ln>
          </p:spPr>
          <p:style>
            <a:lnRef idx="0"/>
            <a:fillRef idx="0"/>
            <a:effectRef idx="0"/>
            <a:fontRef idx="minor"/>
          </p:style>
        </p:sp>
        <p:sp>
          <p:nvSpPr>
            <p:cNvPr id="5520" name="CustomShape 1832"/>
            <p:cNvSpPr/>
            <p:nvPr/>
          </p:nvSpPr>
          <p:spPr>
            <a:xfrm rot="16200000">
              <a:off x="6739920" y="435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521" name="Group 1833"/>
          <p:cNvGrpSpPr/>
          <p:nvPr/>
        </p:nvGrpSpPr>
        <p:grpSpPr>
          <a:xfrm>
            <a:off x="6802920" y="4148280"/>
            <a:ext cx="142560" cy="1655280"/>
            <a:chOff x="6802920" y="4148280"/>
            <a:chExt cx="142560" cy="1655280"/>
          </a:xfrm>
        </p:grpSpPr>
        <p:sp>
          <p:nvSpPr>
            <p:cNvPr id="5522" name="CustomShape 1834"/>
            <p:cNvSpPr/>
            <p:nvPr/>
          </p:nvSpPr>
          <p:spPr>
            <a:xfrm rot="5400000">
              <a:off x="6739560" y="4211280"/>
              <a:ext cx="268920" cy="142560"/>
            </a:xfrm>
            <a:prstGeom prst="ellipse">
              <a:avLst/>
            </a:prstGeom>
            <a:solidFill>
              <a:schemeClr val="bg1"/>
            </a:solidFill>
            <a:ln w="9360">
              <a:solidFill>
                <a:schemeClr val="tx1"/>
              </a:solidFill>
              <a:round/>
            </a:ln>
          </p:spPr>
          <p:style>
            <a:lnRef idx="0"/>
            <a:fillRef idx="0"/>
            <a:effectRef idx="0"/>
            <a:fontRef idx="minor"/>
          </p:style>
        </p:sp>
        <p:sp>
          <p:nvSpPr>
            <p:cNvPr id="5523" name="CustomShape 1835"/>
            <p:cNvSpPr/>
            <p:nvPr/>
          </p:nvSpPr>
          <p:spPr>
            <a:xfrm rot="5400000">
              <a:off x="6739560" y="4287600"/>
              <a:ext cx="268920" cy="142560"/>
            </a:xfrm>
            <a:prstGeom prst="ellipse">
              <a:avLst/>
            </a:prstGeom>
            <a:solidFill>
              <a:schemeClr val="bg1"/>
            </a:solidFill>
            <a:ln w="9360">
              <a:solidFill>
                <a:schemeClr val="tx1"/>
              </a:solidFill>
              <a:round/>
            </a:ln>
          </p:spPr>
          <p:style>
            <a:lnRef idx="0"/>
            <a:fillRef idx="0"/>
            <a:effectRef idx="0"/>
            <a:fontRef idx="minor"/>
          </p:style>
        </p:sp>
        <p:sp>
          <p:nvSpPr>
            <p:cNvPr id="5524" name="CustomShape 1836"/>
            <p:cNvSpPr/>
            <p:nvPr/>
          </p:nvSpPr>
          <p:spPr>
            <a:xfrm rot="5400000">
              <a:off x="6739560" y="4365000"/>
              <a:ext cx="268920" cy="142560"/>
            </a:xfrm>
            <a:prstGeom prst="ellipse">
              <a:avLst/>
            </a:prstGeom>
            <a:solidFill>
              <a:schemeClr val="bg1"/>
            </a:solidFill>
            <a:ln w="9360">
              <a:solidFill>
                <a:schemeClr val="tx1"/>
              </a:solidFill>
              <a:round/>
            </a:ln>
          </p:spPr>
          <p:style>
            <a:lnRef idx="0"/>
            <a:fillRef idx="0"/>
            <a:effectRef idx="0"/>
            <a:fontRef idx="minor"/>
          </p:style>
        </p:sp>
        <p:sp>
          <p:nvSpPr>
            <p:cNvPr id="5525" name="CustomShape 1837"/>
            <p:cNvSpPr/>
            <p:nvPr/>
          </p:nvSpPr>
          <p:spPr>
            <a:xfrm rot="5400000">
              <a:off x="6739560" y="444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526" name="CustomShape 1838"/>
            <p:cNvSpPr/>
            <p:nvPr/>
          </p:nvSpPr>
          <p:spPr>
            <a:xfrm rot="5400000">
              <a:off x="6739560" y="4519440"/>
              <a:ext cx="268920" cy="142560"/>
            </a:xfrm>
            <a:prstGeom prst="ellipse">
              <a:avLst/>
            </a:prstGeom>
            <a:solidFill>
              <a:schemeClr val="bg1"/>
            </a:solidFill>
            <a:ln w="9360">
              <a:solidFill>
                <a:schemeClr val="tx1"/>
              </a:solidFill>
              <a:round/>
            </a:ln>
          </p:spPr>
          <p:style>
            <a:lnRef idx="0"/>
            <a:fillRef idx="0"/>
            <a:effectRef idx="0"/>
            <a:fontRef idx="minor"/>
          </p:style>
        </p:sp>
        <p:sp>
          <p:nvSpPr>
            <p:cNvPr id="5527" name="CustomShape 1839"/>
            <p:cNvSpPr/>
            <p:nvPr/>
          </p:nvSpPr>
          <p:spPr>
            <a:xfrm rot="5400000">
              <a:off x="6739560" y="459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528" name="CustomShape 1840"/>
            <p:cNvSpPr/>
            <p:nvPr/>
          </p:nvSpPr>
          <p:spPr>
            <a:xfrm rot="5400000">
              <a:off x="6739560" y="4673160"/>
              <a:ext cx="268920" cy="142560"/>
            </a:xfrm>
            <a:prstGeom prst="ellipse">
              <a:avLst/>
            </a:prstGeom>
            <a:solidFill>
              <a:schemeClr val="bg1"/>
            </a:solidFill>
            <a:ln w="9360">
              <a:solidFill>
                <a:schemeClr val="tx1"/>
              </a:solidFill>
              <a:round/>
            </a:ln>
          </p:spPr>
          <p:style>
            <a:lnRef idx="0"/>
            <a:fillRef idx="0"/>
            <a:effectRef idx="0"/>
            <a:fontRef idx="minor"/>
          </p:style>
        </p:sp>
        <p:sp>
          <p:nvSpPr>
            <p:cNvPr id="5529" name="CustomShape 1841"/>
            <p:cNvSpPr/>
            <p:nvPr/>
          </p:nvSpPr>
          <p:spPr>
            <a:xfrm rot="5400000">
              <a:off x="6739560" y="475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530" name="CustomShape 1842"/>
            <p:cNvSpPr/>
            <p:nvPr/>
          </p:nvSpPr>
          <p:spPr>
            <a:xfrm rot="5400000">
              <a:off x="6739560" y="4826880"/>
              <a:ext cx="268920" cy="142560"/>
            </a:xfrm>
            <a:prstGeom prst="ellipse">
              <a:avLst/>
            </a:prstGeom>
            <a:solidFill>
              <a:schemeClr val="bg1"/>
            </a:solidFill>
            <a:ln w="9360">
              <a:solidFill>
                <a:schemeClr val="tx1"/>
              </a:solidFill>
              <a:round/>
            </a:ln>
          </p:spPr>
          <p:style>
            <a:lnRef idx="0"/>
            <a:fillRef idx="0"/>
            <a:effectRef idx="0"/>
            <a:fontRef idx="minor"/>
          </p:style>
        </p:sp>
        <p:sp>
          <p:nvSpPr>
            <p:cNvPr id="5531" name="CustomShape 1843"/>
            <p:cNvSpPr/>
            <p:nvPr/>
          </p:nvSpPr>
          <p:spPr>
            <a:xfrm rot="5400000">
              <a:off x="6739560" y="490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532" name="CustomShape 1844"/>
            <p:cNvSpPr/>
            <p:nvPr/>
          </p:nvSpPr>
          <p:spPr>
            <a:xfrm rot="5400000">
              <a:off x="6739560" y="498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533" name="CustomShape 1845"/>
            <p:cNvSpPr/>
            <p:nvPr/>
          </p:nvSpPr>
          <p:spPr>
            <a:xfrm rot="5400000">
              <a:off x="6739560" y="5058720"/>
              <a:ext cx="268920" cy="142560"/>
            </a:xfrm>
            <a:prstGeom prst="ellipse">
              <a:avLst/>
            </a:prstGeom>
            <a:solidFill>
              <a:schemeClr val="bg1"/>
            </a:solidFill>
            <a:ln w="9360">
              <a:solidFill>
                <a:schemeClr val="tx1"/>
              </a:solidFill>
              <a:round/>
            </a:ln>
          </p:spPr>
          <p:style>
            <a:lnRef idx="0"/>
            <a:fillRef idx="0"/>
            <a:effectRef idx="0"/>
            <a:fontRef idx="minor"/>
          </p:style>
        </p:sp>
        <p:sp>
          <p:nvSpPr>
            <p:cNvPr id="5534" name="CustomShape 1846"/>
            <p:cNvSpPr/>
            <p:nvPr/>
          </p:nvSpPr>
          <p:spPr>
            <a:xfrm rot="5400000">
              <a:off x="6739560" y="5135040"/>
              <a:ext cx="268920" cy="142560"/>
            </a:xfrm>
            <a:prstGeom prst="ellipse">
              <a:avLst/>
            </a:prstGeom>
            <a:solidFill>
              <a:schemeClr val="bg1"/>
            </a:solidFill>
            <a:ln w="9360">
              <a:solidFill>
                <a:schemeClr val="tx1"/>
              </a:solidFill>
              <a:round/>
            </a:ln>
          </p:spPr>
          <p:style>
            <a:lnRef idx="0"/>
            <a:fillRef idx="0"/>
            <a:effectRef idx="0"/>
            <a:fontRef idx="minor"/>
          </p:style>
        </p:sp>
        <p:sp>
          <p:nvSpPr>
            <p:cNvPr id="5535" name="CustomShape 1847"/>
            <p:cNvSpPr/>
            <p:nvPr/>
          </p:nvSpPr>
          <p:spPr>
            <a:xfrm rot="5400000">
              <a:off x="6739560" y="521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536" name="CustomShape 1848"/>
            <p:cNvSpPr/>
            <p:nvPr/>
          </p:nvSpPr>
          <p:spPr>
            <a:xfrm rot="5400000">
              <a:off x="6739560" y="528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537" name="CustomShape 1849"/>
            <p:cNvSpPr/>
            <p:nvPr/>
          </p:nvSpPr>
          <p:spPr>
            <a:xfrm rot="5400000">
              <a:off x="6739560" y="536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538" name="CustomShape 1850"/>
            <p:cNvSpPr/>
            <p:nvPr/>
          </p:nvSpPr>
          <p:spPr>
            <a:xfrm rot="5400000">
              <a:off x="6739560" y="544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539" name="CustomShape 1851"/>
            <p:cNvSpPr/>
            <p:nvPr/>
          </p:nvSpPr>
          <p:spPr>
            <a:xfrm rot="5400000">
              <a:off x="6739560" y="5520600"/>
              <a:ext cx="268920" cy="142560"/>
            </a:xfrm>
            <a:prstGeom prst="ellipse">
              <a:avLst/>
            </a:prstGeom>
            <a:solidFill>
              <a:schemeClr val="bg1"/>
            </a:solidFill>
            <a:ln w="9360">
              <a:solidFill>
                <a:schemeClr val="tx1"/>
              </a:solidFill>
              <a:round/>
            </a:ln>
          </p:spPr>
          <p:style>
            <a:lnRef idx="0"/>
            <a:fillRef idx="0"/>
            <a:effectRef idx="0"/>
            <a:fontRef idx="minor"/>
          </p:style>
        </p:sp>
        <p:sp>
          <p:nvSpPr>
            <p:cNvPr id="5540" name="CustomShape 1852"/>
            <p:cNvSpPr/>
            <p:nvPr/>
          </p:nvSpPr>
          <p:spPr>
            <a:xfrm rot="5400000">
              <a:off x="6739560" y="5597640"/>
              <a:ext cx="268920" cy="142560"/>
            </a:xfrm>
            <a:prstGeom prst="ellipse">
              <a:avLst/>
            </a:prstGeom>
            <a:pattFill prst="openDmnd">
              <a:fgClr>
                <a:srgbClr val="44546a"/>
              </a:fgClr>
              <a:bgClr>
                <a:srgbClr val="ffffff"/>
              </a:bgClr>
            </a:pattFill>
            <a:ln w="9360">
              <a:solidFill>
                <a:schemeClr val="tx1"/>
              </a:solidFill>
              <a:round/>
            </a:ln>
          </p:spPr>
          <p:style>
            <a:lnRef idx="0"/>
            <a:fillRef idx="0"/>
            <a:effectRef idx="0"/>
            <a:fontRef idx="minor"/>
          </p:style>
        </p:sp>
      </p:grpSp>
      <p:sp>
        <p:nvSpPr>
          <p:cNvPr id="5541" name="CustomShape 1853"/>
          <p:cNvSpPr/>
          <p:nvPr/>
        </p:nvSpPr>
        <p:spPr>
          <a:xfrm>
            <a:off x="6515280" y="5662440"/>
            <a:ext cx="647280" cy="718920"/>
          </a:xfrm>
          <a:prstGeom prst="ellipse">
            <a:avLst/>
          </a:prstGeom>
          <a:solidFill>
            <a:schemeClr val="accent1"/>
          </a:solidFill>
          <a:ln w="9360">
            <a:solidFill>
              <a:schemeClr val="tx1"/>
            </a:solidFill>
            <a:round/>
          </a:ln>
        </p:spPr>
        <p:style>
          <a:lnRef idx="0"/>
          <a:fillRef idx="0"/>
          <a:effectRef idx="0"/>
          <a:fontRef idx="minor"/>
        </p:style>
      </p:sp>
      <p:sp>
        <p:nvSpPr>
          <p:cNvPr id="5542" name="CustomShape 1854"/>
          <p:cNvSpPr/>
          <p:nvPr/>
        </p:nvSpPr>
        <p:spPr>
          <a:xfrm>
            <a:off x="6586560" y="3789360"/>
            <a:ext cx="574200" cy="576000"/>
          </a:xfrm>
          <a:prstGeom prst="ellipse">
            <a:avLst/>
          </a:prstGeom>
          <a:solidFill>
            <a:schemeClr val="accent1"/>
          </a:solidFill>
          <a:ln w="9360">
            <a:solidFill>
              <a:schemeClr val="tx1"/>
            </a:solidFill>
            <a:round/>
          </a:ln>
        </p:spPr>
        <p:style>
          <a:lnRef idx="0"/>
          <a:fillRef idx="0"/>
          <a:effectRef idx="0"/>
          <a:fontRef idx="minor"/>
        </p:style>
      </p:sp>
      <p:grpSp>
        <p:nvGrpSpPr>
          <p:cNvPr id="5543" name="Group 1855"/>
          <p:cNvGrpSpPr/>
          <p:nvPr/>
        </p:nvGrpSpPr>
        <p:grpSpPr>
          <a:xfrm>
            <a:off x="6765840" y="513000"/>
            <a:ext cx="144000" cy="1655640"/>
            <a:chOff x="6765840" y="513000"/>
            <a:chExt cx="144000" cy="1655640"/>
          </a:xfrm>
        </p:grpSpPr>
        <p:sp>
          <p:nvSpPr>
            <p:cNvPr id="5544" name="CustomShape 1856"/>
            <p:cNvSpPr/>
            <p:nvPr/>
          </p:nvSpPr>
          <p:spPr>
            <a:xfrm rot="16200000">
              <a:off x="6703200" y="1962000"/>
              <a:ext cx="268920" cy="144000"/>
            </a:xfrm>
            <a:prstGeom prst="ellipse">
              <a:avLst/>
            </a:prstGeom>
            <a:solidFill>
              <a:schemeClr val="bg1"/>
            </a:solidFill>
            <a:ln w="9360">
              <a:solidFill>
                <a:schemeClr val="tx1"/>
              </a:solidFill>
              <a:round/>
            </a:ln>
          </p:spPr>
          <p:style>
            <a:lnRef idx="0"/>
            <a:fillRef idx="0"/>
            <a:effectRef idx="0"/>
            <a:fontRef idx="minor"/>
          </p:style>
        </p:sp>
        <p:sp>
          <p:nvSpPr>
            <p:cNvPr id="5545" name="CustomShape 1857"/>
            <p:cNvSpPr/>
            <p:nvPr/>
          </p:nvSpPr>
          <p:spPr>
            <a:xfrm rot="16200000">
              <a:off x="6703200" y="188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546" name="CustomShape 1858"/>
            <p:cNvSpPr/>
            <p:nvPr/>
          </p:nvSpPr>
          <p:spPr>
            <a:xfrm rot="16200000">
              <a:off x="6703200" y="1808280"/>
              <a:ext cx="268920" cy="144000"/>
            </a:xfrm>
            <a:prstGeom prst="ellipse">
              <a:avLst/>
            </a:prstGeom>
            <a:solidFill>
              <a:schemeClr val="bg1"/>
            </a:solidFill>
            <a:ln w="9360">
              <a:solidFill>
                <a:schemeClr val="tx1"/>
              </a:solidFill>
              <a:round/>
            </a:ln>
          </p:spPr>
          <p:style>
            <a:lnRef idx="0"/>
            <a:fillRef idx="0"/>
            <a:effectRef idx="0"/>
            <a:fontRef idx="minor"/>
          </p:style>
        </p:sp>
        <p:sp>
          <p:nvSpPr>
            <p:cNvPr id="5547" name="CustomShape 1859"/>
            <p:cNvSpPr/>
            <p:nvPr/>
          </p:nvSpPr>
          <p:spPr>
            <a:xfrm rot="16200000">
              <a:off x="6703200" y="173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548" name="CustomShape 1860"/>
            <p:cNvSpPr/>
            <p:nvPr/>
          </p:nvSpPr>
          <p:spPr>
            <a:xfrm rot="16200000">
              <a:off x="6703200" y="165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549" name="CustomShape 1861"/>
            <p:cNvSpPr/>
            <p:nvPr/>
          </p:nvSpPr>
          <p:spPr>
            <a:xfrm rot="16200000">
              <a:off x="6703200" y="157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550" name="CustomShape 1862"/>
            <p:cNvSpPr/>
            <p:nvPr/>
          </p:nvSpPr>
          <p:spPr>
            <a:xfrm rot="16200000">
              <a:off x="6703200" y="1500120"/>
              <a:ext cx="268920" cy="144000"/>
            </a:xfrm>
            <a:prstGeom prst="ellipse">
              <a:avLst/>
            </a:prstGeom>
            <a:solidFill>
              <a:schemeClr val="bg1"/>
            </a:solidFill>
            <a:ln w="9360">
              <a:solidFill>
                <a:schemeClr val="tx1"/>
              </a:solidFill>
              <a:round/>
            </a:ln>
          </p:spPr>
          <p:style>
            <a:lnRef idx="0"/>
            <a:fillRef idx="0"/>
            <a:effectRef idx="0"/>
            <a:fontRef idx="minor"/>
          </p:style>
        </p:sp>
        <p:sp>
          <p:nvSpPr>
            <p:cNvPr id="5551" name="CustomShape 1863"/>
            <p:cNvSpPr/>
            <p:nvPr/>
          </p:nvSpPr>
          <p:spPr>
            <a:xfrm rot="16200000">
              <a:off x="6703200" y="1422720"/>
              <a:ext cx="268920" cy="144000"/>
            </a:xfrm>
            <a:prstGeom prst="ellipse">
              <a:avLst/>
            </a:prstGeom>
            <a:solidFill>
              <a:schemeClr val="bg1"/>
            </a:solidFill>
            <a:ln w="9360">
              <a:solidFill>
                <a:schemeClr val="tx1"/>
              </a:solidFill>
              <a:round/>
            </a:ln>
          </p:spPr>
          <p:style>
            <a:lnRef idx="0"/>
            <a:fillRef idx="0"/>
            <a:effectRef idx="0"/>
            <a:fontRef idx="minor"/>
          </p:style>
        </p:sp>
        <p:sp>
          <p:nvSpPr>
            <p:cNvPr id="5552" name="CustomShape 1864"/>
            <p:cNvSpPr/>
            <p:nvPr/>
          </p:nvSpPr>
          <p:spPr>
            <a:xfrm rot="16200000">
              <a:off x="6703200" y="1346400"/>
              <a:ext cx="268920" cy="144000"/>
            </a:xfrm>
            <a:prstGeom prst="ellipse">
              <a:avLst/>
            </a:prstGeom>
            <a:solidFill>
              <a:schemeClr val="bg1"/>
            </a:solidFill>
            <a:ln w="9360">
              <a:solidFill>
                <a:schemeClr val="tx1"/>
              </a:solidFill>
              <a:round/>
            </a:ln>
          </p:spPr>
          <p:style>
            <a:lnRef idx="0"/>
            <a:fillRef idx="0"/>
            <a:effectRef idx="0"/>
            <a:fontRef idx="minor"/>
          </p:style>
        </p:sp>
        <p:sp>
          <p:nvSpPr>
            <p:cNvPr id="5553" name="CustomShape 1865"/>
            <p:cNvSpPr/>
            <p:nvPr/>
          </p:nvSpPr>
          <p:spPr>
            <a:xfrm rot="16200000">
              <a:off x="6703200" y="126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554" name="CustomShape 1866"/>
            <p:cNvSpPr/>
            <p:nvPr/>
          </p:nvSpPr>
          <p:spPr>
            <a:xfrm rot="16200000">
              <a:off x="6703200" y="119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555" name="CustomShape 1867"/>
            <p:cNvSpPr/>
            <p:nvPr/>
          </p:nvSpPr>
          <p:spPr>
            <a:xfrm rot="16200000">
              <a:off x="6703200" y="1114560"/>
              <a:ext cx="268920" cy="144000"/>
            </a:xfrm>
            <a:prstGeom prst="ellipse">
              <a:avLst/>
            </a:prstGeom>
            <a:solidFill>
              <a:schemeClr val="bg1"/>
            </a:solidFill>
            <a:ln w="9360">
              <a:solidFill>
                <a:schemeClr val="tx1"/>
              </a:solidFill>
              <a:round/>
            </a:ln>
          </p:spPr>
          <p:style>
            <a:lnRef idx="0"/>
            <a:fillRef idx="0"/>
            <a:effectRef idx="0"/>
            <a:fontRef idx="minor"/>
          </p:style>
        </p:sp>
        <p:sp>
          <p:nvSpPr>
            <p:cNvPr id="5556" name="CustomShape 1868"/>
            <p:cNvSpPr/>
            <p:nvPr/>
          </p:nvSpPr>
          <p:spPr>
            <a:xfrm rot="16200000">
              <a:off x="6703200" y="103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557" name="CustomShape 1869"/>
            <p:cNvSpPr/>
            <p:nvPr/>
          </p:nvSpPr>
          <p:spPr>
            <a:xfrm rot="16200000">
              <a:off x="6703200" y="960840"/>
              <a:ext cx="268920" cy="144000"/>
            </a:xfrm>
            <a:prstGeom prst="ellipse">
              <a:avLst/>
            </a:prstGeom>
            <a:solidFill>
              <a:schemeClr val="bg1"/>
            </a:solidFill>
            <a:ln w="9360">
              <a:solidFill>
                <a:schemeClr val="tx1"/>
              </a:solidFill>
              <a:round/>
            </a:ln>
          </p:spPr>
          <p:style>
            <a:lnRef idx="0"/>
            <a:fillRef idx="0"/>
            <a:effectRef idx="0"/>
            <a:fontRef idx="minor"/>
          </p:style>
        </p:sp>
        <p:sp>
          <p:nvSpPr>
            <p:cNvPr id="5558" name="CustomShape 1870"/>
            <p:cNvSpPr/>
            <p:nvPr/>
          </p:nvSpPr>
          <p:spPr>
            <a:xfrm rot="16200000">
              <a:off x="6703200" y="88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559" name="CustomShape 1871"/>
            <p:cNvSpPr/>
            <p:nvPr/>
          </p:nvSpPr>
          <p:spPr>
            <a:xfrm rot="16200000">
              <a:off x="6703200" y="807120"/>
              <a:ext cx="268920" cy="144000"/>
            </a:xfrm>
            <a:prstGeom prst="ellipse">
              <a:avLst/>
            </a:prstGeom>
            <a:solidFill>
              <a:schemeClr val="bg1"/>
            </a:solidFill>
            <a:ln w="9360">
              <a:solidFill>
                <a:schemeClr val="tx1"/>
              </a:solidFill>
              <a:round/>
            </a:ln>
          </p:spPr>
          <p:style>
            <a:lnRef idx="0"/>
            <a:fillRef idx="0"/>
            <a:effectRef idx="0"/>
            <a:fontRef idx="minor"/>
          </p:style>
        </p:sp>
        <p:sp>
          <p:nvSpPr>
            <p:cNvPr id="5560" name="CustomShape 1872"/>
            <p:cNvSpPr/>
            <p:nvPr/>
          </p:nvSpPr>
          <p:spPr>
            <a:xfrm rot="16200000">
              <a:off x="6703200" y="72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561" name="CustomShape 1873"/>
            <p:cNvSpPr/>
            <p:nvPr/>
          </p:nvSpPr>
          <p:spPr>
            <a:xfrm rot="16200000">
              <a:off x="6703200" y="652680"/>
              <a:ext cx="268920" cy="144000"/>
            </a:xfrm>
            <a:prstGeom prst="ellipse">
              <a:avLst/>
            </a:prstGeom>
            <a:solidFill>
              <a:schemeClr val="bg1"/>
            </a:solidFill>
            <a:ln w="9360">
              <a:solidFill>
                <a:schemeClr val="tx1"/>
              </a:solidFill>
              <a:round/>
            </a:ln>
          </p:spPr>
          <p:style>
            <a:lnRef idx="0"/>
            <a:fillRef idx="0"/>
            <a:effectRef idx="0"/>
            <a:fontRef idx="minor"/>
          </p:style>
        </p:sp>
        <p:sp>
          <p:nvSpPr>
            <p:cNvPr id="5562" name="CustomShape 1874"/>
            <p:cNvSpPr/>
            <p:nvPr/>
          </p:nvSpPr>
          <p:spPr>
            <a:xfrm rot="16200000">
              <a:off x="6703200" y="57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563" name="Group 1875"/>
          <p:cNvGrpSpPr/>
          <p:nvPr/>
        </p:nvGrpSpPr>
        <p:grpSpPr>
          <a:xfrm>
            <a:off x="6768000" y="765000"/>
            <a:ext cx="142560" cy="1655640"/>
            <a:chOff x="6768000" y="765000"/>
            <a:chExt cx="142560" cy="1655640"/>
          </a:xfrm>
        </p:grpSpPr>
        <p:sp>
          <p:nvSpPr>
            <p:cNvPr id="5564" name="CustomShape 1876"/>
            <p:cNvSpPr/>
            <p:nvPr/>
          </p:nvSpPr>
          <p:spPr>
            <a:xfrm rot="5400000">
              <a:off x="6704640" y="828000"/>
              <a:ext cx="268920" cy="142560"/>
            </a:xfrm>
            <a:prstGeom prst="ellipse">
              <a:avLst/>
            </a:prstGeom>
            <a:solidFill>
              <a:schemeClr val="bg1"/>
            </a:solidFill>
            <a:ln w="9360">
              <a:solidFill>
                <a:schemeClr val="tx1"/>
              </a:solidFill>
              <a:round/>
            </a:ln>
          </p:spPr>
          <p:style>
            <a:lnRef idx="0"/>
            <a:fillRef idx="0"/>
            <a:effectRef idx="0"/>
            <a:fontRef idx="minor"/>
          </p:style>
        </p:sp>
        <p:sp>
          <p:nvSpPr>
            <p:cNvPr id="5565" name="CustomShape 1877"/>
            <p:cNvSpPr/>
            <p:nvPr/>
          </p:nvSpPr>
          <p:spPr>
            <a:xfrm rot="5400000">
              <a:off x="6704640" y="90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566" name="CustomShape 1878"/>
            <p:cNvSpPr/>
            <p:nvPr/>
          </p:nvSpPr>
          <p:spPr>
            <a:xfrm rot="5400000">
              <a:off x="6704640" y="981720"/>
              <a:ext cx="268920" cy="142560"/>
            </a:xfrm>
            <a:prstGeom prst="ellipse">
              <a:avLst/>
            </a:prstGeom>
            <a:solidFill>
              <a:schemeClr val="bg1"/>
            </a:solidFill>
            <a:ln w="9360">
              <a:solidFill>
                <a:schemeClr val="tx1"/>
              </a:solidFill>
              <a:round/>
            </a:ln>
          </p:spPr>
          <p:style>
            <a:lnRef idx="0"/>
            <a:fillRef idx="0"/>
            <a:effectRef idx="0"/>
            <a:fontRef idx="minor"/>
          </p:style>
        </p:sp>
        <p:sp>
          <p:nvSpPr>
            <p:cNvPr id="5567" name="CustomShape 1879"/>
            <p:cNvSpPr/>
            <p:nvPr/>
          </p:nvSpPr>
          <p:spPr>
            <a:xfrm rot="5400000">
              <a:off x="6704640" y="1059120"/>
              <a:ext cx="268920" cy="142560"/>
            </a:xfrm>
            <a:prstGeom prst="ellipse">
              <a:avLst/>
            </a:prstGeom>
            <a:solidFill>
              <a:schemeClr val="bg1"/>
            </a:solidFill>
            <a:ln w="9360">
              <a:solidFill>
                <a:schemeClr val="tx1"/>
              </a:solidFill>
              <a:round/>
            </a:ln>
          </p:spPr>
          <p:style>
            <a:lnRef idx="0"/>
            <a:fillRef idx="0"/>
            <a:effectRef idx="0"/>
            <a:fontRef idx="minor"/>
          </p:style>
        </p:sp>
        <p:sp>
          <p:nvSpPr>
            <p:cNvPr id="5568" name="CustomShape 1880"/>
            <p:cNvSpPr/>
            <p:nvPr/>
          </p:nvSpPr>
          <p:spPr>
            <a:xfrm rot="5400000">
              <a:off x="6704640" y="113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569" name="CustomShape 1881"/>
            <p:cNvSpPr/>
            <p:nvPr/>
          </p:nvSpPr>
          <p:spPr>
            <a:xfrm rot="5400000">
              <a:off x="6704640" y="1212840"/>
              <a:ext cx="268920" cy="142560"/>
            </a:xfrm>
            <a:prstGeom prst="ellipse">
              <a:avLst/>
            </a:prstGeom>
            <a:solidFill>
              <a:schemeClr val="bg1"/>
            </a:solidFill>
            <a:ln w="9360">
              <a:solidFill>
                <a:schemeClr val="tx1"/>
              </a:solidFill>
              <a:round/>
            </a:ln>
          </p:spPr>
          <p:style>
            <a:lnRef idx="0"/>
            <a:fillRef idx="0"/>
            <a:effectRef idx="0"/>
            <a:fontRef idx="minor"/>
          </p:style>
        </p:sp>
        <p:sp>
          <p:nvSpPr>
            <p:cNvPr id="5570" name="CustomShape 1882"/>
            <p:cNvSpPr/>
            <p:nvPr/>
          </p:nvSpPr>
          <p:spPr>
            <a:xfrm rot="5400000">
              <a:off x="6704640" y="129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571" name="CustomShape 1883"/>
            <p:cNvSpPr/>
            <p:nvPr/>
          </p:nvSpPr>
          <p:spPr>
            <a:xfrm rot="5400000">
              <a:off x="6704640" y="1367280"/>
              <a:ext cx="268920" cy="142560"/>
            </a:xfrm>
            <a:prstGeom prst="ellipse">
              <a:avLst/>
            </a:prstGeom>
            <a:solidFill>
              <a:schemeClr val="bg1"/>
            </a:solidFill>
            <a:ln w="9360">
              <a:solidFill>
                <a:schemeClr val="tx1"/>
              </a:solidFill>
              <a:round/>
            </a:ln>
          </p:spPr>
          <p:style>
            <a:lnRef idx="0"/>
            <a:fillRef idx="0"/>
            <a:effectRef idx="0"/>
            <a:fontRef idx="minor"/>
          </p:style>
        </p:sp>
        <p:sp>
          <p:nvSpPr>
            <p:cNvPr id="5572" name="CustomShape 1884"/>
            <p:cNvSpPr/>
            <p:nvPr/>
          </p:nvSpPr>
          <p:spPr>
            <a:xfrm rot="5400000">
              <a:off x="6704640" y="1443600"/>
              <a:ext cx="268920" cy="142560"/>
            </a:xfrm>
            <a:prstGeom prst="ellipse">
              <a:avLst/>
            </a:prstGeom>
            <a:solidFill>
              <a:schemeClr val="bg1"/>
            </a:solidFill>
            <a:ln w="9360">
              <a:solidFill>
                <a:schemeClr val="tx1"/>
              </a:solidFill>
              <a:round/>
            </a:ln>
          </p:spPr>
          <p:style>
            <a:lnRef idx="0"/>
            <a:fillRef idx="0"/>
            <a:effectRef idx="0"/>
            <a:fontRef idx="minor"/>
          </p:style>
        </p:sp>
        <p:sp>
          <p:nvSpPr>
            <p:cNvPr id="5573" name="CustomShape 1885"/>
            <p:cNvSpPr/>
            <p:nvPr/>
          </p:nvSpPr>
          <p:spPr>
            <a:xfrm rot="5400000">
              <a:off x="6704640" y="1521000"/>
              <a:ext cx="268920" cy="142560"/>
            </a:xfrm>
            <a:prstGeom prst="ellipse">
              <a:avLst/>
            </a:prstGeom>
            <a:solidFill>
              <a:schemeClr val="bg1"/>
            </a:solidFill>
            <a:ln w="9360">
              <a:solidFill>
                <a:schemeClr val="tx1"/>
              </a:solidFill>
              <a:round/>
            </a:ln>
          </p:spPr>
          <p:style>
            <a:lnRef idx="0"/>
            <a:fillRef idx="0"/>
            <a:effectRef idx="0"/>
            <a:fontRef idx="minor"/>
          </p:style>
        </p:sp>
        <p:sp>
          <p:nvSpPr>
            <p:cNvPr id="5574" name="CustomShape 1886"/>
            <p:cNvSpPr/>
            <p:nvPr/>
          </p:nvSpPr>
          <p:spPr>
            <a:xfrm rot="5400000">
              <a:off x="6704640" y="1598400"/>
              <a:ext cx="268920" cy="142560"/>
            </a:xfrm>
            <a:prstGeom prst="ellipse">
              <a:avLst/>
            </a:prstGeom>
            <a:solidFill>
              <a:schemeClr val="bg1"/>
            </a:solidFill>
            <a:ln w="9360">
              <a:solidFill>
                <a:schemeClr val="tx1"/>
              </a:solidFill>
              <a:round/>
            </a:ln>
          </p:spPr>
          <p:style>
            <a:lnRef idx="0"/>
            <a:fillRef idx="0"/>
            <a:effectRef idx="0"/>
            <a:fontRef idx="minor"/>
          </p:style>
        </p:sp>
        <p:sp>
          <p:nvSpPr>
            <p:cNvPr id="5575" name="CustomShape 1887"/>
            <p:cNvSpPr/>
            <p:nvPr/>
          </p:nvSpPr>
          <p:spPr>
            <a:xfrm rot="5400000">
              <a:off x="6704640" y="1675440"/>
              <a:ext cx="268920" cy="142560"/>
            </a:xfrm>
            <a:prstGeom prst="ellipse">
              <a:avLst/>
            </a:prstGeom>
            <a:solidFill>
              <a:schemeClr val="bg1"/>
            </a:solidFill>
            <a:ln w="9360">
              <a:solidFill>
                <a:schemeClr val="tx1"/>
              </a:solidFill>
              <a:round/>
            </a:ln>
          </p:spPr>
          <p:style>
            <a:lnRef idx="0"/>
            <a:fillRef idx="0"/>
            <a:effectRef idx="0"/>
            <a:fontRef idx="minor"/>
          </p:style>
        </p:sp>
        <p:sp>
          <p:nvSpPr>
            <p:cNvPr id="5576" name="CustomShape 1888"/>
            <p:cNvSpPr/>
            <p:nvPr/>
          </p:nvSpPr>
          <p:spPr>
            <a:xfrm rot="5400000">
              <a:off x="6704640" y="1752120"/>
              <a:ext cx="268920" cy="142560"/>
            </a:xfrm>
            <a:prstGeom prst="ellipse">
              <a:avLst/>
            </a:prstGeom>
            <a:solidFill>
              <a:schemeClr val="bg1"/>
            </a:solidFill>
            <a:ln w="9360">
              <a:solidFill>
                <a:schemeClr val="tx1"/>
              </a:solidFill>
              <a:round/>
            </a:ln>
          </p:spPr>
          <p:style>
            <a:lnRef idx="0"/>
            <a:fillRef idx="0"/>
            <a:effectRef idx="0"/>
            <a:fontRef idx="minor"/>
          </p:style>
        </p:sp>
        <p:sp>
          <p:nvSpPr>
            <p:cNvPr id="5577" name="CustomShape 1889"/>
            <p:cNvSpPr/>
            <p:nvPr/>
          </p:nvSpPr>
          <p:spPr>
            <a:xfrm rot="5400000">
              <a:off x="6704640" y="1829160"/>
              <a:ext cx="268920" cy="142560"/>
            </a:xfrm>
            <a:prstGeom prst="ellipse">
              <a:avLst/>
            </a:prstGeom>
            <a:solidFill>
              <a:schemeClr val="bg1"/>
            </a:solidFill>
            <a:ln w="9360">
              <a:solidFill>
                <a:schemeClr val="tx1"/>
              </a:solidFill>
              <a:round/>
            </a:ln>
          </p:spPr>
          <p:style>
            <a:lnRef idx="0"/>
            <a:fillRef idx="0"/>
            <a:effectRef idx="0"/>
            <a:fontRef idx="minor"/>
          </p:style>
        </p:sp>
        <p:sp>
          <p:nvSpPr>
            <p:cNvPr id="5578" name="CustomShape 1890"/>
            <p:cNvSpPr/>
            <p:nvPr/>
          </p:nvSpPr>
          <p:spPr>
            <a:xfrm rot="5400000">
              <a:off x="6704640" y="1906560"/>
              <a:ext cx="268920" cy="142560"/>
            </a:xfrm>
            <a:prstGeom prst="ellipse">
              <a:avLst/>
            </a:prstGeom>
            <a:solidFill>
              <a:schemeClr val="bg1"/>
            </a:solidFill>
            <a:ln w="9360">
              <a:solidFill>
                <a:schemeClr val="tx1"/>
              </a:solidFill>
              <a:round/>
            </a:ln>
          </p:spPr>
          <p:style>
            <a:lnRef idx="0"/>
            <a:fillRef idx="0"/>
            <a:effectRef idx="0"/>
            <a:fontRef idx="minor"/>
          </p:style>
        </p:sp>
        <p:sp>
          <p:nvSpPr>
            <p:cNvPr id="5579" name="CustomShape 1891"/>
            <p:cNvSpPr/>
            <p:nvPr/>
          </p:nvSpPr>
          <p:spPr>
            <a:xfrm rot="5400000">
              <a:off x="6704640" y="1982880"/>
              <a:ext cx="268920" cy="142560"/>
            </a:xfrm>
            <a:prstGeom prst="ellipse">
              <a:avLst/>
            </a:prstGeom>
            <a:solidFill>
              <a:schemeClr val="bg1"/>
            </a:solidFill>
            <a:ln w="9360">
              <a:solidFill>
                <a:schemeClr val="tx1"/>
              </a:solidFill>
              <a:round/>
            </a:ln>
          </p:spPr>
          <p:style>
            <a:lnRef idx="0"/>
            <a:fillRef idx="0"/>
            <a:effectRef idx="0"/>
            <a:fontRef idx="minor"/>
          </p:style>
        </p:sp>
        <p:sp>
          <p:nvSpPr>
            <p:cNvPr id="5580" name="CustomShape 1892"/>
            <p:cNvSpPr/>
            <p:nvPr/>
          </p:nvSpPr>
          <p:spPr>
            <a:xfrm rot="5400000">
              <a:off x="6704640" y="2060280"/>
              <a:ext cx="268920" cy="142560"/>
            </a:xfrm>
            <a:prstGeom prst="ellipse">
              <a:avLst/>
            </a:prstGeom>
            <a:solidFill>
              <a:schemeClr val="bg1"/>
            </a:solidFill>
            <a:ln w="9360">
              <a:solidFill>
                <a:schemeClr val="tx1"/>
              </a:solidFill>
              <a:round/>
            </a:ln>
          </p:spPr>
          <p:style>
            <a:lnRef idx="0"/>
            <a:fillRef idx="0"/>
            <a:effectRef idx="0"/>
            <a:fontRef idx="minor"/>
          </p:style>
        </p:sp>
        <p:sp>
          <p:nvSpPr>
            <p:cNvPr id="5581" name="CustomShape 1893"/>
            <p:cNvSpPr/>
            <p:nvPr/>
          </p:nvSpPr>
          <p:spPr>
            <a:xfrm rot="5400000">
              <a:off x="6704640" y="2137680"/>
              <a:ext cx="268920" cy="142560"/>
            </a:xfrm>
            <a:prstGeom prst="ellipse">
              <a:avLst/>
            </a:prstGeom>
            <a:solidFill>
              <a:schemeClr val="bg1"/>
            </a:solidFill>
            <a:ln w="9360">
              <a:solidFill>
                <a:schemeClr val="tx1"/>
              </a:solidFill>
              <a:round/>
            </a:ln>
          </p:spPr>
          <p:style>
            <a:lnRef idx="0"/>
            <a:fillRef idx="0"/>
            <a:effectRef idx="0"/>
            <a:fontRef idx="minor"/>
          </p:style>
        </p:sp>
        <p:sp>
          <p:nvSpPr>
            <p:cNvPr id="5582" name="CustomShape 1894"/>
            <p:cNvSpPr/>
            <p:nvPr/>
          </p:nvSpPr>
          <p:spPr>
            <a:xfrm rot="5400000">
              <a:off x="6704640" y="221472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583" name="CustomShape 1895"/>
          <p:cNvSpPr/>
          <p:nvPr/>
        </p:nvSpPr>
        <p:spPr>
          <a:xfrm>
            <a:off x="6586560" y="476280"/>
            <a:ext cx="574200" cy="576000"/>
          </a:xfrm>
          <a:prstGeom prst="ellipse">
            <a:avLst/>
          </a:prstGeom>
          <a:solidFill>
            <a:schemeClr val="accent1"/>
          </a:solidFill>
          <a:ln w="9360">
            <a:solidFill>
              <a:schemeClr val="tx1"/>
            </a:solidFill>
            <a:round/>
          </a:ln>
        </p:spPr>
        <p:style>
          <a:lnRef idx="0"/>
          <a:fillRef idx="0"/>
          <a:effectRef idx="0"/>
          <a:fontRef idx="minor"/>
        </p:style>
      </p:sp>
      <p:sp>
        <p:nvSpPr>
          <p:cNvPr id="5584" name="CustomShape 1896"/>
          <p:cNvSpPr/>
          <p:nvPr/>
        </p:nvSpPr>
        <p:spPr>
          <a:xfrm>
            <a:off x="6515280" y="2060640"/>
            <a:ext cx="647280" cy="576000"/>
          </a:xfrm>
          <a:prstGeom prst="ellipse">
            <a:avLst/>
          </a:prstGeom>
          <a:solidFill>
            <a:schemeClr val="accent1"/>
          </a:solidFill>
          <a:ln w="9360">
            <a:solidFill>
              <a:schemeClr val="tx1"/>
            </a:solidFill>
            <a:round/>
          </a:ln>
        </p:spPr>
        <p:style>
          <a:lnRef idx="0"/>
          <a:fillRef idx="0"/>
          <a:effectRef idx="0"/>
          <a:fontRef idx="minor"/>
        </p:style>
      </p:sp>
      <p:grpSp>
        <p:nvGrpSpPr>
          <p:cNvPr id="5585" name="Group 1897"/>
          <p:cNvGrpSpPr/>
          <p:nvPr/>
        </p:nvGrpSpPr>
        <p:grpSpPr>
          <a:xfrm>
            <a:off x="8637480" y="5767560"/>
            <a:ext cx="144000" cy="1655640"/>
            <a:chOff x="8637480" y="5767560"/>
            <a:chExt cx="144000" cy="1655640"/>
          </a:xfrm>
        </p:grpSpPr>
        <p:sp>
          <p:nvSpPr>
            <p:cNvPr id="5586" name="CustomShape 1898"/>
            <p:cNvSpPr/>
            <p:nvPr/>
          </p:nvSpPr>
          <p:spPr>
            <a:xfrm rot="16200000">
              <a:off x="8574840" y="7216560"/>
              <a:ext cx="268920" cy="144000"/>
            </a:xfrm>
            <a:prstGeom prst="ellipse">
              <a:avLst/>
            </a:prstGeom>
            <a:solidFill>
              <a:schemeClr val="bg1"/>
            </a:solidFill>
            <a:ln w="9360">
              <a:solidFill>
                <a:schemeClr val="tx1"/>
              </a:solidFill>
              <a:round/>
            </a:ln>
          </p:spPr>
          <p:style>
            <a:lnRef idx="0"/>
            <a:fillRef idx="0"/>
            <a:effectRef idx="0"/>
            <a:fontRef idx="minor"/>
          </p:style>
        </p:sp>
        <p:sp>
          <p:nvSpPr>
            <p:cNvPr id="5587" name="CustomShape 1899"/>
            <p:cNvSpPr/>
            <p:nvPr/>
          </p:nvSpPr>
          <p:spPr>
            <a:xfrm rot="16200000">
              <a:off x="8574840" y="7140240"/>
              <a:ext cx="268920" cy="144000"/>
            </a:xfrm>
            <a:prstGeom prst="ellipse">
              <a:avLst/>
            </a:prstGeom>
            <a:solidFill>
              <a:schemeClr val="bg1"/>
            </a:solidFill>
            <a:ln w="9360">
              <a:solidFill>
                <a:schemeClr val="tx1"/>
              </a:solidFill>
              <a:round/>
            </a:ln>
          </p:spPr>
          <p:style>
            <a:lnRef idx="0"/>
            <a:fillRef idx="0"/>
            <a:effectRef idx="0"/>
            <a:fontRef idx="minor"/>
          </p:style>
        </p:sp>
        <p:sp>
          <p:nvSpPr>
            <p:cNvPr id="5588" name="CustomShape 1900"/>
            <p:cNvSpPr/>
            <p:nvPr/>
          </p:nvSpPr>
          <p:spPr>
            <a:xfrm rot="16200000">
              <a:off x="8574840" y="7062840"/>
              <a:ext cx="268920" cy="144000"/>
            </a:xfrm>
            <a:prstGeom prst="ellipse">
              <a:avLst/>
            </a:prstGeom>
            <a:solidFill>
              <a:schemeClr val="bg1"/>
            </a:solidFill>
            <a:ln w="9360">
              <a:solidFill>
                <a:schemeClr val="tx1"/>
              </a:solidFill>
              <a:round/>
            </a:ln>
          </p:spPr>
          <p:style>
            <a:lnRef idx="0"/>
            <a:fillRef idx="0"/>
            <a:effectRef idx="0"/>
            <a:fontRef idx="minor"/>
          </p:style>
        </p:sp>
        <p:sp>
          <p:nvSpPr>
            <p:cNvPr id="5589" name="CustomShape 1901"/>
            <p:cNvSpPr/>
            <p:nvPr/>
          </p:nvSpPr>
          <p:spPr>
            <a:xfrm rot="16200000">
              <a:off x="8574840" y="6985440"/>
              <a:ext cx="268920" cy="144000"/>
            </a:xfrm>
            <a:prstGeom prst="ellipse">
              <a:avLst/>
            </a:prstGeom>
            <a:solidFill>
              <a:schemeClr val="bg1"/>
            </a:solidFill>
            <a:ln w="9360">
              <a:solidFill>
                <a:schemeClr val="tx1"/>
              </a:solidFill>
              <a:round/>
            </a:ln>
          </p:spPr>
          <p:style>
            <a:lnRef idx="0"/>
            <a:fillRef idx="0"/>
            <a:effectRef idx="0"/>
            <a:fontRef idx="minor"/>
          </p:style>
        </p:sp>
        <p:sp>
          <p:nvSpPr>
            <p:cNvPr id="5590" name="CustomShape 1902"/>
            <p:cNvSpPr/>
            <p:nvPr/>
          </p:nvSpPr>
          <p:spPr>
            <a:xfrm rot="16200000">
              <a:off x="8574840" y="6908400"/>
              <a:ext cx="268920" cy="144000"/>
            </a:xfrm>
            <a:prstGeom prst="ellipse">
              <a:avLst/>
            </a:prstGeom>
            <a:solidFill>
              <a:schemeClr val="bg1"/>
            </a:solidFill>
            <a:ln w="9360">
              <a:solidFill>
                <a:schemeClr val="tx1"/>
              </a:solidFill>
              <a:round/>
            </a:ln>
          </p:spPr>
          <p:style>
            <a:lnRef idx="0"/>
            <a:fillRef idx="0"/>
            <a:effectRef idx="0"/>
            <a:fontRef idx="minor"/>
          </p:style>
        </p:sp>
        <p:sp>
          <p:nvSpPr>
            <p:cNvPr id="5591" name="CustomShape 1903"/>
            <p:cNvSpPr/>
            <p:nvPr/>
          </p:nvSpPr>
          <p:spPr>
            <a:xfrm rot="16200000">
              <a:off x="8574840" y="6831720"/>
              <a:ext cx="268920" cy="144000"/>
            </a:xfrm>
            <a:prstGeom prst="ellipse">
              <a:avLst/>
            </a:prstGeom>
            <a:solidFill>
              <a:schemeClr val="bg1"/>
            </a:solidFill>
            <a:ln w="9360">
              <a:solidFill>
                <a:schemeClr val="tx1"/>
              </a:solidFill>
              <a:round/>
            </a:ln>
          </p:spPr>
          <p:style>
            <a:lnRef idx="0"/>
            <a:fillRef idx="0"/>
            <a:effectRef idx="0"/>
            <a:fontRef idx="minor"/>
          </p:style>
        </p:sp>
        <p:sp>
          <p:nvSpPr>
            <p:cNvPr id="5592" name="CustomShape 1904"/>
            <p:cNvSpPr/>
            <p:nvPr/>
          </p:nvSpPr>
          <p:spPr>
            <a:xfrm rot="16200000">
              <a:off x="8574840" y="6754680"/>
              <a:ext cx="268920" cy="144000"/>
            </a:xfrm>
            <a:prstGeom prst="ellipse">
              <a:avLst/>
            </a:prstGeom>
            <a:solidFill>
              <a:schemeClr val="bg1"/>
            </a:solidFill>
            <a:ln w="9360">
              <a:solidFill>
                <a:schemeClr val="tx1"/>
              </a:solidFill>
              <a:round/>
            </a:ln>
          </p:spPr>
          <p:style>
            <a:lnRef idx="0"/>
            <a:fillRef idx="0"/>
            <a:effectRef idx="0"/>
            <a:fontRef idx="minor"/>
          </p:style>
        </p:sp>
        <p:sp>
          <p:nvSpPr>
            <p:cNvPr id="5593" name="CustomShape 1905"/>
            <p:cNvSpPr/>
            <p:nvPr/>
          </p:nvSpPr>
          <p:spPr>
            <a:xfrm rot="16200000">
              <a:off x="8574840" y="6677280"/>
              <a:ext cx="268920" cy="144000"/>
            </a:xfrm>
            <a:prstGeom prst="ellipse">
              <a:avLst/>
            </a:prstGeom>
            <a:solidFill>
              <a:schemeClr val="bg1"/>
            </a:solidFill>
            <a:ln w="9360">
              <a:solidFill>
                <a:schemeClr val="tx1"/>
              </a:solidFill>
              <a:round/>
            </a:ln>
          </p:spPr>
          <p:style>
            <a:lnRef idx="0"/>
            <a:fillRef idx="0"/>
            <a:effectRef idx="0"/>
            <a:fontRef idx="minor"/>
          </p:style>
        </p:sp>
        <p:sp>
          <p:nvSpPr>
            <p:cNvPr id="5594" name="CustomShape 1906"/>
            <p:cNvSpPr/>
            <p:nvPr/>
          </p:nvSpPr>
          <p:spPr>
            <a:xfrm rot="16200000">
              <a:off x="8574840" y="6600960"/>
              <a:ext cx="268920" cy="144000"/>
            </a:xfrm>
            <a:prstGeom prst="ellipse">
              <a:avLst/>
            </a:prstGeom>
            <a:solidFill>
              <a:schemeClr val="bg1"/>
            </a:solidFill>
            <a:ln w="9360">
              <a:solidFill>
                <a:schemeClr val="tx1"/>
              </a:solidFill>
              <a:round/>
            </a:ln>
          </p:spPr>
          <p:style>
            <a:lnRef idx="0"/>
            <a:fillRef idx="0"/>
            <a:effectRef idx="0"/>
            <a:fontRef idx="minor"/>
          </p:style>
        </p:sp>
        <p:sp>
          <p:nvSpPr>
            <p:cNvPr id="5595" name="CustomShape 1907"/>
            <p:cNvSpPr/>
            <p:nvPr/>
          </p:nvSpPr>
          <p:spPr>
            <a:xfrm rot="16200000">
              <a:off x="8574840" y="6523560"/>
              <a:ext cx="268920" cy="144000"/>
            </a:xfrm>
            <a:prstGeom prst="ellipse">
              <a:avLst/>
            </a:prstGeom>
            <a:solidFill>
              <a:schemeClr val="bg1"/>
            </a:solidFill>
            <a:ln w="9360">
              <a:solidFill>
                <a:schemeClr val="tx1"/>
              </a:solidFill>
              <a:round/>
            </a:ln>
          </p:spPr>
          <p:style>
            <a:lnRef idx="0"/>
            <a:fillRef idx="0"/>
            <a:effectRef idx="0"/>
            <a:fontRef idx="minor"/>
          </p:style>
        </p:sp>
        <p:sp>
          <p:nvSpPr>
            <p:cNvPr id="5596" name="CustomShape 1908"/>
            <p:cNvSpPr/>
            <p:nvPr/>
          </p:nvSpPr>
          <p:spPr>
            <a:xfrm rot="16200000">
              <a:off x="8574840" y="644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597" name="CustomShape 1909"/>
            <p:cNvSpPr/>
            <p:nvPr/>
          </p:nvSpPr>
          <p:spPr>
            <a:xfrm rot="16200000">
              <a:off x="8574840" y="6369120"/>
              <a:ext cx="268920" cy="144000"/>
            </a:xfrm>
            <a:prstGeom prst="ellipse">
              <a:avLst/>
            </a:prstGeom>
            <a:solidFill>
              <a:schemeClr val="bg1"/>
            </a:solidFill>
            <a:ln w="9360">
              <a:solidFill>
                <a:schemeClr val="tx1"/>
              </a:solidFill>
              <a:round/>
            </a:ln>
          </p:spPr>
          <p:style>
            <a:lnRef idx="0"/>
            <a:fillRef idx="0"/>
            <a:effectRef idx="0"/>
            <a:fontRef idx="minor"/>
          </p:style>
        </p:sp>
        <p:sp>
          <p:nvSpPr>
            <p:cNvPr id="5598" name="CustomShape 1910"/>
            <p:cNvSpPr/>
            <p:nvPr/>
          </p:nvSpPr>
          <p:spPr>
            <a:xfrm rot="16200000">
              <a:off x="8574840" y="6292800"/>
              <a:ext cx="268920" cy="144000"/>
            </a:xfrm>
            <a:prstGeom prst="ellipse">
              <a:avLst/>
            </a:prstGeom>
            <a:solidFill>
              <a:schemeClr val="bg1"/>
            </a:solidFill>
            <a:ln w="9360">
              <a:solidFill>
                <a:schemeClr val="tx1"/>
              </a:solidFill>
              <a:round/>
            </a:ln>
          </p:spPr>
          <p:style>
            <a:lnRef idx="0"/>
            <a:fillRef idx="0"/>
            <a:effectRef idx="0"/>
            <a:fontRef idx="minor"/>
          </p:style>
        </p:sp>
        <p:sp>
          <p:nvSpPr>
            <p:cNvPr id="5599" name="CustomShape 1911"/>
            <p:cNvSpPr/>
            <p:nvPr/>
          </p:nvSpPr>
          <p:spPr>
            <a:xfrm rot="16200000">
              <a:off x="8574840" y="6215400"/>
              <a:ext cx="268920" cy="144000"/>
            </a:xfrm>
            <a:prstGeom prst="ellipse">
              <a:avLst/>
            </a:prstGeom>
            <a:solidFill>
              <a:schemeClr val="bg1"/>
            </a:solidFill>
            <a:ln w="9360">
              <a:solidFill>
                <a:schemeClr val="tx1"/>
              </a:solidFill>
              <a:round/>
            </a:ln>
          </p:spPr>
          <p:style>
            <a:lnRef idx="0"/>
            <a:fillRef idx="0"/>
            <a:effectRef idx="0"/>
            <a:fontRef idx="minor"/>
          </p:style>
        </p:sp>
        <p:sp>
          <p:nvSpPr>
            <p:cNvPr id="5600" name="CustomShape 1912"/>
            <p:cNvSpPr/>
            <p:nvPr/>
          </p:nvSpPr>
          <p:spPr>
            <a:xfrm rot="16200000">
              <a:off x="8574840" y="6138000"/>
              <a:ext cx="268920" cy="144000"/>
            </a:xfrm>
            <a:prstGeom prst="ellipse">
              <a:avLst/>
            </a:prstGeom>
            <a:solidFill>
              <a:schemeClr val="bg1"/>
            </a:solidFill>
            <a:ln w="9360">
              <a:solidFill>
                <a:schemeClr val="tx1"/>
              </a:solidFill>
              <a:round/>
            </a:ln>
          </p:spPr>
          <p:style>
            <a:lnRef idx="0"/>
            <a:fillRef idx="0"/>
            <a:effectRef idx="0"/>
            <a:fontRef idx="minor"/>
          </p:style>
        </p:sp>
        <p:sp>
          <p:nvSpPr>
            <p:cNvPr id="5601" name="CustomShape 1913"/>
            <p:cNvSpPr/>
            <p:nvPr/>
          </p:nvSpPr>
          <p:spPr>
            <a:xfrm rot="16200000">
              <a:off x="8574840" y="6061680"/>
              <a:ext cx="268920" cy="144000"/>
            </a:xfrm>
            <a:prstGeom prst="ellipse">
              <a:avLst/>
            </a:prstGeom>
            <a:solidFill>
              <a:schemeClr val="bg1"/>
            </a:solidFill>
            <a:ln w="9360">
              <a:solidFill>
                <a:schemeClr val="tx1"/>
              </a:solidFill>
              <a:round/>
            </a:ln>
          </p:spPr>
          <p:style>
            <a:lnRef idx="0"/>
            <a:fillRef idx="0"/>
            <a:effectRef idx="0"/>
            <a:fontRef idx="minor"/>
          </p:style>
        </p:sp>
        <p:sp>
          <p:nvSpPr>
            <p:cNvPr id="5602" name="CustomShape 1914"/>
            <p:cNvSpPr/>
            <p:nvPr/>
          </p:nvSpPr>
          <p:spPr>
            <a:xfrm rot="16200000">
              <a:off x="8574840" y="5984280"/>
              <a:ext cx="268920" cy="144000"/>
            </a:xfrm>
            <a:prstGeom prst="ellipse">
              <a:avLst/>
            </a:prstGeom>
            <a:solidFill>
              <a:schemeClr val="bg1"/>
            </a:solidFill>
            <a:ln w="9360">
              <a:solidFill>
                <a:schemeClr val="tx1"/>
              </a:solidFill>
              <a:round/>
            </a:ln>
          </p:spPr>
          <p:style>
            <a:lnRef idx="0"/>
            <a:fillRef idx="0"/>
            <a:effectRef idx="0"/>
            <a:fontRef idx="minor"/>
          </p:style>
        </p:sp>
        <p:sp>
          <p:nvSpPr>
            <p:cNvPr id="5603" name="CustomShape 1915"/>
            <p:cNvSpPr/>
            <p:nvPr/>
          </p:nvSpPr>
          <p:spPr>
            <a:xfrm rot="16200000">
              <a:off x="8574840" y="5907240"/>
              <a:ext cx="268920" cy="144000"/>
            </a:xfrm>
            <a:prstGeom prst="ellipse">
              <a:avLst/>
            </a:prstGeom>
            <a:solidFill>
              <a:schemeClr val="bg1"/>
            </a:solidFill>
            <a:ln w="9360">
              <a:solidFill>
                <a:schemeClr val="tx1"/>
              </a:solidFill>
              <a:round/>
            </a:ln>
          </p:spPr>
          <p:style>
            <a:lnRef idx="0"/>
            <a:fillRef idx="0"/>
            <a:effectRef idx="0"/>
            <a:fontRef idx="minor"/>
          </p:style>
        </p:sp>
        <p:sp>
          <p:nvSpPr>
            <p:cNvPr id="5604" name="CustomShape 1916"/>
            <p:cNvSpPr/>
            <p:nvPr/>
          </p:nvSpPr>
          <p:spPr>
            <a:xfrm rot="16200000">
              <a:off x="8574840" y="582984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605" name="Group 1917"/>
          <p:cNvGrpSpPr/>
          <p:nvPr/>
        </p:nvGrpSpPr>
        <p:grpSpPr>
          <a:xfrm>
            <a:off x="8639640" y="5587920"/>
            <a:ext cx="142560" cy="1655640"/>
            <a:chOff x="8639640" y="5587920"/>
            <a:chExt cx="142560" cy="1655640"/>
          </a:xfrm>
        </p:grpSpPr>
        <p:sp>
          <p:nvSpPr>
            <p:cNvPr id="5606" name="CustomShape 1918"/>
            <p:cNvSpPr/>
            <p:nvPr/>
          </p:nvSpPr>
          <p:spPr>
            <a:xfrm rot="5400000">
              <a:off x="8576280" y="5650920"/>
              <a:ext cx="268920" cy="142560"/>
            </a:xfrm>
            <a:prstGeom prst="ellipse">
              <a:avLst/>
            </a:prstGeom>
            <a:solidFill>
              <a:schemeClr val="bg1"/>
            </a:solidFill>
            <a:ln w="9360">
              <a:solidFill>
                <a:schemeClr val="tx1"/>
              </a:solidFill>
              <a:round/>
            </a:ln>
          </p:spPr>
          <p:style>
            <a:lnRef idx="0"/>
            <a:fillRef idx="0"/>
            <a:effectRef idx="0"/>
            <a:fontRef idx="minor"/>
          </p:style>
        </p:sp>
        <p:sp>
          <p:nvSpPr>
            <p:cNvPr id="5607" name="CustomShape 1919"/>
            <p:cNvSpPr/>
            <p:nvPr/>
          </p:nvSpPr>
          <p:spPr>
            <a:xfrm rot="5400000">
              <a:off x="8576280" y="5727240"/>
              <a:ext cx="268920" cy="142560"/>
            </a:xfrm>
            <a:prstGeom prst="ellipse">
              <a:avLst/>
            </a:prstGeom>
            <a:solidFill>
              <a:schemeClr val="bg1"/>
            </a:solidFill>
            <a:ln w="9360">
              <a:solidFill>
                <a:schemeClr val="tx1"/>
              </a:solidFill>
              <a:round/>
            </a:ln>
          </p:spPr>
          <p:style>
            <a:lnRef idx="0"/>
            <a:fillRef idx="0"/>
            <a:effectRef idx="0"/>
            <a:fontRef idx="minor"/>
          </p:style>
        </p:sp>
        <p:sp>
          <p:nvSpPr>
            <p:cNvPr id="5608" name="CustomShape 1920"/>
            <p:cNvSpPr/>
            <p:nvPr/>
          </p:nvSpPr>
          <p:spPr>
            <a:xfrm rot="5400000">
              <a:off x="8576280" y="5804640"/>
              <a:ext cx="268920" cy="142560"/>
            </a:xfrm>
            <a:prstGeom prst="ellipse">
              <a:avLst/>
            </a:prstGeom>
            <a:solidFill>
              <a:schemeClr val="bg1"/>
            </a:solidFill>
            <a:ln w="9360">
              <a:solidFill>
                <a:schemeClr val="tx1"/>
              </a:solidFill>
              <a:round/>
            </a:ln>
          </p:spPr>
          <p:style>
            <a:lnRef idx="0"/>
            <a:fillRef idx="0"/>
            <a:effectRef idx="0"/>
            <a:fontRef idx="minor"/>
          </p:style>
        </p:sp>
        <p:sp>
          <p:nvSpPr>
            <p:cNvPr id="5609" name="CustomShape 1921"/>
            <p:cNvSpPr/>
            <p:nvPr/>
          </p:nvSpPr>
          <p:spPr>
            <a:xfrm rot="5400000">
              <a:off x="8576280" y="588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610" name="CustomShape 1922"/>
            <p:cNvSpPr/>
            <p:nvPr/>
          </p:nvSpPr>
          <p:spPr>
            <a:xfrm rot="5400000">
              <a:off x="8576280" y="5959080"/>
              <a:ext cx="268920" cy="142560"/>
            </a:xfrm>
            <a:prstGeom prst="ellipse">
              <a:avLst/>
            </a:prstGeom>
            <a:solidFill>
              <a:schemeClr val="bg1"/>
            </a:solidFill>
            <a:ln w="9360">
              <a:solidFill>
                <a:schemeClr val="tx1"/>
              </a:solidFill>
              <a:round/>
            </a:ln>
          </p:spPr>
          <p:style>
            <a:lnRef idx="0"/>
            <a:fillRef idx="0"/>
            <a:effectRef idx="0"/>
            <a:fontRef idx="minor"/>
          </p:style>
        </p:sp>
        <p:sp>
          <p:nvSpPr>
            <p:cNvPr id="5611" name="CustomShape 1923"/>
            <p:cNvSpPr/>
            <p:nvPr/>
          </p:nvSpPr>
          <p:spPr>
            <a:xfrm rot="5400000">
              <a:off x="8576280" y="603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612" name="CustomShape 1924"/>
            <p:cNvSpPr/>
            <p:nvPr/>
          </p:nvSpPr>
          <p:spPr>
            <a:xfrm rot="5400000">
              <a:off x="8576280" y="6112800"/>
              <a:ext cx="268920" cy="142560"/>
            </a:xfrm>
            <a:prstGeom prst="ellipse">
              <a:avLst/>
            </a:prstGeom>
            <a:solidFill>
              <a:schemeClr val="bg1"/>
            </a:solidFill>
            <a:ln w="9360">
              <a:solidFill>
                <a:schemeClr val="tx1"/>
              </a:solidFill>
              <a:round/>
            </a:ln>
          </p:spPr>
          <p:style>
            <a:lnRef idx="0"/>
            <a:fillRef idx="0"/>
            <a:effectRef idx="0"/>
            <a:fontRef idx="minor"/>
          </p:style>
        </p:sp>
        <p:sp>
          <p:nvSpPr>
            <p:cNvPr id="5613" name="CustomShape 1925"/>
            <p:cNvSpPr/>
            <p:nvPr/>
          </p:nvSpPr>
          <p:spPr>
            <a:xfrm rot="5400000">
              <a:off x="8576280" y="619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614" name="CustomShape 1926"/>
            <p:cNvSpPr/>
            <p:nvPr/>
          </p:nvSpPr>
          <p:spPr>
            <a:xfrm rot="5400000">
              <a:off x="8576280" y="626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615" name="CustomShape 1927"/>
            <p:cNvSpPr/>
            <p:nvPr/>
          </p:nvSpPr>
          <p:spPr>
            <a:xfrm rot="5400000">
              <a:off x="8576280" y="634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616" name="CustomShape 1928"/>
            <p:cNvSpPr/>
            <p:nvPr/>
          </p:nvSpPr>
          <p:spPr>
            <a:xfrm rot="5400000">
              <a:off x="8576280" y="642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617" name="CustomShape 1929"/>
            <p:cNvSpPr/>
            <p:nvPr/>
          </p:nvSpPr>
          <p:spPr>
            <a:xfrm rot="5400000">
              <a:off x="8576280" y="6498360"/>
              <a:ext cx="268920" cy="142560"/>
            </a:xfrm>
            <a:prstGeom prst="ellipse">
              <a:avLst/>
            </a:prstGeom>
            <a:solidFill>
              <a:schemeClr val="bg1"/>
            </a:solidFill>
            <a:ln w="9360">
              <a:solidFill>
                <a:schemeClr val="tx1"/>
              </a:solidFill>
              <a:round/>
            </a:ln>
          </p:spPr>
          <p:style>
            <a:lnRef idx="0"/>
            <a:fillRef idx="0"/>
            <a:effectRef idx="0"/>
            <a:fontRef idx="minor"/>
          </p:style>
        </p:sp>
        <p:sp>
          <p:nvSpPr>
            <p:cNvPr id="5618" name="CustomShape 1930"/>
            <p:cNvSpPr/>
            <p:nvPr/>
          </p:nvSpPr>
          <p:spPr>
            <a:xfrm rot="5400000">
              <a:off x="8576280" y="657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619" name="CustomShape 1931"/>
            <p:cNvSpPr/>
            <p:nvPr/>
          </p:nvSpPr>
          <p:spPr>
            <a:xfrm rot="5400000">
              <a:off x="8576280" y="665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620" name="CustomShape 1932"/>
            <p:cNvSpPr/>
            <p:nvPr/>
          </p:nvSpPr>
          <p:spPr>
            <a:xfrm rot="5400000">
              <a:off x="8576280" y="672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621" name="CustomShape 1933"/>
            <p:cNvSpPr/>
            <p:nvPr/>
          </p:nvSpPr>
          <p:spPr>
            <a:xfrm rot="5400000">
              <a:off x="8576280" y="680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622" name="CustomShape 1934"/>
            <p:cNvSpPr/>
            <p:nvPr/>
          </p:nvSpPr>
          <p:spPr>
            <a:xfrm rot="5400000">
              <a:off x="8576280" y="688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623" name="CustomShape 1935"/>
            <p:cNvSpPr/>
            <p:nvPr/>
          </p:nvSpPr>
          <p:spPr>
            <a:xfrm rot="5400000">
              <a:off x="8576280" y="696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624" name="CustomShape 1936"/>
            <p:cNvSpPr/>
            <p:nvPr/>
          </p:nvSpPr>
          <p:spPr>
            <a:xfrm rot="5400000">
              <a:off x="8576280" y="703764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625" name="CustomShape 1937"/>
          <p:cNvSpPr/>
          <p:nvPr/>
        </p:nvSpPr>
        <p:spPr>
          <a:xfrm>
            <a:off x="8386920" y="6885000"/>
            <a:ext cx="720360" cy="647280"/>
          </a:xfrm>
          <a:prstGeom prst="ellipse">
            <a:avLst/>
          </a:prstGeom>
          <a:solidFill>
            <a:schemeClr val="accent1"/>
          </a:solidFill>
          <a:ln w="9360">
            <a:solidFill>
              <a:schemeClr val="tx1"/>
            </a:solidFill>
            <a:round/>
          </a:ln>
        </p:spPr>
        <p:style>
          <a:lnRef idx="0"/>
          <a:fillRef idx="0"/>
          <a:effectRef idx="0"/>
          <a:fontRef idx="minor"/>
        </p:style>
      </p:sp>
      <p:grpSp>
        <p:nvGrpSpPr>
          <p:cNvPr id="5626" name="Group 1938"/>
          <p:cNvGrpSpPr/>
          <p:nvPr/>
        </p:nvGrpSpPr>
        <p:grpSpPr>
          <a:xfrm>
            <a:off x="8637480" y="2168640"/>
            <a:ext cx="144000" cy="1655640"/>
            <a:chOff x="8637480" y="2168640"/>
            <a:chExt cx="144000" cy="1655640"/>
          </a:xfrm>
        </p:grpSpPr>
        <p:sp>
          <p:nvSpPr>
            <p:cNvPr id="5627" name="CustomShape 1939"/>
            <p:cNvSpPr/>
            <p:nvPr/>
          </p:nvSpPr>
          <p:spPr>
            <a:xfrm rot="16200000">
              <a:off x="8574840" y="3617640"/>
              <a:ext cx="268920" cy="144000"/>
            </a:xfrm>
            <a:prstGeom prst="ellipse">
              <a:avLst/>
            </a:prstGeom>
            <a:solidFill>
              <a:schemeClr val="bg1"/>
            </a:solidFill>
            <a:ln w="9360">
              <a:solidFill>
                <a:schemeClr val="tx1"/>
              </a:solidFill>
              <a:round/>
            </a:ln>
          </p:spPr>
          <p:style>
            <a:lnRef idx="0"/>
            <a:fillRef idx="0"/>
            <a:effectRef idx="0"/>
            <a:fontRef idx="minor"/>
          </p:style>
        </p:sp>
        <p:sp>
          <p:nvSpPr>
            <p:cNvPr id="5628" name="CustomShape 1940"/>
            <p:cNvSpPr/>
            <p:nvPr/>
          </p:nvSpPr>
          <p:spPr>
            <a:xfrm rot="16200000">
              <a:off x="8574840" y="3541320"/>
              <a:ext cx="268920" cy="144000"/>
            </a:xfrm>
            <a:prstGeom prst="ellipse">
              <a:avLst/>
            </a:prstGeom>
            <a:solidFill>
              <a:schemeClr val="bg1"/>
            </a:solidFill>
            <a:ln w="9360">
              <a:solidFill>
                <a:schemeClr val="tx1"/>
              </a:solidFill>
              <a:round/>
            </a:ln>
          </p:spPr>
          <p:style>
            <a:lnRef idx="0"/>
            <a:fillRef idx="0"/>
            <a:effectRef idx="0"/>
            <a:fontRef idx="minor"/>
          </p:style>
        </p:sp>
        <p:sp>
          <p:nvSpPr>
            <p:cNvPr id="5629" name="CustomShape 1941"/>
            <p:cNvSpPr/>
            <p:nvPr/>
          </p:nvSpPr>
          <p:spPr>
            <a:xfrm rot="16200000">
              <a:off x="8574840" y="3463920"/>
              <a:ext cx="268920" cy="144000"/>
            </a:xfrm>
            <a:prstGeom prst="ellipse">
              <a:avLst/>
            </a:prstGeom>
            <a:solidFill>
              <a:schemeClr val="bg1"/>
            </a:solidFill>
            <a:ln w="9360">
              <a:solidFill>
                <a:schemeClr val="tx1"/>
              </a:solidFill>
              <a:round/>
            </a:ln>
          </p:spPr>
          <p:style>
            <a:lnRef idx="0"/>
            <a:fillRef idx="0"/>
            <a:effectRef idx="0"/>
            <a:fontRef idx="minor"/>
          </p:style>
        </p:sp>
        <p:sp>
          <p:nvSpPr>
            <p:cNvPr id="5630" name="CustomShape 1942"/>
            <p:cNvSpPr/>
            <p:nvPr/>
          </p:nvSpPr>
          <p:spPr>
            <a:xfrm rot="16200000">
              <a:off x="8574840" y="3386520"/>
              <a:ext cx="268920" cy="144000"/>
            </a:xfrm>
            <a:prstGeom prst="ellipse">
              <a:avLst/>
            </a:prstGeom>
            <a:solidFill>
              <a:schemeClr val="bg1"/>
            </a:solidFill>
            <a:ln w="9360">
              <a:solidFill>
                <a:schemeClr val="tx1"/>
              </a:solidFill>
              <a:round/>
            </a:ln>
          </p:spPr>
          <p:style>
            <a:lnRef idx="0"/>
            <a:fillRef idx="0"/>
            <a:effectRef idx="0"/>
            <a:fontRef idx="minor"/>
          </p:style>
        </p:sp>
        <p:sp>
          <p:nvSpPr>
            <p:cNvPr id="5631" name="CustomShape 1943"/>
            <p:cNvSpPr/>
            <p:nvPr/>
          </p:nvSpPr>
          <p:spPr>
            <a:xfrm rot="16200000">
              <a:off x="8574840" y="3309480"/>
              <a:ext cx="268920" cy="144000"/>
            </a:xfrm>
            <a:prstGeom prst="ellipse">
              <a:avLst/>
            </a:prstGeom>
            <a:solidFill>
              <a:schemeClr val="bg1"/>
            </a:solidFill>
            <a:ln w="9360">
              <a:solidFill>
                <a:schemeClr val="tx1"/>
              </a:solidFill>
              <a:round/>
            </a:ln>
          </p:spPr>
          <p:style>
            <a:lnRef idx="0"/>
            <a:fillRef idx="0"/>
            <a:effectRef idx="0"/>
            <a:fontRef idx="minor"/>
          </p:style>
        </p:sp>
        <p:sp>
          <p:nvSpPr>
            <p:cNvPr id="5632" name="CustomShape 1944"/>
            <p:cNvSpPr/>
            <p:nvPr/>
          </p:nvSpPr>
          <p:spPr>
            <a:xfrm rot="16200000">
              <a:off x="8574840" y="3233160"/>
              <a:ext cx="268920" cy="144000"/>
            </a:xfrm>
            <a:prstGeom prst="ellipse">
              <a:avLst/>
            </a:prstGeom>
            <a:solidFill>
              <a:schemeClr val="bg1"/>
            </a:solidFill>
            <a:ln w="9360">
              <a:solidFill>
                <a:schemeClr val="tx1"/>
              </a:solidFill>
              <a:round/>
            </a:ln>
          </p:spPr>
          <p:style>
            <a:lnRef idx="0"/>
            <a:fillRef idx="0"/>
            <a:effectRef idx="0"/>
            <a:fontRef idx="minor"/>
          </p:style>
        </p:sp>
        <p:sp>
          <p:nvSpPr>
            <p:cNvPr id="5633" name="CustomShape 1945"/>
            <p:cNvSpPr/>
            <p:nvPr/>
          </p:nvSpPr>
          <p:spPr>
            <a:xfrm rot="16200000">
              <a:off x="8574840" y="3155760"/>
              <a:ext cx="268920" cy="144000"/>
            </a:xfrm>
            <a:prstGeom prst="ellipse">
              <a:avLst/>
            </a:prstGeom>
            <a:solidFill>
              <a:schemeClr val="bg1"/>
            </a:solidFill>
            <a:ln w="9360">
              <a:solidFill>
                <a:schemeClr val="tx1"/>
              </a:solidFill>
              <a:round/>
            </a:ln>
          </p:spPr>
          <p:style>
            <a:lnRef idx="0"/>
            <a:fillRef idx="0"/>
            <a:effectRef idx="0"/>
            <a:fontRef idx="minor"/>
          </p:style>
        </p:sp>
        <p:sp>
          <p:nvSpPr>
            <p:cNvPr id="5634" name="CustomShape 1946"/>
            <p:cNvSpPr/>
            <p:nvPr/>
          </p:nvSpPr>
          <p:spPr>
            <a:xfrm rot="16200000">
              <a:off x="8574840" y="3078360"/>
              <a:ext cx="268920" cy="144000"/>
            </a:xfrm>
            <a:prstGeom prst="ellipse">
              <a:avLst/>
            </a:prstGeom>
            <a:solidFill>
              <a:schemeClr val="bg1"/>
            </a:solidFill>
            <a:ln w="9360">
              <a:solidFill>
                <a:schemeClr val="tx1"/>
              </a:solidFill>
              <a:round/>
            </a:ln>
          </p:spPr>
          <p:style>
            <a:lnRef idx="0"/>
            <a:fillRef idx="0"/>
            <a:effectRef idx="0"/>
            <a:fontRef idx="minor"/>
          </p:style>
        </p:sp>
        <p:sp>
          <p:nvSpPr>
            <p:cNvPr id="5635" name="CustomShape 1947"/>
            <p:cNvSpPr/>
            <p:nvPr/>
          </p:nvSpPr>
          <p:spPr>
            <a:xfrm rot="16200000">
              <a:off x="8574840" y="3002040"/>
              <a:ext cx="268920" cy="144000"/>
            </a:xfrm>
            <a:prstGeom prst="ellipse">
              <a:avLst/>
            </a:prstGeom>
            <a:solidFill>
              <a:schemeClr val="bg1"/>
            </a:solidFill>
            <a:ln w="9360">
              <a:solidFill>
                <a:schemeClr val="tx1"/>
              </a:solidFill>
              <a:round/>
            </a:ln>
          </p:spPr>
          <p:style>
            <a:lnRef idx="0"/>
            <a:fillRef idx="0"/>
            <a:effectRef idx="0"/>
            <a:fontRef idx="minor"/>
          </p:style>
        </p:sp>
        <p:sp>
          <p:nvSpPr>
            <p:cNvPr id="5636" name="CustomShape 1948"/>
            <p:cNvSpPr/>
            <p:nvPr/>
          </p:nvSpPr>
          <p:spPr>
            <a:xfrm rot="16200000">
              <a:off x="8574840" y="2924640"/>
              <a:ext cx="268920" cy="144000"/>
            </a:xfrm>
            <a:prstGeom prst="ellipse">
              <a:avLst/>
            </a:prstGeom>
            <a:solidFill>
              <a:schemeClr val="bg1"/>
            </a:solidFill>
            <a:ln w="9360">
              <a:solidFill>
                <a:schemeClr val="tx1"/>
              </a:solidFill>
              <a:round/>
            </a:ln>
          </p:spPr>
          <p:style>
            <a:lnRef idx="0"/>
            <a:fillRef idx="0"/>
            <a:effectRef idx="0"/>
            <a:fontRef idx="minor"/>
          </p:style>
        </p:sp>
        <p:sp>
          <p:nvSpPr>
            <p:cNvPr id="5637" name="CustomShape 1949"/>
            <p:cNvSpPr/>
            <p:nvPr/>
          </p:nvSpPr>
          <p:spPr>
            <a:xfrm rot="16200000">
              <a:off x="8574840" y="2847600"/>
              <a:ext cx="268920" cy="144000"/>
            </a:xfrm>
            <a:prstGeom prst="ellipse">
              <a:avLst/>
            </a:prstGeom>
            <a:solidFill>
              <a:schemeClr val="bg1"/>
            </a:solidFill>
            <a:ln w="9360">
              <a:solidFill>
                <a:schemeClr val="tx1"/>
              </a:solidFill>
              <a:round/>
            </a:ln>
          </p:spPr>
          <p:style>
            <a:lnRef idx="0"/>
            <a:fillRef idx="0"/>
            <a:effectRef idx="0"/>
            <a:fontRef idx="minor"/>
          </p:style>
        </p:sp>
        <p:sp>
          <p:nvSpPr>
            <p:cNvPr id="5638" name="CustomShape 1950"/>
            <p:cNvSpPr/>
            <p:nvPr/>
          </p:nvSpPr>
          <p:spPr>
            <a:xfrm rot="16200000">
              <a:off x="8574840" y="2770200"/>
              <a:ext cx="268920" cy="144000"/>
            </a:xfrm>
            <a:prstGeom prst="ellipse">
              <a:avLst/>
            </a:prstGeom>
            <a:solidFill>
              <a:schemeClr val="bg1"/>
            </a:solidFill>
            <a:ln w="9360">
              <a:solidFill>
                <a:schemeClr val="tx1"/>
              </a:solidFill>
              <a:round/>
            </a:ln>
          </p:spPr>
          <p:style>
            <a:lnRef idx="0"/>
            <a:fillRef idx="0"/>
            <a:effectRef idx="0"/>
            <a:fontRef idx="minor"/>
          </p:style>
        </p:sp>
        <p:sp>
          <p:nvSpPr>
            <p:cNvPr id="5639" name="CustomShape 1951"/>
            <p:cNvSpPr/>
            <p:nvPr/>
          </p:nvSpPr>
          <p:spPr>
            <a:xfrm rot="16200000">
              <a:off x="8574840" y="2693880"/>
              <a:ext cx="268920" cy="144000"/>
            </a:xfrm>
            <a:prstGeom prst="ellipse">
              <a:avLst/>
            </a:prstGeom>
            <a:solidFill>
              <a:schemeClr val="bg1"/>
            </a:solidFill>
            <a:ln w="9360">
              <a:solidFill>
                <a:schemeClr val="tx1"/>
              </a:solidFill>
              <a:round/>
            </a:ln>
          </p:spPr>
          <p:style>
            <a:lnRef idx="0"/>
            <a:fillRef idx="0"/>
            <a:effectRef idx="0"/>
            <a:fontRef idx="minor"/>
          </p:style>
        </p:sp>
        <p:sp>
          <p:nvSpPr>
            <p:cNvPr id="5640" name="CustomShape 1952"/>
            <p:cNvSpPr/>
            <p:nvPr/>
          </p:nvSpPr>
          <p:spPr>
            <a:xfrm rot="16200000">
              <a:off x="8574840" y="2616480"/>
              <a:ext cx="268920" cy="144000"/>
            </a:xfrm>
            <a:prstGeom prst="ellipse">
              <a:avLst/>
            </a:prstGeom>
            <a:solidFill>
              <a:schemeClr val="bg1"/>
            </a:solidFill>
            <a:ln w="9360">
              <a:solidFill>
                <a:schemeClr val="tx1"/>
              </a:solidFill>
              <a:round/>
            </a:ln>
          </p:spPr>
          <p:style>
            <a:lnRef idx="0"/>
            <a:fillRef idx="0"/>
            <a:effectRef idx="0"/>
            <a:fontRef idx="minor"/>
          </p:style>
        </p:sp>
        <p:sp>
          <p:nvSpPr>
            <p:cNvPr id="5641" name="CustomShape 1953"/>
            <p:cNvSpPr/>
            <p:nvPr/>
          </p:nvSpPr>
          <p:spPr>
            <a:xfrm rot="16200000">
              <a:off x="8574840" y="2539440"/>
              <a:ext cx="268920" cy="144000"/>
            </a:xfrm>
            <a:prstGeom prst="ellipse">
              <a:avLst/>
            </a:prstGeom>
            <a:solidFill>
              <a:schemeClr val="bg1"/>
            </a:solidFill>
            <a:ln w="9360">
              <a:solidFill>
                <a:schemeClr val="tx1"/>
              </a:solidFill>
              <a:round/>
            </a:ln>
          </p:spPr>
          <p:style>
            <a:lnRef idx="0"/>
            <a:fillRef idx="0"/>
            <a:effectRef idx="0"/>
            <a:fontRef idx="minor"/>
          </p:style>
        </p:sp>
        <p:sp>
          <p:nvSpPr>
            <p:cNvPr id="5642" name="CustomShape 1954"/>
            <p:cNvSpPr/>
            <p:nvPr/>
          </p:nvSpPr>
          <p:spPr>
            <a:xfrm rot="16200000">
              <a:off x="8574840" y="2462760"/>
              <a:ext cx="268920" cy="144000"/>
            </a:xfrm>
            <a:prstGeom prst="ellipse">
              <a:avLst/>
            </a:prstGeom>
            <a:solidFill>
              <a:schemeClr val="bg1"/>
            </a:solidFill>
            <a:ln w="9360">
              <a:solidFill>
                <a:schemeClr val="tx1"/>
              </a:solidFill>
              <a:round/>
            </a:ln>
          </p:spPr>
          <p:style>
            <a:lnRef idx="0"/>
            <a:fillRef idx="0"/>
            <a:effectRef idx="0"/>
            <a:fontRef idx="minor"/>
          </p:style>
        </p:sp>
        <p:sp>
          <p:nvSpPr>
            <p:cNvPr id="5643" name="CustomShape 1955"/>
            <p:cNvSpPr/>
            <p:nvPr/>
          </p:nvSpPr>
          <p:spPr>
            <a:xfrm rot="16200000">
              <a:off x="8574840" y="2385720"/>
              <a:ext cx="268920" cy="144000"/>
            </a:xfrm>
            <a:prstGeom prst="ellipse">
              <a:avLst/>
            </a:prstGeom>
            <a:solidFill>
              <a:schemeClr val="bg1"/>
            </a:solidFill>
            <a:ln w="9360">
              <a:solidFill>
                <a:schemeClr val="tx1"/>
              </a:solidFill>
              <a:round/>
            </a:ln>
          </p:spPr>
          <p:style>
            <a:lnRef idx="0"/>
            <a:fillRef idx="0"/>
            <a:effectRef idx="0"/>
            <a:fontRef idx="minor"/>
          </p:style>
        </p:sp>
        <p:sp>
          <p:nvSpPr>
            <p:cNvPr id="5644" name="CustomShape 1956"/>
            <p:cNvSpPr/>
            <p:nvPr/>
          </p:nvSpPr>
          <p:spPr>
            <a:xfrm rot="16200000">
              <a:off x="8574840" y="2308320"/>
              <a:ext cx="268920" cy="144000"/>
            </a:xfrm>
            <a:prstGeom prst="ellipse">
              <a:avLst/>
            </a:prstGeom>
            <a:solidFill>
              <a:schemeClr val="bg1"/>
            </a:solidFill>
            <a:ln w="9360">
              <a:solidFill>
                <a:schemeClr val="tx1"/>
              </a:solidFill>
              <a:round/>
            </a:ln>
          </p:spPr>
          <p:style>
            <a:lnRef idx="0"/>
            <a:fillRef idx="0"/>
            <a:effectRef idx="0"/>
            <a:fontRef idx="minor"/>
          </p:style>
        </p:sp>
        <p:sp>
          <p:nvSpPr>
            <p:cNvPr id="5645" name="CustomShape 1957"/>
            <p:cNvSpPr/>
            <p:nvPr/>
          </p:nvSpPr>
          <p:spPr>
            <a:xfrm rot="16200000">
              <a:off x="8574840" y="223092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646" name="Group 1958"/>
          <p:cNvGrpSpPr/>
          <p:nvPr/>
        </p:nvGrpSpPr>
        <p:grpSpPr>
          <a:xfrm>
            <a:off x="8639640" y="2421000"/>
            <a:ext cx="142560" cy="1655280"/>
            <a:chOff x="8639640" y="2421000"/>
            <a:chExt cx="142560" cy="1655280"/>
          </a:xfrm>
        </p:grpSpPr>
        <p:sp>
          <p:nvSpPr>
            <p:cNvPr id="5647" name="CustomShape 1959"/>
            <p:cNvSpPr/>
            <p:nvPr/>
          </p:nvSpPr>
          <p:spPr>
            <a:xfrm rot="5400000">
              <a:off x="8576280" y="2484000"/>
              <a:ext cx="268920" cy="142560"/>
            </a:xfrm>
            <a:prstGeom prst="ellipse">
              <a:avLst/>
            </a:prstGeom>
            <a:solidFill>
              <a:schemeClr val="bg1"/>
            </a:solidFill>
            <a:ln w="9360">
              <a:solidFill>
                <a:schemeClr val="tx1"/>
              </a:solidFill>
              <a:round/>
            </a:ln>
          </p:spPr>
          <p:style>
            <a:lnRef idx="0"/>
            <a:fillRef idx="0"/>
            <a:effectRef idx="0"/>
            <a:fontRef idx="minor"/>
          </p:style>
        </p:sp>
        <p:sp>
          <p:nvSpPr>
            <p:cNvPr id="5648" name="CustomShape 1960"/>
            <p:cNvSpPr/>
            <p:nvPr/>
          </p:nvSpPr>
          <p:spPr>
            <a:xfrm rot="5400000">
              <a:off x="8576280" y="2560320"/>
              <a:ext cx="268920" cy="142560"/>
            </a:xfrm>
            <a:prstGeom prst="ellipse">
              <a:avLst/>
            </a:prstGeom>
            <a:solidFill>
              <a:schemeClr val="bg1"/>
            </a:solidFill>
            <a:ln w="9360">
              <a:solidFill>
                <a:schemeClr val="tx1"/>
              </a:solidFill>
              <a:round/>
            </a:ln>
          </p:spPr>
          <p:style>
            <a:lnRef idx="0"/>
            <a:fillRef idx="0"/>
            <a:effectRef idx="0"/>
            <a:fontRef idx="minor"/>
          </p:style>
        </p:sp>
        <p:sp>
          <p:nvSpPr>
            <p:cNvPr id="5649" name="CustomShape 1961"/>
            <p:cNvSpPr/>
            <p:nvPr/>
          </p:nvSpPr>
          <p:spPr>
            <a:xfrm rot="5400000">
              <a:off x="8576280" y="2637720"/>
              <a:ext cx="268920" cy="142560"/>
            </a:xfrm>
            <a:prstGeom prst="ellipse">
              <a:avLst/>
            </a:prstGeom>
            <a:solidFill>
              <a:schemeClr val="bg1"/>
            </a:solidFill>
            <a:ln w="9360">
              <a:solidFill>
                <a:schemeClr val="tx1"/>
              </a:solidFill>
              <a:round/>
            </a:ln>
          </p:spPr>
          <p:style>
            <a:lnRef idx="0"/>
            <a:fillRef idx="0"/>
            <a:effectRef idx="0"/>
            <a:fontRef idx="minor"/>
          </p:style>
        </p:sp>
        <p:sp>
          <p:nvSpPr>
            <p:cNvPr id="5650" name="CustomShape 1962"/>
            <p:cNvSpPr/>
            <p:nvPr/>
          </p:nvSpPr>
          <p:spPr>
            <a:xfrm rot="5400000">
              <a:off x="8576280" y="2714760"/>
              <a:ext cx="268920" cy="142560"/>
            </a:xfrm>
            <a:prstGeom prst="ellipse">
              <a:avLst/>
            </a:prstGeom>
            <a:solidFill>
              <a:schemeClr val="bg1"/>
            </a:solidFill>
            <a:ln w="9360">
              <a:solidFill>
                <a:schemeClr val="tx1"/>
              </a:solidFill>
              <a:round/>
            </a:ln>
          </p:spPr>
          <p:style>
            <a:lnRef idx="0"/>
            <a:fillRef idx="0"/>
            <a:effectRef idx="0"/>
            <a:fontRef idx="minor"/>
          </p:style>
        </p:sp>
        <p:sp>
          <p:nvSpPr>
            <p:cNvPr id="5651" name="CustomShape 1963"/>
            <p:cNvSpPr/>
            <p:nvPr/>
          </p:nvSpPr>
          <p:spPr>
            <a:xfrm rot="5400000">
              <a:off x="8576280" y="2792160"/>
              <a:ext cx="268920" cy="142560"/>
            </a:xfrm>
            <a:prstGeom prst="ellipse">
              <a:avLst/>
            </a:prstGeom>
            <a:solidFill>
              <a:schemeClr val="bg1"/>
            </a:solidFill>
            <a:ln w="9360">
              <a:solidFill>
                <a:schemeClr val="tx1"/>
              </a:solidFill>
              <a:round/>
            </a:ln>
          </p:spPr>
          <p:style>
            <a:lnRef idx="0"/>
            <a:fillRef idx="0"/>
            <a:effectRef idx="0"/>
            <a:fontRef idx="minor"/>
          </p:style>
        </p:sp>
        <p:sp>
          <p:nvSpPr>
            <p:cNvPr id="5652" name="CustomShape 1964"/>
            <p:cNvSpPr/>
            <p:nvPr/>
          </p:nvSpPr>
          <p:spPr>
            <a:xfrm rot="5400000">
              <a:off x="8576280" y="2868480"/>
              <a:ext cx="268920" cy="142560"/>
            </a:xfrm>
            <a:prstGeom prst="ellipse">
              <a:avLst/>
            </a:prstGeom>
            <a:solidFill>
              <a:schemeClr val="bg1"/>
            </a:solidFill>
            <a:ln w="9360">
              <a:solidFill>
                <a:schemeClr val="tx1"/>
              </a:solidFill>
              <a:round/>
            </a:ln>
          </p:spPr>
          <p:style>
            <a:lnRef idx="0"/>
            <a:fillRef idx="0"/>
            <a:effectRef idx="0"/>
            <a:fontRef idx="minor"/>
          </p:style>
        </p:sp>
        <p:sp>
          <p:nvSpPr>
            <p:cNvPr id="5653" name="CustomShape 1965"/>
            <p:cNvSpPr/>
            <p:nvPr/>
          </p:nvSpPr>
          <p:spPr>
            <a:xfrm rot="5400000">
              <a:off x="8576280" y="2945880"/>
              <a:ext cx="268920" cy="142560"/>
            </a:xfrm>
            <a:prstGeom prst="ellipse">
              <a:avLst/>
            </a:prstGeom>
            <a:solidFill>
              <a:schemeClr val="bg1"/>
            </a:solidFill>
            <a:ln w="9360">
              <a:solidFill>
                <a:schemeClr val="tx1"/>
              </a:solidFill>
              <a:round/>
            </a:ln>
          </p:spPr>
          <p:style>
            <a:lnRef idx="0"/>
            <a:fillRef idx="0"/>
            <a:effectRef idx="0"/>
            <a:fontRef idx="minor"/>
          </p:style>
        </p:sp>
        <p:sp>
          <p:nvSpPr>
            <p:cNvPr id="5654" name="CustomShape 1966"/>
            <p:cNvSpPr/>
            <p:nvPr/>
          </p:nvSpPr>
          <p:spPr>
            <a:xfrm rot="5400000">
              <a:off x="8576280" y="3023280"/>
              <a:ext cx="268920" cy="142560"/>
            </a:xfrm>
            <a:prstGeom prst="ellipse">
              <a:avLst/>
            </a:prstGeom>
            <a:solidFill>
              <a:schemeClr val="bg1"/>
            </a:solidFill>
            <a:ln w="9360">
              <a:solidFill>
                <a:schemeClr val="tx1"/>
              </a:solidFill>
              <a:round/>
            </a:ln>
          </p:spPr>
          <p:style>
            <a:lnRef idx="0"/>
            <a:fillRef idx="0"/>
            <a:effectRef idx="0"/>
            <a:fontRef idx="minor"/>
          </p:style>
        </p:sp>
        <p:sp>
          <p:nvSpPr>
            <p:cNvPr id="5655" name="CustomShape 1967"/>
            <p:cNvSpPr/>
            <p:nvPr/>
          </p:nvSpPr>
          <p:spPr>
            <a:xfrm rot="5400000">
              <a:off x="8576280" y="3099600"/>
              <a:ext cx="268920" cy="142560"/>
            </a:xfrm>
            <a:prstGeom prst="ellipse">
              <a:avLst/>
            </a:prstGeom>
            <a:solidFill>
              <a:schemeClr val="bg1"/>
            </a:solidFill>
            <a:ln w="9360">
              <a:solidFill>
                <a:schemeClr val="tx1"/>
              </a:solidFill>
              <a:round/>
            </a:ln>
          </p:spPr>
          <p:style>
            <a:lnRef idx="0"/>
            <a:fillRef idx="0"/>
            <a:effectRef idx="0"/>
            <a:fontRef idx="minor"/>
          </p:style>
        </p:sp>
        <p:sp>
          <p:nvSpPr>
            <p:cNvPr id="5656" name="CustomShape 1968"/>
            <p:cNvSpPr/>
            <p:nvPr/>
          </p:nvSpPr>
          <p:spPr>
            <a:xfrm rot="5400000">
              <a:off x="8576280" y="3176640"/>
              <a:ext cx="268920" cy="142560"/>
            </a:xfrm>
            <a:prstGeom prst="ellipse">
              <a:avLst/>
            </a:prstGeom>
            <a:solidFill>
              <a:schemeClr val="bg1"/>
            </a:solidFill>
            <a:ln w="9360">
              <a:solidFill>
                <a:schemeClr val="tx1"/>
              </a:solidFill>
              <a:round/>
            </a:ln>
          </p:spPr>
          <p:style>
            <a:lnRef idx="0"/>
            <a:fillRef idx="0"/>
            <a:effectRef idx="0"/>
            <a:fontRef idx="minor"/>
          </p:style>
        </p:sp>
        <p:sp>
          <p:nvSpPr>
            <p:cNvPr id="5657" name="CustomShape 1969"/>
            <p:cNvSpPr/>
            <p:nvPr/>
          </p:nvSpPr>
          <p:spPr>
            <a:xfrm rot="5400000">
              <a:off x="8576280" y="3254040"/>
              <a:ext cx="268920" cy="142560"/>
            </a:xfrm>
            <a:prstGeom prst="ellipse">
              <a:avLst/>
            </a:prstGeom>
            <a:solidFill>
              <a:schemeClr val="bg1"/>
            </a:solidFill>
            <a:ln w="9360">
              <a:solidFill>
                <a:schemeClr val="tx1"/>
              </a:solidFill>
              <a:round/>
            </a:ln>
          </p:spPr>
          <p:style>
            <a:lnRef idx="0"/>
            <a:fillRef idx="0"/>
            <a:effectRef idx="0"/>
            <a:fontRef idx="minor"/>
          </p:style>
        </p:sp>
        <p:sp>
          <p:nvSpPr>
            <p:cNvPr id="5658" name="CustomShape 1970"/>
            <p:cNvSpPr/>
            <p:nvPr/>
          </p:nvSpPr>
          <p:spPr>
            <a:xfrm rot="5400000">
              <a:off x="8576280" y="3331440"/>
              <a:ext cx="268920" cy="142560"/>
            </a:xfrm>
            <a:prstGeom prst="ellipse">
              <a:avLst/>
            </a:prstGeom>
            <a:solidFill>
              <a:schemeClr val="bg1"/>
            </a:solidFill>
            <a:ln w="9360">
              <a:solidFill>
                <a:schemeClr val="tx1"/>
              </a:solidFill>
              <a:round/>
            </a:ln>
          </p:spPr>
          <p:style>
            <a:lnRef idx="0"/>
            <a:fillRef idx="0"/>
            <a:effectRef idx="0"/>
            <a:fontRef idx="minor"/>
          </p:style>
        </p:sp>
        <p:sp>
          <p:nvSpPr>
            <p:cNvPr id="5659" name="CustomShape 1971"/>
            <p:cNvSpPr/>
            <p:nvPr/>
          </p:nvSpPr>
          <p:spPr>
            <a:xfrm rot="5400000">
              <a:off x="8576280" y="3407760"/>
              <a:ext cx="268920" cy="142560"/>
            </a:xfrm>
            <a:prstGeom prst="ellipse">
              <a:avLst/>
            </a:prstGeom>
            <a:solidFill>
              <a:schemeClr val="bg1"/>
            </a:solidFill>
            <a:ln w="9360">
              <a:solidFill>
                <a:schemeClr val="tx1"/>
              </a:solidFill>
              <a:round/>
            </a:ln>
          </p:spPr>
          <p:style>
            <a:lnRef idx="0"/>
            <a:fillRef idx="0"/>
            <a:effectRef idx="0"/>
            <a:fontRef idx="minor"/>
          </p:style>
        </p:sp>
        <p:sp>
          <p:nvSpPr>
            <p:cNvPr id="5660" name="CustomShape 1972"/>
            <p:cNvSpPr/>
            <p:nvPr/>
          </p:nvSpPr>
          <p:spPr>
            <a:xfrm rot="5400000">
              <a:off x="8576280" y="3485160"/>
              <a:ext cx="268920" cy="142560"/>
            </a:xfrm>
            <a:prstGeom prst="ellipse">
              <a:avLst/>
            </a:prstGeom>
            <a:solidFill>
              <a:schemeClr val="bg1"/>
            </a:solidFill>
            <a:ln w="9360">
              <a:solidFill>
                <a:schemeClr val="tx1"/>
              </a:solidFill>
              <a:round/>
            </a:ln>
          </p:spPr>
          <p:style>
            <a:lnRef idx="0"/>
            <a:fillRef idx="0"/>
            <a:effectRef idx="0"/>
            <a:fontRef idx="minor"/>
          </p:style>
        </p:sp>
        <p:sp>
          <p:nvSpPr>
            <p:cNvPr id="5661" name="CustomShape 1973"/>
            <p:cNvSpPr/>
            <p:nvPr/>
          </p:nvSpPr>
          <p:spPr>
            <a:xfrm rot="5400000">
              <a:off x="8576280" y="3562200"/>
              <a:ext cx="268920" cy="142560"/>
            </a:xfrm>
            <a:prstGeom prst="ellipse">
              <a:avLst/>
            </a:prstGeom>
            <a:solidFill>
              <a:schemeClr val="bg1"/>
            </a:solidFill>
            <a:ln w="9360">
              <a:solidFill>
                <a:schemeClr val="tx1"/>
              </a:solidFill>
              <a:round/>
            </a:ln>
          </p:spPr>
          <p:style>
            <a:lnRef idx="0"/>
            <a:fillRef idx="0"/>
            <a:effectRef idx="0"/>
            <a:fontRef idx="minor"/>
          </p:style>
        </p:sp>
        <p:sp>
          <p:nvSpPr>
            <p:cNvPr id="5662" name="CustomShape 1974"/>
            <p:cNvSpPr/>
            <p:nvPr/>
          </p:nvSpPr>
          <p:spPr>
            <a:xfrm rot="5400000">
              <a:off x="8576280" y="3638880"/>
              <a:ext cx="268920" cy="142560"/>
            </a:xfrm>
            <a:prstGeom prst="ellipse">
              <a:avLst/>
            </a:prstGeom>
            <a:solidFill>
              <a:schemeClr val="bg1"/>
            </a:solidFill>
            <a:ln w="9360">
              <a:solidFill>
                <a:schemeClr val="tx1"/>
              </a:solidFill>
              <a:round/>
            </a:ln>
          </p:spPr>
          <p:style>
            <a:lnRef idx="0"/>
            <a:fillRef idx="0"/>
            <a:effectRef idx="0"/>
            <a:fontRef idx="minor"/>
          </p:style>
        </p:sp>
        <p:sp>
          <p:nvSpPr>
            <p:cNvPr id="5663" name="CustomShape 1975"/>
            <p:cNvSpPr/>
            <p:nvPr/>
          </p:nvSpPr>
          <p:spPr>
            <a:xfrm rot="5400000">
              <a:off x="8576280" y="3715920"/>
              <a:ext cx="268920" cy="142560"/>
            </a:xfrm>
            <a:prstGeom prst="ellipse">
              <a:avLst/>
            </a:prstGeom>
            <a:solidFill>
              <a:schemeClr val="bg1"/>
            </a:solidFill>
            <a:ln w="9360">
              <a:solidFill>
                <a:schemeClr val="tx1"/>
              </a:solidFill>
              <a:round/>
            </a:ln>
          </p:spPr>
          <p:style>
            <a:lnRef idx="0"/>
            <a:fillRef idx="0"/>
            <a:effectRef idx="0"/>
            <a:fontRef idx="minor"/>
          </p:style>
        </p:sp>
        <p:sp>
          <p:nvSpPr>
            <p:cNvPr id="5664" name="CustomShape 1976"/>
            <p:cNvSpPr/>
            <p:nvPr/>
          </p:nvSpPr>
          <p:spPr>
            <a:xfrm rot="5400000">
              <a:off x="8576280" y="3793320"/>
              <a:ext cx="268920" cy="142560"/>
            </a:xfrm>
            <a:prstGeom prst="ellipse">
              <a:avLst/>
            </a:prstGeom>
            <a:solidFill>
              <a:schemeClr val="bg1"/>
            </a:solidFill>
            <a:ln w="9360">
              <a:solidFill>
                <a:schemeClr val="tx1"/>
              </a:solidFill>
              <a:round/>
            </a:ln>
          </p:spPr>
          <p:style>
            <a:lnRef idx="0"/>
            <a:fillRef idx="0"/>
            <a:effectRef idx="0"/>
            <a:fontRef idx="minor"/>
          </p:style>
        </p:sp>
        <p:sp>
          <p:nvSpPr>
            <p:cNvPr id="5665" name="CustomShape 1977"/>
            <p:cNvSpPr/>
            <p:nvPr/>
          </p:nvSpPr>
          <p:spPr>
            <a:xfrm rot="5400000">
              <a:off x="8576280" y="3870360"/>
              <a:ext cx="268920" cy="142560"/>
            </a:xfrm>
            <a:prstGeom prst="ellipse">
              <a:avLst/>
            </a:prstGeom>
            <a:solidFill>
              <a:schemeClr val="bg1"/>
            </a:solidFill>
            <a:ln w="9360">
              <a:solidFill>
                <a:schemeClr val="tx1"/>
              </a:solidFill>
              <a:round/>
            </a:ln>
          </p:spPr>
          <p:style>
            <a:lnRef idx="0"/>
            <a:fillRef idx="0"/>
            <a:effectRef idx="0"/>
            <a:fontRef idx="minor"/>
          </p:style>
        </p:sp>
      </p:grpSp>
      <p:grpSp>
        <p:nvGrpSpPr>
          <p:cNvPr id="5666" name="Group 1978"/>
          <p:cNvGrpSpPr/>
          <p:nvPr/>
        </p:nvGrpSpPr>
        <p:grpSpPr>
          <a:xfrm>
            <a:off x="8674200" y="4293000"/>
            <a:ext cx="144000" cy="1655280"/>
            <a:chOff x="8674200" y="4293000"/>
            <a:chExt cx="144000" cy="1655280"/>
          </a:xfrm>
        </p:grpSpPr>
        <p:sp>
          <p:nvSpPr>
            <p:cNvPr id="5667" name="CustomShape 1979"/>
            <p:cNvSpPr/>
            <p:nvPr/>
          </p:nvSpPr>
          <p:spPr>
            <a:xfrm rot="16200000">
              <a:off x="8611560" y="5741640"/>
              <a:ext cx="268920" cy="144000"/>
            </a:xfrm>
            <a:prstGeom prst="ellipse">
              <a:avLst/>
            </a:prstGeom>
            <a:solidFill>
              <a:schemeClr val="bg1"/>
            </a:solidFill>
            <a:ln w="9360">
              <a:solidFill>
                <a:schemeClr val="tx1"/>
              </a:solidFill>
              <a:round/>
            </a:ln>
          </p:spPr>
          <p:style>
            <a:lnRef idx="0"/>
            <a:fillRef idx="0"/>
            <a:effectRef idx="0"/>
            <a:fontRef idx="minor"/>
          </p:style>
        </p:sp>
        <p:sp>
          <p:nvSpPr>
            <p:cNvPr id="5668" name="CustomShape 1980"/>
            <p:cNvSpPr/>
            <p:nvPr/>
          </p:nvSpPr>
          <p:spPr>
            <a:xfrm rot="16200000">
              <a:off x="8611560" y="566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669" name="CustomShape 1981"/>
            <p:cNvSpPr/>
            <p:nvPr/>
          </p:nvSpPr>
          <p:spPr>
            <a:xfrm rot="16200000">
              <a:off x="8611560" y="5587920"/>
              <a:ext cx="268920" cy="144000"/>
            </a:xfrm>
            <a:prstGeom prst="ellipse">
              <a:avLst/>
            </a:prstGeom>
            <a:solidFill>
              <a:schemeClr val="bg1"/>
            </a:solidFill>
            <a:ln w="9360">
              <a:solidFill>
                <a:schemeClr val="tx1"/>
              </a:solidFill>
              <a:round/>
            </a:ln>
          </p:spPr>
          <p:style>
            <a:lnRef idx="0"/>
            <a:fillRef idx="0"/>
            <a:effectRef idx="0"/>
            <a:fontRef idx="minor"/>
          </p:style>
        </p:sp>
        <p:sp>
          <p:nvSpPr>
            <p:cNvPr id="5670" name="CustomShape 1982"/>
            <p:cNvSpPr/>
            <p:nvPr/>
          </p:nvSpPr>
          <p:spPr>
            <a:xfrm rot="16200000">
              <a:off x="8611560" y="551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671" name="CustomShape 1983"/>
            <p:cNvSpPr/>
            <p:nvPr/>
          </p:nvSpPr>
          <p:spPr>
            <a:xfrm rot="16200000">
              <a:off x="8611560" y="543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672" name="CustomShape 1984"/>
            <p:cNvSpPr/>
            <p:nvPr/>
          </p:nvSpPr>
          <p:spPr>
            <a:xfrm rot="16200000">
              <a:off x="8611560" y="535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673" name="CustomShape 1985"/>
            <p:cNvSpPr/>
            <p:nvPr/>
          </p:nvSpPr>
          <p:spPr>
            <a:xfrm rot="16200000">
              <a:off x="8611560" y="5279760"/>
              <a:ext cx="268920" cy="144000"/>
            </a:xfrm>
            <a:prstGeom prst="ellipse">
              <a:avLst/>
            </a:prstGeom>
            <a:solidFill>
              <a:schemeClr val="bg1"/>
            </a:solidFill>
            <a:ln w="9360">
              <a:solidFill>
                <a:schemeClr val="tx1"/>
              </a:solidFill>
              <a:round/>
            </a:ln>
          </p:spPr>
          <p:style>
            <a:lnRef idx="0"/>
            <a:fillRef idx="0"/>
            <a:effectRef idx="0"/>
            <a:fontRef idx="minor"/>
          </p:style>
        </p:sp>
        <p:sp>
          <p:nvSpPr>
            <p:cNvPr id="5674" name="CustomShape 1986"/>
            <p:cNvSpPr/>
            <p:nvPr/>
          </p:nvSpPr>
          <p:spPr>
            <a:xfrm rot="16200000">
              <a:off x="8611560" y="5202360"/>
              <a:ext cx="268920" cy="144000"/>
            </a:xfrm>
            <a:prstGeom prst="ellipse">
              <a:avLst/>
            </a:prstGeom>
            <a:solidFill>
              <a:schemeClr val="bg1"/>
            </a:solidFill>
            <a:ln w="9360">
              <a:solidFill>
                <a:schemeClr val="tx1"/>
              </a:solidFill>
              <a:round/>
            </a:ln>
          </p:spPr>
          <p:style>
            <a:lnRef idx="0"/>
            <a:fillRef idx="0"/>
            <a:effectRef idx="0"/>
            <a:fontRef idx="minor"/>
          </p:style>
        </p:sp>
        <p:sp>
          <p:nvSpPr>
            <p:cNvPr id="5675" name="CustomShape 1987"/>
            <p:cNvSpPr/>
            <p:nvPr/>
          </p:nvSpPr>
          <p:spPr>
            <a:xfrm rot="16200000">
              <a:off x="8611560" y="5126040"/>
              <a:ext cx="268920" cy="144000"/>
            </a:xfrm>
            <a:prstGeom prst="ellipse">
              <a:avLst/>
            </a:prstGeom>
            <a:solidFill>
              <a:schemeClr val="bg1"/>
            </a:solidFill>
            <a:ln w="9360">
              <a:solidFill>
                <a:schemeClr val="tx1"/>
              </a:solidFill>
              <a:round/>
            </a:ln>
          </p:spPr>
          <p:style>
            <a:lnRef idx="0"/>
            <a:fillRef idx="0"/>
            <a:effectRef idx="0"/>
            <a:fontRef idx="minor"/>
          </p:style>
        </p:sp>
        <p:sp>
          <p:nvSpPr>
            <p:cNvPr id="5676" name="CustomShape 1988"/>
            <p:cNvSpPr/>
            <p:nvPr/>
          </p:nvSpPr>
          <p:spPr>
            <a:xfrm rot="16200000">
              <a:off x="8611560" y="504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677" name="CustomShape 1989"/>
            <p:cNvSpPr/>
            <p:nvPr/>
          </p:nvSpPr>
          <p:spPr>
            <a:xfrm rot="16200000">
              <a:off x="8611560" y="497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678" name="CustomShape 1990"/>
            <p:cNvSpPr/>
            <p:nvPr/>
          </p:nvSpPr>
          <p:spPr>
            <a:xfrm rot="16200000">
              <a:off x="8611560" y="4894200"/>
              <a:ext cx="268920" cy="144000"/>
            </a:xfrm>
            <a:prstGeom prst="ellipse">
              <a:avLst/>
            </a:prstGeom>
            <a:solidFill>
              <a:schemeClr val="bg1"/>
            </a:solidFill>
            <a:ln w="9360">
              <a:solidFill>
                <a:schemeClr val="tx1"/>
              </a:solidFill>
              <a:round/>
            </a:ln>
          </p:spPr>
          <p:style>
            <a:lnRef idx="0"/>
            <a:fillRef idx="0"/>
            <a:effectRef idx="0"/>
            <a:fontRef idx="minor"/>
          </p:style>
        </p:sp>
        <p:sp>
          <p:nvSpPr>
            <p:cNvPr id="5679" name="CustomShape 1991"/>
            <p:cNvSpPr/>
            <p:nvPr/>
          </p:nvSpPr>
          <p:spPr>
            <a:xfrm rot="16200000">
              <a:off x="8611560" y="481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680" name="CustomShape 1992"/>
            <p:cNvSpPr/>
            <p:nvPr/>
          </p:nvSpPr>
          <p:spPr>
            <a:xfrm rot="16200000">
              <a:off x="8611560" y="4740480"/>
              <a:ext cx="268920" cy="144000"/>
            </a:xfrm>
            <a:prstGeom prst="ellipse">
              <a:avLst/>
            </a:prstGeom>
            <a:solidFill>
              <a:schemeClr val="bg1"/>
            </a:solidFill>
            <a:ln w="9360">
              <a:solidFill>
                <a:schemeClr val="tx1"/>
              </a:solidFill>
              <a:round/>
            </a:ln>
          </p:spPr>
          <p:style>
            <a:lnRef idx="0"/>
            <a:fillRef idx="0"/>
            <a:effectRef idx="0"/>
            <a:fontRef idx="minor"/>
          </p:style>
        </p:sp>
        <p:sp>
          <p:nvSpPr>
            <p:cNvPr id="5681" name="CustomShape 1993"/>
            <p:cNvSpPr/>
            <p:nvPr/>
          </p:nvSpPr>
          <p:spPr>
            <a:xfrm rot="16200000">
              <a:off x="8611560" y="466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682" name="CustomShape 1994"/>
            <p:cNvSpPr/>
            <p:nvPr/>
          </p:nvSpPr>
          <p:spPr>
            <a:xfrm rot="16200000">
              <a:off x="8611560" y="4586760"/>
              <a:ext cx="268920" cy="144000"/>
            </a:xfrm>
            <a:prstGeom prst="ellipse">
              <a:avLst/>
            </a:prstGeom>
            <a:solidFill>
              <a:schemeClr val="bg1"/>
            </a:solidFill>
            <a:ln w="9360">
              <a:solidFill>
                <a:schemeClr val="tx1"/>
              </a:solidFill>
              <a:round/>
            </a:ln>
          </p:spPr>
          <p:style>
            <a:lnRef idx="0"/>
            <a:fillRef idx="0"/>
            <a:effectRef idx="0"/>
            <a:fontRef idx="minor"/>
          </p:style>
        </p:sp>
        <p:sp>
          <p:nvSpPr>
            <p:cNvPr id="5683" name="CustomShape 1995"/>
            <p:cNvSpPr/>
            <p:nvPr/>
          </p:nvSpPr>
          <p:spPr>
            <a:xfrm rot="16200000">
              <a:off x="8611560" y="450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684" name="CustomShape 1996"/>
            <p:cNvSpPr/>
            <p:nvPr/>
          </p:nvSpPr>
          <p:spPr>
            <a:xfrm rot="16200000">
              <a:off x="8611560" y="4432320"/>
              <a:ext cx="268920" cy="144000"/>
            </a:xfrm>
            <a:prstGeom prst="ellipse">
              <a:avLst/>
            </a:prstGeom>
            <a:solidFill>
              <a:schemeClr val="bg1"/>
            </a:solidFill>
            <a:ln w="9360">
              <a:solidFill>
                <a:schemeClr val="tx1"/>
              </a:solidFill>
              <a:round/>
            </a:ln>
          </p:spPr>
          <p:style>
            <a:lnRef idx="0"/>
            <a:fillRef idx="0"/>
            <a:effectRef idx="0"/>
            <a:fontRef idx="minor"/>
          </p:style>
        </p:sp>
        <p:sp>
          <p:nvSpPr>
            <p:cNvPr id="5685" name="CustomShape 1997"/>
            <p:cNvSpPr/>
            <p:nvPr/>
          </p:nvSpPr>
          <p:spPr>
            <a:xfrm rot="16200000">
              <a:off x="8611560" y="435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686" name="Group 1998"/>
          <p:cNvGrpSpPr/>
          <p:nvPr/>
        </p:nvGrpSpPr>
        <p:grpSpPr>
          <a:xfrm>
            <a:off x="8674560" y="4148280"/>
            <a:ext cx="142560" cy="1655280"/>
            <a:chOff x="8674560" y="4148280"/>
            <a:chExt cx="142560" cy="1655280"/>
          </a:xfrm>
        </p:grpSpPr>
        <p:sp>
          <p:nvSpPr>
            <p:cNvPr id="5687" name="CustomShape 1999"/>
            <p:cNvSpPr/>
            <p:nvPr/>
          </p:nvSpPr>
          <p:spPr>
            <a:xfrm rot="5400000">
              <a:off x="8611200" y="4211280"/>
              <a:ext cx="268920" cy="142560"/>
            </a:xfrm>
            <a:prstGeom prst="ellipse">
              <a:avLst/>
            </a:prstGeom>
            <a:solidFill>
              <a:schemeClr val="bg1"/>
            </a:solidFill>
            <a:ln w="9360">
              <a:solidFill>
                <a:schemeClr val="tx1"/>
              </a:solidFill>
              <a:round/>
            </a:ln>
          </p:spPr>
          <p:style>
            <a:lnRef idx="0"/>
            <a:fillRef idx="0"/>
            <a:effectRef idx="0"/>
            <a:fontRef idx="minor"/>
          </p:style>
        </p:sp>
        <p:sp>
          <p:nvSpPr>
            <p:cNvPr id="5688" name="CustomShape 2000"/>
            <p:cNvSpPr/>
            <p:nvPr/>
          </p:nvSpPr>
          <p:spPr>
            <a:xfrm rot="5400000">
              <a:off x="8611200" y="4287600"/>
              <a:ext cx="268920" cy="142560"/>
            </a:xfrm>
            <a:prstGeom prst="ellipse">
              <a:avLst/>
            </a:prstGeom>
            <a:solidFill>
              <a:schemeClr val="bg1"/>
            </a:solidFill>
            <a:ln w="9360">
              <a:solidFill>
                <a:schemeClr val="tx1"/>
              </a:solidFill>
              <a:round/>
            </a:ln>
          </p:spPr>
          <p:style>
            <a:lnRef idx="0"/>
            <a:fillRef idx="0"/>
            <a:effectRef idx="0"/>
            <a:fontRef idx="minor"/>
          </p:style>
        </p:sp>
        <p:sp>
          <p:nvSpPr>
            <p:cNvPr id="5689" name="CustomShape 2001"/>
            <p:cNvSpPr/>
            <p:nvPr/>
          </p:nvSpPr>
          <p:spPr>
            <a:xfrm rot="5400000">
              <a:off x="8611200" y="4365000"/>
              <a:ext cx="268920" cy="142560"/>
            </a:xfrm>
            <a:prstGeom prst="ellipse">
              <a:avLst/>
            </a:prstGeom>
            <a:solidFill>
              <a:schemeClr val="bg1"/>
            </a:solidFill>
            <a:ln w="9360">
              <a:solidFill>
                <a:schemeClr val="tx1"/>
              </a:solidFill>
              <a:round/>
            </a:ln>
          </p:spPr>
          <p:style>
            <a:lnRef idx="0"/>
            <a:fillRef idx="0"/>
            <a:effectRef idx="0"/>
            <a:fontRef idx="minor"/>
          </p:style>
        </p:sp>
        <p:sp>
          <p:nvSpPr>
            <p:cNvPr id="5690" name="CustomShape 2002"/>
            <p:cNvSpPr/>
            <p:nvPr/>
          </p:nvSpPr>
          <p:spPr>
            <a:xfrm rot="5400000">
              <a:off x="8611200" y="4442040"/>
              <a:ext cx="268920" cy="142560"/>
            </a:xfrm>
            <a:prstGeom prst="ellipse">
              <a:avLst/>
            </a:prstGeom>
            <a:solidFill>
              <a:schemeClr val="bg1"/>
            </a:solidFill>
            <a:ln w="9360">
              <a:solidFill>
                <a:schemeClr val="tx1"/>
              </a:solidFill>
              <a:round/>
            </a:ln>
          </p:spPr>
          <p:style>
            <a:lnRef idx="0"/>
            <a:fillRef idx="0"/>
            <a:effectRef idx="0"/>
            <a:fontRef idx="minor"/>
          </p:style>
        </p:sp>
        <p:sp>
          <p:nvSpPr>
            <p:cNvPr id="5691" name="CustomShape 2003"/>
            <p:cNvSpPr/>
            <p:nvPr/>
          </p:nvSpPr>
          <p:spPr>
            <a:xfrm rot="5400000">
              <a:off x="8611200" y="4519440"/>
              <a:ext cx="268920" cy="142560"/>
            </a:xfrm>
            <a:prstGeom prst="ellipse">
              <a:avLst/>
            </a:prstGeom>
            <a:solidFill>
              <a:schemeClr val="bg1"/>
            </a:solidFill>
            <a:ln w="9360">
              <a:solidFill>
                <a:schemeClr val="tx1"/>
              </a:solidFill>
              <a:round/>
            </a:ln>
          </p:spPr>
          <p:style>
            <a:lnRef idx="0"/>
            <a:fillRef idx="0"/>
            <a:effectRef idx="0"/>
            <a:fontRef idx="minor"/>
          </p:style>
        </p:sp>
        <p:sp>
          <p:nvSpPr>
            <p:cNvPr id="5692" name="CustomShape 2004"/>
            <p:cNvSpPr/>
            <p:nvPr/>
          </p:nvSpPr>
          <p:spPr>
            <a:xfrm rot="5400000">
              <a:off x="8611200" y="4595760"/>
              <a:ext cx="268920" cy="142560"/>
            </a:xfrm>
            <a:prstGeom prst="ellipse">
              <a:avLst/>
            </a:prstGeom>
            <a:solidFill>
              <a:schemeClr val="bg1"/>
            </a:solidFill>
            <a:ln w="9360">
              <a:solidFill>
                <a:schemeClr val="tx1"/>
              </a:solidFill>
              <a:round/>
            </a:ln>
          </p:spPr>
          <p:style>
            <a:lnRef idx="0"/>
            <a:fillRef idx="0"/>
            <a:effectRef idx="0"/>
            <a:fontRef idx="minor"/>
          </p:style>
        </p:sp>
        <p:sp>
          <p:nvSpPr>
            <p:cNvPr id="5693" name="CustomShape 2005"/>
            <p:cNvSpPr/>
            <p:nvPr/>
          </p:nvSpPr>
          <p:spPr>
            <a:xfrm rot="5400000">
              <a:off x="8611200" y="4673160"/>
              <a:ext cx="268920" cy="142560"/>
            </a:xfrm>
            <a:prstGeom prst="ellipse">
              <a:avLst/>
            </a:prstGeom>
            <a:solidFill>
              <a:schemeClr val="bg1"/>
            </a:solidFill>
            <a:ln w="9360">
              <a:solidFill>
                <a:schemeClr val="tx1"/>
              </a:solidFill>
              <a:round/>
            </a:ln>
          </p:spPr>
          <p:style>
            <a:lnRef idx="0"/>
            <a:fillRef idx="0"/>
            <a:effectRef idx="0"/>
            <a:fontRef idx="minor"/>
          </p:style>
        </p:sp>
        <p:sp>
          <p:nvSpPr>
            <p:cNvPr id="5694" name="CustomShape 2006"/>
            <p:cNvSpPr/>
            <p:nvPr/>
          </p:nvSpPr>
          <p:spPr>
            <a:xfrm rot="5400000">
              <a:off x="8611200" y="4750200"/>
              <a:ext cx="268920" cy="142560"/>
            </a:xfrm>
            <a:prstGeom prst="ellipse">
              <a:avLst/>
            </a:prstGeom>
            <a:solidFill>
              <a:schemeClr val="bg1"/>
            </a:solidFill>
            <a:ln w="9360">
              <a:solidFill>
                <a:schemeClr val="tx1"/>
              </a:solidFill>
              <a:round/>
            </a:ln>
          </p:spPr>
          <p:style>
            <a:lnRef idx="0"/>
            <a:fillRef idx="0"/>
            <a:effectRef idx="0"/>
            <a:fontRef idx="minor"/>
          </p:style>
        </p:sp>
        <p:sp>
          <p:nvSpPr>
            <p:cNvPr id="5695" name="CustomShape 2007"/>
            <p:cNvSpPr/>
            <p:nvPr/>
          </p:nvSpPr>
          <p:spPr>
            <a:xfrm rot="5400000">
              <a:off x="8611200" y="4826880"/>
              <a:ext cx="268920" cy="142560"/>
            </a:xfrm>
            <a:prstGeom prst="ellipse">
              <a:avLst/>
            </a:prstGeom>
            <a:solidFill>
              <a:schemeClr val="bg1"/>
            </a:solidFill>
            <a:ln w="9360">
              <a:solidFill>
                <a:schemeClr val="tx1"/>
              </a:solidFill>
              <a:round/>
            </a:ln>
          </p:spPr>
          <p:style>
            <a:lnRef idx="0"/>
            <a:fillRef idx="0"/>
            <a:effectRef idx="0"/>
            <a:fontRef idx="minor"/>
          </p:style>
        </p:sp>
        <p:sp>
          <p:nvSpPr>
            <p:cNvPr id="5696" name="CustomShape 2008"/>
            <p:cNvSpPr/>
            <p:nvPr/>
          </p:nvSpPr>
          <p:spPr>
            <a:xfrm rot="5400000">
              <a:off x="8611200" y="4903920"/>
              <a:ext cx="268920" cy="142560"/>
            </a:xfrm>
            <a:prstGeom prst="ellipse">
              <a:avLst/>
            </a:prstGeom>
            <a:solidFill>
              <a:schemeClr val="bg1"/>
            </a:solidFill>
            <a:ln w="9360">
              <a:solidFill>
                <a:schemeClr val="tx1"/>
              </a:solidFill>
              <a:round/>
            </a:ln>
          </p:spPr>
          <p:style>
            <a:lnRef idx="0"/>
            <a:fillRef idx="0"/>
            <a:effectRef idx="0"/>
            <a:fontRef idx="minor"/>
          </p:style>
        </p:sp>
        <p:sp>
          <p:nvSpPr>
            <p:cNvPr id="5697" name="CustomShape 2009"/>
            <p:cNvSpPr/>
            <p:nvPr/>
          </p:nvSpPr>
          <p:spPr>
            <a:xfrm rot="5400000">
              <a:off x="8611200" y="4981320"/>
              <a:ext cx="268920" cy="142560"/>
            </a:xfrm>
            <a:prstGeom prst="ellipse">
              <a:avLst/>
            </a:prstGeom>
            <a:solidFill>
              <a:schemeClr val="bg1"/>
            </a:solidFill>
            <a:ln w="9360">
              <a:solidFill>
                <a:schemeClr val="tx1"/>
              </a:solidFill>
              <a:round/>
            </a:ln>
          </p:spPr>
          <p:style>
            <a:lnRef idx="0"/>
            <a:fillRef idx="0"/>
            <a:effectRef idx="0"/>
            <a:fontRef idx="minor"/>
          </p:style>
        </p:sp>
        <p:sp>
          <p:nvSpPr>
            <p:cNvPr id="5698" name="CustomShape 2010"/>
            <p:cNvSpPr/>
            <p:nvPr/>
          </p:nvSpPr>
          <p:spPr>
            <a:xfrm rot="5400000">
              <a:off x="8611200" y="5058720"/>
              <a:ext cx="268920" cy="142560"/>
            </a:xfrm>
            <a:prstGeom prst="ellipse">
              <a:avLst/>
            </a:prstGeom>
            <a:solidFill>
              <a:schemeClr val="bg1"/>
            </a:solidFill>
            <a:ln w="9360">
              <a:solidFill>
                <a:schemeClr val="tx1"/>
              </a:solidFill>
              <a:round/>
            </a:ln>
          </p:spPr>
          <p:style>
            <a:lnRef idx="0"/>
            <a:fillRef idx="0"/>
            <a:effectRef idx="0"/>
            <a:fontRef idx="minor"/>
          </p:style>
        </p:sp>
        <p:sp>
          <p:nvSpPr>
            <p:cNvPr id="5699" name="CustomShape 2011"/>
            <p:cNvSpPr/>
            <p:nvPr/>
          </p:nvSpPr>
          <p:spPr>
            <a:xfrm rot="5400000">
              <a:off x="8611200" y="5135040"/>
              <a:ext cx="268920" cy="142560"/>
            </a:xfrm>
            <a:prstGeom prst="ellipse">
              <a:avLst/>
            </a:prstGeom>
            <a:solidFill>
              <a:schemeClr val="bg1"/>
            </a:solidFill>
            <a:ln w="9360">
              <a:solidFill>
                <a:schemeClr val="tx1"/>
              </a:solidFill>
              <a:round/>
            </a:ln>
          </p:spPr>
          <p:style>
            <a:lnRef idx="0"/>
            <a:fillRef idx="0"/>
            <a:effectRef idx="0"/>
            <a:fontRef idx="minor"/>
          </p:style>
        </p:sp>
        <p:sp>
          <p:nvSpPr>
            <p:cNvPr id="5700" name="CustomShape 2012"/>
            <p:cNvSpPr/>
            <p:nvPr/>
          </p:nvSpPr>
          <p:spPr>
            <a:xfrm rot="5400000">
              <a:off x="8611200" y="5212080"/>
              <a:ext cx="268920" cy="142560"/>
            </a:xfrm>
            <a:prstGeom prst="ellipse">
              <a:avLst/>
            </a:prstGeom>
            <a:solidFill>
              <a:schemeClr val="bg1"/>
            </a:solidFill>
            <a:ln w="9360">
              <a:solidFill>
                <a:schemeClr val="tx1"/>
              </a:solidFill>
              <a:round/>
            </a:ln>
          </p:spPr>
          <p:style>
            <a:lnRef idx="0"/>
            <a:fillRef idx="0"/>
            <a:effectRef idx="0"/>
            <a:fontRef idx="minor"/>
          </p:style>
        </p:sp>
        <p:sp>
          <p:nvSpPr>
            <p:cNvPr id="5701" name="CustomShape 2013"/>
            <p:cNvSpPr/>
            <p:nvPr/>
          </p:nvSpPr>
          <p:spPr>
            <a:xfrm rot="5400000">
              <a:off x="8611200" y="5289480"/>
              <a:ext cx="268920" cy="142560"/>
            </a:xfrm>
            <a:prstGeom prst="ellipse">
              <a:avLst/>
            </a:prstGeom>
            <a:solidFill>
              <a:schemeClr val="bg1"/>
            </a:solidFill>
            <a:ln w="9360">
              <a:solidFill>
                <a:schemeClr val="tx1"/>
              </a:solidFill>
              <a:round/>
            </a:ln>
          </p:spPr>
          <p:style>
            <a:lnRef idx="0"/>
            <a:fillRef idx="0"/>
            <a:effectRef idx="0"/>
            <a:fontRef idx="minor"/>
          </p:style>
        </p:sp>
        <p:sp>
          <p:nvSpPr>
            <p:cNvPr id="5702" name="CustomShape 2014"/>
            <p:cNvSpPr/>
            <p:nvPr/>
          </p:nvSpPr>
          <p:spPr>
            <a:xfrm rot="5400000">
              <a:off x="8611200" y="5365800"/>
              <a:ext cx="268920" cy="142560"/>
            </a:xfrm>
            <a:prstGeom prst="ellipse">
              <a:avLst/>
            </a:prstGeom>
            <a:solidFill>
              <a:schemeClr val="bg1"/>
            </a:solidFill>
            <a:ln w="9360">
              <a:solidFill>
                <a:schemeClr val="tx1"/>
              </a:solidFill>
              <a:round/>
            </a:ln>
          </p:spPr>
          <p:style>
            <a:lnRef idx="0"/>
            <a:fillRef idx="0"/>
            <a:effectRef idx="0"/>
            <a:fontRef idx="minor"/>
          </p:style>
        </p:sp>
        <p:sp>
          <p:nvSpPr>
            <p:cNvPr id="5703" name="CustomShape 2015"/>
            <p:cNvSpPr/>
            <p:nvPr/>
          </p:nvSpPr>
          <p:spPr>
            <a:xfrm rot="5400000">
              <a:off x="8611200" y="5443200"/>
              <a:ext cx="268920" cy="142560"/>
            </a:xfrm>
            <a:prstGeom prst="ellipse">
              <a:avLst/>
            </a:prstGeom>
            <a:solidFill>
              <a:schemeClr val="bg1"/>
            </a:solidFill>
            <a:ln w="9360">
              <a:solidFill>
                <a:schemeClr val="tx1"/>
              </a:solidFill>
              <a:round/>
            </a:ln>
          </p:spPr>
          <p:style>
            <a:lnRef idx="0"/>
            <a:fillRef idx="0"/>
            <a:effectRef idx="0"/>
            <a:fontRef idx="minor"/>
          </p:style>
        </p:sp>
        <p:sp>
          <p:nvSpPr>
            <p:cNvPr id="5704" name="CustomShape 2016"/>
            <p:cNvSpPr/>
            <p:nvPr/>
          </p:nvSpPr>
          <p:spPr>
            <a:xfrm rot="5400000">
              <a:off x="8611200" y="5520600"/>
              <a:ext cx="268920" cy="142560"/>
            </a:xfrm>
            <a:prstGeom prst="ellipse">
              <a:avLst/>
            </a:prstGeom>
            <a:solidFill>
              <a:schemeClr val="bg1"/>
            </a:solidFill>
            <a:ln w="9360">
              <a:solidFill>
                <a:schemeClr val="tx1"/>
              </a:solidFill>
              <a:round/>
            </a:ln>
          </p:spPr>
          <p:style>
            <a:lnRef idx="0"/>
            <a:fillRef idx="0"/>
            <a:effectRef idx="0"/>
            <a:fontRef idx="minor"/>
          </p:style>
        </p:sp>
        <p:sp>
          <p:nvSpPr>
            <p:cNvPr id="5705" name="CustomShape 2017"/>
            <p:cNvSpPr/>
            <p:nvPr/>
          </p:nvSpPr>
          <p:spPr>
            <a:xfrm rot="5400000">
              <a:off x="8611200" y="5597640"/>
              <a:ext cx="268920" cy="142560"/>
            </a:xfrm>
            <a:prstGeom prst="ellipse">
              <a:avLst/>
            </a:prstGeom>
            <a:pattFill prst="openDmnd">
              <a:fgClr>
                <a:srgbClr val="44546a"/>
              </a:fgClr>
              <a:bgClr>
                <a:srgbClr val="ffffff"/>
              </a:bgClr>
            </a:pattFill>
            <a:ln w="9360">
              <a:solidFill>
                <a:schemeClr val="tx1"/>
              </a:solidFill>
              <a:round/>
            </a:ln>
          </p:spPr>
          <p:style>
            <a:lnRef idx="0"/>
            <a:fillRef idx="0"/>
            <a:effectRef idx="0"/>
            <a:fontRef idx="minor"/>
          </p:style>
        </p:sp>
      </p:grpSp>
      <p:sp>
        <p:nvSpPr>
          <p:cNvPr id="5706" name="CustomShape 2018"/>
          <p:cNvSpPr/>
          <p:nvPr/>
        </p:nvSpPr>
        <p:spPr>
          <a:xfrm>
            <a:off x="8386920" y="5662440"/>
            <a:ext cx="647280" cy="718920"/>
          </a:xfrm>
          <a:prstGeom prst="ellipse">
            <a:avLst/>
          </a:prstGeom>
          <a:solidFill>
            <a:schemeClr val="accent1"/>
          </a:solidFill>
          <a:ln w="9360">
            <a:solidFill>
              <a:schemeClr val="tx1"/>
            </a:solidFill>
            <a:round/>
          </a:ln>
        </p:spPr>
        <p:style>
          <a:lnRef idx="0"/>
          <a:fillRef idx="0"/>
          <a:effectRef idx="0"/>
          <a:fontRef idx="minor"/>
        </p:style>
      </p:sp>
      <p:sp>
        <p:nvSpPr>
          <p:cNvPr id="5707" name="CustomShape 2019"/>
          <p:cNvSpPr/>
          <p:nvPr/>
        </p:nvSpPr>
        <p:spPr>
          <a:xfrm>
            <a:off x="8458200" y="3789360"/>
            <a:ext cx="574200" cy="576000"/>
          </a:xfrm>
          <a:prstGeom prst="ellipse">
            <a:avLst/>
          </a:prstGeom>
          <a:solidFill>
            <a:schemeClr val="accent1"/>
          </a:solidFill>
          <a:ln w="9360">
            <a:solidFill>
              <a:schemeClr val="tx1"/>
            </a:solidFill>
            <a:round/>
          </a:ln>
        </p:spPr>
        <p:style>
          <a:lnRef idx="0"/>
          <a:fillRef idx="0"/>
          <a:effectRef idx="0"/>
          <a:fontRef idx="minor"/>
        </p:style>
      </p:sp>
      <p:grpSp>
        <p:nvGrpSpPr>
          <p:cNvPr id="5708" name="Group 2020"/>
          <p:cNvGrpSpPr/>
          <p:nvPr/>
        </p:nvGrpSpPr>
        <p:grpSpPr>
          <a:xfrm>
            <a:off x="8637480" y="513000"/>
            <a:ext cx="144000" cy="1655640"/>
            <a:chOff x="8637480" y="513000"/>
            <a:chExt cx="144000" cy="1655640"/>
          </a:xfrm>
        </p:grpSpPr>
        <p:sp>
          <p:nvSpPr>
            <p:cNvPr id="5709" name="CustomShape 2021"/>
            <p:cNvSpPr/>
            <p:nvPr/>
          </p:nvSpPr>
          <p:spPr>
            <a:xfrm rot="16200000">
              <a:off x="8574840" y="1962000"/>
              <a:ext cx="268920" cy="144000"/>
            </a:xfrm>
            <a:prstGeom prst="ellipse">
              <a:avLst/>
            </a:prstGeom>
            <a:solidFill>
              <a:schemeClr val="bg1"/>
            </a:solidFill>
            <a:ln w="9360">
              <a:solidFill>
                <a:schemeClr val="tx1"/>
              </a:solidFill>
              <a:round/>
            </a:ln>
          </p:spPr>
          <p:style>
            <a:lnRef idx="0"/>
            <a:fillRef idx="0"/>
            <a:effectRef idx="0"/>
            <a:fontRef idx="minor"/>
          </p:style>
        </p:sp>
        <p:sp>
          <p:nvSpPr>
            <p:cNvPr id="5710" name="CustomShape 2022"/>
            <p:cNvSpPr/>
            <p:nvPr/>
          </p:nvSpPr>
          <p:spPr>
            <a:xfrm rot="16200000">
              <a:off x="8574840" y="1885320"/>
              <a:ext cx="268920" cy="144000"/>
            </a:xfrm>
            <a:prstGeom prst="ellipse">
              <a:avLst/>
            </a:prstGeom>
            <a:solidFill>
              <a:schemeClr val="bg1"/>
            </a:solidFill>
            <a:ln w="9360">
              <a:solidFill>
                <a:schemeClr val="tx1"/>
              </a:solidFill>
              <a:round/>
            </a:ln>
          </p:spPr>
          <p:style>
            <a:lnRef idx="0"/>
            <a:fillRef idx="0"/>
            <a:effectRef idx="0"/>
            <a:fontRef idx="minor"/>
          </p:style>
        </p:sp>
        <p:sp>
          <p:nvSpPr>
            <p:cNvPr id="5711" name="CustomShape 2023"/>
            <p:cNvSpPr/>
            <p:nvPr/>
          </p:nvSpPr>
          <p:spPr>
            <a:xfrm rot="16200000">
              <a:off x="8574840" y="1808280"/>
              <a:ext cx="268920" cy="144000"/>
            </a:xfrm>
            <a:prstGeom prst="ellipse">
              <a:avLst/>
            </a:prstGeom>
            <a:solidFill>
              <a:schemeClr val="bg1"/>
            </a:solidFill>
            <a:ln w="9360">
              <a:solidFill>
                <a:schemeClr val="tx1"/>
              </a:solidFill>
              <a:round/>
            </a:ln>
          </p:spPr>
          <p:style>
            <a:lnRef idx="0"/>
            <a:fillRef idx="0"/>
            <a:effectRef idx="0"/>
            <a:fontRef idx="minor"/>
          </p:style>
        </p:sp>
        <p:sp>
          <p:nvSpPr>
            <p:cNvPr id="5712" name="CustomShape 2024"/>
            <p:cNvSpPr/>
            <p:nvPr/>
          </p:nvSpPr>
          <p:spPr>
            <a:xfrm rot="16200000">
              <a:off x="8574840" y="1730880"/>
              <a:ext cx="268920" cy="144000"/>
            </a:xfrm>
            <a:prstGeom prst="ellipse">
              <a:avLst/>
            </a:prstGeom>
            <a:solidFill>
              <a:schemeClr val="bg1"/>
            </a:solidFill>
            <a:ln w="9360">
              <a:solidFill>
                <a:schemeClr val="tx1"/>
              </a:solidFill>
              <a:round/>
            </a:ln>
          </p:spPr>
          <p:style>
            <a:lnRef idx="0"/>
            <a:fillRef idx="0"/>
            <a:effectRef idx="0"/>
            <a:fontRef idx="minor"/>
          </p:style>
        </p:sp>
        <p:sp>
          <p:nvSpPr>
            <p:cNvPr id="5713" name="CustomShape 2025"/>
            <p:cNvSpPr/>
            <p:nvPr/>
          </p:nvSpPr>
          <p:spPr>
            <a:xfrm rot="16200000">
              <a:off x="8574840" y="1653480"/>
              <a:ext cx="268920" cy="144000"/>
            </a:xfrm>
            <a:prstGeom prst="ellipse">
              <a:avLst/>
            </a:prstGeom>
            <a:solidFill>
              <a:schemeClr val="bg1"/>
            </a:solidFill>
            <a:ln w="9360">
              <a:solidFill>
                <a:schemeClr val="tx1"/>
              </a:solidFill>
              <a:round/>
            </a:ln>
          </p:spPr>
          <p:style>
            <a:lnRef idx="0"/>
            <a:fillRef idx="0"/>
            <a:effectRef idx="0"/>
            <a:fontRef idx="minor"/>
          </p:style>
        </p:sp>
        <p:sp>
          <p:nvSpPr>
            <p:cNvPr id="5714" name="CustomShape 2026"/>
            <p:cNvSpPr/>
            <p:nvPr/>
          </p:nvSpPr>
          <p:spPr>
            <a:xfrm rot="16200000">
              <a:off x="8574840" y="1577160"/>
              <a:ext cx="268920" cy="144000"/>
            </a:xfrm>
            <a:prstGeom prst="ellipse">
              <a:avLst/>
            </a:prstGeom>
            <a:solidFill>
              <a:schemeClr val="bg1"/>
            </a:solidFill>
            <a:ln w="9360">
              <a:solidFill>
                <a:schemeClr val="tx1"/>
              </a:solidFill>
              <a:round/>
            </a:ln>
          </p:spPr>
          <p:style>
            <a:lnRef idx="0"/>
            <a:fillRef idx="0"/>
            <a:effectRef idx="0"/>
            <a:fontRef idx="minor"/>
          </p:style>
        </p:sp>
        <p:sp>
          <p:nvSpPr>
            <p:cNvPr id="5715" name="CustomShape 2027"/>
            <p:cNvSpPr/>
            <p:nvPr/>
          </p:nvSpPr>
          <p:spPr>
            <a:xfrm rot="16200000">
              <a:off x="8574840" y="1500120"/>
              <a:ext cx="268920" cy="144000"/>
            </a:xfrm>
            <a:prstGeom prst="ellipse">
              <a:avLst/>
            </a:prstGeom>
            <a:solidFill>
              <a:schemeClr val="bg1"/>
            </a:solidFill>
            <a:ln w="9360">
              <a:solidFill>
                <a:schemeClr val="tx1"/>
              </a:solidFill>
              <a:round/>
            </a:ln>
          </p:spPr>
          <p:style>
            <a:lnRef idx="0"/>
            <a:fillRef idx="0"/>
            <a:effectRef idx="0"/>
            <a:fontRef idx="minor"/>
          </p:style>
        </p:sp>
        <p:sp>
          <p:nvSpPr>
            <p:cNvPr id="5716" name="CustomShape 2028"/>
            <p:cNvSpPr/>
            <p:nvPr/>
          </p:nvSpPr>
          <p:spPr>
            <a:xfrm rot="16200000">
              <a:off x="8574840" y="1422720"/>
              <a:ext cx="268920" cy="144000"/>
            </a:xfrm>
            <a:prstGeom prst="ellipse">
              <a:avLst/>
            </a:prstGeom>
            <a:solidFill>
              <a:schemeClr val="bg1"/>
            </a:solidFill>
            <a:ln w="9360">
              <a:solidFill>
                <a:schemeClr val="tx1"/>
              </a:solidFill>
              <a:round/>
            </a:ln>
          </p:spPr>
          <p:style>
            <a:lnRef idx="0"/>
            <a:fillRef idx="0"/>
            <a:effectRef idx="0"/>
            <a:fontRef idx="minor"/>
          </p:style>
        </p:sp>
        <p:sp>
          <p:nvSpPr>
            <p:cNvPr id="5717" name="CustomShape 2029"/>
            <p:cNvSpPr/>
            <p:nvPr/>
          </p:nvSpPr>
          <p:spPr>
            <a:xfrm rot="16200000">
              <a:off x="8574840" y="1346400"/>
              <a:ext cx="268920" cy="144000"/>
            </a:xfrm>
            <a:prstGeom prst="ellipse">
              <a:avLst/>
            </a:prstGeom>
            <a:solidFill>
              <a:schemeClr val="bg1"/>
            </a:solidFill>
            <a:ln w="9360">
              <a:solidFill>
                <a:schemeClr val="tx1"/>
              </a:solidFill>
              <a:round/>
            </a:ln>
          </p:spPr>
          <p:style>
            <a:lnRef idx="0"/>
            <a:fillRef idx="0"/>
            <a:effectRef idx="0"/>
            <a:fontRef idx="minor"/>
          </p:style>
        </p:sp>
        <p:sp>
          <p:nvSpPr>
            <p:cNvPr id="5718" name="CustomShape 2030"/>
            <p:cNvSpPr/>
            <p:nvPr/>
          </p:nvSpPr>
          <p:spPr>
            <a:xfrm rot="16200000">
              <a:off x="8574840" y="1269000"/>
              <a:ext cx="268920" cy="144000"/>
            </a:xfrm>
            <a:prstGeom prst="ellipse">
              <a:avLst/>
            </a:prstGeom>
            <a:solidFill>
              <a:schemeClr val="bg1"/>
            </a:solidFill>
            <a:ln w="9360">
              <a:solidFill>
                <a:schemeClr val="tx1"/>
              </a:solidFill>
              <a:round/>
            </a:ln>
          </p:spPr>
          <p:style>
            <a:lnRef idx="0"/>
            <a:fillRef idx="0"/>
            <a:effectRef idx="0"/>
            <a:fontRef idx="minor"/>
          </p:style>
        </p:sp>
        <p:sp>
          <p:nvSpPr>
            <p:cNvPr id="5719" name="CustomShape 2031"/>
            <p:cNvSpPr/>
            <p:nvPr/>
          </p:nvSpPr>
          <p:spPr>
            <a:xfrm rot="16200000">
              <a:off x="8574840" y="1191600"/>
              <a:ext cx="268920" cy="144000"/>
            </a:xfrm>
            <a:prstGeom prst="ellipse">
              <a:avLst/>
            </a:prstGeom>
            <a:solidFill>
              <a:schemeClr val="bg1"/>
            </a:solidFill>
            <a:ln w="9360">
              <a:solidFill>
                <a:schemeClr val="tx1"/>
              </a:solidFill>
              <a:round/>
            </a:ln>
          </p:spPr>
          <p:style>
            <a:lnRef idx="0"/>
            <a:fillRef idx="0"/>
            <a:effectRef idx="0"/>
            <a:fontRef idx="minor"/>
          </p:style>
        </p:sp>
        <p:sp>
          <p:nvSpPr>
            <p:cNvPr id="5720" name="CustomShape 2032"/>
            <p:cNvSpPr/>
            <p:nvPr/>
          </p:nvSpPr>
          <p:spPr>
            <a:xfrm rot="16200000">
              <a:off x="8574840" y="1114560"/>
              <a:ext cx="268920" cy="144000"/>
            </a:xfrm>
            <a:prstGeom prst="ellipse">
              <a:avLst/>
            </a:prstGeom>
            <a:solidFill>
              <a:schemeClr val="bg1"/>
            </a:solidFill>
            <a:ln w="9360">
              <a:solidFill>
                <a:schemeClr val="tx1"/>
              </a:solidFill>
              <a:round/>
            </a:ln>
          </p:spPr>
          <p:style>
            <a:lnRef idx="0"/>
            <a:fillRef idx="0"/>
            <a:effectRef idx="0"/>
            <a:fontRef idx="minor"/>
          </p:style>
        </p:sp>
        <p:sp>
          <p:nvSpPr>
            <p:cNvPr id="5721" name="CustomShape 2033"/>
            <p:cNvSpPr/>
            <p:nvPr/>
          </p:nvSpPr>
          <p:spPr>
            <a:xfrm rot="16200000">
              <a:off x="8574840" y="1037880"/>
              <a:ext cx="268920" cy="144000"/>
            </a:xfrm>
            <a:prstGeom prst="ellipse">
              <a:avLst/>
            </a:prstGeom>
            <a:solidFill>
              <a:schemeClr val="bg1"/>
            </a:solidFill>
            <a:ln w="9360">
              <a:solidFill>
                <a:schemeClr val="tx1"/>
              </a:solidFill>
              <a:round/>
            </a:ln>
          </p:spPr>
          <p:style>
            <a:lnRef idx="0"/>
            <a:fillRef idx="0"/>
            <a:effectRef idx="0"/>
            <a:fontRef idx="minor"/>
          </p:style>
        </p:sp>
        <p:sp>
          <p:nvSpPr>
            <p:cNvPr id="5722" name="CustomShape 2034"/>
            <p:cNvSpPr/>
            <p:nvPr/>
          </p:nvSpPr>
          <p:spPr>
            <a:xfrm rot="16200000">
              <a:off x="8574840" y="960840"/>
              <a:ext cx="268920" cy="144000"/>
            </a:xfrm>
            <a:prstGeom prst="ellipse">
              <a:avLst/>
            </a:prstGeom>
            <a:solidFill>
              <a:schemeClr val="bg1"/>
            </a:solidFill>
            <a:ln w="9360">
              <a:solidFill>
                <a:schemeClr val="tx1"/>
              </a:solidFill>
              <a:round/>
            </a:ln>
          </p:spPr>
          <p:style>
            <a:lnRef idx="0"/>
            <a:fillRef idx="0"/>
            <a:effectRef idx="0"/>
            <a:fontRef idx="minor"/>
          </p:style>
        </p:sp>
        <p:sp>
          <p:nvSpPr>
            <p:cNvPr id="5723" name="CustomShape 2035"/>
            <p:cNvSpPr/>
            <p:nvPr/>
          </p:nvSpPr>
          <p:spPr>
            <a:xfrm rot="16200000">
              <a:off x="8574840" y="883440"/>
              <a:ext cx="268920" cy="144000"/>
            </a:xfrm>
            <a:prstGeom prst="ellipse">
              <a:avLst/>
            </a:prstGeom>
            <a:solidFill>
              <a:schemeClr val="bg1"/>
            </a:solidFill>
            <a:ln w="9360">
              <a:solidFill>
                <a:schemeClr val="tx1"/>
              </a:solidFill>
              <a:round/>
            </a:ln>
          </p:spPr>
          <p:style>
            <a:lnRef idx="0"/>
            <a:fillRef idx="0"/>
            <a:effectRef idx="0"/>
            <a:fontRef idx="minor"/>
          </p:style>
        </p:sp>
        <p:sp>
          <p:nvSpPr>
            <p:cNvPr id="5724" name="CustomShape 2036"/>
            <p:cNvSpPr/>
            <p:nvPr/>
          </p:nvSpPr>
          <p:spPr>
            <a:xfrm rot="16200000">
              <a:off x="8574840" y="807120"/>
              <a:ext cx="268920" cy="144000"/>
            </a:xfrm>
            <a:prstGeom prst="ellipse">
              <a:avLst/>
            </a:prstGeom>
            <a:solidFill>
              <a:schemeClr val="bg1"/>
            </a:solidFill>
            <a:ln w="9360">
              <a:solidFill>
                <a:schemeClr val="tx1"/>
              </a:solidFill>
              <a:round/>
            </a:ln>
          </p:spPr>
          <p:style>
            <a:lnRef idx="0"/>
            <a:fillRef idx="0"/>
            <a:effectRef idx="0"/>
            <a:fontRef idx="minor"/>
          </p:style>
        </p:sp>
        <p:sp>
          <p:nvSpPr>
            <p:cNvPr id="5725" name="CustomShape 2037"/>
            <p:cNvSpPr/>
            <p:nvPr/>
          </p:nvSpPr>
          <p:spPr>
            <a:xfrm rot="16200000">
              <a:off x="8574840" y="729720"/>
              <a:ext cx="268920" cy="144000"/>
            </a:xfrm>
            <a:prstGeom prst="ellipse">
              <a:avLst/>
            </a:prstGeom>
            <a:solidFill>
              <a:schemeClr val="bg1"/>
            </a:solidFill>
            <a:ln w="9360">
              <a:solidFill>
                <a:schemeClr val="tx1"/>
              </a:solidFill>
              <a:round/>
            </a:ln>
          </p:spPr>
          <p:style>
            <a:lnRef idx="0"/>
            <a:fillRef idx="0"/>
            <a:effectRef idx="0"/>
            <a:fontRef idx="minor"/>
          </p:style>
        </p:sp>
        <p:sp>
          <p:nvSpPr>
            <p:cNvPr id="5726" name="CustomShape 2038"/>
            <p:cNvSpPr/>
            <p:nvPr/>
          </p:nvSpPr>
          <p:spPr>
            <a:xfrm rot="16200000">
              <a:off x="8574840" y="652680"/>
              <a:ext cx="268920" cy="144000"/>
            </a:xfrm>
            <a:prstGeom prst="ellipse">
              <a:avLst/>
            </a:prstGeom>
            <a:solidFill>
              <a:schemeClr val="bg1"/>
            </a:solidFill>
            <a:ln w="9360">
              <a:solidFill>
                <a:schemeClr val="tx1"/>
              </a:solidFill>
              <a:round/>
            </a:ln>
          </p:spPr>
          <p:style>
            <a:lnRef idx="0"/>
            <a:fillRef idx="0"/>
            <a:effectRef idx="0"/>
            <a:fontRef idx="minor"/>
          </p:style>
        </p:sp>
        <p:sp>
          <p:nvSpPr>
            <p:cNvPr id="5727" name="CustomShape 2039"/>
            <p:cNvSpPr/>
            <p:nvPr/>
          </p:nvSpPr>
          <p:spPr>
            <a:xfrm rot="16200000">
              <a:off x="8574840" y="575280"/>
              <a:ext cx="268920" cy="144000"/>
            </a:xfrm>
            <a:prstGeom prst="ellipse">
              <a:avLst/>
            </a:prstGeom>
            <a:solidFill>
              <a:schemeClr val="bg1"/>
            </a:solidFill>
            <a:ln w="9360">
              <a:solidFill>
                <a:schemeClr val="tx1"/>
              </a:solidFill>
              <a:round/>
            </a:ln>
          </p:spPr>
          <p:style>
            <a:lnRef idx="0"/>
            <a:fillRef idx="0"/>
            <a:effectRef idx="0"/>
            <a:fontRef idx="minor"/>
          </p:style>
        </p:sp>
      </p:grpSp>
      <p:grpSp>
        <p:nvGrpSpPr>
          <p:cNvPr id="5728" name="Group 2040"/>
          <p:cNvGrpSpPr/>
          <p:nvPr/>
        </p:nvGrpSpPr>
        <p:grpSpPr>
          <a:xfrm>
            <a:off x="8639640" y="765000"/>
            <a:ext cx="142560" cy="1655640"/>
            <a:chOff x="8639640" y="765000"/>
            <a:chExt cx="142560" cy="1655640"/>
          </a:xfrm>
        </p:grpSpPr>
        <p:sp>
          <p:nvSpPr>
            <p:cNvPr id="5729" name="CustomShape 2041"/>
            <p:cNvSpPr/>
            <p:nvPr/>
          </p:nvSpPr>
          <p:spPr>
            <a:xfrm rot="5400000">
              <a:off x="8576280" y="828000"/>
              <a:ext cx="268920" cy="142560"/>
            </a:xfrm>
            <a:prstGeom prst="ellipse">
              <a:avLst/>
            </a:prstGeom>
            <a:solidFill>
              <a:schemeClr val="bg1"/>
            </a:solidFill>
            <a:ln w="9360">
              <a:solidFill>
                <a:schemeClr val="tx1"/>
              </a:solidFill>
              <a:round/>
            </a:ln>
          </p:spPr>
          <p:style>
            <a:lnRef idx="0"/>
            <a:fillRef idx="0"/>
            <a:effectRef idx="0"/>
            <a:fontRef idx="minor"/>
          </p:style>
        </p:sp>
        <p:sp>
          <p:nvSpPr>
            <p:cNvPr id="5730" name="CustomShape 2042"/>
            <p:cNvSpPr/>
            <p:nvPr/>
          </p:nvSpPr>
          <p:spPr>
            <a:xfrm rot="5400000">
              <a:off x="8576280" y="904680"/>
              <a:ext cx="268920" cy="142560"/>
            </a:xfrm>
            <a:prstGeom prst="ellipse">
              <a:avLst/>
            </a:prstGeom>
            <a:solidFill>
              <a:schemeClr val="bg1"/>
            </a:solidFill>
            <a:ln w="9360">
              <a:solidFill>
                <a:schemeClr val="tx1"/>
              </a:solidFill>
              <a:round/>
            </a:ln>
          </p:spPr>
          <p:style>
            <a:lnRef idx="0"/>
            <a:fillRef idx="0"/>
            <a:effectRef idx="0"/>
            <a:fontRef idx="minor"/>
          </p:style>
        </p:sp>
        <p:sp>
          <p:nvSpPr>
            <p:cNvPr id="5731" name="CustomShape 2043"/>
            <p:cNvSpPr/>
            <p:nvPr/>
          </p:nvSpPr>
          <p:spPr>
            <a:xfrm rot="5400000">
              <a:off x="8576280" y="981720"/>
              <a:ext cx="268920" cy="142560"/>
            </a:xfrm>
            <a:prstGeom prst="ellipse">
              <a:avLst/>
            </a:prstGeom>
            <a:solidFill>
              <a:schemeClr val="bg1"/>
            </a:solidFill>
            <a:ln w="9360">
              <a:solidFill>
                <a:schemeClr val="tx1"/>
              </a:solidFill>
              <a:round/>
            </a:ln>
          </p:spPr>
          <p:style>
            <a:lnRef idx="0"/>
            <a:fillRef idx="0"/>
            <a:effectRef idx="0"/>
            <a:fontRef idx="minor"/>
          </p:style>
        </p:sp>
        <p:sp>
          <p:nvSpPr>
            <p:cNvPr id="5732" name="CustomShape 2044"/>
            <p:cNvSpPr/>
            <p:nvPr/>
          </p:nvSpPr>
          <p:spPr>
            <a:xfrm rot="5400000">
              <a:off x="8576280" y="1059120"/>
              <a:ext cx="268920" cy="142560"/>
            </a:xfrm>
            <a:prstGeom prst="ellipse">
              <a:avLst/>
            </a:prstGeom>
            <a:solidFill>
              <a:schemeClr val="bg1"/>
            </a:solidFill>
            <a:ln w="9360">
              <a:solidFill>
                <a:schemeClr val="tx1"/>
              </a:solidFill>
              <a:round/>
            </a:ln>
          </p:spPr>
          <p:style>
            <a:lnRef idx="0"/>
            <a:fillRef idx="0"/>
            <a:effectRef idx="0"/>
            <a:fontRef idx="minor"/>
          </p:style>
        </p:sp>
        <p:sp>
          <p:nvSpPr>
            <p:cNvPr id="5733" name="CustomShape 2045"/>
            <p:cNvSpPr/>
            <p:nvPr/>
          </p:nvSpPr>
          <p:spPr>
            <a:xfrm rot="5400000">
              <a:off x="8576280" y="1136520"/>
              <a:ext cx="268920" cy="142560"/>
            </a:xfrm>
            <a:prstGeom prst="ellipse">
              <a:avLst/>
            </a:prstGeom>
            <a:solidFill>
              <a:schemeClr val="bg1"/>
            </a:solidFill>
            <a:ln w="9360">
              <a:solidFill>
                <a:schemeClr val="tx1"/>
              </a:solidFill>
              <a:round/>
            </a:ln>
          </p:spPr>
          <p:style>
            <a:lnRef idx="0"/>
            <a:fillRef idx="0"/>
            <a:effectRef idx="0"/>
            <a:fontRef idx="minor"/>
          </p:style>
        </p:sp>
        <p:sp>
          <p:nvSpPr>
            <p:cNvPr id="5734" name="CustomShape 2046"/>
            <p:cNvSpPr/>
            <p:nvPr/>
          </p:nvSpPr>
          <p:spPr>
            <a:xfrm rot="5400000">
              <a:off x="8576280" y="1212840"/>
              <a:ext cx="268920" cy="142560"/>
            </a:xfrm>
            <a:prstGeom prst="ellipse">
              <a:avLst/>
            </a:prstGeom>
            <a:solidFill>
              <a:schemeClr val="bg1"/>
            </a:solidFill>
            <a:ln w="9360">
              <a:solidFill>
                <a:schemeClr val="tx1"/>
              </a:solidFill>
              <a:round/>
            </a:ln>
          </p:spPr>
          <p:style>
            <a:lnRef idx="0"/>
            <a:fillRef idx="0"/>
            <a:effectRef idx="0"/>
            <a:fontRef idx="minor"/>
          </p:style>
        </p:sp>
        <p:sp>
          <p:nvSpPr>
            <p:cNvPr id="5735" name="CustomShape 2047"/>
            <p:cNvSpPr/>
            <p:nvPr/>
          </p:nvSpPr>
          <p:spPr>
            <a:xfrm rot="5400000">
              <a:off x="8576280" y="1290240"/>
              <a:ext cx="268920" cy="142560"/>
            </a:xfrm>
            <a:prstGeom prst="ellipse">
              <a:avLst/>
            </a:prstGeom>
            <a:solidFill>
              <a:schemeClr val="bg1"/>
            </a:solidFill>
            <a:ln w="9360">
              <a:solidFill>
                <a:schemeClr val="tx1"/>
              </a:solidFill>
              <a:round/>
            </a:ln>
          </p:spPr>
          <p:style>
            <a:lnRef idx="0"/>
            <a:fillRef idx="0"/>
            <a:effectRef idx="0"/>
            <a:fontRef idx="minor"/>
          </p:style>
        </p:sp>
        <p:sp>
          <p:nvSpPr>
            <p:cNvPr id="5736" name="CustomShape 2048"/>
            <p:cNvSpPr/>
            <p:nvPr/>
          </p:nvSpPr>
          <p:spPr>
            <a:xfrm rot="5400000">
              <a:off x="8576280" y="1367280"/>
              <a:ext cx="268920" cy="142560"/>
            </a:xfrm>
            <a:prstGeom prst="ellipse">
              <a:avLst/>
            </a:prstGeom>
            <a:solidFill>
              <a:schemeClr val="bg1"/>
            </a:solidFill>
            <a:ln w="9360">
              <a:solidFill>
                <a:schemeClr val="tx1"/>
              </a:solidFill>
              <a:round/>
            </a:ln>
          </p:spPr>
          <p:style>
            <a:lnRef idx="0"/>
            <a:fillRef idx="0"/>
            <a:effectRef idx="0"/>
            <a:fontRef idx="minor"/>
          </p:style>
        </p:sp>
        <p:sp>
          <p:nvSpPr>
            <p:cNvPr id="5737" name="CustomShape 2049"/>
            <p:cNvSpPr/>
            <p:nvPr/>
          </p:nvSpPr>
          <p:spPr>
            <a:xfrm rot="5400000">
              <a:off x="8576280" y="1443600"/>
              <a:ext cx="268920" cy="142560"/>
            </a:xfrm>
            <a:prstGeom prst="ellipse">
              <a:avLst/>
            </a:prstGeom>
            <a:solidFill>
              <a:schemeClr val="bg1"/>
            </a:solidFill>
            <a:ln w="9360">
              <a:solidFill>
                <a:schemeClr val="tx1"/>
              </a:solidFill>
              <a:round/>
            </a:ln>
          </p:spPr>
          <p:style>
            <a:lnRef idx="0"/>
            <a:fillRef idx="0"/>
            <a:effectRef idx="0"/>
            <a:fontRef idx="minor"/>
          </p:style>
        </p:sp>
        <p:sp>
          <p:nvSpPr>
            <p:cNvPr id="5738" name="CustomShape 2050"/>
            <p:cNvSpPr/>
            <p:nvPr/>
          </p:nvSpPr>
          <p:spPr>
            <a:xfrm rot="5400000">
              <a:off x="8576280" y="1521000"/>
              <a:ext cx="268920" cy="142560"/>
            </a:xfrm>
            <a:prstGeom prst="ellipse">
              <a:avLst/>
            </a:prstGeom>
            <a:solidFill>
              <a:schemeClr val="bg1"/>
            </a:solidFill>
            <a:ln w="9360">
              <a:solidFill>
                <a:schemeClr val="tx1"/>
              </a:solidFill>
              <a:round/>
            </a:ln>
          </p:spPr>
          <p:style>
            <a:lnRef idx="0"/>
            <a:fillRef idx="0"/>
            <a:effectRef idx="0"/>
            <a:fontRef idx="minor"/>
          </p:style>
        </p:sp>
        <p:sp>
          <p:nvSpPr>
            <p:cNvPr id="5739" name="CustomShape 2051"/>
            <p:cNvSpPr/>
            <p:nvPr/>
          </p:nvSpPr>
          <p:spPr>
            <a:xfrm rot="5400000">
              <a:off x="8576280" y="1598400"/>
              <a:ext cx="268920" cy="142560"/>
            </a:xfrm>
            <a:prstGeom prst="ellipse">
              <a:avLst/>
            </a:prstGeom>
            <a:solidFill>
              <a:schemeClr val="bg1"/>
            </a:solidFill>
            <a:ln w="9360">
              <a:solidFill>
                <a:schemeClr val="tx1"/>
              </a:solidFill>
              <a:round/>
            </a:ln>
          </p:spPr>
          <p:style>
            <a:lnRef idx="0"/>
            <a:fillRef idx="0"/>
            <a:effectRef idx="0"/>
            <a:fontRef idx="minor"/>
          </p:style>
        </p:sp>
        <p:sp>
          <p:nvSpPr>
            <p:cNvPr id="5740" name="CustomShape 2052"/>
            <p:cNvSpPr/>
            <p:nvPr/>
          </p:nvSpPr>
          <p:spPr>
            <a:xfrm rot="5400000">
              <a:off x="8576280" y="1675440"/>
              <a:ext cx="268920" cy="142560"/>
            </a:xfrm>
            <a:prstGeom prst="ellipse">
              <a:avLst/>
            </a:prstGeom>
            <a:solidFill>
              <a:schemeClr val="bg1"/>
            </a:solidFill>
            <a:ln w="9360">
              <a:solidFill>
                <a:schemeClr val="tx1"/>
              </a:solidFill>
              <a:round/>
            </a:ln>
          </p:spPr>
          <p:style>
            <a:lnRef idx="0"/>
            <a:fillRef idx="0"/>
            <a:effectRef idx="0"/>
            <a:fontRef idx="minor"/>
          </p:style>
        </p:sp>
        <p:sp>
          <p:nvSpPr>
            <p:cNvPr id="5741" name="CustomShape 2053"/>
            <p:cNvSpPr/>
            <p:nvPr/>
          </p:nvSpPr>
          <p:spPr>
            <a:xfrm rot="5400000">
              <a:off x="8576280" y="1752120"/>
              <a:ext cx="268920" cy="142560"/>
            </a:xfrm>
            <a:prstGeom prst="ellipse">
              <a:avLst/>
            </a:prstGeom>
            <a:solidFill>
              <a:schemeClr val="bg1"/>
            </a:solidFill>
            <a:ln w="9360">
              <a:solidFill>
                <a:schemeClr val="tx1"/>
              </a:solidFill>
              <a:round/>
            </a:ln>
          </p:spPr>
          <p:style>
            <a:lnRef idx="0"/>
            <a:fillRef idx="0"/>
            <a:effectRef idx="0"/>
            <a:fontRef idx="minor"/>
          </p:style>
        </p:sp>
        <p:sp>
          <p:nvSpPr>
            <p:cNvPr id="5742" name="CustomShape 2054"/>
            <p:cNvSpPr/>
            <p:nvPr/>
          </p:nvSpPr>
          <p:spPr>
            <a:xfrm rot="5400000">
              <a:off x="8576280" y="1829160"/>
              <a:ext cx="268920" cy="142560"/>
            </a:xfrm>
            <a:prstGeom prst="ellipse">
              <a:avLst/>
            </a:prstGeom>
            <a:solidFill>
              <a:schemeClr val="bg1"/>
            </a:solidFill>
            <a:ln w="9360">
              <a:solidFill>
                <a:schemeClr val="tx1"/>
              </a:solidFill>
              <a:round/>
            </a:ln>
          </p:spPr>
          <p:style>
            <a:lnRef idx="0"/>
            <a:fillRef idx="0"/>
            <a:effectRef idx="0"/>
            <a:fontRef idx="minor"/>
          </p:style>
        </p:sp>
        <p:sp>
          <p:nvSpPr>
            <p:cNvPr id="5743" name="CustomShape 2055"/>
            <p:cNvSpPr/>
            <p:nvPr/>
          </p:nvSpPr>
          <p:spPr>
            <a:xfrm rot="5400000">
              <a:off x="8576280" y="1906560"/>
              <a:ext cx="268920" cy="142560"/>
            </a:xfrm>
            <a:prstGeom prst="ellipse">
              <a:avLst/>
            </a:prstGeom>
            <a:solidFill>
              <a:schemeClr val="bg1"/>
            </a:solidFill>
            <a:ln w="9360">
              <a:solidFill>
                <a:schemeClr val="tx1"/>
              </a:solidFill>
              <a:round/>
            </a:ln>
          </p:spPr>
          <p:style>
            <a:lnRef idx="0"/>
            <a:fillRef idx="0"/>
            <a:effectRef idx="0"/>
            <a:fontRef idx="minor"/>
          </p:style>
        </p:sp>
        <p:sp>
          <p:nvSpPr>
            <p:cNvPr id="5744" name="CustomShape 2056"/>
            <p:cNvSpPr/>
            <p:nvPr/>
          </p:nvSpPr>
          <p:spPr>
            <a:xfrm rot="5400000">
              <a:off x="8576280" y="1982880"/>
              <a:ext cx="268920" cy="142560"/>
            </a:xfrm>
            <a:prstGeom prst="ellipse">
              <a:avLst/>
            </a:prstGeom>
            <a:solidFill>
              <a:schemeClr val="bg1"/>
            </a:solidFill>
            <a:ln w="9360">
              <a:solidFill>
                <a:schemeClr val="tx1"/>
              </a:solidFill>
              <a:round/>
            </a:ln>
          </p:spPr>
          <p:style>
            <a:lnRef idx="0"/>
            <a:fillRef idx="0"/>
            <a:effectRef idx="0"/>
            <a:fontRef idx="minor"/>
          </p:style>
        </p:sp>
        <p:sp>
          <p:nvSpPr>
            <p:cNvPr id="5745" name="CustomShape 2057"/>
            <p:cNvSpPr/>
            <p:nvPr/>
          </p:nvSpPr>
          <p:spPr>
            <a:xfrm rot="5400000">
              <a:off x="8576280" y="2060280"/>
              <a:ext cx="268920" cy="142560"/>
            </a:xfrm>
            <a:prstGeom prst="ellipse">
              <a:avLst/>
            </a:prstGeom>
            <a:solidFill>
              <a:schemeClr val="bg1"/>
            </a:solidFill>
            <a:ln w="9360">
              <a:solidFill>
                <a:schemeClr val="tx1"/>
              </a:solidFill>
              <a:round/>
            </a:ln>
          </p:spPr>
          <p:style>
            <a:lnRef idx="0"/>
            <a:fillRef idx="0"/>
            <a:effectRef idx="0"/>
            <a:fontRef idx="minor"/>
          </p:style>
        </p:sp>
        <p:sp>
          <p:nvSpPr>
            <p:cNvPr id="5746" name="CustomShape 2058"/>
            <p:cNvSpPr/>
            <p:nvPr/>
          </p:nvSpPr>
          <p:spPr>
            <a:xfrm rot="5400000">
              <a:off x="8576280" y="2137680"/>
              <a:ext cx="268920" cy="142560"/>
            </a:xfrm>
            <a:prstGeom prst="ellipse">
              <a:avLst/>
            </a:prstGeom>
            <a:solidFill>
              <a:schemeClr val="bg1"/>
            </a:solidFill>
            <a:ln w="9360">
              <a:solidFill>
                <a:schemeClr val="tx1"/>
              </a:solidFill>
              <a:round/>
            </a:ln>
          </p:spPr>
          <p:style>
            <a:lnRef idx="0"/>
            <a:fillRef idx="0"/>
            <a:effectRef idx="0"/>
            <a:fontRef idx="minor"/>
          </p:style>
        </p:sp>
        <p:sp>
          <p:nvSpPr>
            <p:cNvPr id="5747" name="CustomShape 2059"/>
            <p:cNvSpPr/>
            <p:nvPr/>
          </p:nvSpPr>
          <p:spPr>
            <a:xfrm rot="5400000">
              <a:off x="8576280" y="2214720"/>
              <a:ext cx="268920" cy="142560"/>
            </a:xfrm>
            <a:prstGeom prst="ellipse">
              <a:avLst/>
            </a:prstGeom>
            <a:solidFill>
              <a:schemeClr val="bg1"/>
            </a:solidFill>
            <a:ln w="9360">
              <a:solidFill>
                <a:schemeClr val="tx1"/>
              </a:solidFill>
              <a:round/>
            </a:ln>
          </p:spPr>
          <p:style>
            <a:lnRef idx="0"/>
            <a:fillRef idx="0"/>
            <a:effectRef idx="0"/>
            <a:fontRef idx="minor"/>
          </p:style>
        </p:sp>
      </p:grpSp>
      <p:sp>
        <p:nvSpPr>
          <p:cNvPr id="5748" name="CustomShape 2060"/>
          <p:cNvSpPr/>
          <p:nvPr/>
        </p:nvSpPr>
        <p:spPr>
          <a:xfrm>
            <a:off x="8458200" y="476280"/>
            <a:ext cx="574200" cy="576000"/>
          </a:xfrm>
          <a:prstGeom prst="ellipse">
            <a:avLst/>
          </a:prstGeom>
          <a:solidFill>
            <a:schemeClr val="accent1"/>
          </a:solidFill>
          <a:ln w="9360">
            <a:solidFill>
              <a:schemeClr val="tx1"/>
            </a:solidFill>
            <a:round/>
          </a:ln>
        </p:spPr>
        <p:style>
          <a:lnRef idx="0"/>
          <a:fillRef idx="0"/>
          <a:effectRef idx="0"/>
          <a:fontRef idx="minor"/>
        </p:style>
      </p:sp>
      <p:sp>
        <p:nvSpPr>
          <p:cNvPr id="5749" name="CustomShape 2061"/>
          <p:cNvSpPr/>
          <p:nvPr/>
        </p:nvSpPr>
        <p:spPr>
          <a:xfrm>
            <a:off x="8386920" y="2060640"/>
            <a:ext cx="647280" cy="576000"/>
          </a:xfrm>
          <a:prstGeom prst="ellipse">
            <a:avLst/>
          </a:prstGeom>
          <a:solidFill>
            <a:srgbClr val="c00000"/>
          </a:solidFill>
          <a:ln w="9360">
            <a:solidFill>
              <a:schemeClr val="accent2"/>
            </a:solidFill>
            <a:round/>
          </a:ln>
        </p:spPr>
        <p:style>
          <a:lnRef idx="0"/>
          <a:fillRef idx="0"/>
          <a:effectRef idx="0"/>
          <a:fontRef idx="minor"/>
        </p:style>
      </p:sp>
      <p:sp>
        <p:nvSpPr>
          <p:cNvPr id="5750" name="CustomShape 2062"/>
          <p:cNvSpPr/>
          <p:nvPr/>
        </p:nvSpPr>
        <p:spPr>
          <a:xfrm>
            <a:off x="5545080" y="4292640"/>
            <a:ext cx="718920" cy="647280"/>
          </a:xfrm>
          <a:prstGeom prst="ellipse">
            <a:avLst/>
          </a:prstGeom>
          <a:solidFill>
            <a:schemeClr val="accent1"/>
          </a:solidFill>
          <a:ln w="9360">
            <a:solidFill>
              <a:schemeClr val="tx1"/>
            </a:solidFill>
            <a:round/>
          </a:ln>
        </p:spPr>
        <p:style>
          <a:lnRef idx="0"/>
          <a:fillRef idx="0"/>
          <a:effectRef idx="0"/>
          <a:fontRef idx="minor"/>
        </p:style>
      </p:sp>
      <p:sp>
        <p:nvSpPr>
          <p:cNvPr id="5751" name="CustomShape 2063"/>
          <p:cNvSpPr/>
          <p:nvPr/>
        </p:nvSpPr>
        <p:spPr>
          <a:xfrm>
            <a:off x="2340000" y="3645000"/>
            <a:ext cx="1512360" cy="1079280"/>
          </a:xfrm>
          <a:prstGeom prst="ellipse">
            <a:avLst/>
          </a:prstGeom>
          <a:solidFill>
            <a:srgbClr val="ff0000"/>
          </a:solidFill>
          <a:ln w="114480">
            <a:solidFill>
              <a:srgbClr val="ffffff"/>
            </a:solidFill>
            <a:round/>
          </a:ln>
        </p:spPr>
        <p:style>
          <a:lnRef idx="0"/>
          <a:fillRef idx="0"/>
          <a:effectRef idx="0"/>
          <a:fontRef idx="minor"/>
        </p:style>
        <p:txBody>
          <a:bodyPr wrap="none" lIns="90000" rIns="90000" tIns="45000" bIns="45000" anchor="ctr"/>
          <a:p>
            <a:pPr algn="ctr">
              <a:lnSpc>
                <a:spcPct val="100000"/>
              </a:lnSpc>
            </a:pPr>
            <a:r>
              <a:rPr b="0" lang="en-US" sz="1800" spc="-1" strike="noStrike">
                <a:solidFill>
                  <a:srgbClr val="000000"/>
                </a:solidFill>
                <a:latin typeface="Arial"/>
              </a:rPr>
              <a:t>ELECTRON</a:t>
            </a:r>
            <a:endParaRPr b="0" lang="en-US" sz="1800" spc="-1" strike="noStrike">
              <a:latin typeface="Arial"/>
            </a:endParaRPr>
          </a:p>
        </p:txBody>
      </p:sp>
      <p:sp>
        <p:nvSpPr>
          <p:cNvPr id="5752" name="CustomShape 2064"/>
          <p:cNvSpPr/>
          <p:nvPr/>
        </p:nvSpPr>
        <p:spPr>
          <a:xfrm>
            <a:off x="2071800" y="214200"/>
            <a:ext cx="5040360" cy="639000"/>
          </a:xfrm>
          <a:prstGeom prst="rect">
            <a:avLst/>
          </a:prstGeom>
          <a:noFill/>
          <a:ln>
            <a:noFill/>
          </a:ln>
        </p:spPr>
        <p:style>
          <a:lnRef idx="0"/>
          <a:fillRef idx="0"/>
          <a:effectRef idx="0"/>
          <a:fontRef idx="minor"/>
        </p:style>
        <p:txBody>
          <a:bodyPr lIns="90000" rIns="90000" tIns="45000" bIns="45000"/>
          <a:p>
            <a:pPr>
              <a:lnSpc>
                <a:spcPct val="100000"/>
              </a:lnSpc>
            </a:pPr>
            <a:r>
              <a:rPr b="1" lang="en-US" sz="3600" spc="-1" strike="noStrike">
                <a:solidFill>
                  <a:srgbClr val="385623"/>
                </a:solidFill>
                <a:latin typeface="Times New Roman"/>
              </a:rPr>
              <a:t>VIEW ON POLARON</a:t>
            </a:r>
            <a:endParaRPr b="0" lang="en-US" sz="3600" spc="-1" strike="noStrike">
              <a:latin typeface="Arial"/>
            </a:endParaRPr>
          </a:p>
        </p:txBody>
      </p:sp>
      <p:sp>
        <p:nvSpPr>
          <p:cNvPr id="5753" name="TextShape 2065"/>
          <p:cNvSpPr txBox="1"/>
          <p:nvPr/>
        </p:nvSpPr>
        <p:spPr>
          <a:xfrm>
            <a:off x="3029040" y="6356520"/>
            <a:ext cx="3085920" cy="364680"/>
          </a:xfrm>
          <a:prstGeom prst="rect">
            <a:avLst/>
          </a:prstGeom>
          <a:noFill/>
          <a:ln>
            <a:noFill/>
          </a:ln>
        </p:spPr>
        <p:txBody>
          <a:bodyPr anchor="ctr"/>
          <a:p>
            <a:endParaRPr b="0" lang="en-US" sz="2400" spc="-1" strike="noStrike">
              <a:latin typeface="Times New Roman"/>
            </a:endParaRPr>
          </a:p>
        </p:txBody>
      </p:sp>
      <p:sp>
        <p:nvSpPr>
          <p:cNvPr id="5754" name="TextShape 2066"/>
          <p:cNvSpPr txBox="1"/>
          <p:nvPr/>
        </p:nvSpPr>
        <p:spPr>
          <a:xfrm>
            <a:off x="6458040" y="6356520"/>
            <a:ext cx="2057040" cy="364680"/>
          </a:xfrm>
          <a:prstGeom prst="rect">
            <a:avLst/>
          </a:prstGeom>
          <a:noFill/>
          <a:ln>
            <a:noFill/>
          </a:ln>
        </p:spPr>
        <p:txBody>
          <a:bodyPr anchor="ctr"/>
          <a:p>
            <a:pPr algn="r">
              <a:lnSpc>
                <a:spcPct val="100000"/>
              </a:lnSpc>
            </a:pPr>
            <a:fld id="{CCC4F09F-B4D5-4CDE-AE61-52959BD1CC23}" type="slidenum">
              <a:rPr b="0" lang="en-US" sz="900" spc="-1" strike="noStrike">
                <a:solidFill>
                  <a:srgbClr val="8b8b8b"/>
                </a:solidFill>
                <a:latin typeface="Calibri"/>
              </a:rPr>
              <a:t>&lt;number&gt;</a:t>
            </a:fld>
            <a:endParaRPr b="0" lang="en-US" sz="900" spc="-1" strike="noStrike">
              <a:latin typeface="Times New Roman"/>
            </a:endParaRPr>
          </a:p>
        </p:txBody>
      </p:sp>
    </p:spTree>
  </p:cSld>
  <p:timing>
    <p:tnLst>
      <p:par>
        <p:cTn id="130" dur="indefinite" restart="never" nodeType="tmRoot">
          <p:childTnLst>
            <p:seq>
              <p:cTn id="131" dur="indefinite" nodeType="mainSeq">
                <p:childTnLst>
                  <p:par>
                    <p:cTn id="132" fill="hold">
                      <p:stCondLst>
                        <p:cond delay="0"/>
                      </p:stCondLst>
                      <p:childTnLst>
                        <p:par>
                          <p:cTn id="133" fill="hold">
                            <p:stCondLst>
                              <p:cond delay="0"/>
                            </p:stCondLst>
                            <p:childTnLst>
                              <p:par>
                                <p:cTn id="134" nodeType="withEffect" fill="hold" presetClass="path" presetID="63">
                                  <p:stCondLst>
                                    <p:cond delay="0"/>
                                  </p:stCondLst>
                                  <p:childTnLst>
                                    <p:animMotion path="M -4.44444E-6 9.75497E-7 L 0.05122 9.75497E-7">
                                      <p:cBhvr>
                                        <p:cTn id="135" dur="1000" fill="hold"/>
                                        <p:tgtEl>
                                          <p:spTgt spid="3690"/>
                                        </p:tgtEl>
                                        <p:attrNameLst>
                                          <p:attrName>ppt_x</p:attrName>
                                          <p:attrName>ppt_y</p:attrName>
                                        </p:attrNameLst>
                                      </p:cBhvr>
                                    </p:animMotion>
                                    <p:set>
                                      <p:cBhvr>
                                        <p:cTn id="136" dur="1" fill="hold">
                                          <p:stCondLst>
                                            <p:cond delay="5000"/>
                                          </p:stCondLst>
                                        </p:cTn>
                                        <p:tgtEl>
                                          <p:spTgt spid="3690"/>
                                        </p:tgtEl>
                                        <p:attrNameLst>
                                          <p:attrName>style.visibility</p:attrName>
                                        </p:attrNameLst>
                                      </p:cBhvr>
                                      <p:to>
                                        <p:strVal val="hidden"/>
                                      </p:to>
                                    </p:set>
                                  </p:childTnLst>
                                </p:cTn>
                              </p:par>
                              <p:par>
                                <p:cTn id="137" nodeType="withEffect" fill="hold" presetClass="path" presetID="63">
                                  <p:stCondLst>
                                    <p:cond delay="0"/>
                                  </p:stCondLst>
                                  <p:childTnLst>
                                    <p:animMotion path="M -0.03941 4.42903E-6 L 0.01181 4.42903E-6">
                                      <p:cBhvr>
                                        <p:cTn id="138" dur="1000" fill="hold"/>
                                        <p:tgtEl>
                                          <p:spTgt spid="3710"/>
                                        </p:tgtEl>
                                        <p:attrNameLst>
                                          <p:attrName>ppt_x</p:attrName>
                                          <p:attrName>ppt_y</p:attrName>
                                        </p:attrNameLst>
                                      </p:cBhvr>
                                    </p:animMotion>
                                    <p:set>
                                      <p:cBhvr>
                                        <p:cTn id="139" dur="1" fill="hold">
                                          <p:stCondLst>
                                            <p:cond delay="7000"/>
                                          </p:stCondLst>
                                        </p:cTn>
                                        <p:tgtEl>
                                          <p:spTgt spid="3710"/>
                                        </p:tgtEl>
                                        <p:attrNameLst>
                                          <p:attrName>style.visibility</p:attrName>
                                        </p:attrNameLst>
                                      </p:cBhvr>
                                      <p:to>
                                        <p:strVal val="hidden"/>
                                      </p:to>
                                    </p:set>
                                  </p:childTnLst>
                                </p:cTn>
                              </p:par>
                              <p:par>
                                <p:cTn id="140" nodeType="withEffect" fill="hold" presetClass="path" presetID="63">
                                  <p:stCondLst>
                                    <p:cond delay="0"/>
                                  </p:stCondLst>
                                  <p:childTnLst>
                                    <p:animMotion path="M -4.44444E-6 9.75497E-7 L 0.05122 9.75497E-7">
                                      <p:cBhvr>
                                        <p:cTn id="141" dur="1000" fill="hold"/>
                                        <p:tgtEl>
                                          <p:spTgt spid="3730"/>
                                        </p:tgtEl>
                                        <p:attrNameLst>
                                          <p:attrName>ppt_x</p:attrName>
                                          <p:attrName>ppt_y</p:attrName>
                                        </p:attrNameLst>
                                      </p:cBhvr>
                                    </p:animMotion>
                                    <p:set>
                                      <p:cBhvr>
                                        <p:cTn id="142" dur="1" fill="hold">
                                          <p:stCondLst>
                                            <p:cond delay="9000"/>
                                          </p:stCondLst>
                                        </p:cTn>
                                        <p:tgtEl>
                                          <p:spTgt spid="3730"/>
                                        </p:tgtEl>
                                        <p:attrNameLst>
                                          <p:attrName>style.visibility</p:attrName>
                                        </p:attrNameLst>
                                      </p:cBhvr>
                                      <p:to>
                                        <p:strVal val="hidden"/>
                                      </p:to>
                                    </p:set>
                                  </p:childTnLst>
                                </p:cTn>
                              </p:par>
                              <p:par>
                                <p:cTn id="143" nodeType="withEffect" fill="hold" presetClass="path" presetID="63">
                                  <p:stCondLst>
                                    <p:cond delay="0"/>
                                  </p:stCondLst>
                                  <p:childTnLst>
                                    <p:animMotion path="M -0.03941 4.42903E-6 L 0.01181 4.42903E-6">
                                      <p:cBhvr>
                                        <p:cTn id="144" dur="1000" fill="hold"/>
                                        <p:tgtEl>
                                          <p:spTgt spid="3750"/>
                                        </p:tgtEl>
                                        <p:attrNameLst>
                                          <p:attrName>ppt_x</p:attrName>
                                          <p:attrName>ppt_y</p:attrName>
                                        </p:attrNameLst>
                                      </p:cBhvr>
                                    </p:animMotion>
                                    <p:set>
                                      <p:cBhvr>
                                        <p:cTn id="145" dur="1" fill="hold">
                                          <p:stCondLst>
                                            <p:cond delay="11000"/>
                                          </p:stCondLst>
                                        </p:cTn>
                                        <p:tgtEl>
                                          <p:spTgt spid="3750"/>
                                        </p:tgtEl>
                                        <p:attrNameLst>
                                          <p:attrName>style.visibility</p:attrName>
                                        </p:attrNameLst>
                                      </p:cBhvr>
                                      <p:to>
                                        <p:strVal val="hidden"/>
                                      </p:to>
                                    </p:set>
                                  </p:childTnLst>
                                </p:cTn>
                              </p:par>
                              <p:par>
                                <p:cTn id="146" nodeType="withEffect" fill="hold" presetClass="path" presetID="63">
                                  <p:stCondLst>
                                    <p:cond delay="0"/>
                                  </p:stCondLst>
                                  <p:childTnLst>
                                    <p:animMotion path="M -4.44444E-6 9.75497E-7 L 0.05122 9.75497E-7">
                                      <p:cBhvr>
                                        <p:cTn id="147" dur="1000" fill="hold"/>
                                        <p:tgtEl>
                                          <p:spTgt spid="3770"/>
                                        </p:tgtEl>
                                        <p:attrNameLst>
                                          <p:attrName>ppt_x</p:attrName>
                                          <p:attrName>ppt_y</p:attrName>
                                        </p:attrNameLst>
                                      </p:cBhvr>
                                    </p:animMotion>
                                    <p:set>
                                      <p:cBhvr>
                                        <p:cTn id="148" dur="1" fill="hold">
                                          <p:stCondLst>
                                            <p:cond delay="13000"/>
                                          </p:stCondLst>
                                        </p:cTn>
                                        <p:tgtEl>
                                          <p:spTgt spid="3770"/>
                                        </p:tgtEl>
                                        <p:attrNameLst>
                                          <p:attrName>style.visibility</p:attrName>
                                        </p:attrNameLst>
                                      </p:cBhvr>
                                      <p:to>
                                        <p:strVal val="hidden"/>
                                      </p:to>
                                    </p:set>
                                  </p:childTnLst>
                                </p:cTn>
                              </p:par>
                              <p:par>
                                <p:cTn id="149" nodeType="withEffect" fill="hold" presetClass="path" presetID="63">
                                  <p:stCondLst>
                                    <p:cond delay="0"/>
                                  </p:stCondLst>
                                  <p:childTnLst>
                                    <p:animMotion path="M -0.03941 4.42903E-6 L 0.01181 4.42903E-6">
                                      <p:cBhvr>
                                        <p:cTn id="150" dur="1000" fill="hold"/>
                                        <p:tgtEl>
                                          <p:spTgt spid="3790"/>
                                        </p:tgtEl>
                                        <p:attrNameLst>
                                          <p:attrName>ppt_x</p:attrName>
                                          <p:attrName>ppt_y</p:attrName>
                                        </p:attrNameLst>
                                      </p:cBhvr>
                                    </p:animMotion>
                                    <p:set>
                                      <p:cBhvr>
                                        <p:cTn id="151" dur="1" fill="hold">
                                          <p:stCondLst>
                                            <p:cond delay="15000"/>
                                          </p:stCondLst>
                                        </p:cTn>
                                        <p:tgtEl>
                                          <p:spTgt spid="3790"/>
                                        </p:tgtEl>
                                        <p:attrNameLst>
                                          <p:attrName>style.visibility</p:attrName>
                                        </p:attrNameLst>
                                      </p:cBhvr>
                                      <p:to>
                                        <p:strVal val="hidden"/>
                                      </p:to>
                                    </p:set>
                                  </p:childTnLst>
                                </p:cTn>
                              </p:par>
                              <p:par>
                                <p:cTn id="152" nodeType="withEffect" fill="hold" presetClass="path" presetID="63">
                                  <p:stCondLst>
                                    <p:cond delay="0"/>
                                  </p:stCondLst>
                                  <p:childTnLst>
                                    <p:animMotion path="M -4.44444E-6 9.75497E-7 L 0.05122 9.75497E-7">
                                      <p:cBhvr>
                                        <p:cTn id="153" dur="1000" fill="hold"/>
                                        <p:tgtEl>
                                          <p:spTgt spid="3810"/>
                                        </p:tgtEl>
                                        <p:attrNameLst>
                                          <p:attrName>ppt_x</p:attrName>
                                          <p:attrName>ppt_y</p:attrName>
                                        </p:attrNameLst>
                                      </p:cBhvr>
                                    </p:animMotion>
                                    <p:set>
                                      <p:cBhvr>
                                        <p:cTn id="154" dur="1" fill="hold">
                                          <p:stCondLst>
                                            <p:cond delay="17000"/>
                                          </p:stCondLst>
                                        </p:cTn>
                                        <p:tgtEl>
                                          <p:spTgt spid="3810"/>
                                        </p:tgtEl>
                                        <p:attrNameLst>
                                          <p:attrName>style.visibility</p:attrName>
                                        </p:attrNameLst>
                                      </p:cBhvr>
                                      <p:to>
                                        <p:strVal val="hidden"/>
                                      </p:to>
                                    </p:set>
                                  </p:childTnLst>
                                </p:cTn>
                              </p:par>
                              <p:par>
                                <p:cTn id="155" nodeType="withEffect" fill="hold" presetClass="path" presetID="63">
                                  <p:stCondLst>
                                    <p:cond delay="0"/>
                                  </p:stCondLst>
                                  <p:childTnLst>
                                    <p:animMotion path="M -0.03941 4.42903E-6 L 0.01181 4.42903E-6">
                                      <p:cBhvr>
                                        <p:cTn id="156" dur="1000" fill="hold"/>
                                        <p:tgtEl>
                                          <p:spTgt spid="3830"/>
                                        </p:tgtEl>
                                        <p:attrNameLst>
                                          <p:attrName>ppt_x</p:attrName>
                                          <p:attrName>ppt_y</p:attrName>
                                        </p:attrNameLst>
                                      </p:cBhvr>
                                    </p:animMotion>
                                    <p:set>
                                      <p:cBhvr>
                                        <p:cTn id="157" dur="1" fill="hold">
                                          <p:stCondLst>
                                            <p:cond delay="19000"/>
                                          </p:stCondLst>
                                        </p:cTn>
                                        <p:tgtEl>
                                          <p:spTgt spid="3830"/>
                                        </p:tgtEl>
                                        <p:attrNameLst>
                                          <p:attrName>style.visibility</p:attrName>
                                        </p:attrNameLst>
                                      </p:cBhvr>
                                      <p:to>
                                        <p:strVal val="hidden"/>
                                      </p:to>
                                    </p:set>
                                  </p:childTnLst>
                                </p:cTn>
                              </p:par>
                              <p:par>
                                <p:cTn id="158" nodeType="withEffect" fill="hold" presetClass="path" presetID="63">
                                  <p:stCondLst>
                                    <p:cond delay="0"/>
                                  </p:stCondLst>
                                  <p:childTnLst>
                                    <p:animMotion path="M -4.44444E-6 9.75497E-7 L 0.05122 9.75497E-7">
                                      <p:cBhvr>
                                        <p:cTn id="159" dur="1000" fill="hold"/>
                                        <p:tgtEl>
                                          <p:spTgt spid="3850"/>
                                        </p:tgtEl>
                                        <p:attrNameLst>
                                          <p:attrName>ppt_x</p:attrName>
                                          <p:attrName>ppt_y</p:attrName>
                                        </p:attrNameLst>
                                      </p:cBhvr>
                                    </p:animMotion>
                                    <p:set>
                                      <p:cBhvr>
                                        <p:cTn id="160" dur="1" fill="hold">
                                          <p:stCondLst>
                                            <p:cond delay="21000"/>
                                          </p:stCondLst>
                                        </p:cTn>
                                        <p:tgtEl>
                                          <p:spTgt spid="3850"/>
                                        </p:tgtEl>
                                        <p:attrNameLst>
                                          <p:attrName>style.visibility</p:attrName>
                                        </p:attrNameLst>
                                      </p:cBhvr>
                                      <p:to>
                                        <p:strVal val="hidden"/>
                                      </p:to>
                                    </p:set>
                                  </p:childTnLst>
                                </p:cTn>
                              </p:par>
                              <p:par>
                                <p:cTn id="161" nodeType="withEffect" fill="hold" presetClass="path" presetID="63">
                                  <p:stCondLst>
                                    <p:cond delay="0"/>
                                  </p:stCondLst>
                                  <p:childTnLst>
                                    <p:animMotion path="M -0.03941 4.42903E-6 L 0.01181 4.42903E-6">
                                      <p:cBhvr>
                                        <p:cTn id="162" dur="1000" fill="hold"/>
                                        <p:tgtEl>
                                          <p:spTgt spid="3870"/>
                                        </p:tgtEl>
                                        <p:attrNameLst>
                                          <p:attrName>ppt_x</p:attrName>
                                          <p:attrName>ppt_y</p:attrName>
                                        </p:attrNameLst>
                                      </p:cBhvr>
                                    </p:animMotion>
                                    <p:set>
                                      <p:cBhvr>
                                        <p:cTn id="163" dur="1" fill="hold">
                                          <p:stCondLst>
                                            <p:cond delay="23000"/>
                                          </p:stCondLst>
                                        </p:cTn>
                                        <p:tgtEl>
                                          <p:spTgt spid="3870"/>
                                        </p:tgtEl>
                                        <p:attrNameLst>
                                          <p:attrName>style.visibility</p:attrName>
                                        </p:attrNameLst>
                                      </p:cBhvr>
                                      <p:to>
                                        <p:strVal val="hidden"/>
                                      </p:to>
                                    </p:set>
                                  </p:childTnLst>
                                </p:cTn>
                              </p:par>
                              <p:par>
                                <p:cTn id="164" nodeType="withEffect" fill="hold" presetClass="path" presetID="63">
                                  <p:stCondLst>
                                    <p:cond delay="0"/>
                                  </p:stCondLst>
                                  <p:childTnLst>
                                    <p:animMotion path="M -0.02361 0.00509 L 3.88889E-6 -3.35183E-6">
                                      <p:cBhvr>
                                        <p:cTn id="165" dur="1000" fill="hold"/>
                                        <p:tgtEl>
                                          <p:spTgt spid="3890"/>
                                        </p:tgtEl>
                                        <p:attrNameLst>
                                          <p:attrName>ppt_x</p:attrName>
                                          <p:attrName>ppt_y</p:attrName>
                                        </p:attrNameLst>
                                      </p:cBhvr>
                                    </p:animMotion>
                                    <p:set>
                                      <p:cBhvr>
                                        <p:cTn id="166" dur="1" fill="hold">
                                          <p:stCondLst>
                                            <p:cond delay="25000"/>
                                          </p:stCondLst>
                                        </p:cTn>
                                        <p:tgtEl>
                                          <p:spTgt spid="3890"/>
                                        </p:tgtEl>
                                        <p:attrNameLst>
                                          <p:attrName>style.visibility</p:attrName>
                                        </p:attrNameLst>
                                      </p:cBhvr>
                                      <p:to>
                                        <p:strVal val="hidden"/>
                                      </p:to>
                                    </p:set>
                                  </p:childTnLst>
                                </p:cTn>
                              </p:par>
                              <p:par>
                                <p:cTn id="167" nodeType="withEffect" fill="hold" presetClass="path" presetID="35">
                                  <p:stCondLst>
                                    <p:cond delay="0"/>
                                  </p:stCondLst>
                                  <p:childTnLst>
                                    <p:animMotion path="M -1.38889E-6 0.00023 L -0.03941 -0.00509">
                                      <p:cBhvr>
                                        <p:cTn id="168" dur="1000" fill="hold"/>
                                        <p:tgtEl>
                                          <p:spTgt spid="3891"/>
                                        </p:tgtEl>
                                        <p:attrNameLst>
                                          <p:attrName>ppt_x</p:attrName>
                                          <p:attrName>ppt_y</p:attrName>
                                        </p:attrNameLst>
                                      </p:cBhvr>
                                    </p:animMotion>
                                    <p:set>
                                      <p:cBhvr>
                                        <p:cTn id="169" dur="1" fill="hold">
                                          <p:stCondLst>
                                            <p:cond delay="27000"/>
                                          </p:stCondLst>
                                        </p:cTn>
                                        <p:tgtEl>
                                          <p:spTgt spid="3891"/>
                                        </p:tgtEl>
                                        <p:attrNameLst>
                                          <p:attrName>style.visibility</p:attrName>
                                        </p:attrNameLst>
                                      </p:cBhvr>
                                      <p:to>
                                        <p:strVal val="hidden"/>
                                      </p:to>
                                    </p:set>
                                  </p:childTnLst>
                                </p:cTn>
                              </p:par>
                              <p:par>
                                <p:cTn id="170" nodeType="withEffect" fill="hold" presetClass="path" presetID="63">
                                  <p:stCondLst>
                                    <p:cond delay="0"/>
                                  </p:stCondLst>
                                  <p:childTnLst>
                                    <p:animMotion path="M -0.02361 0.00509 L 3.88889E-6 -3.35183E-6">
                                      <p:cBhvr>
                                        <p:cTn id="171" dur="1000" fill="hold"/>
                                        <p:tgtEl>
                                          <p:spTgt spid="3892"/>
                                        </p:tgtEl>
                                        <p:attrNameLst>
                                          <p:attrName>ppt_x</p:attrName>
                                          <p:attrName>ppt_y</p:attrName>
                                        </p:attrNameLst>
                                      </p:cBhvr>
                                    </p:animMotion>
                                    <p:set>
                                      <p:cBhvr>
                                        <p:cTn id="172" dur="1" fill="hold">
                                          <p:stCondLst>
                                            <p:cond delay="29000"/>
                                          </p:stCondLst>
                                        </p:cTn>
                                        <p:tgtEl>
                                          <p:spTgt spid="3892"/>
                                        </p:tgtEl>
                                        <p:attrNameLst>
                                          <p:attrName>style.visibility</p:attrName>
                                        </p:attrNameLst>
                                      </p:cBhvr>
                                      <p:to>
                                        <p:strVal val="hidden"/>
                                      </p:to>
                                    </p:set>
                                  </p:childTnLst>
                                </p:cTn>
                              </p:par>
                              <p:par>
                                <p:cTn id="173" nodeType="withEffect" fill="hold" presetClass="path" presetID="35">
                                  <p:stCondLst>
                                    <p:cond delay="0"/>
                                  </p:stCondLst>
                                  <p:childTnLst>
                                    <p:animMotion path="M -1.38889E-6 0.00023 L -0.03941 -0.00509">
                                      <p:cBhvr>
                                        <p:cTn id="174" dur="1000" fill="hold"/>
                                        <p:tgtEl>
                                          <p:spTgt spid="3893"/>
                                        </p:tgtEl>
                                        <p:attrNameLst>
                                          <p:attrName>ppt_x</p:attrName>
                                          <p:attrName>ppt_y</p:attrName>
                                        </p:attrNameLst>
                                      </p:cBhvr>
                                    </p:animMotion>
                                    <p:set>
                                      <p:cBhvr>
                                        <p:cTn id="175" dur="1" fill="hold">
                                          <p:stCondLst>
                                            <p:cond delay="31000"/>
                                          </p:stCondLst>
                                        </p:cTn>
                                        <p:tgtEl>
                                          <p:spTgt spid="3893"/>
                                        </p:tgtEl>
                                        <p:attrNameLst>
                                          <p:attrName>style.visibility</p:attrName>
                                        </p:attrNameLst>
                                      </p:cBhvr>
                                      <p:to>
                                        <p:strVal val="hidden"/>
                                      </p:to>
                                    </p:set>
                                  </p:childTnLst>
                                </p:cTn>
                              </p:par>
                              <p:par>
                                <p:cTn id="176" nodeType="withEffect" fill="hold" presetClass="path" presetID="63">
                                  <p:stCondLst>
                                    <p:cond delay="0"/>
                                  </p:stCondLst>
                                  <p:childTnLst>
                                    <p:animMotion path="M -0.02361 0.00509 L 3.88889E-6 -3.35183E-6">
                                      <p:cBhvr>
                                        <p:cTn id="177" dur="1000" fill="hold"/>
                                        <p:tgtEl>
                                          <p:spTgt spid="3894"/>
                                        </p:tgtEl>
                                        <p:attrNameLst>
                                          <p:attrName>ppt_x</p:attrName>
                                          <p:attrName>ppt_y</p:attrName>
                                        </p:attrNameLst>
                                      </p:cBhvr>
                                    </p:animMotion>
                                    <p:set>
                                      <p:cBhvr>
                                        <p:cTn id="178" dur="1" fill="hold">
                                          <p:stCondLst>
                                            <p:cond delay="33000"/>
                                          </p:stCondLst>
                                        </p:cTn>
                                        <p:tgtEl>
                                          <p:spTgt spid="3894"/>
                                        </p:tgtEl>
                                        <p:attrNameLst>
                                          <p:attrName>style.visibility</p:attrName>
                                        </p:attrNameLst>
                                      </p:cBhvr>
                                      <p:to>
                                        <p:strVal val="hidden"/>
                                      </p:to>
                                    </p:set>
                                  </p:childTnLst>
                                </p:cTn>
                              </p:par>
                              <p:par>
                                <p:cTn id="179" nodeType="withEffect" fill="hold" presetClass="path" presetID="35">
                                  <p:stCondLst>
                                    <p:cond delay="0"/>
                                  </p:stCondLst>
                                  <p:childTnLst>
                                    <p:animMotion path="M -1.38889E-6 0.00023 L -0.03941 -0.00509">
                                      <p:cBhvr>
                                        <p:cTn id="180" dur="1000" fill="hold"/>
                                        <p:tgtEl>
                                          <p:spTgt spid="3895"/>
                                        </p:tgtEl>
                                        <p:attrNameLst>
                                          <p:attrName>ppt_x</p:attrName>
                                          <p:attrName>ppt_y</p:attrName>
                                        </p:attrNameLst>
                                      </p:cBhvr>
                                    </p:animMotion>
                                    <p:set>
                                      <p:cBhvr>
                                        <p:cTn id="181" dur="1" fill="hold">
                                          <p:stCondLst>
                                            <p:cond delay="35000"/>
                                          </p:stCondLst>
                                        </p:cTn>
                                        <p:tgtEl>
                                          <p:spTgt spid="3895"/>
                                        </p:tgtEl>
                                        <p:attrNameLst>
                                          <p:attrName>style.visibility</p:attrName>
                                        </p:attrNameLst>
                                      </p:cBhvr>
                                      <p:to>
                                        <p:strVal val="hidden"/>
                                      </p:to>
                                    </p:set>
                                  </p:childTnLst>
                                </p:cTn>
                              </p:par>
                              <p:par>
                                <p:cTn id="182" nodeType="withEffect" fill="hold" presetClass="path" presetID="63">
                                  <p:stCondLst>
                                    <p:cond delay="0"/>
                                  </p:stCondLst>
                                  <p:childTnLst>
                                    <p:animMotion path="M -4.44444E-6 9.75497E-7 L 0.05122 9.75497E-7">
                                      <p:cBhvr>
                                        <p:cTn id="183" dur="1000" fill="hold"/>
                                        <p:tgtEl>
                                          <p:spTgt spid="3896"/>
                                        </p:tgtEl>
                                        <p:attrNameLst>
                                          <p:attrName>ppt_x</p:attrName>
                                          <p:attrName>ppt_y</p:attrName>
                                        </p:attrNameLst>
                                      </p:cBhvr>
                                    </p:animMotion>
                                    <p:set>
                                      <p:cBhvr>
                                        <p:cTn id="184" dur="1" fill="hold">
                                          <p:stCondLst>
                                            <p:cond delay="37000"/>
                                          </p:stCondLst>
                                        </p:cTn>
                                        <p:tgtEl>
                                          <p:spTgt spid="3896"/>
                                        </p:tgtEl>
                                        <p:attrNameLst>
                                          <p:attrName>style.visibility</p:attrName>
                                        </p:attrNameLst>
                                      </p:cBhvr>
                                      <p:to>
                                        <p:strVal val="hidden"/>
                                      </p:to>
                                    </p:set>
                                  </p:childTnLst>
                                </p:cTn>
                              </p:par>
                              <p:par>
                                <p:cTn id="185" nodeType="withEffect" fill="hold" presetClass="path" presetID="63">
                                  <p:stCondLst>
                                    <p:cond delay="0"/>
                                  </p:stCondLst>
                                  <p:childTnLst>
                                    <p:animMotion path="M -0.03941 4.42903E-6 L 0.01181 4.42903E-6">
                                      <p:cBhvr>
                                        <p:cTn id="186" dur="1000" fill="hold"/>
                                        <p:tgtEl>
                                          <p:spTgt spid="3916"/>
                                        </p:tgtEl>
                                        <p:attrNameLst>
                                          <p:attrName>ppt_x</p:attrName>
                                          <p:attrName>ppt_y</p:attrName>
                                        </p:attrNameLst>
                                      </p:cBhvr>
                                    </p:animMotion>
                                    <p:set>
                                      <p:cBhvr>
                                        <p:cTn id="187" dur="1" fill="hold">
                                          <p:stCondLst>
                                            <p:cond delay="39000"/>
                                          </p:stCondLst>
                                        </p:cTn>
                                        <p:tgtEl>
                                          <p:spTgt spid="3916"/>
                                        </p:tgtEl>
                                        <p:attrNameLst>
                                          <p:attrName>style.visibility</p:attrName>
                                        </p:attrNameLst>
                                      </p:cBhvr>
                                      <p:to>
                                        <p:strVal val="hidden"/>
                                      </p:to>
                                    </p:set>
                                  </p:childTnLst>
                                </p:cTn>
                              </p:par>
                              <p:par>
                                <p:cTn id="188" nodeType="withEffect" fill="hold" presetClass="path" presetID="63">
                                  <p:stCondLst>
                                    <p:cond delay="0"/>
                                  </p:stCondLst>
                                  <p:childTnLst>
                                    <p:animMotion path="M -4.44444E-6 9.75497E-7 L 0.05122 9.75497E-7">
                                      <p:cBhvr>
                                        <p:cTn id="189" dur="1000" fill="hold"/>
                                        <p:tgtEl>
                                          <p:spTgt spid="3936"/>
                                        </p:tgtEl>
                                        <p:attrNameLst>
                                          <p:attrName>ppt_x</p:attrName>
                                          <p:attrName>ppt_y</p:attrName>
                                        </p:attrNameLst>
                                      </p:cBhvr>
                                    </p:animMotion>
                                    <p:set>
                                      <p:cBhvr>
                                        <p:cTn id="190" dur="1" fill="hold">
                                          <p:stCondLst>
                                            <p:cond delay="41000"/>
                                          </p:stCondLst>
                                        </p:cTn>
                                        <p:tgtEl>
                                          <p:spTgt spid="3936"/>
                                        </p:tgtEl>
                                        <p:attrNameLst>
                                          <p:attrName>style.visibility</p:attrName>
                                        </p:attrNameLst>
                                      </p:cBhvr>
                                      <p:to>
                                        <p:strVal val="hidden"/>
                                      </p:to>
                                    </p:set>
                                  </p:childTnLst>
                                </p:cTn>
                              </p:par>
                              <p:par>
                                <p:cTn id="191" nodeType="withEffect" fill="hold" presetClass="path" presetID="63">
                                  <p:stCondLst>
                                    <p:cond delay="0"/>
                                  </p:stCondLst>
                                  <p:childTnLst>
                                    <p:animMotion path="M -0.03941 4.42903E-6 L 0.01181 4.42903E-6">
                                      <p:cBhvr>
                                        <p:cTn id="192" dur="1000" fill="hold"/>
                                        <p:tgtEl>
                                          <p:spTgt spid="3956"/>
                                        </p:tgtEl>
                                        <p:attrNameLst>
                                          <p:attrName>ppt_x</p:attrName>
                                          <p:attrName>ppt_y</p:attrName>
                                        </p:attrNameLst>
                                      </p:cBhvr>
                                    </p:animMotion>
                                    <p:set>
                                      <p:cBhvr>
                                        <p:cTn id="193" dur="1" fill="hold">
                                          <p:stCondLst>
                                            <p:cond delay="43000"/>
                                          </p:stCondLst>
                                        </p:cTn>
                                        <p:tgtEl>
                                          <p:spTgt spid="3956"/>
                                        </p:tgtEl>
                                        <p:attrNameLst>
                                          <p:attrName>style.visibility</p:attrName>
                                        </p:attrNameLst>
                                      </p:cBhvr>
                                      <p:to>
                                        <p:strVal val="hidden"/>
                                      </p:to>
                                    </p:set>
                                  </p:childTnLst>
                                </p:cTn>
                              </p:par>
                              <p:par>
                                <p:cTn id="194" nodeType="withEffect" fill="hold" presetClass="path" presetID="63">
                                  <p:stCondLst>
                                    <p:cond delay="0"/>
                                  </p:stCondLst>
                                  <p:childTnLst>
                                    <p:animMotion path="M -4.44444E-6 9.75497E-7 L 0.05122 9.75497E-7">
                                      <p:cBhvr>
                                        <p:cTn id="195" dur="1000" fill="hold"/>
                                        <p:tgtEl>
                                          <p:spTgt spid="3976"/>
                                        </p:tgtEl>
                                        <p:attrNameLst>
                                          <p:attrName>ppt_x</p:attrName>
                                          <p:attrName>ppt_y</p:attrName>
                                        </p:attrNameLst>
                                      </p:cBhvr>
                                    </p:animMotion>
                                    <p:set>
                                      <p:cBhvr>
                                        <p:cTn id="196" dur="1" fill="hold">
                                          <p:stCondLst>
                                            <p:cond delay="45000"/>
                                          </p:stCondLst>
                                        </p:cTn>
                                        <p:tgtEl>
                                          <p:spTgt spid="3976"/>
                                        </p:tgtEl>
                                        <p:attrNameLst>
                                          <p:attrName>style.visibility</p:attrName>
                                        </p:attrNameLst>
                                      </p:cBhvr>
                                      <p:to>
                                        <p:strVal val="hidden"/>
                                      </p:to>
                                    </p:set>
                                  </p:childTnLst>
                                </p:cTn>
                              </p:par>
                              <p:par>
                                <p:cTn id="197" nodeType="withEffect" fill="hold" presetClass="path" presetID="63">
                                  <p:stCondLst>
                                    <p:cond delay="0"/>
                                  </p:stCondLst>
                                  <p:childTnLst>
                                    <p:animMotion path="M -0.03941 4.42903E-6 L 0.01181 4.42903E-6">
                                      <p:cBhvr>
                                        <p:cTn id="198" dur="1000" fill="hold"/>
                                        <p:tgtEl>
                                          <p:spTgt spid="3996"/>
                                        </p:tgtEl>
                                        <p:attrNameLst>
                                          <p:attrName>ppt_x</p:attrName>
                                          <p:attrName>ppt_y</p:attrName>
                                        </p:attrNameLst>
                                      </p:cBhvr>
                                    </p:animMotion>
                                    <p:set>
                                      <p:cBhvr>
                                        <p:cTn id="199" dur="1" fill="hold">
                                          <p:stCondLst>
                                            <p:cond delay="47000"/>
                                          </p:stCondLst>
                                        </p:cTn>
                                        <p:tgtEl>
                                          <p:spTgt spid="3996"/>
                                        </p:tgtEl>
                                        <p:attrNameLst>
                                          <p:attrName>style.visibility</p:attrName>
                                        </p:attrNameLst>
                                      </p:cBhvr>
                                      <p:to>
                                        <p:strVal val="hidden"/>
                                      </p:to>
                                    </p:set>
                                  </p:childTnLst>
                                </p:cTn>
                              </p:par>
                              <p:par>
                                <p:cTn id="200" nodeType="withEffect" fill="hold" presetClass="path" presetID="63">
                                  <p:stCondLst>
                                    <p:cond delay="0"/>
                                  </p:stCondLst>
                                  <p:childTnLst>
                                    <p:animMotion path="M -4.44444E-6 9.75497E-7 L 0.05122 9.75497E-7">
                                      <p:cBhvr>
                                        <p:cTn id="201" dur="1000" fill="hold"/>
                                        <p:tgtEl>
                                          <p:spTgt spid="4016"/>
                                        </p:tgtEl>
                                        <p:attrNameLst>
                                          <p:attrName>ppt_x</p:attrName>
                                          <p:attrName>ppt_y</p:attrName>
                                        </p:attrNameLst>
                                      </p:cBhvr>
                                    </p:animMotion>
                                    <p:set>
                                      <p:cBhvr>
                                        <p:cTn id="202" dur="1" fill="hold">
                                          <p:stCondLst>
                                            <p:cond delay="49000"/>
                                          </p:stCondLst>
                                        </p:cTn>
                                        <p:tgtEl>
                                          <p:spTgt spid="4016"/>
                                        </p:tgtEl>
                                        <p:attrNameLst>
                                          <p:attrName>style.visibility</p:attrName>
                                        </p:attrNameLst>
                                      </p:cBhvr>
                                      <p:to>
                                        <p:strVal val="hidden"/>
                                      </p:to>
                                    </p:set>
                                  </p:childTnLst>
                                </p:cTn>
                              </p:par>
                              <p:par>
                                <p:cTn id="203" nodeType="withEffect" fill="hold" presetClass="path" presetID="63">
                                  <p:stCondLst>
                                    <p:cond delay="0"/>
                                  </p:stCondLst>
                                  <p:childTnLst>
                                    <p:animMotion path="M -0.03941 4.42903E-6 L 0.01181 4.42903E-6">
                                      <p:cBhvr>
                                        <p:cTn id="204" dur="1000" fill="hold"/>
                                        <p:tgtEl>
                                          <p:spTgt spid="4036"/>
                                        </p:tgtEl>
                                        <p:attrNameLst>
                                          <p:attrName>ppt_x</p:attrName>
                                          <p:attrName>ppt_y</p:attrName>
                                        </p:attrNameLst>
                                      </p:cBhvr>
                                    </p:animMotion>
                                    <p:set>
                                      <p:cBhvr>
                                        <p:cTn id="205" dur="1" fill="hold">
                                          <p:stCondLst>
                                            <p:cond delay="51000"/>
                                          </p:stCondLst>
                                        </p:cTn>
                                        <p:tgtEl>
                                          <p:spTgt spid="4036"/>
                                        </p:tgtEl>
                                        <p:attrNameLst>
                                          <p:attrName>style.visibility</p:attrName>
                                        </p:attrNameLst>
                                      </p:cBhvr>
                                      <p:to>
                                        <p:strVal val="hidden"/>
                                      </p:to>
                                    </p:set>
                                  </p:childTnLst>
                                </p:cTn>
                              </p:par>
                              <p:par>
                                <p:cTn id="206" nodeType="withEffect" fill="hold" presetClass="path" presetID="63">
                                  <p:stCondLst>
                                    <p:cond delay="0"/>
                                  </p:stCondLst>
                                  <p:childTnLst>
                                    <p:animMotion path="M -4.44444E-6 9.75497E-7 L 0.05122 9.75497E-7">
                                      <p:cBhvr>
                                        <p:cTn id="207" dur="1000" fill="hold"/>
                                        <p:tgtEl>
                                          <p:spTgt spid="4056"/>
                                        </p:tgtEl>
                                        <p:attrNameLst>
                                          <p:attrName>ppt_x</p:attrName>
                                          <p:attrName>ppt_y</p:attrName>
                                        </p:attrNameLst>
                                      </p:cBhvr>
                                    </p:animMotion>
                                    <p:set>
                                      <p:cBhvr>
                                        <p:cTn id="208" dur="1" fill="hold">
                                          <p:stCondLst>
                                            <p:cond delay="53000"/>
                                          </p:stCondLst>
                                        </p:cTn>
                                        <p:tgtEl>
                                          <p:spTgt spid="4056"/>
                                        </p:tgtEl>
                                        <p:attrNameLst>
                                          <p:attrName>style.visibility</p:attrName>
                                        </p:attrNameLst>
                                      </p:cBhvr>
                                      <p:to>
                                        <p:strVal val="hidden"/>
                                      </p:to>
                                    </p:set>
                                  </p:childTnLst>
                                </p:cTn>
                              </p:par>
                              <p:par>
                                <p:cTn id="209" nodeType="withEffect" fill="hold" presetClass="path" presetID="63">
                                  <p:stCondLst>
                                    <p:cond delay="0"/>
                                  </p:stCondLst>
                                  <p:childTnLst>
                                    <p:animMotion path="M -0.03941 4.42903E-6 L 0.01181 4.42903E-6">
                                      <p:cBhvr>
                                        <p:cTn id="210" dur="1000" fill="hold"/>
                                        <p:tgtEl>
                                          <p:spTgt spid="4076"/>
                                        </p:tgtEl>
                                        <p:attrNameLst>
                                          <p:attrName>ppt_x</p:attrName>
                                          <p:attrName>ppt_y</p:attrName>
                                        </p:attrNameLst>
                                      </p:cBhvr>
                                    </p:animMotion>
                                    <p:set>
                                      <p:cBhvr>
                                        <p:cTn id="211" dur="1" fill="hold">
                                          <p:stCondLst>
                                            <p:cond delay="55000"/>
                                          </p:stCondLst>
                                        </p:cTn>
                                        <p:tgtEl>
                                          <p:spTgt spid="4076"/>
                                        </p:tgtEl>
                                        <p:attrNameLst>
                                          <p:attrName>style.visibility</p:attrName>
                                        </p:attrNameLst>
                                      </p:cBhvr>
                                      <p:to>
                                        <p:strVal val="hidden"/>
                                      </p:to>
                                    </p:set>
                                  </p:childTnLst>
                                </p:cTn>
                              </p:par>
                              <p:par>
                                <p:cTn id="212" nodeType="withEffect" fill="hold" presetClass="path" presetID="63">
                                  <p:stCondLst>
                                    <p:cond delay="0"/>
                                  </p:stCondLst>
                                  <p:childTnLst>
                                    <p:animMotion path="M -0.02361 0.00509 L 3.88889E-6 -3.35183E-6">
                                      <p:cBhvr>
                                        <p:cTn id="213" dur="1000" fill="hold"/>
                                        <p:tgtEl>
                                          <p:spTgt spid="4096"/>
                                        </p:tgtEl>
                                        <p:attrNameLst>
                                          <p:attrName>ppt_x</p:attrName>
                                          <p:attrName>ppt_y</p:attrName>
                                        </p:attrNameLst>
                                      </p:cBhvr>
                                    </p:animMotion>
                                    <p:set>
                                      <p:cBhvr>
                                        <p:cTn id="214" dur="1" fill="hold">
                                          <p:stCondLst>
                                            <p:cond delay="57000"/>
                                          </p:stCondLst>
                                        </p:cTn>
                                        <p:tgtEl>
                                          <p:spTgt spid="4096"/>
                                        </p:tgtEl>
                                        <p:attrNameLst>
                                          <p:attrName>style.visibility</p:attrName>
                                        </p:attrNameLst>
                                      </p:cBhvr>
                                      <p:to>
                                        <p:strVal val="hidden"/>
                                      </p:to>
                                    </p:set>
                                  </p:childTnLst>
                                </p:cTn>
                              </p:par>
                              <p:par>
                                <p:cTn id="215" nodeType="withEffect" fill="hold" presetClass="path" presetID="35">
                                  <p:stCondLst>
                                    <p:cond delay="0"/>
                                  </p:stCondLst>
                                  <p:childTnLst>
                                    <p:animMotion path="M -1.38889E-6 0.00023 L -0.03941 -0.00509">
                                      <p:cBhvr>
                                        <p:cTn id="216" dur="1000" fill="hold"/>
                                        <p:tgtEl>
                                          <p:spTgt spid="4097"/>
                                        </p:tgtEl>
                                        <p:attrNameLst>
                                          <p:attrName>ppt_x</p:attrName>
                                          <p:attrName>ppt_y</p:attrName>
                                        </p:attrNameLst>
                                      </p:cBhvr>
                                    </p:animMotion>
                                    <p:set>
                                      <p:cBhvr>
                                        <p:cTn id="217" dur="1" fill="hold">
                                          <p:stCondLst>
                                            <p:cond delay="59000"/>
                                          </p:stCondLst>
                                        </p:cTn>
                                        <p:tgtEl>
                                          <p:spTgt spid="4097"/>
                                        </p:tgtEl>
                                        <p:attrNameLst>
                                          <p:attrName>style.visibility</p:attrName>
                                        </p:attrNameLst>
                                      </p:cBhvr>
                                      <p:to>
                                        <p:strVal val="hidden"/>
                                      </p:to>
                                    </p:set>
                                  </p:childTnLst>
                                </p:cTn>
                              </p:par>
                              <p:par>
                                <p:cTn id="218" nodeType="withEffect" fill="hold" presetClass="path" presetID="63">
                                  <p:stCondLst>
                                    <p:cond delay="0"/>
                                  </p:stCondLst>
                                  <p:childTnLst>
                                    <p:animMotion path="M -0.02361 0.00509 L 3.88889E-6 -3.35183E-6">
                                      <p:cBhvr>
                                        <p:cTn id="219" dur="1000" fill="hold"/>
                                        <p:tgtEl>
                                          <p:spTgt spid="4098"/>
                                        </p:tgtEl>
                                        <p:attrNameLst>
                                          <p:attrName>ppt_x</p:attrName>
                                          <p:attrName>ppt_y</p:attrName>
                                        </p:attrNameLst>
                                      </p:cBhvr>
                                    </p:animMotion>
                                    <p:set>
                                      <p:cBhvr>
                                        <p:cTn id="220" dur="1" fill="hold">
                                          <p:stCondLst>
                                            <p:cond delay="61000"/>
                                          </p:stCondLst>
                                        </p:cTn>
                                        <p:tgtEl>
                                          <p:spTgt spid="4098"/>
                                        </p:tgtEl>
                                        <p:attrNameLst>
                                          <p:attrName>style.visibility</p:attrName>
                                        </p:attrNameLst>
                                      </p:cBhvr>
                                      <p:to>
                                        <p:strVal val="hidden"/>
                                      </p:to>
                                    </p:set>
                                  </p:childTnLst>
                                </p:cTn>
                              </p:par>
                              <p:par>
                                <p:cTn id="221" nodeType="withEffect" fill="hold" presetClass="path" presetID="35">
                                  <p:stCondLst>
                                    <p:cond delay="0"/>
                                  </p:stCondLst>
                                  <p:childTnLst>
                                    <p:animMotion path="M -1.38889E-6 0.00023 L -0.03941 -0.00509">
                                      <p:cBhvr>
                                        <p:cTn id="222" dur="1000" fill="hold"/>
                                        <p:tgtEl>
                                          <p:spTgt spid="4099"/>
                                        </p:tgtEl>
                                        <p:attrNameLst>
                                          <p:attrName>ppt_x</p:attrName>
                                          <p:attrName>ppt_y</p:attrName>
                                        </p:attrNameLst>
                                      </p:cBhvr>
                                    </p:animMotion>
                                    <p:set>
                                      <p:cBhvr>
                                        <p:cTn id="223" dur="1" fill="hold">
                                          <p:stCondLst>
                                            <p:cond delay="63000"/>
                                          </p:stCondLst>
                                        </p:cTn>
                                        <p:tgtEl>
                                          <p:spTgt spid="4099"/>
                                        </p:tgtEl>
                                        <p:attrNameLst>
                                          <p:attrName>style.visibility</p:attrName>
                                        </p:attrNameLst>
                                      </p:cBhvr>
                                      <p:to>
                                        <p:strVal val="hidden"/>
                                      </p:to>
                                    </p:set>
                                  </p:childTnLst>
                                </p:cTn>
                              </p:par>
                              <p:par>
                                <p:cTn id="224" nodeType="withEffect" fill="hold" presetClass="path" presetID="63">
                                  <p:stCondLst>
                                    <p:cond delay="0"/>
                                  </p:stCondLst>
                                  <p:childTnLst>
                                    <p:animMotion path="M -0.02361 0.00509 L 3.88889E-6 -3.35183E-6">
                                      <p:cBhvr>
                                        <p:cTn id="225" dur="1000" fill="hold"/>
                                        <p:tgtEl>
                                          <p:spTgt spid="4100"/>
                                        </p:tgtEl>
                                        <p:attrNameLst>
                                          <p:attrName>ppt_x</p:attrName>
                                          <p:attrName>ppt_y</p:attrName>
                                        </p:attrNameLst>
                                      </p:cBhvr>
                                    </p:animMotion>
                                    <p:set>
                                      <p:cBhvr>
                                        <p:cTn id="226" dur="1" fill="hold">
                                          <p:stCondLst>
                                            <p:cond delay="65000"/>
                                          </p:stCondLst>
                                        </p:cTn>
                                        <p:tgtEl>
                                          <p:spTgt spid="4100"/>
                                        </p:tgtEl>
                                        <p:attrNameLst>
                                          <p:attrName>style.visibility</p:attrName>
                                        </p:attrNameLst>
                                      </p:cBhvr>
                                      <p:to>
                                        <p:strVal val="hidden"/>
                                      </p:to>
                                    </p:set>
                                  </p:childTnLst>
                                </p:cTn>
                              </p:par>
                              <p:par>
                                <p:cTn id="227" nodeType="withEffect" fill="hold" presetClass="path" presetID="35">
                                  <p:stCondLst>
                                    <p:cond delay="0"/>
                                  </p:stCondLst>
                                  <p:childTnLst>
                                    <p:animMotion path="M -1.38889E-6 0.00023 L -0.03941 -0.00509">
                                      <p:cBhvr>
                                        <p:cTn id="228" dur="1000" fill="hold"/>
                                        <p:tgtEl>
                                          <p:spTgt spid="4101"/>
                                        </p:tgtEl>
                                        <p:attrNameLst>
                                          <p:attrName>ppt_x</p:attrName>
                                          <p:attrName>ppt_y</p:attrName>
                                        </p:attrNameLst>
                                      </p:cBhvr>
                                    </p:animMotion>
                                    <p:set>
                                      <p:cBhvr>
                                        <p:cTn id="229" dur="1" fill="hold">
                                          <p:stCondLst>
                                            <p:cond delay="67000"/>
                                          </p:stCondLst>
                                        </p:cTn>
                                        <p:tgtEl>
                                          <p:spTgt spid="4101"/>
                                        </p:tgtEl>
                                        <p:attrNameLst>
                                          <p:attrName>style.visibility</p:attrName>
                                        </p:attrNameLst>
                                      </p:cBhvr>
                                      <p:to>
                                        <p:strVal val="hidden"/>
                                      </p:to>
                                    </p:set>
                                  </p:childTnLst>
                                </p:cTn>
                              </p:par>
                              <p:par>
                                <p:cTn id="230" nodeType="withEffect" fill="hold" presetClass="path" presetID="63">
                                  <p:stCondLst>
                                    <p:cond delay="0"/>
                                  </p:stCondLst>
                                  <p:childTnLst>
                                    <p:animMotion path="M -4.44444E-6 9.75497E-7 L 0.05122 9.75497E-7">
                                      <p:cBhvr>
                                        <p:cTn id="231" dur="1000" fill="hold"/>
                                        <p:tgtEl>
                                          <p:spTgt spid="4102"/>
                                        </p:tgtEl>
                                        <p:attrNameLst>
                                          <p:attrName>ppt_x</p:attrName>
                                          <p:attrName>ppt_y</p:attrName>
                                        </p:attrNameLst>
                                      </p:cBhvr>
                                    </p:animMotion>
                                    <p:set>
                                      <p:cBhvr>
                                        <p:cTn id="232" dur="1" fill="hold">
                                          <p:stCondLst>
                                            <p:cond delay="69000"/>
                                          </p:stCondLst>
                                        </p:cTn>
                                        <p:tgtEl>
                                          <p:spTgt spid="4102"/>
                                        </p:tgtEl>
                                        <p:attrNameLst>
                                          <p:attrName>style.visibility</p:attrName>
                                        </p:attrNameLst>
                                      </p:cBhvr>
                                      <p:to>
                                        <p:strVal val="hidden"/>
                                      </p:to>
                                    </p:set>
                                  </p:childTnLst>
                                </p:cTn>
                              </p:par>
                              <p:par>
                                <p:cTn id="233" nodeType="withEffect" fill="hold" presetClass="path" presetID="63">
                                  <p:stCondLst>
                                    <p:cond delay="0"/>
                                  </p:stCondLst>
                                  <p:childTnLst>
                                    <p:animMotion path="M -0.03941 4.42903E-6 L 0.01181 4.42903E-6">
                                      <p:cBhvr>
                                        <p:cTn id="234" dur="1000" fill="hold"/>
                                        <p:tgtEl>
                                          <p:spTgt spid="4122"/>
                                        </p:tgtEl>
                                        <p:attrNameLst>
                                          <p:attrName>ppt_x</p:attrName>
                                          <p:attrName>ppt_y</p:attrName>
                                        </p:attrNameLst>
                                      </p:cBhvr>
                                    </p:animMotion>
                                    <p:set>
                                      <p:cBhvr>
                                        <p:cTn id="235" dur="1" fill="hold">
                                          <p:stCondLst>
                                            <p:cond delay="71000"/>
                                          </p:stCondLst>
                                        </p:cTn>
                                        <p:tgtEl>
                                          <p:spTgt spid="4122"/>
                                        </p:tgtEl>
                                        <p:attrNameLst>
                                          <p:attrName>style.visibility</p:attrName>
                                        </p:attrNameLst>
                                      </p:cBhvr>
                                      <p:to>
                                        <p:strVal val="hidden"/>
                                      </p:to>
                                    </p:set>
                                  </p:childTnLst>
                                </p:cTn>
                              </p:par>
                              <p:par>
                                <p:cTn id="236" nodeType="withEffect" fill="hold" presetClass="path" presetID="63">
                                  <p:stCondLst>
                                    <p:cond delay="0"/>
                                  </p:stCondLst>
                                  <p:childTnLst>
                                    <p:animMotion path="M -4.44444E-6 9.75497E-7 L 0.05122 9.75497E-7">
                                      <p:cBhvr>
                                        <p:cTn id="237" dur="1000" fill="hold"/>
                                        <p:tgtEl>
                                          <p:spTgt spid="4142"/>
                                        </p:tgtEl>
                                        <p:attrNameLst>
                                          <p:attrName>ppt_x</p:attrName>
                                          <p:attrName>ppt_y</p:attrName>
                                        </p:attrNameLst>
                                      </p:cBhvr>
                                    </p:animMotion>
                                    <p:set>
                                      <p:cBhvr>
                                        <p:cTn id="238" dur="1" fill="hold">
                                          <p:stCondLst>
                                            <p:cond delay="73000"/>
                                          </p:stCondLst>
                                        </p:cTn>
                                        <p:tgtEl>
                                          <p:spTgt spid="4142"/>
                                        </p:tgtEl>
                                        <p:attrNameLst>
                                          <p:attrName>style.visibility</p:attrName>
                                        </p:attrNameLst>
                                      </p:cBhvr>
                                      <p:to>
                                        <p:strVal val="hidden"/>
                                      </p:to>
                                    </p:set>
                                  </p:childTnLst>
                                </p:cTn>
                              </p:par>
                              <p:par>
                                <p:cTn id="239" nodeType="withEffect" fill="hold" presetClass="path" presetID="63">
                                  <p:stCondLst>
                                    <p:cond delay="0"/>
                                  </p:stCondLst>
                                  <p:childTnLst>
                                    <p:animMotion path="M -0.03941 4.42903E-6 L 0.01181 4.42903E-6">
                                      <p:cBhvr>
                                        <p:cTn id="240" dur="1000" fill="hold"/>
                                        <p:tgtEl>
                                          <p:spTgt spid="4162"/>
                                        </p:tgtEl>
                                        <p:attrNameLst>
                                          <p:attrName>ppt_x</p:attrName>
                                          <p:attrName>ppt_y</p:attrName>
                                        </p:attrNameLst>
                                      </p:cBhvr>
                                    </p:animMotion>
                                    <p:set>
                                      <p:cBhvr>
                                        <p:cTn id="241" dur="1" fill="hold">
                                          <p:stCondLst>
                                            <p:cond delay="75000"/>
                                          </p:stCondLst>
                                        </p:cTn>
                                        <p:tgtEl>
                                          <p:spTgt spid="4162"/>
                                        </p:tgtEl>
                                        <p:attrNameLst>
                                          <p:attrName>style.visibility</p:attrName>
                                        </p:attrNameLst>
                                      </p:cBhvr>
                                      <p:to>
                                        <p:strVal val="hidden"/>
                                      </p:to>
                                    </p:set>
                                  </p:childTnLst>
                                </p:cTn>
                              </p:par>
                              <p:par>
                                <p:cTn id="242" nodeType="withEffect" fill="hold" presetClass="path" presetID="63">
                                  <p:stCondLst>
                                    <p:cond delay="0"/>
                                  </p:stCondLst>
                                  <p:childTnLst>
                                    <p:animMotion path="M -4.44444E-6 9.75497E-7 L 0.05122 9.75497E-7">
                                      <p:cBhvr>
                                        <p:cTn id="243" dur="1000" fill="hold"/>
                                        <p:tgtEl>
                                          <p:spTgt spid="4182"/>
                                        </p:tgtEl>
                                        <p:attrNameLst>
                                          <p:attrName>ppt_x</p:attrName>
                                          <p:attrName>ppt_y</p:attrName>
                                        </p:attrNameLst>
                                      </p:cBhvr>
                                    </p:animMotion>
                                    <p:set>
                                      <p:cBhvr>
                                        <p:cTn id="244" dur="1" fill="hold">
                                          <p:stCondLst>
                                            <p:cond delay="77000"/>
                                          </p:stCondLst>
                                        </p:cTn>
                                        <p:tgtEl>
                                          <p:spTgt spid="4182"/>
                                        </p:tgtEl>
                                        <p:attrNameLst>
                                          <p:attrName>style.visibility</p:attrName>
                                        </p:attrNameLst>
                                      </p:cBhvr>
                                      <p:to>
                                        <p:strVal val="hidden"/>
                                      </p:to>
                                    </p:set>
                                  </p:childTnLst>
                                </p:cTn>
                              </p:par>
                              <p:par>
                                <p:cTn id="245" nodeType="withEffect" fill="hold" presetClass="path" presetID="63">
                                  <p:stCondLst>
                                    <p:cond delay="0"/>
                                  </p:stCondLst>
                                  <p:childTnLst>
                                    <p:animMotion path="M -0.03941 4.42903E-6 L 0.01181 4.42903E-6">
                                      <p:cBhvr>
                                        <p:cTn id="246" dur="1000" fill="hold"/>
                                        <p:tgtEl>
                                          <p:spTgt spid="4202"/>
                                        </p:tgtEl>
                                        <p:attrNameLst>
                                          <p:attrName>ppt_x</p:attrName>
                                          <p:attrName>ppt_y</p:attrName>
                                        </p:attrNameLst>
                                      </p:cBhvr>
                                    </p:animMotion>
                                    <p:set>
                                      <p:cBhvr>
                                        <p:cTn id="247" dur="1" fill="hold">
                                          <p:stCondLst>
                                            <p:cond delay="79000"/>
                                          </p:stCondLst>
                                        </p:cTn>
                                        <p:tgtEl>
                                          <p:spTgt spid="4202"/>
                                        </p:tgtEl>
                                        <p:attrNameLst>
                                          <p:attrName>style.visibility</p:attrName>
                                        </p:attrNameLst>
                                      </p:cBhvr>
                                      <p:to>
                                        <p:strVal val="hidden"/>
                                      </p:to>
                                    </p:set>
                                  </p:childTnLst>
                                </p:cTn>
                              </p:par>
                              <p:par>
                                <p:cTn id="248" nodeType="withEffect" fill="hold" presetClass="path" presetID="63">
                                  <p:stCondLst>
                                    <p:cond delay="0"/>
                                  </p:stCondLst>
                                  <p:childTnLst>
                                    <p:animMotion path="M -4.44444E-6 9.75497E-7 L 0.05122 9.75497E-7">
                                      <p:cBhvr>
                                        <p:cTn id="249" dur="1000" fill="hold"/>
                                        <p:tgtEl>
                                          <p:spTgt spid="4222"/>
                                        </p:tgtEl>
                                        <p:attrNameLst>
                                          <p:attrName>ppt_x</p:attrName>
                                          <p:attrName>ppt_y</p:attrName>
                                        </p:attrNameLst>
                                      </p:cBhvr>
                                    </p:animMotion>
                                    <p:set>
                                      <p:cBhvr>
                                        <p:cTn id="250" dur="1" fill="hold">
                                          <p:stCondLst>
                                            <p:cond delay="81000"/>
                                          </p:stCondLst>
                                        </p:cTn>
                                        <p:tgtEl>
                                          <p:spTgt spid="4222"/>
                                        </p:tgtEl>
                                        <p:attrNameLst>
                                          <p:attrName>style.visibility</p:attrName>
                                        </p:attrNameLst>
                                      </p:cBhvr>
                                      <p:to>
                                        <p:strVal val="hidden"/>
                                      </p:to>
                                    </p:set>
                                  </p:childTnLst>
                                </p:cTn>
                              </p:par>
                              <p:par>
                                <p:cTn id="251" nodeType="withEffect" fill="hold" presetClass="path" presetID="63">
                                  <p:stCondLst>
                                    <p:cond delay="0"/>
                                  </p:stCondLst>
                                  <p:childTnLst>
                                    <p:animMotion path="M -0.03941 4.42903E-6 L 0.01181 4.42903E-6">
                                      <p:cBhvr>
                                        <p:cTn id="252" dur="1000" fill="hold"/>
                                        <p:tgtEl>
                                          <p:spTgt spid="4242"/>
                                        </p:tgtEl>
                                        <p:attrNameLst>
                                          <p:attrName>ppt_x</p:attrName>
                                          <p:attrName>ppt_y</p:attrName>
                                        </p:attrNameLst>
                                      </p:cBhvr>
                                    </p:animMotion>
                                    <p:set>
                                      <p:cBhvr>
                                        <p:cTn id="253" dur="1" fill="hold">
                                          <p:stCondLst>
                                            <p:cond delay="83000"/>
                                          </p:stCondLst>
                                        </p:cTn>
                                        <p:tgtEl>
                                          <p:spTgt spid="4242"/>
                                        </p:tgtEl>
                                        <p:attrNameLst>
                                          <p:attrName>style.visibility</p:attrName>
                                        </p:attrNameLst>
                                      </p:cBhvr>
                                      <p:to>
                                        <p:strVal val="hidden"/>
                                      </p:to>
                                    </p:set>
                                  </p:childTnLst>
                                </p:cTn>
                              </p:par>
                              <p:par>
                                <p:cTn id="254" nodeType="withEffect" fill="hold" presetClass="path" presetID="63">
                                  <p:stCondLst>
                                    <p:cond delay="0"/>
                                  </p:stCondLst>
                                  <p:childTnLst>
                                    <p:animMotion path="M -4.44444E-6 9.75497E-7 L 0.05122 9.75497E-7">
                                      <p:cBhvr>
                                        <p:cTn id="255" dur="1000" fill="hold"/>
                                        <p:tgtEl>
                                          <p:spTgt spid="4262"/>
                                        </p:tgtEl>
                                        <p:attrNameLst>
                                          <p:attrName>ppt_x</p:attrName>
                                          <p:attrName>ppt_y</p:attrName>
                                        </p:attrNameLst>
                                      </p:cBhvr>
                                    </p:animMotion>
                                    <p:set>
                                      <p:cBhvr>
                                        <p:cTn id="256" dur="1" fill="hold">
                                          <p:stCondLst>
                                            <p:cond delay="85000"/>
                                          </p:stCondLst>
                                        </p:cTn>
                                        <p:tgtEl>
                                          <p:spTgt spid="4262"/>
                                        </p:tgtEl>
                                        <p:attrNameLst>
                                          <p:attrName>style.visibility</p:attrName>
                                        </p:attrNameLst>
                                      </p:cBhvr>
                                      <p:to>
                                        <p:strVal val="hidden"/>
                                      </p:to>
                                    </p:set>
                                  </p:childTnLst>
                                </p:cTn>
                              </p:par>
                              <p:par>
                                <p:cTn id="257" nodeType="withEffect" fill="hold" presetClass="path" presetID="63">
                                  <p:stCondLst>
                                    <p:cond delay="0"/>
                                  </p:stCondLst>
                                  <p:childTnLst>
                                    <p:animMotion path="M -0.03941 4.42903E-6 L 0.01181 4.42903E-6">
                                      <p:cBhvr>
                                        <p:cTn id="258" dur="1000" fill="hold"/>
                                        <p:tgtEl>
                                          <p:spTgt spid="4282"/>
                                        </p:tgtEl>
                                        <p:attrNameLst>
                                          <p:attrName>ppt_x</p:attrName>
                                          <p:attrName>ppt_y</p:attrName>
                                        </p:attrNameLst>
                                      </p:cBhvr>
                                    </p:animMotion>
                                    <p:set>
                                      <p:cBhvr>
                                        <p:cTn id="259" dur="1" fill="hold">
                                          <p:stCondLst>
                                            <p:cond delay="87000"/>
                                          </p:stCondLst>
                                        </p:cTn>
                                        <p:tgtEl>
                                          <p:spTgt spid="4282"/>
                                        </p:tgtEl>
                                        <p:attrNameLst>
                                          <p:attrName>style.visibility</p:attrName>
                                        </p:attrNameLst>
                                      </p:cBhvr>
                                      <p:to>
                                        <p:strVal val="hidden"/>
                                      </p:to>
                                    </p:set>
                                  </p:childTnLst>
                                </p:cTn>
                              </p:par>
                              <p:par>
                                <p:cTn id="260" nodeType="withEffect" fill="hold" presetClass="path" presetID="63">
                                  <p:stCondLst>
                                    <p:cond delay="0"/>
                                  </p:stCondLst>
                                  <p:childTnLst>
                                    <p:animMotion path="M -0.02361 0.00509 L 3.88889E-6 -3.35183E-6">
                                      <p:cBhvr>
                                        <p:cTn id="261" dur="1000" fill="hold"/>
                                        <p:tgtEl>
                                          <p:spTgt spid="4302"/>
                                        </p:tgtEl>
                                        <p:attrNameLst>
                                          <p:attrName>ppt_x</p:attrName>
                                          <p:attrName>ppt_y</p:attrName>
                                        </p:attrNameLst>
                                      </p:cBhvr>
                                    </p:animMotion>
                                    <p:set>
                                      <p:cBhvr>
                                        <p:cTn id="262" dur="1" fill="hold">
                                          <p:stCondLst>
                                            <p:cond delay="89000"/>
                                          </p:stCondLst>
                                        </p:cTn>
                                        <p:tgtEl>
                                          <p:spTgt spid="4302"/>
                                        </p:tgtEl>
                                        <p:attrNameLst>
                                          <p:attrName>style.visibility</p:attrName>
                                        </p:attrNameLst>
                                      </p:cBhvr>
                                      <p:to>
                                        <p:strVal val="hidden"/>
                                      </p:to>
                                    </p:set>
                                  </p:childTnLst>
                                </p:cTn>
                              </p:par>
                              <p:par>
                                <p:cTn id="263" nodeType="withEffect" fill="hold" presetClass="path" presetID="35">
                                  <p:stCondLst>
                                    <p:cond delay="0"/>
                                  </p:stCondLst>
                                  <p:childTnLst>
                                    <p:animMotion path="M -1.38889E-6 0.00023 L -0.03941 -0.00509">
                                      <p:cBhvr>
                                        <p:cTn id="264" dur="1000" fill="hold"/>
                                        <p:tgtEl>
                                          <p:spTgt spid="4303"/>
                                        </p:tgtEl>
                                        <p:attrNameLst>
                                          <p:attrName>ppt_x</p:attrName>
                                          <p:attrName>ppt_y</p:attrName>
                                        </p:attrNameLst>
                                      </p:cBhvr>
                                    </p:animMotion>
                                    <p:set>
                                      <p:cBhvr>
                                        <p:cTn id="265" dur="1" fill="hold">
                                          <p:stCondLst>
                                            <p:cond delay="91000"/>
                                          </p:stCondLst>
                                        </p:cTn>
                                        <p:tgtEl>
                                          <p:spTgt spid="4303"/>
                                        </p:tgtEl>
                                        <p:attrNameLst>
                                          <p:attrName>style.visibility</p:attrName>
                                        </p:attrNameLst>
                                      </p:cBhvr>
                                      <p:to>
                                        <p:strVal val="hidden"/>
                                      </p:to>
                                    </p:set>
                                  </p:childTnLst>
                                </p:cTn>
                              </p:par>
                              <p:par>
                                <p:cTn id="266" nodeType="withEffect" fill="hold" presetClass="path" presetID="63">
                                  <p:stCondLst>
                                    <p:cond delay="0"/>
                                  </p:stCondLst>
                                  <p:childTnLst>
                                    <p:animMotion path="M -0.02361 0.00509 L 3.88889E-6 -3.35183E-6">
                                      <p:cBhvr>
                                        <p:cTn id="267" dur="1000" fill="hold"/>
                                        <p:tgtEl>
                                          <p:spTgt spid="4304"/>
                                        </p:tgtEl>
                                        <p:attrNameLst>
                                          <p:attrName>ppt_x</p:attrName>
                                          <p:attrName>ppt_y</p:attrName>
                                        </p:attrNameLst>
                                      </p:cBhvr>
                                    </p:animMotion>
                                    <p:set>
                                      <p:cBhvr>
                                        <p:cTn id="268" dur="1" fill="hold">
                                          <p:stCondLst>
                                            <p:cond delay="93000"/>
                                          </p:stCondLst>
                                        </p:cTn>
                                        <p:tgtEl>
                                          <p:spTgt spid="4304"/>
                                        </p:tgtEl>
                                        <p:attrNameLst>
                                          <p:attrName>style.visibility</p:attrName>
                                        </p:attrNameLst>
                                      </p:cBhvr>
                                      <p:to>
                                        <p:strVal val="hidden"/>
                                      </p:to>
                                    </p:set>
                                  </p:childTnLst>
                                </p:cTn>
                              </p:par>
                              <p:par>
                                <p:cTn id="269" nodeType="withEffect" fill="hold" presetClass="path" presetID="35">
                                  <p:stCondLst>
                                    <p:cond delay="0"/>
                                  </p:stCondLst>
                                  <p:childTnLst>
                                    <p:animMotion path="M -1.38889E-6 0.00023 L -0.03941 -0.00509">
                                      <p:cBhvr>
                                        <p:cTn id="270" dur="1000" fill="hold"/>
                                        <p:tgtEl>
                                          <p:spTgt spid="4305"/>
                                        </p:tgtEl>
                                        <p:attrNameLst>
                                          <p:attrName>ppt_x</p:attrName>
                                          <p:attrName>ppt_y</p:attrName>
                                        </p:attrNameLst>
                                      </p:cBhvr>
                                    </p:animMotion>
                                    <p:set>
                                      <p:cBhvr>
                                        <p:cTn id="271" dur="1" fill="hold">
                                          <p:stCondLst>
                                            <p:cond delay="95000"/>
                                          </p:stCondLst>
                                        </p:cTn>
                                        <p:tgtEl>
                                          <p:spTgt spid="4305"/>
                                        </p:tgtEl>
                                        <p:attrNameLst>
                                          <p:attrName>style.visibility</p:attrName>
                                        </p:attrNameLst>
                                      </p:cBhvr>
                                      <p:to>
                                        <p:strVal val="hidden"/>
                                      </p:to>
                                    </p:set>
                                  </p:childTnLst>
                                </p:cTn>
                              </p:par>
                              <p:par>
                                <p:cTn id="272" nodeType="withEffect" fill="hold" presetClass="path" presetID="63">
                                  <p:stCondLst>
                                    <p:cond delay="0"/>
                                  </p:stCondLst>
                                  <p:childTnLst>
                                    <p:animMotion path="M -0.02361 0.00509 L 3.88889E-6 -3.35183E-6">
                                      <p:cBhvr>
                                        <p:cTn id="273" dur="1000" fill="hold"/>
                                        <p:tgtEl>
                                          <p:spTgt spid="4306"/>
                                        </p:tgtEl>
                                        <p:attrNameLst>
                                          <p:attrName>ppt_x</p:attrName>
                                          <p:attrName>ppt_y</p:attrName>
                                        </p:attrNameLst>
                                      </p:cBhvr>
                                    </p:animMotion>
                                    <p:set>
                                      <p:cBhvr>
                                        <p:cTn id="274" dur="1" fill="hold">
                                          <p:stCondLst>
                                            <p:cond delay="97000"/>
                                          </p:stCondLst>
                                        </p:cTn>
                                        <p:tgtEl>
                                          <p:spTgt spid="4306"/>
                                        </p:tgtEl>
                                        <p:attrNameLst>
                                          <p:attrName>style.visibility</p:attrName>
                                        </p:attrNameLst>
                                      </p:cBhvr>
                                      <p:to>
                                        <p:strVal val="hidden"/>
                                      </p:to>
                                    </p:set>
                                  </p:childTnLst>
                                </p:cTn>
                              </p:par>
                              <p:par>
                                <p:cTn id="275" nodeType="withEffect" fill="hold" presetClass="path" presetID="35">
                                  <p:stCondLst>
                                    <p:cond delay="0"/>
                                  </p:stCondLst>
                                  <p:childTnLst>
                                    <p:animMotion path="M -1.38889E-6 0.00023 L -0.03941 -0.00509">
                                      <p:cBhvr>
                                        <p:cTn id="276" dur="1000" fill="hold"/>
                                        <p:tgtEl>
                                          <p:spTgt spid="4307"/>
                                        </p:tgtEl>
                                        <p:attrNameLst>
                                          <p:attrName>ppt_x</p:attrName>
                                          <p:attrName>ppt_y</p:attrName>
                                        </p:attrNameLst>
                                      </p:cBhvr>
                                    </p:animMotion>
                                    <p:set>
                                      <p:cBhvr>
                                        <p:cTn id="277" dur="1" fill="hold">
                                          <p:stCondLst>
                                            <p:cond delay="99000"/>
                                          </p:stCondLst>
                                        </p:cTn>
                                        <p:tgtEl>
                                          <p:spTgt spid="4307"/>
                                        </p:tgtEl>
                                        <p:attrNameLst>
                                          <p:attrName>style.visibility</p:attrName>
                                        </p:attrNameLst>
                                      </p:cBhvr>
                                      <p:to>
                                        <p:strVal val="hidden"/>
                                      </p:to>
                                    </p:set>
                                  </p:childTnLst>
                                </p:cTn>
                              </p:par>
                              <p:par>
                                <p:cTn id="278" nodeType="withEffect" fill="hold" presetClass="path" presetID="63">
                                  <p:stCondLst>
                                    <p:cond delay="0"/>
                                  </p:stCondLst>
                                  <p:childTnLst>
                                    <p:animMotion path="M -4.44444E-6 9.75497E-7 L 0.05122 9.75497E-7">
                                      <p:cBhvr>
                                        <p:cTn id="279" dur="1000" fill="hold"/>
                                        <p:tgtEl>
                                          <p:spTgt spid="4308"/>
                                        </p:tgtEl>
                                        <p:attrNameLst>
                                          <p:attrName>ppt_x</p:attrName>
                                          <p:attrName>ppt_y</p:attrName>
                                        </p:attrNameLst>
                                      </p:cBhvr>
                                    </p:animMotion>
                                    <p:set>
                                      <p:cBhvr>
                                        <p:cTn id="280" dur="1" fill="hold">
                                          <p:stCondLst>
                                            <p:cond delay="101000"/>
                                          </p:stCondLst>
                                        </p:cTn>
                                        <p:tgtEl>
                                          <p:spTgt spid="4308"/>
                                        </p:tgtEl>
                                        <p:attrNameLst>
                                          <p:attrName>style.visibility</p:attrName>
                                        </p:attrNameLst>
                                      </p:cBhvr>
                                      <p:to>
                                        <p:strVal val="hidden"/>
                                      </p:to>
                                    </p:set>
                                  </p:childTnLst>
                                </p:cTn>
                              </p:par>
                              <p:par>
                                <p:cTn id="281" nodeType="withEffect" fill="hold" presetClass="path" presetID="63">
                                  <p:stCondLst>
                                    <p:cond delay="0"/>
                                  </p:stCondLst>
                                  <p:childTnLst>
                                    <p:animMotion path="M -0.03941 4.42903E-6 L 0.01181 4.42903E-6">
                                      <p:cBhvr>
                                        <p:cTn id="282" dur="1000" fill="hold"/>
                                        <p:tgtEl>
                                          <p:spTgt spid="4328"/>
                                        </p:tgtEl>
                                        <p:attrNameLst>
                                          <p:attrName>ppt_x</p:attrName>
                                          <p:attrName>ppt_y</p:attrName>
                                        </p:attrNameLst>
                                      </p:cBhvr>
                                    </p:animMotion>
                                    <p:set>
                                      <p:cBhvr>
                                        <p:cTn id="283" dur="1" fill="hold">
                                          <p:stCondLst>
                                            <p:cond delay="103000"/>
                                          </p:stCondLst>
                                        </p:cTn>
                                        <p:tgtEl>
                                          <p:spTgt spid="4328"/>
                                        </p:tgtEl>
                                        <p:attrNameLst>
                                          <p:attrName>style.visibility</p:attrName>
                                        </p:attrNameLst>
                                      </p:cBhvr>
                                      <p:to>
                                        <p:strVal val="hidden"/>
                                      </p:to>
                                    </p:set>
                                  </p:childTnLst>
                                </p:cTn>
                              </p:par>
                              <p:par>
                                <p:cTn id="284" nodeType="withEffect" fill="hold" presetClass="path" presetID="63">
                                  <p:stCondLst>
                                    <p:cond delay="0"/>
                                  </p:stCondLst>
                                  <p:childTnLst>
                                    <p:animMotion path="M -4.44444E-6 9.75497E-7 L 0.05122 9.75497E-7">
                                      <p:cBhvr>
                                        <p:cTn id="285" dur="1000" fill="hold"/>
                                        <p:tgtEl>
                                          <p:spTgt spid="4348"/>
                                        </p:tgtEl>
                                        <p:attrNameLst>
                                          <p:attrName>ppt_x</p:attrName>
                                          <p:attrName>ppt_y</p:attrName>
                                        </p:attrNameLst>
                                      </p:cBhvr>
                                    </p:animMotion>
                                    <p:set>
                                      <p:cBhvr>
                                        <p:cTn id="286" dur="1" fill="hold">
                                          <p:stCondLst>
                                            <p:cond delay="105000"/>
                                          </p:stCondLst>
                                        </p:cTn>
                                        <p:tgtEl>
                                          <p:spTgt spid="4348"/>
                                        </p:tgtEl>
                                        <p:attrNameLst>
                                          <p:attrName>style.visibility</p:attrName>
                                        </p:attrNameLst>
                                      </p:cBhvr>
                                      <p:to>
                                        <p:strVal val="hidden"/>
                                      </p:to>
                                    </p:set>
                                  </p:childTnLst>
                                </p:cTn>
                              </p:par>
                              <p:par>
                                <p:cTn id="287" nodeType="withEffect" fill="hold" presetClass="path" presetID="63">
                                  <p:stCondLst>
                                    <p:cond delay="0"/>
                                  </p:stCondLst>
                                  <p:childTnLst>
                                    <p:animMotion path="M -0.03941 4.42903E-6 L 0.01181 4.42903E-6">
                                      <p:cBhvr>
                                        <p:cTn id="288" dur="1000" fill="hold"/>
                                        <p:tgtEl>
                                          <p:spTgt spid="4368"/>
                                        </p:tgtEl>
                                        <p:attrNameLst>
                                          <p:attrName>ppt_x</p:attrName>
                                          <p:attrName>ppt_y</p:attrName>
                                        </p:attrNameLst>
                                      </p:cBhvr>
                                    </p:animMotion>
                                    <p:set>
                                      <p:cBhvr>
                                        <p:cTn id="289" dur="1" fill="hold">
                                          <p:stCondLst>
                                            <p:cond delay="107000"/>
                                          </p:stCondLst>
                                        </p:cTn>
                                        <p:tgtEl>
                                          <p:spTgt spid="4368"/>
                                        </p:tgtEl>
                                        <p:attrNameLst>
                                          <p:attrName>style.visibility</p:attrName>
                                        </p:attrNameLst>
                                      </p:cBhvr>
                                      <p:to>
                                        <p:strVal val="hidden"/>
                                      </p:to>
                                    </p:set>
                                  </p:childTnLst>
                                </p:cTn>
                              </p:par>
                              <p:par>
                                <p:cTn id="290" nodeType="withEffect" fill="hold" presetClass="path" presetID="63">
                                  <p:stCondLst>
                                    <p:cond delay="0"/>
                                  </p:stCondLst>
                                  <p:childTnLst>
                                    <p:animMotion path="M -4.44444E-6 9.75497E-7 L 0.05122 9.75497E-7">
                                      <p:cBhvr>
                                        <p:cTn id="291" dur="1000" fill="hold"/>
                                        <p:tgtEl>
                                          <p:spTgt spid="4388"/>
                                        </p:tgtEl>
                                        <p:attrNameLst>
                                          <p:attrName>ppt_x</p:attrName>
                                          <p:attrName>ppt_y</p:attrName>
                                        </p:attrNameLst>
                                      </p:cBhvr>
                                    </p:animMotion>
                                    <p:set>
                                      <p:cBhvr>
                                        <p:cTn id="292" dur="1" fill="hold">
                                          <p:stCondLst>
                                            <p:cond delay="109000"/>
                                          </p:stCondLst>
                                        </p:cTn>
                                        <p:tgtEl>
                                          <p:spTgt spid="4388"/>
                                        </p:tgtEl>
                                        <p:attrNameLst>
                                          <p:attrName>style.visibility</p:attrName>
                                        </p:attrNameLst>
                                      </p:cBhvr>
                                      <p:to>
                                        <p:strVal val="hidden"/>
                                      </p:to>
                                    </p:set>
                                  </p:childTnLst>
                                </p:cTn>
                              </p:par>
                              <p:par>
                                <p:cTn id="293" nodeType="withEffect" fill="hold" presetClass="path" presetID="63">
                                  <p:stCondLst>
                                    <p:cond delay="0"/>
                                  </p:stCondLst>
                                  <p:childTnLst>
                                    <p:animMotion path="M -0.03941 4.42903E-6 L 0.01181 4.42903E-6">
                                      <p:cBhvr>
                                        <p:cTn id="294" dur="1000" fill="hold"/>
                                        <p:tgtEl>
                                          <p:spTgt spid="4408"/>
                                        </p:tgtEl>
                                        <p:attrNameLst>
                                          <p:attrName>ppt_x</p:attrName>
                                          <p:attrName>ppt_y</p:attrName>
                                        </p:attrNameLst>
                                      </p:cBhvr>
                                    </p:animMotion>
                                    <p:set>
                                      <p:cBhvr>
                                        <p:cTn id="295" dur="1" fill="hold">
                                          <p:stCondLst>
                                            <p:cond delay="111000"/>
                                          </p:stCondLst>
                                        </p:cTn>
                                        <p:tgtEl>
                                          <p:spTgt spid="4408"/>
                                        </p:tgtEl>
                                        <p:attrNameLst>
                                          <p:attrName>style.visibility</p:attrName>
                                        </p:attrNameLst>
                                      </p:cBhvr>
                                      <p:to>
                                        <p:strVal val="hidden"/>
                                      </p:to>
                                    </p:set>
                                  </p:childTnLst>
                                </p:cTn>
                              </p:par>
                              <p:par>
                                <p:cTn id="296" nodeType="withEffect" fill="hold" presetClass="path" presetID="63">
                                  <p:stCondLst>
                                    <p:cond delay="0"/>
                                  </p:stCondLst>
                                  <p:childTnLst>
                                    <p:animMotion path="M -4.44444E-6 9.75497E-7 L 0.05122 9.75497E-7">
                                      <p:cBhvr>
                                        <p:cTn id="297" dur="1000" fill="hold"/>
                                        <p:tgtEl>
                                          <p:spTgt spid="4428"/>
                                        </p:tgtEl>
                                        <p:attrNameLst>
                                          <p:attrName>ppt_x</p:attrName>
                                          <p:attrName>ppt_y</p:attrName>
                                        </p:attrNameLst>
                                      </p:cBhvr>
                                    </p:animMotion>
                                    <p:set>
                                      <p:cBhvr>
                                        <p:cTn id="298" dur="1" fill="hold">
                                          <p:stCondLst>
                                            <p:cond delay="113000"/>
                                          </p:stCondLst>
                                        </p:cTn>
                                        <p:tgtEl>
                                          <p:spTgt spid="4428"/>
                                        </p:tgtEl>
                                        <p:attrNameLst>
                                          <p:attrName>style.visibility</p:attrName>
                                        </p:attrNameLst>
                                      </p:cBhvr>
                                      <p:to>
                                        <p:strVal val="hidden"/>
                                      </p:to>
                                    </p:set>
                                  </p:childTnLst>
                                </p:cTn>
                              </p:par>
                              <p:par>
                                <p:cTn id="299" nodeType="withEffect" fill="hold" presetClass="path" presetID="63">
                                  <p:stCondLst>
                                    <p:cond delay="0"/>
                                  </p:stCondLst>
                                  <p:childTnLst>
                                    <p:animMotion path="M -0.03941 4.42903E-6 L 0.01181 4.42903E-6">
                                      <p:cBhvr>
                                        <p:cTn id="300" dur="1000" fill="hold"/>
                                        <p:tgtEl>
                                          <p:spTgt spid="4448"/>
                                        </p:tgtEl>
                                        <p:attrNameLst>
                                          <p:attrName>ppt_x</p:attrName>
                                          <p:attrName>ppt_y</p:attrName>
                                        </p:attrNameLst>
                                      </p:cBhvr>
                                    </p:animMotion>
                                    <p:set>
                                      <p:cBhvr>
                                        <p:cTn id="301" dur="1" fill="hold">
                                          <p:stCondLst>
                                            <p:cond delay="115000"/>
                                          </p:stCondLst>
                                        </p:cTn>
                                        <p:tgtEl>
                                          <p:spTgt spid="4448"/>
                                        </p:tgtEl>
                                        <p:attrNameLst>
                                          <p:attrName>style.visibility</p:attrName>
                                        </p:attrNameLst>
                                      </p:cBhvr>
                                      <p:to>
                                        <p:strVal val="hidden"/>
                                      </p:to>
                                    </p:set>
                                  </p:childTnLst>
                                </p:cTn>
                              </p:par>
                              <p:par>
                                <p:cTn id="302" nodeType="withEffect" fill="hold" presetClass="path" presetID="63">
                                  <p:stCondLst>
                                    <p:cond delay="0"/>
                                  </p:stCondLst>
                                  <p:childTnLst>
                                    <p:animMotion path="M -4.44444E-6 9.75497E-7 L 0.05122 9.75497E-7">
                                      <p:cBhvr>
                                        <p:cTn id="303" dur="1000" fill="hold"/>
                                        <p:tgtEl>
                                          <p:spTgt spid="4468"/>
                                        </p:tgtEl>
                                        <p:attrNameLst>
                                          <p:attrName>ppt_x</p:attrName>
                                          <p:attrName>ppt_y</p:attrName>
                                        </p:attrNameLst>
                                      </p:cBhvr>
                                    </p:animMotion>
                                    <p:set>
                                      <p:cBhvr>
                                        <p:cTn id="304" dur="1" fill="hold">
                                          <p:stCondLst>
                                            <p:cond delay="117000"/>
                                          </p:stCondLst>
                                        </p:cTn>
                                        <p:tgtEl>
                                          <p:spTgt spid="4468"/>
                                        </p:tgtEl>
                                        <p:attrNameLst>
                                          <p:attrName>style.visibility</p:attrName>
                                        </p:attrNameLst>
                                      </p:cBhvr>
                                      <p:to>
                                        <p:strVal val="hidden"/>
                                      </p:to>
                                    </p:set>
                                  </p:childTnLst>
                                </p:cTn>
                              </p:par>
                              <p:par>
                                <p:cTn id="305" nodeType="withEffect" fill="hold" presetClass="path" presetID="63">
                                  <p:stCondLst>
                                    <p:cond delay="0"/>
                                  </p:stCondLst>
                                  <p:childTnLst>
                                    <p:animMotion path="M -0.03941 4.42903E-6 L 0.01181 4.42903E-6">
                                      <p:cBhvr>
                                        <p:cTn id="306" dur="1000" fill="hold"/>
                                        <p:tgtEl>
                                          <p:spTgt spid="4488"/>
                                        </p:tgtEl>
                                        <p:attrNameLst>
                                          <p:attrName>ppt_x</p:attrName>
                                          <p:attrName>ppt_y</p:attrName>
                                        </p:attrNameLst>
                                      </p:cBhvr>
                                    </p:animMotion>
                                    <p:set>
                                      <p:cBhvr>
                                        <p:cTn id="307" dur="1" fill="hold">
                                          <p:stCondLst>
                                            <p:cond delay="119000"/>
                                          </p:stCondLst>
                                        </p:cTn>
                                        <p:tgtEl>
                                          <p:spTgt spid="4488"/>
                                        </p:tgtEl>
                                        <p:attrNameLst>
                                          <p:attrName>style.visibility</p:attrName>
                                        </p:attrNameLst>
                                      </p:cBhvr>
                                      <p:to>
                                        <p:strVal val="hidden"/>
                                      </p:to>
                                    </p:set>
                                  </p:childTnLst>
                                </p:cTn>
                              </p:par>
                              <p:par>
                                <p:cTn id="308" nodeType="withEffect" fill="hold" presetClass="path" presetID="63">
                                  <p:stCondLst>
                                    <p:cond delay="0"/>
                                  </p:stCondLst>
                                  <p:childTnLst>
                                    <p:animMotion path="M -0.02361 0.00509 L 3.88889E-6 -3.35183E-6">
                                      <p:cBhvr>
                                        <p:cTn id="309" dur="1000" fill="hold"/>
                                        <p:tgtEl>
                                          <p:spTgt spid="4508"/>
                                        </p:tgtEl>
                                        <p:attrNameLst>
                                          <p:attrName>ppt_x</p:attrName>
                                          <p:attrName>ppt_y</p:attrName>
                                        </p:attrNameLst>
                                      </p:cBhvr>
                                    </p:animMotion>
                                    <p:set>
                                      <p:cBhvr>
                                        <p:cTn id="310" dur="1" fill="hold">
                                          <p:stCondLst>
                                            <p:cond delay="121000"/>
                                          </p:stCondLst>
                                        </p:cTn>
                                        <p:tgtEl>
                                          <p:spTgt spid="4508"/>
                                        </p:tgtEl>
                                        <p:attrNameLst>
                                          <p:attrName>style.visibility</p:attrName>
                                        </p:attrNameLst>
                                      </p:cBhvr>
                                      <p:to>
                                        <p:strVal val="hidden"/>
                                      </p:to>
                                    </p:set>
                                  </p:childTnLst>
                                </p:cTn>
                              </p:par>
                              <p:par>
                                <p:cTn id="311" nodeType="withEffect" fill="hold" presetClass="path" presetID="35">
                                  <p:stCondLst>
                                    <p:cond delay="0"/>
                                  </p:stCondLst>
                                  <p:childTnLst>
                                    <p:animMotion path="M -1.38889E-6 0.00023 L -0.03941 -0.00509">
                                      <p:cBhvr>
                                        <p:cTn id="312" dur="1000" fill="hold"/>
                                        <p:tgtEl>
                                          <p:spTgt spid="4509"/>
                                        </p:tgtEl>
                                        <p:attrNameLst>
                                          <p:attrName>ppt_x</p:attrName>
                                          <p:attrName>ppt_y</p:attrName>
                                        </p:attrNameLst>
                                      </p:cBhvr>
                                    </p:animMotion>
                                    <p:set>
                                      <p:cBhvr>
                                        <p:cTn id="313" dur="1" fill="hold">
                                          <p:stCondLst>
                                            <p:cond delay="123000"/>
                                          </p:stCondLst>
                                        </p:cTn>
                                        <p:tgtEl>
                                          <p:spTgt spid="4509"/>
                                        </p:tgtEl>
                                        <p:attrNameLst>
                                          <p:attrName>style.visibility</p:attrName>
                                        </p:attrNameLst>
                                      </p:cBhvr>
                                      <p:to>
                                        <p:strVal val="hidden"/>
                                      </p:to>
                                    </p:set>
                                  </p:childTnLst>
                                </p:cTn>
                              </p:par>
                              <p:par>
                                <p:cTn id="314" nodeType="withEffect" fill="hold" presetClass="path" presetID="63">
                                  <p:stCondLst>
                                    <p:cond delay="0"/>
                                  </p:stCondLst>
                                  <p:childTnLst>
                                    <p:animMotion path="M -0.02361 0.00509 L 3.88889E-6 -3.35183E-6">
                                      <p:cBhvr>
                                        <p:cTn id="315" dur="1000" fill="hold"/>
                                        <p:tgtEl>
                                          <p:spTgt spid="4510"/>
                                        </p:tgtEl>
                                        <p:attrNameLst>
                                          <p:attrName>ppt_x</p:attrName>
                                          <p:attrName>ppt_y</p:attrName>
                                        </p:attrNameLst>
                                      </p:cBhvr>
                                    </p:animMotion>
                                    <p:set>
                                      <p:cBhvr>
                                        <p:cTn id="316" dur="1" fill="hold">
                                          <p:stCondLst>
                                            <p:cond delay="125000"/>
                                          </p:stCondLst>
                                        </p:cTn>
                                        <p:tgtEl>
                                          <p:spTgt spid="4510"/>
                                        </p:tgtEl>
                                        <p:attrNameLst>
                                          <p:attrName>style.visibility</p:attrName>
                                        </p:attrNameLst>
                                      </p:cBhvr>
                                      <p:to>
                                        <p:strVal val="hidden"/>
                                      </p:to>
                                    </p:set>
                                  </p:childTnLst>
                                </p:cTn>
                              </p:par>
                              <p:par>
                                <p:cTn id="317" nodeType="withEffect" fill="hold" presetClass="path" presetID="35">
                                  <p:stCondLst>
                                    <p:cond delay="0"/>
                                  </p:stCondLst>
                                  <p:childTnLst>
                                    <p:animMotion path="M -1.38889E-6 0.00023 L -0.03941 -0.00509">
                                      <p:cBhvr>
                                        <p:cTn id="318" dur="1000" fill="hold"/>
                                        <p:tgtEl>
                                          <p:spTgt spid="4511"/>
                                        </p:tgtEl>
                                        <p:attrNameLst>
                                          <p:attrName>ppt_x</p:attrName>
                                          <p:attrName>ppt_y</p:attrName>
                                        </p:attrNameLst>
                                      </p:cBhvr>
                                    </p:animMotion>
                                    <p:set>
                                      <p:cBhvr>
                                        <p:cTn id="319" dur="1" fill="hold">
                                          <p:stCondLst>
                                            <p:cond delay="127000"/>
                                          </p:stCondLst>
                                        </p:cTn>
                                        <p:tgtEl>
                                          <p:spTgt spid="4511"/>
                                        </p:tgtEl>
                                        <p:attrNameLst>
                                          <p:attrName>style.visibility</p:attrName>
                                        </p:attrNameLst>
                                      </p:cBhvr>
                                      <p:to>
                                        <p:strVal val="hidden"/>
                                      </p:to>
                                    </p:set>
                                  </p:childTnLst>
                                </p:cTn>
                              </p:par>
                              <p:par>
                                <p:cTn id="320" nodeType="withEffect" fill="hold" presetClass="path" presetID="63">
                                  <p:stCondLst>
                                    <p:cond delay="0"/>
                                  </p:stCondLst>
                                  <p:childTnLst>
                                    <p:animMotion path="M -0.02361 0.00509 L 3.88889E-6 -3.35183E-6">
                                      <p:cBhvr>
                                        <p:cTn id="321" dur="1000" fill="hold"/>
                                        <p:tgtEl>
                                          <p:spTgt spid="4512"/>
                                        </p:tgtEl>
                                        <p:attrNameLst>
                                          <p:attrName>ppt_x</p:attrName>
                                          <p:attrName>ppt_y</p:attrName>
                                        </p:attrNameLst>
                                      </p:cBhvr>
                                    </p:animMotion>
                                    <p:set>
                                      <p:cBhvr>
                                        <p:cTn id="322" dur="1" fill="hold">
                                          <p:stCondLst>
                                            <p:cond delay="129000"/>
                                          </p:stCondLst>
                                        </p:cTn>
                                        <p:tgtEl>
                                          <p:spTgt spid="4512"/>
                                        </p:tgtEl>
                                        <p:attrNameLst>
                                          <p:attrName>style.visibility</p:attrName>
                                        </p:attrNameLst>
                                      </p:cBhvr>
                                      <p:to>
                                        <p:strVal val="hidden"/>
                                      </p:to>
                                    </p:set>
                                  </p:childTnLst>
                                </p:cTn>
                              </p:par>
                              <p:par>
                                <p:cTn id="323" nodeType="withEffect" fill="hold" presetClass="path" presetID="35">
                                  <p:stCondLst>
                                    <p:cond delay="0"/>
                                  </p:stCondLst>
                                  <p:childTnLst>
                                    <p:animMotion path="M -1.38889E-6 0.00023 L -0.03941 -0.00509">
                                      <p:cBhvr>
                                        <p:cTn id="324" dur="1000" fill="hold"/>
                                        <p:tgtEl>
                                          <p:spTgt spid="4513"/>
                                        </p:tgtEl>
                                        <p:attrNameLst>
                                          <p:attrName>ppt_x</p:attrName>
                                          <p:attrName>ppt_y</p:attrName>
                                        </p:attrNameLst>
                                      </p:cBhvr>
                                    </p:animMotion>
                                    <p:set>
                                      <p:cBhvr>
                                        <p:cTn id="325" dur="1" fill="hold">
                                          <p:stCondLst>
                                            <p:cond delay="131000"/>
                                          </p:stCondLst>
                                        </p:cTn>
                                        <p:tgtEl>
                                          <p:spTgt spid="4513"/>
                                        </p:tgtEl>
                                        <p:attrNameLst>
                                          <p:attrName>style.visibility</p:attrName>
                                        </p:attrNameLst>
                                      </p:cBhvr>
                                      <p:to>
                                        <p:strVal val="hidden"/>
                                      </p:to>
                                    </p:set>
                                  </p:childTnLst>
                                </p:cTn>
                              </p:par>
                              <p:par>
                                <p:cTn id="326" nodeType="withEffect" fill="hold" presetClass="path" presetID="63">
                                  <p:stCondLst>
                                    <p:cond delay="0"/>
                                  </p:stCondLst>
                                  <p:childTnLst>
                                    <p:animMotion path="M -4.44444E-6 9.75497E-7 L 0.05122 9.75497E-7">
                                      <p:cBhvr>
                                        <p:cTn id="327" dur="1000" fill="hold"/>
                                        <p:tgtEl>
                                          <p:spTgt spid="4514"/>
                                        </p:tgtEl>
                                        <p:attrNameLst>
                                          <p:attrName>ppt_x</p:attrName>
                                          <p:attrName>ppt_y</p:attrName>
                                        </p:attrNameLst>
                                      </p:cBhvr>
                                    </p:animMotion>
                                    <p:set>
                                      <p:cBhvr>
                                        <p:cTn id="328" dur="1" fill="hold">
                                          <p:stCondLst>
                                            <p:cond delay="133000"/>
                                          </p:stCondLst>
                                        </p:cTn>
                                        <p:tgtEl>
                                          <p:spTgt spid="4514"/>
                                        </p:tgtEl>
                                        <p:attrNameLst>
                                          <p:attrName>style.visibility</p:attrName>
                                        </p:attrNameLst>
                                      </p:cBhvr>
                                      <p:to>
                                        <p:strVal val="hidden"/>
                                      </p:to>
                                    </p:set>
                                  </p:childTnLst>
                                </p:cTn>
                              </p:par>
                              <p:par>
                                <p:cTn id="329" nodeType="withEffect" fill="hold" presetClass="path" presetID="63">
                                  <p:stCondLst>
                                    <p:cond delay="0"/>
                                  </p:stCondLst>
                                  <p:childTnLst>
                                    <p:animMotion path="M -0.03941 4.42903E-6 L 0.01181 4.42903E-6">
                                      <p:cBhvr>
                                        <p:cTn id="330" dur="1000" fill="hold"/>
                                        <p:tgtEl>
                                          <p:spTgt spid="4534"/>
                                        </p:tgtEl>
                                        <p:attrNameLst>
                                          <p:attrName>ppt_x</p:attrName>
                                          <p:attrName>ppt_y</p:attrName>
                                        </p:attrNameLst>
                                      </p:cBhvr>
                                    </p:animMotion>
                                    <p:set>
                                      <p:cBhvr>
                                        <p:cTn id="331" dur="1" fill="hold">
                                          <p:stCondLst>
                                            <p:cond delay="135000"/>
                                          </p:stCondLst>
                                        </p:cTn>
                                        <p:tgtEl>
                                          <p:spTgt spid="4534"/>
                                        </p:tgtEl>
                                        <p:attrNameLst>
                                          <p:attrName>style.visibility</p:attrName>
                                        </p:attrNameLst>
                                      </p:cBhvr>
                                      <p:to>
                                        <p:strVal val="hidden"/>
                                      </p:to>
                                    </p:set>
                                  </p:childTnLst>
                                </p:cTn>
                              </p:par>
                              <p:par>
                                <p:cTn id="332" nodeType="withEffect" fill="hold" presetClass="path" presetID="63">
                                  <p:stCondLst>
                                    <p:cond delay="0"/>
                                  </p:stCondLst>
                                  <p:childTnLst>
                                    <p:animMotion path="M -4.44444E-6 9.75497E-7 L 0.05122 9.75497E-7">
                                      <p:cBhvr>
                                        <p:cTn id="333" dur="1000" fill="hold"/>
                                        <p:tgtEl>
                                          <p:spTgt spid="4554"/>
                                        </p:tgtEl>
                                        <p:attrNameLst>
                                          <p:attrName>ppt_x</p:attrName>
                                          <p:attrName>ppt_y</p:attrName>
                                        </p:attrNameLst>
                                      </p:cBhvr>
                                    </p:animMotion>
                                    <p:set>
                                      <p:cBhvr>
                                        <p:cTn id="334" dur="1" fill="hold">
                                          <p:stCondLst>
                                            <p:cond delay="137000"/>
                                          </p:stCondLst>
                                        </p:cTn>
                                        <p:tgtEl>
                                          <p:spTgt spid="4554"/>
                                        </p:tgtEl>
                                        <p:attrNameLst>
                                          <p:attrName>style.visibility</p:attrName>
                                        </p:attrNameLst>
                                      </p:cBhvr>
                                      <p:to>
                                        <p:strVal val="hidden"/>
                                      </p:to>
                                    </p:set>
                                  </p:childTnLst>
                                </p:cTn>
                              </p:par>
                              <p:par>
                                <p:cTn id="335" nodeType="withEffect" fill="hold" presetClass="path" presetID="63">
                                  <p:stCondLst>
                                    <p:cond delay="0"/>
                                  </p:stCondLst>
                                  <p:childTnLst>
                                    <p:animMotion path="M -0.03941 4.42903E-6 L 0.01181 4.42903E-6">
                                      <p:cBhvr>
                                        <p:cTn id="336" dur="1000" fill="hold"/>
                                        <p:tgtEl>
                                          <p:spTgt spid="4574"/>
                                        </p:tgtEl>
                                        <p:attrNameLst>
                                          <p:attrName>ppt_x</p:attrName>
                                          <p:attrName>ppt_y</p:attrName>
                                        </p:attrNameLst>
                                      </p:cBhvr>
                                    </p:animMotion>
                                    <p:set>
                                      <p:cBhvr>
                                        <p:cTn id="337" dur="1" fill="hold">
                                          <p:stCondLst>
                                            <p:cond delay="139000"/>
                                          </p:stCondLst>
                                        </p:cTn>
                                        <p:tgtEl>
                                          <p:spTgt spid="4574"/>
                                        </p:tgtEl>
                                        <p:attrNameLst>
                                          <p:attrName>style.visibility</p:attrName>
                                        </p:attrNameLst>
                                      </p:cBhvr>
                                      <p:to>
                                        <p:strVal val="hidden"/>
                                      </p:to>
                                    </p:set>
                                  </p:childTnLst>
                                </p:cTn>
                              </p:par>
                              <p:par>
                                <p:cTn id="338" nodeType="withEffect" fill="hold" presetClass="path" presetID="63">
                                  <p:stCondLst>
                                    <p:cond delay="0"/>
                                  </p:stCondLst>
                                  <p:childTnLst>
                                    <p:animMotion path="M -4.44444E-6 9.75497E-7 L 0.05122 9.75497E-7">
                                      <p:cBhvr>
                                        <p:cTn id="339" dur="1000" fill="hold"/>
                                        <p:tgtEl>
                                          <p:spTgt spid="4594"/>
                                        </p:tgtEl>
                                        <p:attrNameLst>
                                          <p:attrName>ppt_x</p:attrName>
                                          <p:attrName>ppt_y</p:attrName>
                                        </p:attrNameLst>
                                      </p:cBhvr>
                                    </p:animMotion>
                                    <p:set>
                                      <p:cBhvr>
                                        <p:cTn id="340" dur="1" fill="hold">
                                          <p:stCondLst>
                                            <p:cond delay="141000"/>
                                          </p:stCondLst>
                                        </p:cTn>
                                        <p:tgtEl>
                                          <p:spTgt spid="4594"/>
                                        </p:tgtEl>
                                        <p:attrNameLst>
                                          <p:attrName>style.visibility</p:attrName>
                                        </p:attrNameLst>
                                      </p:cBhvr>
                                      <p:to>
                                        <p:strVal val="hidden"/>
                                      </p:to>
                                    </p:set>
                                  </p:childTnLst>
                                </p:cTn>
                              </p:par>
                              <p:par>
                                <p:cTn id="341" nodeType="withEffect" fill="hold" presetClass="path" presetID="63">
                                  <p:stCondLst>
                                    <p:cond delay="0"/>
                                  </p:stCondLst>
                                  <p:childTnLst>
                                    <p:animMotion path="M -0.03941 4.42903E-6 L 0.01181 4.42903E-6">
                                      <p:cBhvr>
                                        <p:cTn id="342" dur="1000" fill="hold"/>
                                        <p:tgtEl>
                                          <p:spTgt spid="4614"/>
                                        </p:tgtEl>
                                        <p:attrNameLst>
                                          <p:attrName>ppt_x</p:attrName>
                                          <p:attrName>ppt_y</p:attrName>
                                        </p:attrNameLst>
                                      </p:cBhvr>
                                    </p:animMotion>
                                    <p:set>
                                      <p:cBhvr>
                                        <p:cTn id="343" dur="1" fill="hold">
                                          <p:stCondLst>
                                            <p:cond delay="143000"/>
                                          </p:stCondLst>
                                        </p:cTn>
                                        <p:tgtEl>
                                          <p:spTgt spid="4614"/>
                                        </p:tgtEl>
                                        <p:attrNameLst>
                                          <p:attrName>style.visibility</p:attrName>
                                        </p:attrNameLst>
                                      </p:cBhvr>
                                      <p:to>
                                        <p:strVal val="hidden"/>
                                      </p:to>
                                    </p:set>
                                  </p:childTnLst>
                                </p:cTn>
                              </p:par>
                              <p:par>
                                <p:cTn id="344" nodeType="withEffect" fill="hold" presetClass="path" presetID="63">
                                  <p:stCondLst>
                                    <p:cond delay="0"/>
                                  </p:stCondLst>
                                  <p:childTnLst>
                                    <p:animMotion path="M -4.44444E-6 9.75497E-7 L 0.05122 9.75497E-7">
                                      <p:cBhvr>
                                        <p:cTn id="345" dur="1000" fill="hold"/>
                                        <p:tgtEl>
                                          <p:spTgt spid="4634"/>
                                        </p:tgtEl>
                                        <p:attrNameLst>
                                          <p:attrName>ppt_x</p:attrName>
                                          <p:attrName>ppt_y</p:attrName>
                                        </p:attrNameLst>
                                      </p:cBhvr>
                                    </p:animMotion>
                                    <p:set>
                                      <p:cBhvr>
                                        <p:cTn id="346" dur="1" fill="hold">
                                          <p:stCondLst>
                                            <p:cond delay="145000"/>
                                          </p:stCondLst>
                                        </p:cTn>
                                        <p:tgtEl>
                                          <p:spTgt spid="4634"/>
                                        </p:tgtEl>
                                        <p:attrNameLst>
                                          <p:attrName>style.visibility</p:attrName>
                                        </p:attrNameLst>
                                      </p:cBhvr>
                                      <p:to>
                                        <p:strVal val="hidden"/>
                                      </p:to>
                                    </p:set>
                                  </p:childTnLst>
                                </p:cTn>
                              </p:par>
                              <p:par>
                                <p:cTn id="347" nodeType="withEffect" fill="hold" presetClass="path" presetID="63">
                                  <p:stCondLst>
                                    <p:cond delay="0"/>
                                  </p:stCondLst>
                                  <p:childTnLst>
                                    <p:animMotion path="M -0.03941 4.42903E-6 L 0.01181 4.42903E-6">
                                      <p:cBhvr>
                                        <p:cTn id="348" dur="1000" fill="hold"/>
                                        <p:tgtEl>
                                          <p:spTgt spid="4654"/>
                                        </p:tgtEl>
                                        <p:attrNameLst>
                                          <p:attrName>ppt_x</p:attrName>
                                          <p:attrName>ppt_y</p:attrName>
                                        </p:attrNameLst>
                                      </p:cBhvr>
                                    </p:animMotion>
                                    <p:set>
                                      <p:cBhvr>
                                        <p:cTn id="349" dur="1" fill="hold">
                                          <p:stCondLst>
                                            <p:cond delay="147000"/>
                                          </p:stCondLst>
                                        </p:cTn>
                                        <p:tgtEl>
                                          <p:spTgt spid="4654"/>
                                        </p:tgtEl>
                                        <p:attrNameLst>
                                          <p:attrName>style.visibility</p:attrName>
                                        </p:attrNameLst>
                                      </p:cBhvr>
                                      <p:to>
                                        <p:strVal val="hidden"/>
                                      </p:to>
                                    </p:set>
                                  </p:childTnLst>
                                </p:cTn>
                              </p:par>
                              <p:par>
                                <p:cTn id="350" nodeType="withEffect" fill="hold" presetClass="path" presetID="63">
                                  <p:stCondLst>
                                    <p:cond delay="0"/>
                                  </p:stCondLst>
                                  <p:childTnLst>
                                    <p:animMotion path="M -4.44444E-6 9.75497E-7 L 0.05122 9.75497E-7">
                                      <p:cBhvr>
                                        <p:cTn id="351" dur="1000" fill="hold"/>
                                        <p:tgtEl>
                                          <p:spTgt spid="4674"/>
                                        </p:tgtEl>
                                        <p:attrNameLst>
                                          <p:attrName>ppt_x</p:attrName>
                                          <p:attrName>ppt_y</p:attrName>
                                        </p:attrNameLst>
                                      </p:cBhvr>
                                    </p:animMotion>
                                    <p:set>
                                      <p:cBhvr>
                                        <p:cTn id="352" dur="1" fill="hold">
                                          <p:stCondLst>
                                            <p:cond delay="149000"/>
                                          </p:stCondLst>
                                        </p:cTn>
                                        <p:tgtEl>
                                          <p:spTgt spid="4674"/>
                                        </p:tgtEl>
                                        <p:attrNameLst>
                                          <p:attrName>style.visibility</p:attrName>
                                        </p:attrNameLst>
                                      </p:cBhvr>
                                      <p:to>
                                        <p:strVal val="hidden"/>
                                      </p:to>
                                    </p:set>
                                  </p:childTnLst>
                                </p:cTn>
                              </p:par>
                              <p:par>
                                <p:cTn id="353" nodeType="withEffect" fill="hold" presetClass="path" presetID="63">
                                  <p:stCondLst>
                                    <p:cond delay="0"/>
                                  </p:stCondLst>
                                  <p:childTnLst>
                                    <p:animMotion path="M -0.03941 4.42903E-6 L 0.01181 4.42903E-6">
                                      <p:cBhvr>
                                        <p:cTn id="354" dur="1000" fill="hold"/>
                                        <p:tgtEl>
                                          <p:spTgt spid="4694"/>
                                        </p:tgtEl>
                                        <p:attrNameLst>
                                          <p:attrName>ppt_x</p:attrName>
                                          <p:attrName>ppt_y</p:attrName>
                                        </p:attrNameLst>
                                      </p:cBhvr>
                                    </p:animMotion>
                                    <p:set>
                                      <p:cBhvr>
                                        <p:cTn id="355" dur="1" fill="hold">
                                          <p:stCondLst>
                                            <p:cond delay="151000"/>
                                          </p:stCondLst>
                                        </p:cTn>
                                        <p:tgtEl>
                                          <p:spTgt spid="4694"/>
                                        </p:tgtEl>
                                        <p:attrNameLst>
                                          <p:attrName>style.visibility</p:attrName>
                                        </p:attrNameLst>
                                      </p:cBhvr>
                                      <p:to>
                                        <p:strVal val="hidden"/>
                                      </p:to>
                                    </p:set>
                                  </p:childTnLst>
                                </p:cTn>
                              </p:par>
                              <p:par>
                                <p:cTn id="356" nodeType="withEffect" fill="hold" presetClass="path" presetID="63">
                                  <p:stCondLst>
                                    <p:cond delay="0"/>
                                  </p:stCondLst>
                                  <p:childTnLst>
                                    <p:animMotion path="M -0.02361 0.00509 L 3.88889E-6 -3.35183E-6">
                                      <p:cBhvr>
                                        <p:cTn id="357" dur="1000" fill="hold"/>
                                        <p:tgtEl>
                                          <p:spTgt spid="4714"/>
                                        </p:tgtEl>
                                        <p:attrNameLst>
                                          <p:attrName>ppt_x</p:attrName>
                                          <p:attrName>ppt_y</p:attrName>
                                        </p:attrNameLst>
                                      </p:cBhvr>
                                    </p:animMotion>
                                    <p:set>
                                      <p:cBhvr>
                                        <p:cTn id="358" dur="1" fill="hold">
                                          <p:stCondLst>
                                            <p:cond delay="153000"/>
                                          </p:stCondLst>
                                        </p:cTn>
                                        <p:tgtEl>
                                          <p:spTgt spid="4714"/>
                                        </p:tgtEl>
                                        <p:attrNameLst>
                                          <p:attrName>style.visibility</p:attrName>
                                        </p:attrNameLst>
                                      </p:cBhvr>
                                      <p:to>
                                        <p:strVal val="hidden"/>
                                      </p:to>
                                    </p:set>
                                  </p:childTnLst>
                                </p:cTn>
                              </p:par>
                              <p:par>
                                <p:cTn id="359" nodeType="withEffect" fill="hold" presetClass="path" presetID="35">
                                  <p:stCondLst>
                                    <p:cond delay="0"/>
                                  </p:stCondLst>
                                  <p:childTnLst>
                                    <p:animMotion path="M -1.38889E-6 0.00023 L -0.03941 -0.00509">
                                      <p:cBhvr>
                                        <p:cTn id="360" dur="1000" fill="hold"/>
                                        <p:tgtEl>
                                          <p:spTgt spid="4715"/>
                                        </p:tgtEl>
                                        <p:attrNameLst>
                                          <p:attrName>ppt_x</p:attrName>
                                          <p:attrName>ppt_y</p:attrName>
                                        </p:attrNameLst>
                                      </p:cBhvr>
                                    </p:animMotion>
                                    <p:set>
                                      <p:cBhvr>
                                        <p:cTn id="361" dur="1" fill="hold">
                                          <p:stCondLst>
                                            <p:cond delay="155000"/>
                                          </p:stCondLst>
                                        </p:cTn>
                                        <p:tgtEl>
                                          <p:spTgt spid="4715"/>
                                        </p:tgtEl>
                                        <p:attrNameLst>
                                          <p:attrName>style.visibility</p:attrName>
                                        </p:attrNameLst>
                                      </p:cBhvr>
                                      <p:to>
                                        <p:strVal val="hidden"/>
                                      </p:to>
                                    </p:set>
                                  </p:childTnLst>
                                </p:cTn>
                              </p:par>
                              <p:par>
                                <p:cTn id="362" nodeType="withEffect" fill="hold" presetClass="path" presetID="63">
                                  <p:stCondLst>
                                    <p:cond delay="0"/>
                                  </p:stCondLst>
                                  <p:childTnLst>
                                    <p:animMotion path="M -0.02361 0.00509 L 3.88889E-6 -3.35183E-6">
                                      <p:cBhvr>
                                        <p:cTn id="363" dur="1000" fill="hold"/>
                                        <p:tgtEl>
                                          <p:spTgt spid="4716"/>
                                        </p:tgtEl>
                                        <p:attrNameLst>
                                          <p:attrName>ppt_x</p:attrName>
                                          <p:attrName>ppt_y</p:attrName>
                                        </p:attrNameLst>
                                      </p:cBhvr>
                                    </p:animMotion>
                                    <p:set>
                                      <p:cBhvr>
                                        <p:cTn id="364" dur="1" fill="hold">
                                          <p:stCondLst>
                                            <p:cond delay="157000"/>
                                          </p:stCondLst>
                                        </p:cTn>
                                        <p:tgtEl>
                                          <p:spTgt spid="4716"/>
                                        </p:tgtEl>
                                        <p:attrNameLst>
                                          <p:attrName>style.visibility</p:attrName>
                                        </p:attrNameLst>
                                      </p:cBhvr>
                                      <p:to>
                                        <p:strVal val="hidden"/>
                                      </p:to>
                                    </p:set>
                                  </p:childTnLst>
                                </p:cTn>
                              </p:par>
                              <p:par>
                                <p:cTn id="365" nodeType="withEffect" fill="hold" presetClass="path" presetID="63">
                                  <p:stCondLst>
                                    <p:cond delay="0"/>
                                  </p:stCondLst>
                                  <p:childTnLst>
                                    <p:animMotion path="M -0.02361 0.00509 L 3.88889E-6 -3.35183E-6">
                                      <p:cBhvr>
                                        <p:cTn id="366" dur="1000" fill="hold"/>
                                        <p:tgtEl>
                                          <p:spTgt spid="4717"/>
                                        </p:tgtEl>
                                        <p:attrNameLst>
                                          <p:attrName>ppt_x</p:attrName>
                                          <p:attrName>ppt_y</p:attrName>
                                        </p:attrNameLst>
                                      </p:cBhvr>
                                    </p:animMotion>
                                    <p:set>
                                      <p:cBhvr>
                                        <p:cTn id="367" dur="1" fill="hold">
                                          <p:stCondLst>
                                            <p:cond delay="159000"/>
                                          </p:stCondLst>
                                        </p:cTn>
                                        <p:tgtEl>
                                          <p:spTgt spid="4717"/>
                                        </p:tgtEl>
                                        <p:attrNameLst>
                                          <p:attrName>style.visibility</p:attrName>
                                        </p:attrNameLst>
                                      </p:cBhvr>
                                      <p:to>
                                        <p:strVal val="hidden"/>
                                      </p:to>
                                    </p:set>
                                  </p:childTnLst>
                                </p:cTn>
                              </p:par>
                              <p:par>
                                <p:cTn id="368" nodeType="withEffect" fill="hold" presetClass="path" presetID="35">
                                  <p:stCondLst>
                                    <p:cond delay="0"/>
                                  </p:stCondLst>
                                  <p:childTnLst>
                                    <p:animMotion path="M -1.38889E-6 0.00023 L -0.03941 -0.00509">
                                      <p:cBhvr>
                                        <p:cTn id="369" dur="1000" fill="hold"/>
                                        <p:tgtEl>
                                          <p:spTgt spid="4718"/>
                                        </p:tgtEl>
                                        <p:attrNameLst>
                                          <p:attrName>ppt_x</p:attrName>
                                          <p:attrName>ppt_y</p:attrName>
                                        </p:attrNameLst>
                                      </p:cBhvr>
                                    </p:animMotion>
                                    <p:set>
                                      <p:cBhvr>
                                        <p:cTn id="370" dur="1" fill="hold">
                                          <p:stCondLst>
                                            <p:cond delay="161000"/>
                                          </p:stCondLst>
                                        </p:cTn>
                                        <p:tgtEl>
                                          <p:spTgt spid="4718"/>
                                        </p:tgtEl>
                                        <p:attrNameLst>
                                          <p:attrName>style.visibility</p:attrName>
                                        </p:attrNameLst>
                                      </p:cBhvr>
                                      <p:to>
                                        <p:strVal val="hidden"/>
                                      </p:to>
                                    </p:set>
                                  </p:childTnLst>
                                </p:cTn>
                              </p:par>
                              <p:par>
                                <p:cTn id="371" nodeType="withEffect" fill="hold" presetClass="path" presetID="63">
                                  <p:stCondLst>
                                    <p:cond delay="0"/>
                                  </p:stCondLst>
                                  <p:childTnLst>
                                    <p:animMotion path="M -4.44444E-6 9.75497E-7 L 0.05122 9.75497E-7">
                                      <p:cBhvr>
                                        <p:cTn id="372" dur="1000" fill="hold"/>
                                        <p:tgtEl>
                                          <p:spTgt spid="4719"/>
                                        </p:tgtEl>
                                        <p:attrNameLst>
                                          <p:attrName>ppt_x</p:attrName>
                                          <p:attrName>ppt_y</p:attrName>
                                        </p:attrNameLst>
                                      </p:cBhvr>
                                    </p:animMotion>
                                    <p:set>
                                      <p:cBhvr>
                                        <p:cTn id="373" dur="1" fill="hold">
                                          <p:stCondLst>
                                            <p:cond delay="163000"/>
                                          </p:stCondLst>
                                        </p:cTn>
                                        <p:tgtEl>
                                          <p:spTgt spid="4719"/>
                                        </p:tgtEl>
                                        <p:attrNameLst>
                                          <p:attrName>style.visibility</p:attrName>
                                        </p:attrNameLst>
                                      </p:cBhvr>
                                      <p:to>
                                        <p:strVal val="hidden"/>
                                      </p:to>
                                    </p:set>
                                  </p:childTnLst>
                                </p:cTn>
                              </p:par>
                              <p:par>
                                <p:cTn id="374" nodeType="withEffect" fill="hold" presetClass="path" presetID="63">
                                  <p:stCondLst>
                                    <p:cond delay="0"/>
                                  </p:stCondLst>
                                  <p:childTnLst>
                                    <p:animMotion path="M -0.03941 4.42903E-6 L 0.01181 4.42903E-6">
                                      <p:cBhvr>
                                        <p:cTn id="375" dur="1000" fill="hold"/>
                                        <p:tgtEl>
                                          <p:spTgt spid="4739"/>
                                        </p:tgtEl>
                                        <p:attrNameLst>
                                          <p:attrName>ppt_x</p:attrName>
                                          <p:attrName>ppt_y</p:attrName>
                                        </p:attrNameLst>
                                      </p:cBhvr>
                                    </p:animMotion>
                                    <p:set>
                                      <p:cBhvr>
                                        <p:cTn id="376" dur="1" fill="hold">
                                          <p:stCondLst>
                                            <p:cond delay="165000"/>
                                          </p:stCondLst>
                                        </p:cTn>
                                        <p:tgtEl>
                                          <p:spTgt spid="4739"/>
                                        </p:tgtEl>
                                        <p:attrNameLst>
                                          <p:attrName>style.visibility</p:attrName>
                                        </p:attrNameLst>
                                      </p:cBhvr>
                                      <p:to>
                                        <p:strVal val="hidden"/>
                                      </p:to>
                                    </p:set>
                                  </p:childTnLst>
                                </p:cTn>
                              </p:par>
                              <p:par>
                                <p:cTn id="377" nodeType="withEffect" fill="hold" presetClass="path" presetID="63">
                                  <p:stCondLst>
                                    <p:cond delay="0"/>
                                  </p:stCondLst>
                                  <p:childTnLst>
                                    <p:animMotion path="M -4.44444E-6 9.75497E-7 L 0.05122 9.75497E-7">
                                      <p:cBhvr>
                                        <p:cTn id="378" dur="1000" fill="hold"/>
                                        <p:tgtEl>
                                          <p:spTgt spid="4759"/>
                                        </p:tgtEl>
                                        <p:attrNameLst>
                                          <p:attrName>ppt_x</p:attrName>
                                          <p:attrName>ppt_y</p:attrName>
                                        </p:attrNameLst>
                                      </p:cBhvr>
                                    </p:animMotion>
                                    <p:set>
                                      <p:cBhvr>
                                        <p:cTn id="379" dur="1" fill="hold">
                                          <p:stCondLst>
                                            <p:cond delay="167000"/>
                                          </p:stCondLst>
                                        </p:cTn>
                                        <p:tgtEl>
                                          <p:spTgt spid="4759"/>
                                        </p:tgtEl>
                                        <p:attrNameLst>
                                          <p:attrName>style.visibility</p:attrName>
                                        </p:attrNameLst>
                                      </p:cBhvr>
                                      <p:to>
                                        <p:strVal val="hidden"/>
                                      </p:to>
                                    </p:set>
                                  </p:childTnLst>
                                </p:cTn>
                              </p:par>
                              <p:par>
                                <p:cTn id="380" nodeType="withEffect" fill="hold" presetClass="path" presetID="63">
                                  <p:stCondLst>
                                    <p:cond delay="0"/>
                                  </p:stCondLst>
                                  <p:childTnLst>
                                    <p:animMotion path="M -0.03941 4.42903E-6 L 0.01181 4.42903E-6">
                                      <p:cBhvr>
                                        <p:cTn id="381" dur="1000" fill="hold"/>
                                        <p:tgtEl>
                                          <p:spTgt spid="4779"/>
                                        </p:tgtEl>
                                        <p:attrNameLst>
                                          <p:attrName>ppt_x</p:attrName>
                                          <p:attrName>ppt_y</p:attrName>
                                        </p:attrNameLst>
                                      </p:cBhvr>
                                    </p:animMotion>
                                    <p:set>
                                      <p:cBhvr>
                                        <p:cTn id="382" dur="1" fill="hold">
                                          <p:stCondLst>
                                            <p:cond delay="169000"/>
                                          </p:stCondLst>
                                        </p:cTn>
                                        <p:tgtEl>
                                          <p:spTgt spid="4779"/>
                                        </p:tgtEl>
                                        <p:attrNameLst>
                                          <p:attrName>style.visibility</p:attrName>
                                        </p:attrNameLst>
                                      </p:cBhvr>
                                      <p:to>
                                        <p:strVal val="hidden"/>
                                      </p:to>
                                    </p:set>
                                  </p:childTnLst>
                                </p:cTn>
                              </p:par>
                              <p:par>
                                <p:cTn id="383" nodeType="withEffect" fill="hold" presetClass="path" presetID="63">
                                  <p:stCondLst>
                                    <p:cond delay="0"/>
                                  </p:stCondLst>
                                  <p:childTnLst>
                                    <p:animMotion path="M -4.44444E-6 9.75497E-7 L 0.05122 9.75497E-7">
                                      <p:cBhvr>
                                        <p:cTn id="384" dur="1000" fill="hold"/>
                                        <p:tgtEl>
                                          <p:spTgt spid="4799"/>
                                        </p:tgtEl>
                                        <p:attrNameLst>
                                          <p:attrName>ppt_x</p:attrName>
                                          <p:attrName>ppt_y</p:attrName>
                                        </p:attrNameLst>
                                      </p:cBhvr>
                                    </p:animMotion>
                                    <p:set>
                                      <p:cBhvr>
                                        <p:cTn id="385" dur="1" fill="hold">
                                          <p:stCondLst>
                                            <p:cond delay="171000"/>
                                          </p:stCondLst>
                                        </p:cTn>
                                        <p:tgtEl>
                                          <p:spTgt spid="4799"/>
                                        </p:tgtEl>
                                        <p:attrNameLst>
                                          <p:attrName>style.visibility</p:attrName>
                                        </p:attrNameLst>
                                      </p:cBhvr>
                                      <p:to>
                                        <p:strVal val="hidden"/>
                                      </p:to>
                                    </p:set>
                                  </p:childTnLst>
                                </p:cTn>
                              </p:par>
                              <p:par>
                                <p:cTn id="386" nodeType="withEffect" fill="hold" presetClass="path" presetID="63">
                                  <p:stCondLst>
                                    <p:cond delay="0"/>
                                  </p:stCondLst>
                                  <p:childTnLst>
                                    <p:animMotion path="M -0.03941 4.42903E-6 L 0.01181 4.42903E-6">
                                      <p:cBhvr>
                                        <p:cTn id="387" dur="1000" fill="hold"/>
                                        <p:tgtEl>
                                          <p:spTgt spid="4819"/>
                                        </p:tgtEl>
                                        <p:attrNameLst>
                                          <p:attrName>ppt_x</p:attrName>
                                          <p:attrName>ppt_y</p:attrName>
                                        </p:attrNameLst>
                                      </p:cBhvr>
                                    </p:animMotion>
                                    <p:set>
                                      <p:cBhvr>
                                        <p:cTn id="388" dur="1" fill="hold">
                                          <p:stCondLst>
                                            <p:cond delay="173000"/>
                                          </p:stCondLst>
                                        </p:cTn>
                                        <p:tgtEl>
                                          <p:spTgt spid="4819"/>
                                        </p:tgtEl>
                                        <p:attrNameLst>
                                          <p:attrName>style.visibility</p:attrName>
                                        </p:attrNameLst>
                                      </p:cBhvr>
                                      <p:to>
                                        <p:strVal val="hidden"/>
                                      </p:to>
                                    </p:set>
                                  </p:childTnLst>
                                </p:cTn>
                              </p:par>
                              <p:par>
                                <p:cTn id="389" nodeType="withEffect" fill="hold" presetClass="path" presetID="63">
                                  <p:stCondLst>
                                    <p:cond delay="0"/>
                                  </p:stCondLst>
                                  <p:childTnLst>
                                    <p:animMotion path="M -4.44444E-6 9.75497E-7 L 0.05122 9.75497E-7">
                                      <p:cBhvr>
                                        <p:cTn id="390" dur="1000" fill="hold"/>
                                        <p:tgtEl>
                                          <p:spTgt spid="4839"/>
                                        </p:tgtEl>
                                        <p:attrNameLst>
                                          <p:attrName>ppt_x</p:attrName>
                                          <p:attrName>ppt_y</p:attrName>
                                        </p:attrNameLst>
                                      </p:cBhvr>
                                    </p:animMotion>
                                    <p:set>
                                      <p:cBhvr>
                                        <p:cTn id="391" dur="1" fill="hold">
                                          <p:stCondLst>
                                            <p:cond delay="175000"/>
                                          </p:stCondLst>
                                        </p:cTn>
                                        <p:tgtEl>
                                          <p:spTgt spid="4839"/>
                                        </p:tgtEl>
                                        <p:attrNameLst>
                                          <p:attrName>style.visibility</p:attrName>
                                        </p:attrNameLst>
                                      </p:cBhvr>
                                      <p:to>
                                        <p:strVal val="hidden"/>
                                      </p:to>
                                    </p:set>
                                  </p:childTnLst>
                                </p:cTn>
                              </p:par>
                              <p:par>
                                <p:cTn id="392" nodeType="withEffect" fill="hold" presetClass="path" presetID="63">
                                  <p:stCondLst>
                                    <p:cond delay="0"/>
                                  </p:stCondLst>
                                  <p:childTnLst>
                                    <p:animMotion path="M -0.03941 4.42903E-6 L 0.01181 4.42903E-6">
                                      <p:cBhvr>
                                        <p:cTn id="393" dur="1000" fill="hold"/>
                                        <p:tgtEl>
                                          <p:spTgt spid="4859"/>
                                        </p:tgtEl>
                                        <p:attrNameLst>
                                          <p:attrName>ppt_x</p:attrName>
                                          <p:attrName>ppt_y</p:attrName>
                                        </p:attrNameLst>
                                      </p:cBhvr>
                                    </p:animMotion>
                                    <p:set>
                                      <p:cBhvr>
                                        <p:cTn id="394" dur="1" fill="hold">
                                          <p:stCondLst>
                                            <p:cond delay="177000"/>
                                          </p:stCondLst>
                                        </p:cTn>
                                        <p:tgtEl>
                                          <p:spTgt spid="4859"/>
                                        </p:tgtEl>
                                        <p:attrNameLst>
                                          <p:attrName>style.visibility</p:attrName>
                                        </p:attrNameLst>
                                      </p:cBhvr>
                                      <p:to>
                                        <p:strVal val="hidden"/>
                                      </p:to>
                                    </p:set>
                                  </p:childTnLst>
                                </p:cTn>
                              </p:par>
                              <p:par>
                                <p:cTn id="395" nodeType="withEffect" fill="hold" presetClass="path" presetID="63">
                                  <p:stCondLst>
                                    <p:cond delay="0"/>
                                  </p:stCondLst>
                                  <p:childTnLst>
                                    <p:animMotion path="M -4.44444E-6 9.75497E-7 L 0.05122 9.75497E-7">
                                      <p:cBhvr>
                                        <p:cTn id="396" dur="1000" fill="hold"/>
                                        <p:tgtEl>
                                          <p:spTgt spid="4879"/>
                                        </p:tgtEl>
                                        <p:attrNameLst>
                                          <p:attrName>ppt_x</p:attrName>
                                          <p:attrName>ppt_y</p:attrName>
                                        </p:attrNameLst>
                                      </p:cBhvr>
                                    </p:animMotion>
                                    <p:set>
                                      <p:cBhvr>
                                        <p:cTn id="397" dur="1" fill="hold">
                                          <p:stCondLst>
                                            <p:cond delay="179000"/>
                                          </p:stCondLst>
                                        </p:cTn>
                                        <p:tgtEl>
                                          <p:spTgt spid="4879"/>
                                        </p:tgtEl>
                                        <p:attrNameLst>
                                          <p:attrName>style.visibility</p:attrName>
                                        </p:attrNameLst>
                                      </p:cBhvr>
                                      <p:to>
                                        <p:strVal val="hidden"/>
                                      </p:to>
                                    </p:set>
                                  </p:childTnLst>
                                </p:cTn>
                              </p:par>
                              <p:par>
                                <p:cTn id="398" nodeType="withEffect" fill="hold" presetClass="path" presetID="63">
                                  <p:stCondLst>
                                    <p:cond delay="0"/>
                                  </p:stCondLst>
                                  <p:childTnLst>
                                    <p:animMotion path="M -0.03941 4.42903E-6 L 0.01181 4.42903E-6">
                                      <p:cBhvr>
                                        <p:cTn id="399" dur="1000" fill="hold"/>
                                        <p:tgtEl>
                                          <p:spTgt spid="4899"/>
                                        </p:tgtEl>
                                        <p:attrNameLst>
                                          <p:attrName>ppt_x</p:attrName>
                                          <p:attrName>ppt_y</p:attrName>
                                        </p:attrNameLst>
                                      </p:cBhvr>
                                    </p:animMotion>
                                    <p:set>
                                      <p:cBhvr>
                                        <p:cTn id="400" dur="1" fill="hold">
                                          <p:stCondLst>
                                            <p:cond delay="181000"/>
                                          </p:stCondLst>
                                        </p:cTn>
                                        <p:tgtEl>
                                          <p:spTgt spid="4899"/>
                                        </p:tgtEl>
                                        <p:attrNameLst>
                                          <p:attrName>style.visibility</p:attrName>
                                        </p:attrNameLst>
                                      </p:cBhvr>
                                      <p:to>
                                        <p:strVal val="hidden"/>
                                      </p:to>
                                    </p:set>
                                  </p:childTnLst>
                                </p:cTn>
                              </p:par>
                              <p:par>
                                <p:cTn id="401" nodeType="withEffect" fill="hold" presetClass="path" presetID="63">
                                  <p:stCondLst>
                                    <p:cond delay="0"/>
                                  </p:stCondLst>
                                  <p:childTnLst>
                                    <p:animMotion path="M -0.02361 0.00509 L 3.88889E-6 -3.35183E-6">
                                      <p:cBhvr>
                                        <p:cTn id="402" dur="1000" fill="hold"/>
                                        <p:tgtEl>
                                          <p:spTgt spid="4919"/>
                                        </p:tgtEl>
                                        <p:attrNameLst>
                                          <p:attrName>ppt_x</p:attrName>
                                          <p:attrName>ppt_y</p:attrName>
                                        </p:attrNameLst>
                                      </p:cBhvr>
                                    </p:animMotion>
                                    <p:set>
                                      <p:cBhvr>
                                        <p:cTn id="403" dur="1" fill="hold">
                                          <p:stCondLst>
                                            <p:cond delay="183000"/>
                                          </p:stCondLst>
                                        </p:cTn>
                                        <p:tgtEl>
                                          <p:spTgt spid="4919"/>
                                        </p:tgtEl>
                                        <p:attrNameLst>
                                          <p:attrName>style.visibility</p:attrName>
                                        </p:attrNameLst>
                                      </p:cBhvr>
                                      <p:to>
                                        <p:strVal val="hidden"/>
                                      </p:to>
                                    </p:set>
                                  </p:childTnLst>
                                </p:cTn>
                              </p:par>
                              <p:par>
                                <p:cTn id="404" nodeType="withEffect" fill="hold" presetClass="path" presetID="35">
                                  <p:stCondLst>
                                    <p:cond delay="0"/>
                                  </p:stCondLst>
                                  <p:childTnLst>
                                    <p:animMotion path="M -1.38889E-6 0.00023 L -0.03941 -0.00509">
                                      <p:cBhvr>
                                        <p:cTn id="405" dur="1000" fill="hold"/>
                                        <p:tgtEl>
                                          <p:spTgt spid="4920"/>
                                        </p:tgtEl>
                                        <p:attrNameLst>
                                          <p:attrName>ppt_x</p:attrName>
                                          <p:attrName>ppt_y</p:attrName>
                                        </p:attrNameLst>
                                      </p:cBhvr>
                                    </p:animMotion>
                                    <p:set>
                                      <p:cBhvr>
                                        <p:cTn id="406" dur="1" fill="hold">
                                          <p:stCondLst>
                                            <p:cond delay="185000"/>
                                          </p:stCondLst>
                                        </p:cTn>
                                        <p:tgtEl>
                                          <p:spTgt spid="4920"/>
                                        </p:tgtEl>
                                        <p:attrNameLst>
                                          <p:attrName>style.visibility</p:attrName>
                                        </p:attrNameLst>
                                      </p:cBhvr>
                                      <p:to>
                                        <p:strVal val="hidden"/>
                                      </p:to>
                                    </p:set>
                                  </p:childTnLst>
                                </p:cTn>
                              </p:par>
                              <p:par>
                                <p:cTn id="407" nodeType="withEffect" fill="hold" presetClass="path" presetID="63">
                                  <p:stCondLst>
                                    <p:cond delay="0"/>
                                  </p:stCondLst>
                                  <p:childTnLst>
                                    <p:animMotion path="M -0.02361 0.00509 L 3.88889E-6 -3.35183E-6">
                                      <p:cBhvr>
                                        <p:cTn id="408" dur="1000" fill="hold"/>
                                        <p:tgtEl>
                                          <p:spTgt spid="4921"/>
                                        </p:tgtEl>
                                        <p:attrNameLst>
                                          <p:attrName>ppt_x</p:attrName>
                                          <p:attrName>ppt_y</p:attrName>
                                        </p:attrNameLst>
                                      </p:cBhvr>
                                    </p:animMotion>
                                    <p:set>
                                      <p:cBhvr>
                                        <p:cTn id="409" dur="1" fill="hold">
                                          <p:stCondLst>
                                            <p:cond delay="187000"/>
                                          </p:stCondLst>
                                        </p:cTn>
                                        <p:tgtEl>
                                          <p:spTgt spid="4921"/>
                                        </p:tgtEl>
                                        <p:attrNameLst>
                                          <p:attrName>style.visibility</p:attrName>
                                        </p:attrNameLst>
                                      </p:cBhvr>
                                      <p:to>
                                        <p:strVal val="hidden"/>
                                      </p:to>
                                    </p:set>
                                  </p:childTnLst>
                                </p:cTn>
                              </p:par>
                              <p:par>
                                <p:cTn id="410" nodeType="withEffect" fill="hold" presetClass="path" presetID="35">
                                  <p:stCondLst>
                                    <p:cond delay="0"/>
                                  </p:stCondLst>
                                  <p:childTnLst>
                                    <p:animMotion path="M -1.38889E-6 0.00023 L -0.03941 -0.00509">
                                      <p:cBhvr>
                                        <p:cTn id="411" dur="1000" fill="hold"/>
                                        <p:tgtEl>
                                          <p:spTgt spid="4922"/>
                                        </p:tgtEl>
                                        <p:attrNameLst>
                                          <p:attrName>ppt_x</p:attrName>
                                          <p:attrName>ppt_y</p:attrName>
                                        </p:attrNameLst>
                                      </p:cBhvr>
                                    </p:animMotion>
                                    <p:set>
                                      <p:cBhvr>
                                        <p:cTn id="412" dur="1" fill="hold">
                                          <p:stCondLst>
                                            <p:cond delay="189000"/>
                                          </p:stCondLst>
                                        </p:cTn>
                                        <p:tgtEl>
                                          <p:spTgt spid="4922"/>
                                        </p:tgtEl>
                                        <p:attrNameLst>
                                          <p:attrName>style.visibility</p:attrName>
                                        </p:attrNameLst>
                                      </p:cBhvr>
                                      <p:to>
                                        <p:strVal val="hidden"/>
                                      </p:to>
                                    </p:set>
                                  </p:childTnLst>
                                </p:cTn>
                              </p:par>
                              <p:par>
                                <p:cTn id="413" nodeType="withEffect" fill="hold" presetClass="path" presetID="63">
                                  <p:stCondLst>
                                    <p:cond delay="0"/>
                                  </p:stCondLst>
                                  <p:childTnLst>
                                    <p:animMotion path="M -0.02361 0.00509 L 3.88889E-6 -3.35183E-6">
                                      <p:cBhvr>
                                        <p:cTn id="414" dur="1000" fill="hold"/>
                                        <p:tgtEl>
                                          <p:spTgt spid="4923"/>
                                        </p:tgtEl>
                                        <p:attrNameLst>
                                          <p:attrName>ppt_x</p:attrName>
                                          <p:attrName>ppt_y</p:attrName>
                                        </p:attrNameLst>
                                      </p:cBhvr>
                                    </p:animMotion>
                                    <p:set>
                                      <p:cBhvr>
                                        <p:cTn id="415" dur="1" fill="hold">
                                          <p:stCondLst>
                                            <p:cond delay="191000"/>
                                          </p:stCondLst>
                                        </p:cTn>
                                        <p:tgtEl>
                                          <p:spTgt spid="4923"/>
                                        </p:tgtEl>
                                        <p:attrNameLst>
                                          <p:attrName>style.visibility</p:attrName>
                                        </p:attrNameLst>
                                      </p:cBhvr>
                                      <p:to>
                                        <p:strVal val="hidden"/>
                                      </p:to>
                                    </p:set>
                                  </p:childTnLst>
                                </p:cTn>
                              </p:par>
                              <p:par>
                                <p:cTn id="416" nodeType="withEffect" fill="hold" presetClass="path" presetID="35">
                                  <p:stCondLst>
                                    <p:cond delay="0"/>
                                  </p:stCondLst>
                                  <p:childTnLst>
                                    <p:animMotion path="M -1.38889E-6 0.00023 L -0.03941 -0.00509">
                                      <p:cBhvr>
                                        <p:cTn id="417" dur="1000" fill="hold"/>
                                        <p:tgtEl>
                                          <p:spTgt spid="4924"/>
                                        </p:tgtEl>
                                        <p:attrNameLst>
                                          <p:attrName>ppt_x</p:attrName>
                                          <p:attrName>ppt_y</p:attrName>
                                        </p:attrNameLst>
                                      </p:cBhvr>
                                    </p:animMotion>
                                    <p:set>
                                      <p:cBhvr>
                                        <p:cTn id="418" dur="1" fill="hold">
                                          <p:stCondLst>
                                            <p:cond delay="193000"/>
                                          </p:stCondLst>
                                        </p:cTn>
                                        <p:tgtEl>
                                          <p:spTgt spid="4924"/>
                                        </p:tgtEl>
                                        <p:attrNameLst>
                                          <p:attrName>style.visibility</p:attrName>
                                        </p:attrNameLst>
                                      </p:cBhvr>
                                      <p:to>
                                        <p:strVal val="hidden"/>
                                      </p:to>
                                    </p:set>
                                  </p:childTnLst>
                                </p:cTn>
                              </p:par>
                              <p:par>
                                <p:cTn id="419" nodeType="withEffect" fill="hold" presetClass="path" presetID="64">
                                  <p:stCondLst>
                                    <p:cond delay="0"/>
                                  </p:stCondLst>
                                  <p:childTnLst>
                                    <p:animMotion path="M 1.94444E-6 -2.15442E-6 L 1.94444E-6 -0.07328">
                                      <p:cBhvr>
                                        <p:cTn id="420" dur="1000" fill="hold"/>
                                        <p:tgtEl>
                                          <p:spTgt spid="4925"/>
                                        </p:tgtEl>
                                        <p:attrNameLst>
                                          <p:attrName>ppt_x</p:attrName>
                                          <p:attrName>ppt_y</p:attrName>
                                        </p:attrNameLst>
                                      </p:cBhvr>
                                    </p:animMotion>
                                    <p:set>
                                      <p:cBhvr>
                                        <p:cTn id="421" dur="1" fill="hold">
                                          <p:stCondLst>
                                            <p:cond delay="195000"/>
                                          </p:stCondLst>
                                        </p:cTn>
                                        <p:tgtEl>
                                          <p:spTgt spid="4925"/>
                                        </p:tgtEl>
                                        <p:attrNameLst>
                                          <p:attrName>style.visibility</p:attrName>
                                        </p:attrNameLst>
                                      </p:cBhvr>
                                      <p:to>
                                        <p:strVal val="hidden"/>
                                      </p:to>
                                    </p:set>
                                  </p:childTnLst>
                                </p:cTn>
                              </p:par>
                              <p:par>
                                <p:cTn id="422" nodeType="withEffect" fill="hold" presetClass="path" presetID="42">
                                  <p:stCondLst>
                                    <p:cond delay="0"/>
                                  </p:stCondLst>
                                  <p:childTnLst>
                                    <p:animMotion path="M 1.38889E-6 0.01086 L 1.38889E-6 0.09477">
                                      <p:cBhvr>
                                        <p:cTn id="423" dur="1000" fill="hold"/>
                                        <p:tgtEl>
                                          <p:spTgt spid="4945"/>
                                        </p:tgtEl>
                                        <p:attrNameLst>
                                          <p:attrName>ppt_x</p:attrName>
                                          <p:attrName>ppt_y</p:attrName>
                                        </p:attrNameLst>
                                      </p:cBhvr>
                                    </p:animMotion>
                                    <p:set>
                                      <p:cBhvr>
                                        <p:cTn id="424" dur="1" fill="hold">
                                          <p:stCondLst>
                                            <p:cond delay="197000"/>
                                          </p:stCondLst>
                                        </p:cTn>
                                        <p:tgtEl>
                                          <p:spTgt spid="4945"/>
                                        </p:tgtEl>
                                        <p:attrNameLst>
                                          <p:attrName>style.visibility</p:attrName>
                                        </p:attrNameLst>
                                      </p:cBhvr>
                                      <p:to>
                                        <p:strVal val="hidden"/>
                                      </p:to>
                                    </p:set>
                                  </p:childTnLst>
                                </p:cTn>
                              </p:par>
                              <p:par>
                                <p:cTn id="425" nodeType="withEffect" fill="hold" presetClass="path" presetID="64">
                                  <p:stCondLst>
                                    <p:cond delay="0"/>
                                  </p:stCondLst>
                                  <p:childTnLst>
                                    <p:animMotion path="M 0 0  L 0 -0.33287">
                                      <p:cBhvr>
                                        <p:cTn id="426" dur="1000" fill="hold"/>
                                        <p:tgtEl>
                                          <p:spTgt spid="4965"/>
                                        </p:tgtEl>
                                        <p:attrNameLst>
                                          <p:attrName>ppt_x</p:attrName>
                                          <p:attrName>ppt_y</p:attrName>
                                        </p:attrNameLst>
                                      </p:cBhvr>
                                    </p:animMotion>
                                    <p:set>
                                      <p:cBhvr>
                                        <p:cTn id="427" dur="1" fill="hold">
                                          <p:stCondLst>
                                            <p:cond delay="199000"/>
                                          </p:stCondLst>
                                        </p:cTn>
                                        <p:tgtEl>
                                          <p:spTgt spid="4965"/>
                                        </p:tgtEl>
                                        <p:attrNameLst>
                                          <p:attrName>style.visibility</p:attrName>
                                        </p:attrNameLst>
                                      </p:cBhvr>
                                      <p:to>
                                        <p:strVal val="hidden"/>
                                      </p:to>
                                    </p:set>
                                  </p:childTnLst>
                                </p:cTn>
                              </p:par>
                              <p:par>
                                <p:cTn id="428" nodeType="withEffect" fill="hold" presetClass="path" presetID="42">
                                  <p:stCondLst>
                                    <p:cond delay="0"/>
                                  </p:stCondLst>
                                  <p:childTnLst>
                                    <p:animMotion path="M -0.00382 -0.02589 L -0.00382 0.04762">
                                      <p:cBhvr>
                                        <p:cTn id="429" dur="1000" fill="hold"/>
                                        <p:tgtEl>
                                          <p:spTgt spid="4965"/>
                                        </p:tgtEl>
                                        <p:attrNameLst>
                                          <p:attrName>ppt_x</p:attrName>
                                          <p:attrName>ppt_y</p:attrName>
                                        </p:attrNameLst>
                                      </p:cBhvr>
                                    </p:animMotion>
                                    <p:set>
                                      <p:cBhvr>
                                        <p:cTn id="430" dur="1" fill="hold">
                                          <p:stCondLst>
                                            <p:cond delay="201000"/>
                                          </p:stCondLst>
                                        </p:cTn>
                                        <p:tgtEl>
                                          <p:spTgt spid="4965"/>
                                        </p:tgtEl>
                                        <p:attrNameLst>
                                          <p:attrName>style.visibility</p:attrName>
                                        </p:attrNameLst>
                                      </p:cBhvr>
                                      <p:to>
                                        <p:strVal val="hidden"/>
                                      </p:to>
                                    </p:set>
                                  </p:childTnLst>
                                </p:cTn>
                              </p:par>
                              <p:par>
                                <p:cTn id="431" nodeType="withEffect" fill="hold" presetClass="path" presetID="64">
                                  <p:stCondLst>
                                    <p:cond delay="0"/>
                                  </p:stCondLst>
                                  <p:childTnLst>
                                    <p:animMotion path="M 1.94444E-6 -2.15442E-6 L 1.94444E-6 -0.07328">
                                      <p:cBhvr>
                                        <p:cTn id="432" dur="1000" fill="hold"/>
                                        <p:tgtEl>
                                          <p:spTgt spid="4966"/>
                                        </p:tgtEl>
                                        <p:attrNameLst>
                                          <p:attrName>ppt_x</p:attrName>
                                          <p:attrName>ppt_y</p:attrName>
                                        </p:attrNameLst>
                                      </p:cBhvr>
                                    </p:animMotion>
                                    <p:set>
                                      <p:cBhvr>
                                        <p:cTn id="433" dur="1" fill="hold">
                                          <p:stCondLst>
                                            <p:cond delay="203000"/>
                                          </p:stCondLst>
                                        </p:cTn>
                                        <p:tgtEl>
                                          <p:spTgt spid="4966"/>
                                        </p:tgtEl>
                                        <p:attrNameLst>
                                          <p:attrName>style.visibility</p:attrName>
                                        </p:attrNameLst>
                                      </p:cBhvr>
                                      <p:to>
                                        <p:strVal val="hidden"/>
                                      </p:to>
                                    </p:set>
                                  </p:childTnLst>
                                </p:cTn>
                              </p:par>
                              <p:par>
                                <p:cTn id="434" nodeType="withEffect" fill="hold" presetClass="path" presetID="42">
                                  <p:stCondLst>
                                    <p:cond delay="0"/>
                                  </p:stCondLst>
                                  <p:childTnLst>
                                    <p:animMotion path="M 1.38889E-6 0.01086 L 1.38889E-6 0.09477">
                                      <p:cBhvr>
                                        <p:cTn id="435" dur="1000" fill="hold"/>
                                        <p:tgtEl>
                                          <p:spTgt spid="4986"/>
                                        </p:tgtEl>
                                        <p:attrNameLst>
                                          <p:attrName>ppt_x</p:attrName>
                                          <p:attrName>ppt_y</p:attrName>
                                        </p:attrNameLst>
                                      </p:cBhvr>
                                    </p:animMotion>
                                    <p:set>
                                      <p:cBhvr>
                                        <p:cTn id="436" dur="1" fill="hold">
                                          <p:stCondLst>
                                            <p:cond delay="205000"/>
                                          </p:stCondLst>
                                        </p:cTn>
                                        <p:tgtEl>
                                          <p:spTgt spid="4986"/>
                                        </p:tgtEl>
                                        <p:attrNameLst>
                                          <p:attrName>style.visibility</p:attrName>
                                        </p:attrNameLst>
                                      </p:cBhvr>
                                      <p:to>
                                        <p:strVal val="hidden"/>
                                      </p:to>
                                    </p:set>
                                  </p:childTnLst>
                                </p:cTn>
                              </p:par>
                              <p:par>
                                <p:cTn id="437" nodeType="withEffect" fill="hold" presetClass="path" presetID="64">
                                  <p:stCondLst>
                                    <p:cond delay="0"/>
                                  </p:stCondLst>
                                  <p:childTnLst>
                                    <p:animMotion path="M 5E-6 4.10541E-6 L -0.00381 -0.09432">
                                      <p:cBhvr>
                                        <p:cTn id="438" dur="1000" fill="hold"/>
                                        <p:tgtEl>
                                          <p:spTgt spid="5006"/>
                                        </p:tgtEl>
                                        <p:attrNameLst>
                                          <p:attrName>ppt_x</p:attrName>
                                          <p:attrName>ppt_y</p:attrName>
                                        </p:attrNameLst>
                                      </p:cBhvr>
                                    </p:animMotion>
                                    <p:set>
                                      <p:cBhvr>
                                        <p:cTn id="439" dur="1" fill="hold">
                                          <p:stCondLst>
                                            <p:cond delay="207000"/>
                                          </p:stCondLst>
                                        </p:cTn>
                                        <p:tgtEl>
                                          <p:spTgt spid="5006"/>
                                        </p:tgtEl>
                                        <p:attrNameLst>
                                          <p:attrName>style.visibility</p:attrName>
                                        </p:attrNameLst>
                                      </p:cBhvr>
                                      <p:to>
                                        <p:strVal val="hidden"/>
                                      </p:to>
                                    </p:set>
                                  </p:childTnLst>
                                </p:cTn>
                              </p:par>
                              <p:par>
                                <p:cTn id="440" nodeType="withEffect" fill="hold" presetClass="path" presetID="42">
                                  <p:stCondLst>
                                    <p:cond delay="0"/>
                                  </p:stCondLst>
                                  <p:childTnLst>
                                    <p:animMotion path="M 1.38889E-6 -4.73417E-6 L -0.00399 0.07374">
                                      <p:cBhvr>
                                        <p:cTn id="441" dur="1000" fill="hold"/>
                                        <p:tgtEl>
                                          <p:spTgt spid="5026"/>
                                        </p:tgtEl>
                                        <p:attrNameLst>
                                          <p:attrName>ppt_x</p:attrName>
                                          <p:attrName>ppt_y</p:attrName>
                                        </p:attrNameLst>
                                      </p:cBhvr>
                                    </p:animMotion>
                                    <p:set>
                                      <p:cBhvr>
                                        <p:cTn id="442" dur="1" fill="hold">
                                          <p:stCondLst>
                                            <p:cond delay="209000"/>
                                          </p:stCondLst>
                                        </p:cTn>
                                        <p:tgtEl>
                                          <p:spTgt spid="5026"/>
                                        </p:tgtEl>
                                        <p:attrNameLst>
                                          <p:attrName>style.visibility</p:attrName>
                                        </p:attrNameLst>
                                      </p:cBhvr>
                                      <p:to>
                                        <p:strVal val="hidden"/>
                                      </p:to>
                                    </p:set>
                                  </p:childTnLst>
                                </p:cTn>
                              </p:par>
                              <p:par>
                                <p:cTn id="443" nodeType="withEffect" fill="hold" presetClass="path" presetID="64">
                                  <p:stCondLst>
                                    <p:cond delay="0"/>
                                  </p:stCondLst>
                                  <p:childTnLst>
                                    <p:animMotion path="M 5E-6 -9.20018E-7 L -0.00382 -0.08391">
                                      <p:cBhvr>
                                        <p:cTn id="444" dur="1000" fill="hold"/>
                                        <p:tgtEl>
                                          <p:spTgt spid="5046"/>
                                        </p:tgtEl>
                                        <p:attrNameLst>
                                          <p:attrName>ppt_x</p:attrName>
                                          <p:attrName>ppt_y</p:attrName>
                                        </p:attrNameLst>
                                      </p:cBhvr>
                                    </p:animMotion>
                                    <p:set>
                                      <p:cBhvr>
                                        <p:cTn id="445" dur="1" fill="hold">
                                          <p:stCondLst>
                                            <p:cond delay="211000"/>
                                          </p:stCondLst>
                                        </p:cTn>
                                        <p:tgtEl>
                                          <p:spTgt spid="5046"/>
                                        </p:tgtEl>
                                        <p:attrNameLst>
                                          <p:attrName>style.visibility</p:attrName>
                                        </p:attrNameLst>
                                      </p:cBhvr>
                                      <p:to>
                                        <p:strVal val="hidden"/>
                                      </p:to>
                                    </p:set>
                                  </p:childTnLst>
                                </p:cTn>
                              </p:par>
                              <p:par>
                                <p:cTn id="446" nodeType="withEffect" fill="hold" presetClass="path" presetID="64">
                                  <p:stCondLst>
                                    <p:cond delay="0"/>
                                  </p:stCondLst>
                                  <p:childTnLst>
                                    <p:animMotion path="M 0 0  L 0 -0.33287">
                                      <p:cBhvr>
                                        <p:cTn id="447" dur="1000" fill="hold"/>
                                        <p:tgtEl>
                                          <p:spTgt spid="5047"/>
                                        </p:tgtEl>
                                        <p:attrNameLst>
                                          <p:attrName>ppt_x</p:attrName>
                                          <p:attrName>ppt_y</p:attrName>
                                        </p:attrNameLst>
                                      </p:cBhvr>
                                    </p:animMotion>
                                    <p:set>
                                      <p:cBhvr>
                                        <p:cTn id="448" dur="1" fill="hold">
                                          <p:stCondLst>
                                            <p:cond delay="213000"/>
                                          </p:stCondLst>
                                        </p:cTn>
                                        <p:tgtEl>
                                          <p:spTgt spid="5047"/>
                                        </p:tgtEl>
                                        <p:attrNameLst>
                                          <p:attrName>style.visibility</p:attrName>
                                        </p:attrNameLst>
                                      </p:cBhvr>
                                      <p:to>
                                        <p:strVal val="hidden"/>
                                      </p:to>
                                    </p:set>
                                  </p:childTnLst>
                                </p:cTn>
                              </p:par>
                              <p:par>
                                <p:cTn id="449" nodeType="withEffect" fill="hold" presetClass="path" presetID="42">
                                  <p:stCondLst>
                                    <p:cond delay="0"/>
                                  </p:stCondLst>
                                  <p:childTnLst>
                                    <p:animMotion path="M -0.00382 -0.02589 L -0.00382 0.04762">
                                      <p:cBhvr>
                                        <p:cTn id="450" dur="1000" fill="hold"/>
                                        <p:tgtEl>
                                          <p:spTgt spid="5047"/>
                                        </p:tgtEl>
                                        <p:attrNameLst>
                                          <p:attrName>ppt_x</p:attrName>
                                          <p:attrName>ppt_y</p:attrName>
                                        </p:attrNameLst>
                                      </p:cBhvr>
                                    </p:animMotion>
                                    <p:set>
                                      <p:cBhvr>
                                        <p:cTn id="451" dur="1" fill="hold">
                                          <p:stCondLst>
                                            <p:cond delay="215000"/>
                                          </p:stCondLst>
                                        </p:cTn>
                                        <p:tgtEl>
                                          <p:spTgt spid="5047"/>
                                        </p:tgtEl>
                                        <p:attrNameLst>
                                          <p:attrName>style.visibility</p:attrName>
                                        </p:attrNameLst>
                                      </p:cBhvr>
                                      <p:to>
                                        <p:strVal val="hidden"/>
                                      </p:to>
                                    </p:set>
                                  </p:childTnLst>
                                </p:cTn>
                              </p:par>
                              <p:par>
                                <p:cTn id="452" nodeType="withEffect" fill="hold" presetClass="path" presetID="64">
                                  <p:stCondLst>
                                    <p:cond delay="0"/>
                                  </p:stCondLst>
                                  <p:childTnLst>
                                    <p:animMotion path="M 1.94444E-6 -2.15442E-6 L 1.94444E-6 -0.07328">
                                      <p:cBhvr>
                                        <p:cTn id="453" dur="1000" fill="hold"/>
                                        <p:tgtEl>
                                          <p:spTgt spid="5048"/>
                                        </p:tgtEl>
                                        <p:attrNameLst>
                                          <p:attrName>ppt_x</p:attrName>
                                          <p:attrName>ppt_y</p:attrName>
                                        </p:attrNameLst>
                                      </p:cBhvr>
                                    </p:animMotion>
                                    <p:set>
                                      <p:cBhvr>
                                        <p:cTn id="454" dur="1" fill="hold">
                                          <p:stCondLst>
                                            <p:cond delay="217000"/>
                                          </p:stCondLst>
                                        </p:cTn>
                                        <p:tgtEl>
                                          <p:spTgt spid="5048"/>
                                        </p:tgtEl>
                                        <p:attrNameLst>
                                          <p:attrName>style.visibility</p:attrName>
                                        </p:attrNameLst>
                                      </p:cBhvr>
                                      <p:to>
                                        <p:strVal val="hidden"/>
                                      </p:to>
                                    </p:set>
                                  </p:childTnLst>
                                </p:cTn>
                              </p:par>
                              <p:par>
                                <p:cTn id="455" nodeType="withEffect" fill="hold" presetClass="path" presetID="42">
                                  <p:stCondLst>
                                    <p:cond delay="0"/>
                                  </p:stCondLst>
                                  <p:childTnLst>
                                    <p:animMotion path="M 1.38889E-6 0.01086 L 1.38889E-6 0.09477">
                                      <p:cBhvr>
                                        <p:cTn id="456" dur="1000" fill="hold"/>
                                        <p:tgtEl>
                                          <p:spTgt spid="5068"/>
                                        </p:tgtEl>
                                        <p:attrNameLst>
                                          <p:attrName>ppt_x</p:attrName>
                                          <p:attrName>ppt_y</p:attrName>
                                        </p:attrNameLst>
                                      </p:cBhvr>
                                    </p:animMotion>
                                    <p:set>
                                      <p:cBhvr>
                                        <p:cTn id="457" dur="1" fill="hold">
                                          <p:stCondLst>
                                            <p:cond delay="219000"/>
                                          </p:stCondLst>
                                        </p:cTn>
                                        <p:tgtEl>
                                          <p:spTgt spid="5068"/>
                                        </p:tgtEl>
                                        <p:attrNameLst>
                                          <p:attrName>style.visibility</p:attrName>
                                        </p:attrNameLst>
                                      </p:cBhvr>
                                      <p:to>
                                        <p:strVal val="hidden"/>
                                      </p:to>
                                    </p:set>
                                  </p:childTnLst>
                                </p:cTn>
                              </p:par>
                              <p:par>
                                <p:cTn id="458" nodeType="withEffect" fill="hold" presetClass="path" presetID="64">
                                  <p:stCondLst>
                                    <p:cond delay="0"/>
                                  </p:stCondLst>
                                  <p:childTnLst>
                                    <p:animMotion path="M 5E-6 -9.20018E-7 L -0.00382 -0.08391">
                                      <p:cBhvr>
                                        <p:cTn id="459" dur="1000" fill="hold"/>
                                        <p:tgtEl>
                                          <p:spTgt spid="5088"/>
                                        </p:tgtEl>
                                        <p:attrNameLst>
                                          <p:attrName>ppt_x</p:attrName>
                                          <p:attrName>ppt_y</p:attrName>
                                        </p:attrNameLst>
                                      </p:cBhvr>
                                    </p:animMotion>
                                    <p:set>
                                      <p:cBhvr>
                                        <p:cTn id="460" dur="1" fill="hold">
                                          <p:stCondLst>
                                            <p:cond delay="221000"/>
                                          </p:stCondLst>
                                        </p:cTn>
                                        <p:tgtEl>
                                          <p:spTgt spid="5088"/>
                                        </p:tgtEl>
                                        <p:attrNameLst>
                                          <p:attrName>style.visibility</p:attrName>
                                        </p:attrNameLst>
                                      </p:cBhvr>
                                      <p:to>
                                        <p:strVal val="hidden"/>
                                      </p:to>
                                    </p:set>
                                  </p:childTnLst>
                                </p:cTn>
                              </p:par>
                              <p:par>
                                <p:cTn id="461" nodeType="withEffect" fill="hold" presetClass="path" presetID="64">
                                  <p:stCondLst>
                                    <p:cond delay="0"/>
                                  </p:stCondLst>
                                  <p:childTnLst>
                                    <p:animMotion path="M 0 0  L 0 -0.33287">
                                      <p:cBhvr>
                                        <p:cTn id="462" dur="1000" fill="hold"/>
                                        <p:tgtEl>
                                          <p:spTgt spid="5089"/>
                                        </p:tgtEl>
                                        <p:attrNameLst>
                                          <p:attrName>ppt_x</p:attrName>
                                          <p:attrName>ppt_y</p:attrName>
                                        </p:attrNameLst>
                                      </p:cBhvr>
                                    </p:animMotion>
                                    <p:set>
                                      <p:cBhvr>
                                        <p:cTn id="463" dur="1" fill="hold">
                                          <p:stCondLst>
                                            <p:cond delay="223000"/>
                                          </p:stCondLst>
                                        </p:cTn>
                                        <p:tgtEl>
                                          <p:spTgt spid="5089"/>
                                        </p:tgtEl>
                                        <p:attrNameLst>
                                          <p:attrName>style.visibility</p:attrName>
                                        </p:attrNameLst>
                                      </p:cBhvr>
                                      <p:to>
                                        <p:strVal val="hidden"/>
                                      </p:to>
                                    </p:set>
                                  </p:childTnLst>
                                </p:cTn>
                              </p:par>
                              <p:par>
                                <p:cTn id="464" nodeType="withEffect" fill="hold" presetClass="path" presetID="42">
                                  <p:stCondLst>
                                    <p:cond delay="0"/>
                                  </p:stCondLst>
                                  <p:childTnLst>
                                    <p:animMotion path="M -0.00382 -0.02589 L -0.00382 0.04762">
                                      <p:cBhvr>
                                        <p:cTn id="465" dur="1000" fill="hold"/>
                                        <p:tgtEl>
                                          <p:spTgt spid="5089"/>
                                        </p:tgtEl>
                                        <p:attrNameLst>
                                          <p:attrName>ppt_x</p:attrName>
                                          <p:attrName>ppt_y</p:attrName>
                                        </p:attrNameLst>
                                      </p:cBhvr>
                                    </p:animMotion>
                                    <p:set>
                                      <p:cBhvr>
                                        <p:cTn id="466" dur="1" fill="hold">
                                          <p:stCondLst>
                                            <p:cond delay="225000"/>
                                          </p:stCondLst>
                                        </p:cTn>
                                        <p:tgtEl>
                                          <p:spTgt spid="5089"/>
                                        </p:tgtEl>
                                        <p:attrNameLst>
                                          <p:attrName>style.visibility</p:attrName>
                                        </p:attrNameLst>
                                      </p:cBhvr>
                                      <p:to>
                                        <p:strVal val="hidden"/>
                                      </p:to>
                                    </p:set>
                                  </p:childTnLst>
                                </p:cTn>
                              </p:par>
                              <p:par>
                                <p:cTn id="467" nodeType="withEffect" fill="hold" presetClass="path" presetID="64">
                                  <p:stCondLst>
                                    <p:cond delay="0"/>
                                  </p:stCondLst>
                                  <p:childTnLst>
                                    <p:animMotion path="M 1.94444E-6 -2.15442E-6 L 1.94444E-6 -0.07328">
                                      <p:cBhvr>
                                        <p:cTn id="468" dur="1000" fill="hold"/>
                                        <p:tgtEl>
                                          <p:spTgt spid="5090"/>
                                        </p:tgtEl>
                                        <p:attrNameLst>
                                          <p:attrName>ppt_x</p:attrName>
                                          <p:attrName>ppt_y</p:attrName>
                                        </p:attrNameLst>
                                      </p:cBhvr>
                                    </p:animMotion>
                                    <p:set>
                                      <p:cBhvr>
                                        <p:cTn id="469" dur="1" fill="hold">
                                          <p:stCondLst>
                                            <p:cond delay="227000"/>
                                          </p:stCondLst>
                                        </p:cTn>
                                        <p:tgtEl>
                                          <p:spTgt spid="5090"/>
                                        </p:tgtEl>
                                        <p:attrNameLst>
                                          <p:attrName>style.visibility</p:attrName>
                                        </p:attrNameLst>
                                      </p:cBhvr>
                                      <p:to>
                                        <p:strVal val="hidden"/>
                                      </p:to>
                                    </p:set>
                                  </p:childTnLst>
                                </p:cTn>
                              </p:par>
                              <p:par>
                                <p:cTn id="470" nodeType="withEffect" fill="hold" presetClass="path" presetID="42">
                                  <p:stCondLst>
                                    <p:cond delay="0"/>
                                  </p:stCondLst>
                                  <p:childTnLst>
                                    <p:animMotion path="M 1.38889E-6 0.01086 L 1.38889E-6 0.09477">
                                      <p:cBhvr>
                                        <p:cTn id="471" dur="1000" fill="hold"/>
                                        <p:tgtEl>
                                          <p:spTgt spid="5110"/>
                                        </p:tgtEl>
                                        <p:attrNameLst>
                                          <p:attrName>ppt_x</p:attrName>
                                          <p:attrName>ppt_y</p:attrName>
                                        </p:attrNameLst>
                                      </p:cBhvr>
                                    </p:animMotion>
                                    <p:set>
                                      <p:cBhvr>
                                        <p:cTn id="472" dur="1" fill="hold">
                                          <p:stCondLst>
                                            <p:cond delay="229000"/>
                                          </p:stCondLst>
                                        </p:cTn>
                                        <p:tgtEl>
                                          <p:spTgt spid="5110"/>
                                        </p:tgtEl>
                                        <p:attrNameLst>
                                          <p:attrName>style.visibility</p:attrName>
                                        </p:attrNameLst>
                                      </p:cBhvr>
                                      <p:to>
                                        <p:strVal val="hidden"/>
                                      </p:to>
                                    </p:set>
                                  </p:childTnLst>
                                </p:cTn>
                              </p:par>
                              <p:par>
                                <p:cTn id="473" nodeType="withEffect" fill="hold" presetClass="path" presetID="64">
                                  <p:stCondLst>
                                    <p:cond delay="0"/>
                                  </p:stCondLst>
                                  <p:childTnLst>
                                    <p:animMotion path="M 0 0  L 0 -0.33287">
                                      <p:cBhvr>
                                        <p:cTn id="474" dur="1000" fill="hold"/>
                                        <p:tgtEl>
                                          <p:spTgt spid="5130"/>
                                        </p:tgtEl>
                                        <p:attrNameLst>
                                          <p:attrName>ppt_x</p:attrName>
                                          <p:attrName>ppt_y</p:attrName>
                                        </p:attrNameLst>
                                      </p:cBhvr>
                                    </p:animMotion>
                                    <p:set>
                                      <p:cBhvr>
                                        <p:cTn id="475" dur="1" fill="hold">
                                          <p:stCondLst>
                                            <p:cond delay="231000"/>
                                          </p:stCondLst>
                                        </p:cTn>
                                        <p:tgtEl>
                                          <p:spTgt spid="5130"/>
                                        </p:tgtEl>
                                        <p:attrNameLst>
                                          <p:attrName>style.visibility</p:attrName>
                                        </p:attrNameLst>
                                      </p:cBhvr>
                                      <p:to>
                                        <p:strVal val="hidden"/>
                                      </p:to>
                                    </p:set>
                                  </p:childTnLst>
                                </p:cTn>
                              </p:par>
                              <p:par>
                                <p:cTn id="476" nodeType="withEffect" fill="hold" presetClass="path" presetID="42">
                                  <p:stCondLst>
                                    <p:cond delay="0"/>
                                  </p:stCondLst>
                                  <p:childTnLst>
                                    <p:animMotion path="M -0.00382 -0.02589 L -0.00382 0.04762">
                                      <p:cBhvr>
                                        <p:cTn id="477" dur="1000" fill="hold"/>
                                        <p:tgtEl>
                                          <p:spTgt spid="5130"/>
                                        </p:tgtEl>
                                        <p:attrNameLst>
                                          <p:attrName>ppt_x</p:attrName>
                                          <p:attrName>ppt_y</p:attrName>
                                        </p:attrNameLst>
                                      </p:cBhvr>
                                    </p:animMotion>
                                    <p:set>
                                      <p:cBhvr>
                                        <p:cTn id="478" dur="1" fill="hold">
                                          <p:stCondLst>
                                            <p:cond delay="233000"/>
                                          </p:stCondLst>
                                        </p:cTn>
                                        <p:tgtEl>
                                          <p:spTgt spid="5130"/>
                                        </p:tgtEl>
                                        <p:attrNameLst>
                                          <p:attrName>style.visibility</p:attrName>
                                        </p:attrNameLst>
                                      </p:cBhvr>
                                      <p:to>
                                        <p:strVal val="hidden"/>
                                      </p:to>
                                    </p:set>
                                  </p:childTnLst>
                                </p:cTn>
                              </p:par>
                              <p:par>
                                <p:cTn id="479" nodeType="withEffect" fill="hold" presetClass="path" presetID="64">
                                  <p:stCondLst>
                                    <p:cond delay="0"/>
                                  </p:stCondLst>
                                  <p:childTnLst>
                                    <p:animMotion path="M 1.94444E-6 -2.15442E-6 L 1.94444E-6 -0.07328">
                                      <p:cBhvr>
                                        <p:cTn id="480" dur="1000" fill="hold"/>
                                        <p:tgtEl>
                                          <p:spTgt spid="5131"/>
                                        </p:tgtEl>
                                        <p:attrNameLst>
                                          <p:attrName>ppt_x</p:attrName>
                                          <p:attrName>ppt_y</p:attrName>
                                        </p:attrNameLst>
                                      </p:cBhvr>
                                    </p:animMotion>
                                    <p:set>
                                      <p:cBhvr>
                                        <p:cTn id="481" dur="1" fill="hold">
                                          <p:stCondLst>
                                            <p:cond delay="235000"/>
                                          </p:stCondLst>
                                        </p:cTn>
                                        <p:tgtEl>
                                          <p:spTgt spid="5131"/>
                                        </p:tgtEl>
                                        <p:attrNameLst>
                                          <p:attrName>style.visibility</p:attrName>
                                        </p:attrNameLst>
                                      </p:cBhvr>
                                      <p:to>
                                        <p:strVal val="hidden"/>
                                      </p:to>
                                    </p:set>
                                  </p:childTnLst>
                                </p:cTn>
                              </p:par>
                              <p:par>
                                <p:cTn id="482" nodeType="withEffect" fill="hold" presetClass="path" presetID="42">
                                  <p:stCondLst>
                                    <p:cond delay="0"/>
                                  </p:stCondLst>
                                  <p:childTnLst>
                                    <p:animMotion path="M 1.38889E-6 0.01086 L 1.38889E-6 0.09477">
                                      <p:cBhvr>
                                        <p:cTn id="483" dur="1000" fill="hold"/>
                                        <p:tgtEl>
                                          <p:spTgt spid="5151"/>
                                        </p:tgtEl>
                                        <p:attrNameLst>
                                          <p:attrName>ppt_x</p:attrName>
                                          <p:attrName>ppt_y</p:attrName>
                                        </p:attrNameLst>
                                      </p:cBhvr>
                                    </p:animMotion>
                                    <p:set>
                                      <p:cBhvr>
                                        <p:cTn id="484" dur="1" fill="hold">
                                          <p:stCondLst>
                                            <p:cond delay="237000"/>
                                          </p:stCondLst>
                                        </p:cTn>
                                        <p:tgtEl>
                                          <p:spTgt spid="5151"/>
                                        </p:tgtEl>
                                        <p:attrNameLst>
                                          <p:attrName>style.visibility</p:attrName>
                                        </p:attrNameLst>
                                      </p:cBhvr>
                                      <p:to>
                                        <p:strVal val="hidden"/>
                                      </p:to>
                                    </p:set>
                                  </p:childTnLst>
                                </p:cTn>
                              </p:par>
                              <p:par>
                                <p:cTn id="485" nodeType="withEffect" fill="hold" presetClass="path" presetID="64">
                                  <p:stCondLst>
                                    <p:cond delay="0"/>
                                  </p:stCondLst>
                                  <p:childTnLst>
                                    <p:animMotion path="M 5E-6 4.10541E-6 L -0.00381 -0.09432">
                                      <p:cBhvr>
                                        <p:cTn id="486" dur="1000" fill="hold"/>
                                        <p:tgtEl>
                                          <p:spTgt spid="5171"/>
                                        </p:tgtEl>
                                        <p:attrNameLst>
                                          <p:attrName>ppt_x</p:attrName>
                                          <p:attrName>ppt_y</p:attrName>
                                        </p:attrNameLst>
                                      </p:cBhvr>
                                    </p:animMotion>
                                    <p:set>
                                      <p:cBhvr>
                                        <p:cTn id="487" dur="1" fill="hold">
                                          <p:stCondLst>
                                            <p:cond delay="239000"/>
                                          </p:stCondLst>
                                        </p:cTn>
                                        <p:tgtEl>
                                          <p:spTgt spid="5171"/>
                                        </p:tgtEl>
                                        <p:attrNameLst>
                                          <p:attrName>style.visibility</p:attrName>
                                        </p:attrNameLst>
                                      </p:cBhvr>
                                      <p:to>
                                        <p:strVal val="hidden"/>
                                      </p:to>
                                    </p:set>
                                  </p:childTnLst>
                                </p:cTn>
                              </p:par>
                              <p:par>
                                <p:cTn id="488" nodeType="withEffect" fill="hold" presetClass="path" presetID="42">
                                  <p:stCondLst>
                                    <p:cond delay="0"/>
                                  </p:stCondLst>
                                  <p:childTnLst>
                                    <p:animMotion path="M 1.38889E-6 -4.73417E-6 L -0.00399 0.07374">
                                      <p:cBhvr>
                                        <p:cTn id="489" dur="1000" fill="hold"/>
                                        <p:tgtEl>
                                          <p:spTgt spid="5191"/>
                                        </p:tgtEl>
                                        <p:attrNameLst>
                                          <p:attrName>ppt_x</p:attrName>
                                          <p:attrName>ppt_y</p:attrName>
                                        </p:attrNameLst>
                                      </p:cBhvr>
                                    </p:animMotion>
                                    <p:set>
                                      <p:cBhvr>
                                        <p:cTn id="490" dur="1" fill="hold">
                                          <p:stCondLst>
                                            <p:cond delay="241000"/>
                                          </p:stCondLst>
                                        </p:cTn>
                                        <p:tgtEl>
                                          <p:spTgt spid="5191"/>
                                        </p:tgtEl>
                                        <p:attrNameLst>
                                          <p:attrName>style.visibility</p:attrName>
                                        </p:attrNameLst>
                                      </p:cBhvr>
                                      <p:to>
                                        <p:strVal val="hidden"/>
                                      </p:to>
                                    </p:set>
                                  </p:childTnLst>
                                </p:cTn>
                              </p:par>
                              <p:par>
                                <p:cTn id="491" nodeType="withEffect" fill="hold" presetClass="path" presetID="64">
                                  <p:stCondLst>
                                    <p:cond delay="0"/>
                                  </p:stCondLst>
                                  <p:childTnLst>
                                    <p:animMotion path="M 5E-6 -9.20018E-7 L -0.00382 -0.08391">
                                      <p:cBhvr>
                                        <p:cTn id="492" dur="1000" fill="hold"/>
                                        <p:tgtEl>
                                          <p:spTgt spid="5211"/>
                                        </p:tgtEl>
                                        <p:attrNameLst>
                                          <p:attrName>ppt_x</p:attrName>
                                          <p:attrName>ppt_y</p:attrName>
                                        </p:attrNameLst>
                                      </p:cBhvr>
                                    </p:animMotion>
                                    <p:set>
                                      <p:cBhvr>
                                        <p:cTn id="493" dur="1" fill="hold">
                                          <p:stCondLst>
                                            <p:cond delay="243000"/>
                                          </p:stCondLst>
                                        </p:cTn>
                                        <p:tgtEl>
                                          <p:spTgt spid="5211"/>
                                        </p:tgtEl>
                                        <p:attrNameLst>
                                          <p:attrName>style.visibility</p:attrName>
                                        </p:attrNameLst>
                                      </p:cBhvr>
                                      <p:to>
                                        <p:strVal val="hidden"/>
                                      </p:to>
                                    </p:set>
                                  </p:childTnLst>
                                </p:cTn>
                              </p:par>
                              <p:par>
                                <p:cTn id="494" nodeType="withEffect" fill="hold" presetClass="path" presetID="64">
                                  <p:stCondLst>
                                    <p:cond delay="0"/>
                                  </p:stCondLst>
                                  <p:childTnLst>
                                    <p:animMotion path="M 0 0  L 0 -0.33287">
                                      <p:cBhvr>
                                        <p:cTn id="495" dur="1000" fill="hold"/>
                                        <p:tgtEl>
                                          <p:spTgt spid="5212"/>
                                        </p:tgtEl>
                                        <p:attrNameLst>
                                          <p:attrName>ppt_x</p:attrName>
                                          <p:attrName>ppt_y</p:attrName>
                                        </p:attrNameLst>
                                      </p:cBhvr>
                                    </p:animMotion>
                                    <p:set>
                                      <p:cBhvr>
                                        <p:cTn id="496" dur="1" fill="hold">
                                          <p:stCondLst>
                                            <p:cond delay="245000"/>
                                          </p:stCondLst>
                                        </p:cTn>
                                        <p:tgtEl>
                                          <p:spTgt spid="5212"/>
                                        </p:tgtEl>
                                        <p:attrNameLst>
                                          <p:attrName>style.visibility</p:attrName>
                                        </p:attrNameLst>
                                      </p:cBhvr>
                                      <p:to>
                                        <p:strVal val="hidden"/>
                                      </p:to>
                                    </p:set>
                                  </p:childTnLst>
                                </p:cTn>
                              </p:par>
                              <p:par>
                                <p:cTn id="497" nodeType="withEffect" fill="hold" presetClass="path" presetID="42">
                                  <p:stCondLst>
                                    <p:cond delay="0"/>
                                  </p:stCondLst>
                                  <p:childTnLst>
                                    <p:animMotion path="M -0.00382 -0.02589 L -0.00382 0.04762">
                                      <p:cBhvr>
                                        <p:cTn id="498" dur="1000" fill="hold"/>
                                        <p:tgtEl>
                                          <p:spTgt spid="5212"/>
                                        </p:tgtEl>
                                        <p:attrNameLst>
                                          <p:attrName>ppt_x</p:attrName>
                                          <p:attrName>ppt_y</p:attrName>
                                        </p:attrNameLst>
                                      </p:cBhvr>
                                    </p:animMotion>
                                    <p:set>
                                      <p:cBhvr>
                                        <p:cTn id="499" dur="1" fill="hold">
                                          <p:stCondLst>
                                            <p:cond delay="247000"/>
                                          </p:stCondLst>
                                        </p:cTn>
                                        <p:tgtEl>
                                          <p:spTgt spid="5212"/>
                                        </p:tgtEl>
                                        <p:attrNameLst>
                                          <p:attrName>style.visibility</p:attrName>
                                        </p:attrNameLst>
                                      </p:cBhvr>
                                      <p:to>
                                        <p:strVal val="hidden"/>
                                      </p:to>
                                    </p:set>
                                  </p:childTnLst>
                                </p:cTn>
                              </p:par>
                              <p:par>
                                <p:cTn id="500" nodeType="withEffect" fill="hold" presetClass="path" presetID="64">
                                  <p:stCondLst>
                                    <p:cond delay="0"/>
                                  </p:stCondLst>
                                  <p:childTnLst>
                                    <p:animMotion path="M 1.94444E-6 -2.15442E-6 L 1.94444E-6 -0.07328">
                                      <p:cBhvr>
                                        <p:cTn id="501" dur="1000" fill="hold"/>
                                        <p:tgtEl>
                                          <p:spTgt spid="5213"/>
                                        </p:tgtEl>
                                        <p:attrNameLst>
                                          <p:attrName>ppt_x</p:attrName>
                                          <p:attrName>ppt_y</p:attrName>
                                        </p:attrNameLst>
                                      </p:cBhvr>
                                    </p:animMotion>
                                    <p:set>
                                      <p:cBhvr>
                                        <p:cTn id="502" dur="1" fill="hold">
                                          <p:stCondLst>
                                            <p:cond delay="249000"/>
                                          </p:stCondLst>
                                        </p:cTn>
                                        <p:tgtEl>
                                          <p:spTgt spid="5213"/>
                                        </p:tgtEl>
                                        <p:attrNameLst>
                                          <p:attrName>style.visibility</p:attrName>
                                        </p:attrNameLst>
                                      </p:cBhvr>
                                      <p:to>
                                        <p:strVal val="hidden"/>
                                      </p:to>
                                    </p:set>
                                  </p:childTnLst>
                                </p:cTn>
                              </p:par>
                              <p:par>
                                <p:cTn id="503" nodeType="withEffect" fill="hold" presetClass="path" presetID="42">
                                  <p:stCondLst>
                                    <p:cond delay="0"/>
                                  </p:stCondLst>
                                  <p:childTnLst>
                                    <p:animMotion path="M 1.38889E-6 0.01086 L 1.38889E-6 0.09477">
                                      <p:cBhvr>
                                        <p:cTn id="504" dur="1000" fill="hold"/>
                                        <p:tgtEl>
                                          <p:spTgt spid="5233"/>
                                        </p:tgtEl>
                                        <p:attrNameLst>
                                          <p:attrName>ppt_x</p:attrName>
                                          <p:attrName>ppt_y</p:attrName>
                                        </p:attrNameLst>
                                      </p:cBhvr>
                                    </p:animMotion>
                                    <p:set>
                                      <p:cBhvr>
                                        <p:cTn id="505" dur="1" fill="hold">
                                          <p:stCondLst>
                                            <p:cond delay="251000"/>
                                          </p:stCondLst>
                                        </p:cTn>
                                        <p:tgtEl>
                                          <p:spTgt spid="5233"/>
                                        </p:tgtEl>
                                        <p:attrNameLst>
                                          <p:attrName>style.visibility</p:attrName>
                                        </p:attrNameLst>
                                      </p:cBhvr>
                                      <p:to>
                                        <p:strVal val="hidden"/>
                                      </p:to>
                                    </p:set>
                                  </p:childTnLst>
                                </p:cTn>
                              </p:par>
                              <p:par>
                                <p:cTn id="506" nodeType="withEffect" fill="hold" presetClass="path" presetID="64">
                                  <p:stCondLst>
                                    <p:cond delay="0"/>
                                  </p:stCondLst>
                                  <p:childTnLst>
                                    <p:animMotion path="M 5E-6 -9.20018E-7 L -0.00382 -0.08391">
                                      <p:cBhvr>
                                        <p:cTn id="507" dur="1000" fill="hold"/>
                                        <p:tgtEl>
                                          <p:spTgt spid="5253"/>
                                        </p:tgtEl>
                                        <p:attrNameLst>
                                          <p:attrName>ppt_x</p:attrName>
                                          <p:attrName>ppt_y</p:attrName>
                                        </p:attrNameLst>
                                      </p:cBhvr>
                                    </p:animMotion>
                                    <p:set>
                                      <p:cBhvr>
                                        <p:cTn id="508" dur="1" fill="hold">
                                          <p:stCondLst>
                                            <p:cond delay="253000"/>
                                          </p:stCondLst>
                                        </p:cTn>
                                        <p:tgtEl>
                                          <p:spTgt spid="5253"/>
                                        </p:tgtEl>
                                        <p:attrNameLst>
                                          <p:attrName>style.visibility</p:attrName>
                                        </p:attrNameLst>
                                      </p:cBhvr>
                                      <p:to>
                                        <p:strVal val="hidden"/>
                                      </p:to>
                                    </p:set>
                                  </p:childTnLst>
                                </p:cTn>
                              </p:par>
                              <p:par>
                                <p:cTn id="509" nodeType="withEffect" fill="hold" presetClass="path" presetID="64">
                                  <p:stCondLst>
                                    <p:cond delay="0"/>
                                  </p:stCondLst>
                                  <p:childTnLst>
                                    <p:animMotion path="M 0 0  L 0 -0.33287">
                                      <p:cBhvr>
                                        <p:cTn id="510" dur="1000" fill="hold"/>
                                        <p:tgtEl>
                                          <p:spTgt spid="5254"/>
                                        </p:tgtEl>
                                        <p:attrNameLst>
                                          <p:attrName>ppt_x</p:attrName>
                                          <p:attrName>ppt_y</p:attrName>
                                        </p:attrNameLst>
                                      </p:cBhvr>
                                    </p:animMotion>
                                    <p:set>
                                      <p:cBhvr>
                                        <p:cTn id="511" dur="1" fill="hold">
                                          <p:stCondLst>
                                            <p:cond delay="255000"/>
                                          </p:stCondLst>
                                        </p:cTn>
                                        <p:tgtEl>
                                          <p:spTgt spid="5254"/>
                                        </p:tgtEl>
                                        <p:attrNameLst>
                                          <p:attrName>style.visibility</p:attrName>
                                        </p:attrNameLst>
                                      </p:cBhvr>
                                      <p:to>
                                        <p:strVal val="hidden"/>
                                      </p:to>
                                    </p:set>
                                  </p:childTnLst>
                                </p:cTn>
                              </p:par>
                              <p:par>
                                <p:cTn id="512" nodeType="withEffect" fill="hold" presetClass="path" presetID="42">
                                  <p:stCondLst>
                                    <p:cond delay="0"/>
                                  </p:stCondLst>
                                  <p:childTnLst>
                                    <p:animMotion path="M -0.00382 -0.02589 L -0.00382 0.04762">
                                      <p:cBhvr>
                                        <p:cTn id="513" dur="1000" fill="hold"/>
                                        <p:tgtEl>
                                          <p:spTgt spid="5254"/>
                                        </p:tgtEl>
                                        <p:attrNameLst>
                                          <p:attrName>ppt_x</p:attrName>
                                          <p:attrName>ppt_y</p:attrName>
                                        </p:attrNameLst>
                                      </p:cBhvr>
                                    </p:animMotion>
                                    <p:set>
                                      <p:cBhvr>
                                        <p:cTn id="514" dur="1" fill="hold">
                                          <p:stCondLst>
                                            <p:cond delay="257000"/>
                                          </p:stCondLst>
                                        </p:cTn>
                                        <p:tgtEl>
                                          <p:spTgt spid="5254"/>
                                        </p:tgtEl>
                                        <p:attrNameLst>
                                          <p:attrName>style.visibility</p:attrName>
                                        </p:attrNameLst>
                                      </p:cBhvr>
                                      <p:to>
                                        <p:strVal val="hidden"/>
                                      </p:to>
                                    </p:set>
                                  </p:childTnLst>
                                </p:cTn>
                              </p:par>
                              <p:par>
                                <p:cTn id="515" nodeType="withEffect" fill="hold" presetClass="path" presetID="64">
                                  <p:stCondLst>
                                    <p:cond delay="0"/>
                                  </p:stCondLst>
                                  <p:childTnLst>
                                    <p:animMotion path="M 1.94444E-6 -2.15442E-6 L 1.94444E-6 -0.07328">
                                      <p:cBhvr>
                                        <p:cTn id="516" dur="1000" fill="hold"/>
                                        <p:tgtEl>
                                          <p:spTgt spid="5255"/>
                                        </p:tgtEl>
                                        <p:attrNameLst>
                                          <p:attrName>ppt_x</p:attrName>
                                          <p:attrName>ppt_y</p:attrName>
                                        </p:attrNameLst>
                                      </p:cBhvr>
                                    </p:animMotion>
                                    <p:set>
                                      <p:cBhvr>
                                        <p:cTn id="517" dur="1" fill="hold">
                                          <p:stCondLst>
                                            <p:cond delay="259000"/>
                                          </p:stCondLst>
                                        </p:cTn>
                                        <p:tgtEl>
                                          <p:spTgt spid="5255"/>
                                        </p:tgtEl>
                                        <p:attrNameLst>
                                          <p:attrName>style.visibility</p:attrName>
                                        </p:attrNameLst>
                                      </p:cBhvr>
                                      <p:to>
                                        <p:strVal val="hidden"/>
                                      </p:to>
                                    </p:set>
                                  </p:childTnLst>
                                </p:cTn>
                              </p:par>
                              <p:par>
                                <p:cTn id="518" nodeType="withEffect" fill="hold" presetClass="path" presetID="42">
                                  <p:stCondLst>
                                    <p:cond delay="0"/>
                                  </p:stCondLst>
                                  <p:childTnLst>
                                    <p:animMotion path="M 1.38889E-6 0.01086 L 1.38889E-6 0.09477">
                                      <p:cBhvr>
                                        <p:cTn id="519" dur="1000" fill="hold"/>
                                        <p:tgtEl>
                                          <p:spTgt spid="5275"/>
                                        </p:tgtEl>
                                        <p:attrNameLst>
                                          <p:attrName>ppt_x</p:attrName>
                                          <p:attrName>ppt_y</p:attrName>
                                        </p:attrNameLst>
                                      </p:cBhvr>
                                    </p:animMotion>
                                    <p:set>
                                      <p:cBhvr>
                                        <p:cTn id="520" dur="1" fill="hold">
                                          <p:stCondLst>
                                            <p:cond delay="261000"/>
                                          </p:stCondLst>
                                        </p:cTn>
                                        <p:tgtEl>
                                          <p:spTgt spid="5275"/>
                                        </p:tgtEl>
                                        <p:attrNameLst>
                                          <p:attrName>style.visibility</p:attrName>
                                        </p:attrNameLst>
                                      </p:cBhvr>
                                      <p:to>
                                        <p:strVal val="hidden"/>
                                      </p:to>
                                    </p:set>
                                  </p:childTnLst>
                                </p:cTn>
                              </p:par>
                              <p:par>
                                <p:cTn id="521" nodeType="withEffect" fill="hold" presetClass="path" presetID="64">
                                  <p:stCondLst>
                                    <p:cond delay="0"/>
                                  </p:stCondLst>
                                  <p:childTnLst>
                                    <p:animMotion path="M 0 0  L 0 -0.33287">
                                      <p:cBhvr>
                                        <p:cTn id="522" dur="1000" fill="hold"/>
                                        <p:tgtEl>
                                          <p:spTgt spid="5295"/>
                                        </p:tgtEl>
                                        <p:attrNameLst>
                                          <p:attrName>ppt_x</p:attrName>
                                          <p:attrName>ppt_y</p:attrName>
                                        </p:attrNameLst>
                                      </p:cBhvr>
                                    </p:animMotion>
                                    <p:set>
                                      <p:cBhvr>
                                        <p:cTn id="523" dur="1" fill="hold">
                                          <p:stCondLst>
                                            <p:cond delay="263000"/>
                                          </p:stCondLst>
                                        </p:cTn>
                                        <p:tgtEl>
                                          <p:spTgt spid="5295"/>
                                        </p:tgtEl>
                                        <p:attrNameLst>
                                          <p:attrName>style.visibility</p:attrName>
                                        </p:attrNameLst>
                                      </p:cBhvr>
                                      <p:to>
                                        <p:strVal val="hidden"/>
                                      </p:to>
                                    </p:set>
                                  </p:childTnLst>
                                </p:cTn>
                              </p:par>
                              <p:par>
                                <p:cTn id="524" nodeType="withEffect" fill="hold" presetClass="path" presetID="42">
                                  <p:stCondLst>
                                    <p:cond delay="0"/>
                                  </p:stCondLst>
                                  <p:childTnLst>
                                    <p:animMotion path="M -0.00382 -0.02589 L -0.00382 0.04762">
                                      <p:cBhvr>
                                        <p:cTn id="525" dur="1000" fill="hold"/>
                                        <p:tgtEl>
                                          <p:spTgt spid="5295"/>
                                        </p:tgtEl>
                                        <p:attrNameLst>
                                          <p:attrName>ppt_x</p:attrName>
                                          <p:attrName>ppt_y</p:attrName>
                                        </p:attrNameLst>
                                      </p:cBhvr>
                                    </p:animMotion>
                                    <p:set>
                                      <p:cBhvr>
                                        <p:cTn id="526" dur="1" fill="hold">
                                          <p:stCondLst>
                                            <p:cond delay="265000"/>
                                          </p:stCondLst>
                                        </p:cTn>
                                        <p:tgtEl>
                                          <p:spTgt spid="5295"/>
                                        </p:tgtEl>
                                        <p:attrNameLst>
                                          <p:attrName>style.visibility</p:attrName>
                                        </p:attrNameLst>
                                      </p:cBhvr>
                                      <p:to>
                                        <p:strVal val="hidden"/>
                                      </p:to>
                                    </p:set>
                                  </p:childTnLst>
                                </p:cTn>
                              </p:par>
                              <p:par>
                                <p:cTn id="527" nodeType="withEffect" fill="hold" presetClass="path" presetID="64">
                                  <p:stCondLst>
                                    <p:cond delay="0"/>
                                  </p:stCondLst>
                                  <p:childTnLst>
                                    <p:animMotion path="M 1.94444E-6 -2.15442E-6 L 1.94444E-6 -0.07328">
                                      <p:cBhvr>
                                        <p:cTn id="528" dur="1000" fill="hold"/>
                                        <p:tgtEl>
                                          <p:spTgt spid="5296"/>
                                        </p:tgtEl>
                                        <p:attrNameLst>
                                          <p:attrName>ppt_x</p:attrName>
                                          <p:attrName>ppt_y</p:attrName>
                                        </p:attrNameLst>
                                      </p:cBhvr>
                                    </p:animMotion>
                                    <p:set>
                                      <p:cBhvr>
                                        <p:cTn id="529" dur="1" fill="hold">
                                          <p:stCondLst>
                                            <p:cond delay="267000"/>
                                          </p:stCondLst>
                                        </p:cTn>
                                        <p:tgtEl>
                                          <p:spTgt spid="5296"/>
                                        </p:tgtEl>
                                        <p:attrNameLst>
                                          <p:attrName>style.visibility</p:attrName>
                                        </p:attrNameLst>
                                      </p:cBhvr>
                                      <p:to>
                                        <p:strVal val="hidden"/>
                                      </p:to>
                                    </p:set>
                                  </p:childTnLst>
                                </p:cTn>
                              </p:par>
                              <p:par>
                                <p:cTn id="530" nodeType="withEffect" fill="hold" presetClass="path" presetID="42">
                                  <p:stCondLst>
                                    <p:cond delay="0"/>
                                  </p:stCondLst>
                                  <p:childTnLst>
                                    <p:animMotion path="M 1.38889E-6 0.01086 L 1.38889E-6 0.09477">
                                      <p:cBhvr>
                                        <p:cTn id="531" dur="1000" fill="hold"/>
                                        <p:tgtEl>
                                          <p:spTgt spid="5316"/>
                                        </p:tgtEl>
                                        <p:attrNameLst>
                                          <p:attrName>ppt_x</p:attrName>
                                          <p:attrName>ppt_y</p:attrName>
                                        </p:attrNameLst>
                                      </p:cBhvr>
                                    </p:animMotion>
                                    <p:set>
                                      <p:cBhvr>
                                        <p:cTn id="532" dur="1" fill="hold">
                                          <p:stCondLst>
                                            <p:cond delay="269000"/>
                                          </p:stCondLst>
                                        </p:cTn>
                                        <p:tgtEl>
                                          <p:spTgt spid="5316"/>
                                        </p:tgtEl>
                                        <p:attrNameLst>
                                          <p:attrName>style.visibility</p:attrName>
                                        </p:attrNameLst>
                                      </p:cBhvr>
                                      <p:to>
                                        <p:strVal val="hidden"/>
                                      </p:to>
                                    </p:set>
                                  </p:childTnLst>
                                </p:cTn>
                              </p:par>
                              <p:par>
                                <p:cTn id="533" nodeType="withEffect" fill="hold" presetClass="path" presetID="64">
                                  <p:stCondLst>
                                    <p:cond delay="0"/>
                                  </p:stCondLst>
                                  <p:childTnLst>
                                    <p:animMotion path="M 5E-6 4.10541E-6 L -0.00381 -0.09432">
                                      <p:cBhvr>
                                        <p:cTn id="534" dur="1000" fill="hold"/>
                                        <p:tgtEl>
                                          <p:spTgt spid="5336"/>
                                        </p:tgtEl>
                                        <p:attrNameLst>
                                          <p:attrName>ppt_x</p:attrName>
                                          <p:attrName>ppt_y</p:attrName>
                                        </p:attrNameLst>
                                      </p:cBhvr>
                                    </p:animMotion>
                                    <p:set>
                                      <p:cBhvr>
                                        <p:cTn id="535" dur="1" fill="hold">
                                          <p:stCondLst>
                                            <p:cond delay="271000"/>
                                          </p:stCondLst>
                                        </p:cTn>
                                        <p:tgtEl>
                                          <p:spTgt spid="5336"/>
                                        </p:tgtEl>
                                        <p:attrNameLst>
                                          <p:attrName>style.visibility</p:attrName>
                                        </p:attrNameLst>
                                      </p:cBhvr>
                                      <p:to>
                                        <p:strVal val="hidden"/>
                                      </p:to>
                                    </p:set>
                                  </p:childTnLst>
                                </p:cTn>
                              </p:par>
                              <p:par>
                                <p:cTn id="536" nodeType="withEffect" fill="hold" presetClass="path" presetID="42">
                                  <p:stCondLst>
                                    <p:cond delay="0"/>
                                  </p:stCondLst>
                                  <p:childTnLst>
                                    <p:animMotion path="M 1.38889E-6 -4.73417E-6 L -0.00399 0.07374">
                                      <p:cBhvr>
                                        <p:cTn id="537" dur="1000" fill="hold"/>
                                        <p:tgtEl>
                                          <p:spTgt spid="5356"/>
                                        </p:tgtEl>
                                        <p:attrNameLst>
                                          <p:attrName>ppt_x</p:attrName>
                                          <p:attrName>ppt_y</p:attrName>
                                        </p:attrNameLst>
                                      </p:cBhvr>
                                    </p:animMotion>
                                    <p:set>
                                      <p:cBhvr>
                                        <p:cTn id="538" dur="1" fill="hold">
                                          <p:stCondLst>
                                            <p:cond delay="273000"/>
                                          </p:stCondLst>
                                        </p:cTn>
                                        <p:tgtEl>
                                          <p:spTgt spid="5356"/>
                                        </p:tgtEl>
                                        <p:attrNameLst>
                                          <p:attrName>style.visibility</p:attrName>
                                        </p:attrNameLst>
                                      </p:cBhvr>
                                      <p:to>
                                        <p:strVal val="hidden"/>
                                      </p:to>
                                    </p:set>
                                  </p:childTnLst>
                                </p:cTn>
                              </p:par>
                              <p:par>
                                <p:cTn id="539" nodeType="withEffect" fill="hold" presetClass="path" presetID="64">
                                  <p:stCondLst>
                                    <p:cond delay="0"/>
                                  </p:stCondLst>
                                  <p:childTnLst>
                                    <p:animMotion path="M 5E-6 -9.20018E-7 L -0.00382 -0.08391">
                                      <p:cBhvr>
                                        <p:cTn id="540" dur="1000" fill="hold"/>
                                        <p:tgtEl>
                                          <p:spTgt spid="5376"/>
                                        </p:tgtEl>
                                        <p:attrNameLst>
                                          <p:attrName>ppt_x</p:attrName>
                                          <p:attrName>ppt_y</p:attrName>
                                        </p:attrNameLst>
                                      </p:cBhvr>
                                    </p:animMotion>
                                    <p:set>
                                      <p:cBhvr>
                                        <p:cTn id="541" dur="1" fill="hold">
                                          <p:stCondLst>
                                            <p:cond delay="275000"/>
                                          </p:stCondLst>
                                        </p:cTn>
                                        <p:tgtEl>
                                          <p:spTgt spid="5376"/>
                                        </p:tgtEl>
                                        <p:attrNameLst>
                                          <p:attrName>style.visibility</p:attrName>
                                        </p:attrNameLst>
                                      </p:cBhvr>
                                      <p:to>
                                        <p:strVal val="hidden"/>
                                      </p:to>
                                    </p:set>
                                  </p:childTnLst>
                                </p:cTn>
                              </p:par>
                              <p:par>
                                <p:cTn id="542" nodeType="withEffect" fill="hold" presetClass="path" presetID="64">
                                  <p:stCondLst>
                                    <p:cond delay="0"/>
                                  </p:stCondLst>
                                  <p:childTnLst>
                                    <p:animMotion path="M 0 0  L 0 -0.33287">
                                      <p:cBhvr>
                                        <p:cTn id="543" dur="1000" fill="hold"/>
                                        <p:tgtEl>
                                          <p:spTgt spid="5377"/>
                                        </p:tgtEl>
                                        <p:attrNameLst>
                                          <p:attrName>ppt_x</p:attrName>
                                          <p:attrName>ppt_y</p:attrName>
                                        </p:attrNameLst>
                                      </p:cBhvr>
                                    </p:animMotion>
                                    <p:set>
                                      <p:cBhvr>
                                        <p:cTn id="544" dur="1" fill="hold">
                                          <p:stCondLst>
                                            <p:cond delay="277000"/>
                                          </p:stCondLst>
                                        </p:cTn>
                                        <p:tgtEl>
                                          <p:spTgt spid="5377"/>
                                        </p:tgtEl>
                                        <p:attrNameLst>
                                          <p:attrName>style.visibility</p:attrName>
                                        </p:attrNameLst>
                                      </p:cBhvr>
                                      <p:to>
                                        <p:strVal val="hidden"/>
                                      </p:to>
                                    </p:set>
                                  </p:childTnLst>
                                </p:cTn>
                              </p:par>
                              <p:par>
                                <p:cTn id="545" nodeType="withEffect" fill="hold" presetClass="path" presetID="42">
                                  <p:stCondLst>
                                    <p:cond delay="0"/>
                                  </p:stCondLst>
                                  <p:childTnLst>
                                    <p:animMotion path="M -0.00382 -0.02589 L -0.00382 0.04762">
                                      <p:cBhvr>
                                        <p:cTn id="546" dur="1000" fill="hold"/>
                                        <p:tgtEl>
                                          <p:spTgt spid="5377"/>
                                        </p:tgtEl>
                                        <p:attrNameLst>
                                          <p:attrName>ppt_x</p:attrName>
                                          <p:attrName>ppt_y</p:attrName>
                                        </p:attrNameLst>
                                      </p:cBhvr>
                                    </p:animMotion>
                                    <p:set>
                                      <p:cBhvr>
                                        <p:cTn id="547" dur="1" fill="hold">
                                          <p:stCondLst>
                                            <p:cond delay="279000"/>
                                          </p:stCondLst>
                                        </p:cTn>
                                        <p:tgtEl>
                                          <p:spTgt spid="5377"/>
                                        </p:tgtEl>
                                        <p:attrNameLst>
                                          <p:attrName>style.visibility</p:attrName>
                                        </p:attrNameLst>
                                      </p:cBhvr>
                                      <p:to>
                                        <p:strVal val="hidden"/>
                                      </p:to>
                                    </p:set>
                                  </p:childTnLst>
                                </p:cTn>
                              </p:par>
                              <p:par>
                                <p:cTn id="548" nodeType="withEffect" fill="hold" presetClass="path" presetID="64">
                                  <p:stCondLst>
                                    <p:cond delay="0"/>
                                  </p:stCondLst>
                                  <p:childTnLst>
                                    <p:animMotion path="M 1.94444E-6 -2.15442E-6 L 1.94444E-6 -0.07328">
                                      <p:cBhvr>
                                        <p:cTn id="549" dur="1000" fill="hold"/>
                                        <p:tgtEl>
                                          <p:spTgt spid="5378"/>
                                        </p:tgtEl>
                                        <p:attrNameLst>
                                          <p:attrName>ppt_x</p:attrName>
                                          <p:attrName>ppt_y</p:attrName>
                                        </p:attrNameLst>
                                      </p:cBhvr>
                                    </p:animMotion>
                                    <p:set>
                                      <p:cBhvr>
                                        <p:cTn id="550" dur="1" fill="hold">
                                          <p:stCondLst>
                                            <p:cond delay="281000"/>
                                          </p:stCondLst>
                                        </p:cTn>
                                        <p:tgtEl>
                                          <p:spTgt spid="5378"/>
                                        </p:tgtEl>
                                        <p:attrNameLst>
                                          <p:attrName>style.visibility</p:attrName>
                                        </p:attrNameLst>
                                      </p:cBhvr>
                                      <p:to>
                                        <p:strVal val="hidden"/>
                                      </p:to>
                                    </p:set>
                                  </p:childTnLst>
                                </p:cTn>
                              </p:par>
                              <p:par>
                                <p:cTn id="551" nodeType="withEffect" fill="hold" presetClass="path" presetID="42">
                                  <p:stCondLst>
                                    <p:cond delay="0"/>
                                  </p:stCondLst>
                                  <p:childTnLst>
                                    <p:animMotion path="M 1.38889E-6 0.01086 L 1.38889E-6 0.09477">
                                      <p:cBhvr>
                                        <p:cTn id="552" dur="1000" fill="hold"/>
                                        <p:tgtEl>
                                          <p:spTgt spid="5398"/>
                                        </p:tgtEl>
                                        <p:attrNameLst>
                                          <p:attrName>ppt_x</p:attrName>
                                          <p:attrName>ppt_y</p:attrName>
                                        </p:attrNameLst>
                                      </p:cBhvr>
                                    </p:animMotion>
                                    <p:set>
                                      <p:cBhvr>
                                        <p:cTn id="553" dur="1" fill="hold">
                                          <p:stCondLst>
                                            <p:cond delay="283000"/>
                                          </p:stCondLst>
                                        </p:cTn>
                                        <p:tgtEl>
                                          <p:spTgt spid="5398"/>
                                        </p:tgtEl>
                                        <p:attrNameLst>
                                          <p:attrName>style.visibility</p:attrName>
                                        </p:attrNameLst>
                                      </p:cBhvr>
                                      <p:to>
                                        <p:strVal val="hidden"/>
                                      </p:to>
                                    </p:set>
                                  </p:childTnLst>
                                </p:cTn>
                              </p:par>
                              <p:par>
                                <p:cTn id="554" nodeType="withEffect" fill="hold" presetClass="path" presetID="64">
                                  <p:stCondLst>
                                    <p:cond delay="0"/>
                                  </p:stCondLst>
                                  <p:childTnLst>
                                    <p:animMotion path="M 5E-6 -9.20018E-7 L -0.00382 -0.08391">
                                      <p:cBhvr>
                                        <p:cTn id="555" dur="1000" fill="hold"/>
                                        <p:tgtEl>
                                          <p:spTgt spid="5418"/>
                                        </p:tgtEl>
                                        <p:attrNameLst>
                                          <p:attrName>ppt_x</p:attrName>
                                          <p:attrName>ppt_y</p:attrName>
                                        </p:attrNameLst>
                                      </p:cBhvr>
                                    </p:animMotion>
                                    <p:set>
                                      <p:cBhvr>
                                        <p:cTn id="556" dur="1" fill="hold">
                                          <p:stCondLst>
                                            <p:cond delay="285000"/>
                                          </p:stCondLst>
                                        </p:cTn>
                                        <p:tgtEl>
                                          <p:spTgt spid="5418"/>
                                        </p:tgtEl>
                                        <p:attrNameLst>
                                          <p:attrName>style.visibility</p:attrName>
                                        </p:attrNameLst>
                                      </p:cBhvr>
                                      <p:to>
                                        <p:strVal val="hidden"/>
                                      </p:to>
                                    </p:set>
                                  </p:childTnLst>
                                </p:cTn>
                              </p:par>
                              <p:par>
                                <p:cTn id="557" nodeType="withEffect" fill="hold" presetClass="path" presetID="64">
                                  <p:stCondLst>
                                    <p:cond delay="0"/>
                                  </p:stCondLst>
                                  <p:childTnLst>
                                    <p:animMotion path="M 0 0  L 0 -0.33287">
                                      <p:cBhvr>
                                        <p:cTn id="558" dur="1000" fill="hold"/>
                                        <p:tgtEl>
                                          <p:spTgt spid="5419"/>
                                        </p:tgtEl>
                                        <p:attrNameLst>
                                          <p:attrName>ppt_x</p:attrName>
                                          <p:attrName>ppt_y</p:attrName>
                                        </p:attrNameLst>
                                      </p:cBhvr>
                                    </p:animMotion>
                                    <p:set>
                                      <p:cBhvr>
                                        <p:cTn id="559" dur="1" fill="hold">
                                          <p:stCondLst>
                                            <p:cond delay="287000"/>
                                          </p:stCondLst>
                                        </p:cTn>
                                        <p:tgtEl>
                                          <p:spTgt spid="5419"/>
                                        </p:tgtEl>
                                        <p:attrNameLst>
                                          <p:attrName>style.visibility</p:attrName>
                                        </p:attrNameLst>
                                      </p:cBhvr>
                                      <p:to>
                                        <p:strVal val="hidden"/>
                                      </p:to>
                                    </p:set>
                                  </p:childTnLst>
                                </p:cTn>
                              </p:par>
                              <p:par>
                                <p:cTn id="560" nodeType="withEffect" fill="hold" presetClass="path" presetID="42">
                                  <p:stCondLst>
                                    <p:cond delay="0"/>
                                  </p:stCondLst>
                                  <p:childTnLst>
                                    <p:animMotion path="M -0.00382 -0.02589 L -0.00382 0.04762">
                                      <p:cBhvr>
                                        <p:cTn id="561" dur="1000" fill="hold"/>
                                        <p:tgtEl>
                                          <p:spTgt spid="5419"/>
                                        </p:tgtEl>
                                        <p:attrNameLst>
                                          <p:attrName>ppt_x</p:attrName>
                                          <p:attrName>ppt_y</p:attrName>
                                        </p:attrNameLst>
                                      </p:cBhvr>
                                    </p:animMotion>
                                    <p:set>
                                      <p:cBhvr>
                                        <p:cTn id="562" dur="1" fill="hold">
                                          <p:stCondLst>
                                            <p:cond delay="289000"/>
                                          </p:stCondLst>
                                        </p:cTn>
                                        <p:tgtEl>
                                          <p:spTgt spid="5419"/>
                                        </p:tgtEl>
                                        <p:attrNameLst>
                                          <p:attrName>style.visibility</p:attrName>
                                        </p:attrNameLst>
                                      </p:cBhvr>
                                      <p:to>
                                        <p:strVal val="hidden"/>
                                      </p:to>
                                    </p:set>
                                  </p:childTnLst>
                                </p:cTn>
                              </p:par>
                              <p:par>
                                <p:cTn id="563" nodeType="withEffect" fill="hold" presetClass="path" presetID="64">
                                  <p:stCondLst>
                                    <p:cond delay="0"/>
                                  </p:stCondLst>
                                  <p:childTnLst>
                                    <p:animMotion path="M 1.94444E-6 -2.15442E-6 L 1.94444E-6 -0.07328">
                                      <p:cBhvr>
                                        <p:cTn id="564" dur="1000" fill="hold"/>
                                        <p:tgtEl>
                                          <p:spTgt spid="5420"/>
                                        </p:tgtEl>
                                        <p:attrNameLst>
                                          <p:attrName>ppt_x</p:attrName>
                                          <p:attrName>ppt_y</p:attrName>
                                        </p:attrNameLst>
                                      </p:cBhvr>
                                    </p:animMotion>
                                    <p:set>
                                      <p:cBhvr>
                                        <p:cTn id="565" dur="1" fill="hold">
                                          <p:stCondLst>
                                            <p:cond delay="291000"/>
                                          </p:stCondLst>
                                        </p:cTn>
                                        <p:tgtEl>
                                          <p:spTgt spid="5420"/>
                                        </p:tgtEl>
                                        <p:attrNameLst>
                                          <p:attrName>style.visibility</p:attrName>
                                        </p:attrNameLst>
                                      </p:cBhvr>
                                      <p:to>
                                        <p:strVal val="hidden"/>
                                      </p:to>
                                    </p:set>
                                  </p:childTnLst>
                                </p:cTn>
                              </p:par>
                              <p:par>
                                <p:cTn id="566" nodeType="withEffect" fill="hold" presetClass="path" presetID="42">
                                  <p:stCondLst>
                                    <p:cond delay="0"/>
                                  </p:stCondLst>
                                  <p:childTnLst>
                                    <p:animMotion path="M 1.38889E-6 0.01086 L 1.38889E-6 0.09477">
                                      <p:cBhvr>
                                        <p:cTn id="567" dur="1000" fill="hold"/>
                                        <p:tgtEl>
                                          <p:spTgt spid="5440"/>
                                        </p:tgtEl>
                                        <p:attrNameLst>
                                          <p:attrName>ppt_x</p:attrName>
                                          <p:attrName>ppt_y</p:attrName>
                                        </p:attrNameLst>
                                      </p:cBhvr>
                                    </p:animMotion>
                                    <p:set>
                                      <p:cBhvr>
                                        <p:cTn id="568" dur="1" fill="hold">
                                          <p:stCondLst>
                                            <p:cond delay="293000"/>
                                          </p:stCondLst>
                                        </p:cTn>
                                        <p:tgtEl>
                                          <p:spTgt spid="5440"/>
                                        </p:tgtEl>
                                        <p:attrNameLst>
                                          <p:attrName>style.visibility</p:attrName>
                                        </p:attrNameLst>
                                      </p:cBhvr>
                                      <p:to>
                                        <p:strVal val="hidden"/>
                                      </p:to>
                                    </p:set>
                                  </p:childTnLst>
                                </p:cTn>
                              </p:par>
                              <p:par>
                                <p:cTn id="569" nodeType="withEffect" fill="hold" presetClass="path" presetID="64">
                                  <p:stCondLst>
                                    <p:cond delay="0"/>
                                  </p:stCondLst>
                                  <p:childTnLst>
                                    <p:animMotion path="M 0 0  L 0 -0.33287">
                                      <p:cBhvr>
                                        <p:cTn id="570" dur="1000" fill="hold"/>
                                        <p:tgtEl>
                                          <p:spTgt spid="5460"/>
                                        </p:tgtEl>
                                        <p:attrNameLst>
                                          <p:attrName>ppt_x</p:attrName>
                                          <p:attrName>ppt_y</p:attrName>
                                        </p:attrNameLst>
                                      </p:cBhvr>
                                    </p:animMotion>
                                    <p:set>
                                      <p:cBhvr>
                                        <p:cTn id="571" dur="1" fill="hold">
                                          <p:stCondLst>
                                            <p:cond delay="295000"/>
                                          </p:stCondLst>
                                        </p:cTn>
                                        <p:tgtEl>
                                          <p:spTgt spid="5460"/>
                                        </p:tgtEl>
                                        <p:attrNameLst>
                                          <p:attrName>style.visibility</p:attrName>
                                        </p:attrNameLst>
                                      </p:cBhvr>
                                      <p:to>
                                        <p:strVal val="hidden"/>
                                      </p:to>
                                    </p:set>
                                  </p:childTnLst>
                                </p:cTn>
                              </p:par>
                              <p:par>
                                <p:cTn id="572" nodeType="withEffect" fill="hold" presetClass="path" presetID="42">
                                  <p:stCondLst>
                                    <p:cond delay="0"/>
                                  </p:stCondLst>
                                  <p:childTnLst>
                                    <p:animMotion path="M -0.00382 -0.02589 L -0.00382 0.04762">
                                      <p:cBhvr>
                                        <p:cTn id="573" dur="1000" fill="hold"/>
                                        <p:tgtEl>
                                          <p:spTgt spid="5460"/>
                                        </p:tgtEl>
                                        <p:attrNameLst>
                                          <p:attrName>ppt_x</p:attrName>
                                          <p:attrName>ppt_y</p:attrName>
                                        </p:attrNameLst>
                                      </p:cBhvr>
                                    </p:animMotion>
                                    <p:set>
                                      <p:cBhvr>
                                        <p:cTn id="574" dur="1" fill="hold">
                                          <p:stCondLst>
                                            <p:cond delay="297000"/>
                                          </p:stCondLst>
                                        </p:cTn>
                                        <p:tgtEl>
                                          <p:spTgt spid="5460"/>
                                        </p:tgtEl>
                                        <p:attrNameLst>
                                          <p:attrName>style.visibility</p:attrName>
                                        </p:attrNameLst>
                                      </p:cBhvr>
                                      <p:to>
                                        <p:strVal val="hidden"/>
                                      </p:to>
                                    </p:set>
                                  </p:childTnLst>
                                </p:cTn>
                              </p:par>
                              <p:par>
                                <p:cTn id="575" nodeType="withEffect" fill="hold" presetClass="path" presetID="64">
                                  <p:stCondLst>
                                    <p:cond delay="0"/>
                                  </p:stCondLst>
                                  <p:childTnLst>
                                    <p:animMotion path="M 1.94444E-6 -2.15442E-6 L 1.94444E-6 -0.07328">
                                      <p:cBhvr>
                                        <p:cTn id="576" dur="1000" fill="hold"/>
                                        <p:tgtEl>
                                          <p:spTgt spid="5461"/>
                                        </p:tgtEl>
                                        <p:attrNameLst>
                                          <p:attrName>ppt_x</p:attrName>
                                          <p:attrName>ppt_y</p:attrName>
                                        </p:attrNameLst>
                                      </p:cBhvr>
                                    </p:animMotion>
                                    <p:set>
                                      <p:cBhvr>
                                        <p:cTn id="577" dur="1" fill="hold">
                                          <p:stCondLst>
                                            <p:cond delay="299000"/>
                                          </p:stCondLst>
                                        </p:cTn>
                                        <p:tgtEl>
                                          <p:spTgt spid="5461"/>
                                        </p:tgtEl>
                                        <p:attrNameLst>
                                          <p:attrName>style.visibility</p:attrName>
                                        </p:attrNameLst>
                                      </p:cBhvr>
                                      <p:to>
                                        <p:strVal val="hidden"/>
                                      </p:to>
                                    </p:set>
                                  </p:childTnLst>
                                </p:cTn>
                              </p:par>
                              <p:par>
                                <p:cTn id="578" nodeType="withEffect" fill="hold" presetClass="path" presetID="42">
                                  <p:stCondLst>
                                    <p:cond delay="0"/>
                                  </p:stCondLst>
                                  <p:childTnLst>
                                    <p:animMotion path="M 1.38889E-6 0.01086 L 1.38889E-6 0.09477">
                                      <p:cBhvr>
                                        <p:cTn id="579" dur="1000" fill="hold"/>
                                        <p:tgtEl>
                                          <p:spTgt spid="5481"/>
                                        </p:tgtEl>
                                        <p:attrNameLst>
                                          <p:attrName>ppt_x</p:attrName>
                                          <p:attrName>ppt_y</p:attrName>
                                        </p:attrNameLst>
                                      </p:cBhvr>
                                    </p:animMotion>
                                    <p:set>
                                      <p:cBhvr>
                                        <p:cTn id="580" dur="1" fill="hold">
                                          <p:stCondLst>
                                            <p:cond delay="301000"/>
                                          </p:stCondLst>
                                        </p:cTn>
                                        <p:tgtEl>
                                          <p:spTgt spid="5481"/>
                                        </p:tgtEl>
                                        <p:attrNameLst>
                                          <p:attrName>style.visibility</p:attrName>
                                        </p:attrNameLst>
                                      </p:cBhvr>
                                      <p:to>
                                        <p:strVal val="hidden"/>
                                      </p:to>
                                    </p:set>
                                  </p:childTnLst>
                                </p:cTn>
                              </p:par>
                              <p:par>
                                <p:cTn id="581" nodeType="withEffect" fill="hold" presetClass="path" presetID="64">
                                  <p:stCondLst>
                                    <p:cond delay="0"/>
                                  </p:stCondLst>
                                  <p:childTnLst>
                                    <p:animMotion path="M 5E-6 4.10541E-6 L -0.00381 -0.09432">
                                      <p:cBhvr>
                                        <p:cTn id="582" dur="1000" fill="hold"/>
                                        <p:tgtEl>
                                          <p:spTgt spid="5501"/>
                                        </p:tgtEl>
                                        <p:attrNameLst>
                                          <p:attrName>ppt_x</p:attrName>
                                          <p:attrName>ppt_y</p:attrName>
                                        </p:attrNameLst>
                                      </p:cBhvr>
                                    </p:animMotion>
                                    <p:set>
                                      <p:cBhvr>
                                        <p:cTn id="583" dur="1" fill="hold">
                                          <p:stCondLst>
                                            <p:cond delay="303000"/>
                                          </p:stCondLst>
                                        </p:cTn>
                                        <p:tgtEl>
                                          <p:spTgt spid="5501"/>
                                        </p:tgtEl>
                                        <p:attrNameLst>
                                          <p:attrName>style.visibility</p:attrName>
                                        </p:attrNameLst>
                                      </p:cBhvr>
                                      <p:to>
                                        <p:strVal val="hidden"/>
                                      </p:to>
                                    </p:set>
                                  </p:childTnLst>
                                </p:cTn>
                              </p:par>
                              <p:par>
                                <p:cTn id="584" nodeType="withEffect" fill="hold" presetClass="path" presetID="42">
                                  <p:stCondLst>
                                    <p:cond delay="0"/>
                                  </p:stCondLst>
                                  <p:childTnLst>
                                    <p:animMotion path="M 1.38889E-6 -4.73417E-6 L -0.00399 0.07374">
                                      <p:cBhvr>
                                        <p:cTn id="585" dur="1000" fill="hold"/>
                                        <p:tgtEl>
                                          <p:spTgt spid="5521"/>
                                        </p:tgtEl>
                                        <p:attrNameLst>
                                          <p:attrName>ppt_x</p:attrName>
                                          <p:attrName>ppt_y</p:attrName>
                                        </p:attrNameLst>
                                      </p:cBhvr>
                                    </p:animMotion>
                                    <p:set>
                                      <p:cBhvr>
                                        <p:cTn id="586" dur="1" fill="hold">
                                          <p:stCondLst>
                                            <p:cond delay="305000"/>
                                          </p:stCondLst>
                                        </p:cTn>
                                        <p:tgtEl>
                                          <p:spTgt spid="5521"/>
                                        </p:tgtEl>
                                        <p:attrNameLst>
                                          <p:attrName>style.visibility</p:attrName>
                                        </p:attrNameLst>
                                      </p:cBhvr>
                                      <p:to>
                                        <p:strVal val="hidden"/>
                                      </p:to>
                                    </p:set>
                                  </p:childTnLst>
                                </p:cTn>
                              </p:par>
                              <p:par>
                                <p:cTn id="587" nodeType="withEffect" fill="hold" presetClass="path" presetID="64">
                                  <p:stCondLst>
                                    <p:cond delay="0"/>
                                  </p:stCondLst>
                                  <p:childTnLst>
                                    <p:animMotion path="M 5E-6 -9.20018E-7 L -0.00382 -0.08391">
                                      <p:cBhvr>
                                        <p:cTn id="588" dur="1000" fill="hold"/>
                                        <p:tgtEl>
                                          <p:spTgt spid="5541"/>
                                        </p:tgtEl>
                                        <p:attrNameLst>
                                          <p:attrName>ppt_x</p:attrName>
                                          <p:attrName>ppt_y</p:attrName>
                                        </p:attrNameLst>
                                      </p:cBhvr>
                                    </p:animMotion>
                                    <p:set>
                                      <p:cBhvr>
                                        <p:cTn id="589" dur="1" fill="hold">
                                          <p:stCondLst>
                                            <p:cond delay="307000"/>
                                          </p:stCondLst>
                                        </p:cTn>
                                        <p:tgtEl>
                                          <p:spTgt spid="5541"/>
                                        </p:tgtEl>
                                        <p:attrNameLst>
                                          <p:attrName>style.visibility</p:attrName>
                                        </p:attrNameLst>
                                      </p:cBhvr>
                                      <p:to>
                                        <p:strVal val="hidden"/>
                                      </p:to>
                                    </p:set>
                                  </p:childTnLst>
                                </p:cTn>
                              </p:par>
                              <p:par>
                                <p:cTn id="590" nodeType="withEffect" fill="hold" presetClass="path" presetID="64">
                                  <p:stCondLst>
                                    <p:cond delay="0"/>
                                  </p:stCondLst>
                                  <p:childTnLst>
                                    <p:animMotion path="M 0 0  L 0 -0.33287">
                                      <p:cBhvr>
                                        <p:cTn id="591" dur="1000" fill="hold"/>
                                        <p:tgtEl>
                                          <p:spTgt spid="5542"/>
                                        </p:tgtEl>
                                        <p:attrNameLst>
                                          <p:attrName>ppt_x</p:attrName>
                                          <p:attrName>ppt_y</p:attrName>
                                        </p:attrNameLst>
                                      </p:cBhvr>
                                    </p:animMotion>
                                    <p:set>
                                      <p:cBhvr>
                                        <p:cTn id="592" dur="1" fill="hold">
                                          <p:stCondLst>
                                            <p:cond delay="309000"/>
                                          </p:stCondLst>
                                        </p:cTn>
                                        <p:tgtEl>
                                          <p:spTgt spid="5542"/>
                                        </p:tgtEl>
                                        <p:attrNameLst>
                                          <p:attrName>style.visibility</p:attrName>
                                        </p:attrNameLst>
                                      </p:cBhvr>
                                      <p:to>
                                        <p:strVal val="hidden"/>
                                      </p:to>
                                    </p:set>
                                  </p:childTnLst>
                                </p:cTn>
                              </p:par>
                              <p:par>
                                <p:cTn id="593" nodeType="withEffect" fill="hold" presetClass="path" presetID="42">
                                  <p:stCondLst>
                                    <p:cond delay="0"/>
                                  </p:stCondLst>
                                  <p:childTnLst>
                                    <p:animMotion path="M -0.00382 -0.02589 L -0.00382 0.04762">
                                      <p:cBhvr>
                                        <p:cTn id="594" dur="1000" fill="hold"/>
                                        <p:tgtEl>
                                          <p:spTgt spid="5542"/>
                                        </p:tgtEl>
                                        <p:attrNameLst>
                                          <p:attrName>ppt_x</p:attrName>
                                          <p:attrName>ppt_y</p:attrName>
                                        </p:attrNameLst>
                                      </p:cBhvr>
                                    </p:animMotion>
                                    <p:set>
                                      <p:cBhvr>
                                        <p:cTn id="595" dur="1" fill="hold">
                                          <p:stCondLst>
                                            <p:cond delay="311000"/>
                                          </p:stCondLst>
                                        </p:cTn>
                                        <p:tgtEl>
                                          <p:spTgt spid="5542"/>
                                        </p:tgtEl>
                                        <p:attrNameLst>
                                          <p:attrName>style.visibility</p:attrName>
                                        </p:attrNameLst>
                                      </p:cBhvr>
                                      <p:to>
                                        <p:strVal val="hidden"/>
                                      </p:to>
                                    </p:set>
                                  </p:childTnLst>
                                </p:cTn>
                              </p:par>
                              <p:par>
                                <p:cTn id="596" nodeType="withEffect" fill="hold" presetClass="path" presetID="64">
                                  <p:stCondLst>
                                    <p:cond delay="0"/>
                                  </p:stCondLst>
                                  <p:childTnLst>
                                    <p:animMotion path="M 1.94444E-6 -2.15442E-6 L 1.94444E-6 -0.07328">
                                      <p:cBhvr>
                                        <p:cTn id="597" dur="1000" fill="hold"/>
                                        <p:tgtEl>
                                          <p:spTgt spid="5543"/>
                                        </p:tgtEl>
                                        <p:attrNameLst>
                                          <p:attrName>ppt_x</p:attrName>
                                          <p:attrName>ppt_y</p:attrName>
                                        </p:attrNameLst>
                                      </p:cBhvr>
                                    </p:animMotion>
                                    <p:set>
                                      <p:cBhvr>
                                        <p:cTn id="598" dur="1" fill="hold">
                                          <p:stCondLst>
                                            <p:cond delay="313000"/>
                                          </p:stCondLst>
                                        </p:cTn>
                                        <p:tgtEl>
                                          <p:spTgt spid="5543"/>
                                        </p:tgtEl>
                                        <p:attrNameLst>
                                          <p:attrName>style.visibility</p:attrName>
                                        </p:attrNameLst>
                                      </p:cBhvr>
                                      <p:to>
                                        <p:strVal val="hidden"/>
                                      </p:to>
                                    </p:set>
                                  </p:childTnLst>
                                </p:cTn>
                              </p:par>
                              <p:par>
                                <p:cTn id="599" nodeType="withEffect" fill="hold" presetClass="path" presetID="42">
                                  <p:stCondLst>
                                    <p:cond delay="0"/>
                                  </p:stCondLst>
                                  <p:childTnLst>
                                    <p:animMotion path="M 1.38889E-6 0.01086 L 1.38889E-6 0.09477">
                                      <p:cBhvr>
                                        <p:cTn id="600" dur="1000" fill="hold"/>
                                        <p:tgtEl>
                                          <p:spTgt spid="5563"/>
                                        </p:tgtEl>
                                        <p:attrNameLst>
                                          <p:attrName>ppt_x</p:attrName>
                                          <p:attrName>ppt_y</p:attrName>
                                        </p:attrNameLst>
                                      </p:cBhvr>
                                    </p:animMotion>
                                    <p:set>
                                      <p:cBhvr>
                                        <p:cTn id="601" dur="1" fill="hold">
                                          <p:stCondLst>
                                            <p:cond delay="315000"/>
                                          </p:stCondLst>
                                        </p:cTn>
                                        <p:tgtEl>
                                          <p:spTgt spid="5563"/>
                                        </p:tgtEl>
                                        <p:attrNameLst>
                                          <p:attrName>style.visibility</p:attrName>
                                        </p:attrNameLst>
                                      </p:cBhvr>
                                      <p:to>
                                        <p:strVal val="hidden"/>
                                      </p:to>
                                    </p:set>
                                  </p:childTnLst>
                                </p:cTn>
                              </p:par>
                              <p:par>
                                <p:cTn id="602" nodeType="withEffect" fill="hold" presetClass="path" presetID="64">
                                  <p:stCondLst>
                                    <p:cond delay="0"/>
                                  </p:stCondLst>
                                  <p:childTnLst>
                                    <p:animMotion path="M 5E-6 -9.20018E-7 L -0.00382 -0.08391">
                                      <p:cBhvr>
                                        <p:cTn id="603" dur="1000" fill="hold"/>
                                        <p:tgtEl>
                                          <p:spTgt spid="5583"/>
                                        </p:tgtEl>
                                        <p:attrNameLst>
                                          <p:attrName>ppt_x</p:attrName>
                                          <p:attrName>ppt_y</p:attrName>
                                        </p:attrNameLst>
                                      </p:cBhvr>
                                    </p:animMotion>
                                    <p:set>
                                      <p:cBhvr>
                                        <p:cTn id="604" dur="1" fill="hold">
                                          <p:stCondLst>
                                            <p:cond delay="317000"/>
                                          </p:stCondLst>
                                        </p:cTn>
                                        <p:tgtEl>
                                          <p:spTgt spid="5583"/>
                                        </p:tgtEl>
                                        <p:attrNameLst>
                                          <p:attrName>style.visibility</p:attrName>
                                        </p:attrNameLst>
                                      </p:cBhvr>
                                      <p:to>
                                        <p:strVal val="hidden"/>
                                      </p:to>
                                    </p:set>
                                  </p:childTnLst>
                                </p:cTn>
                              </p:par>
                              <p:par>
                                <p:cTn id="605" nodeType="withEffect" fill="hold" presetClass="path" presetID="64">
                                  <p:stCondLst>
                                    <p:cond delay="0"/>
                                  </p:stCondLst>
                                  <p:childTnLst>
                                    <p:animMotion path="M 0 0  L 0 -0.33287">
                                      <p:cBhvr>
                                        <p:cTn id="606" dur="1000" fill="hold"/>
                                        <p:tgtEl>
                                          <p:spTgt spid="5584"/>
                                        </p:tgtEl>
                                        <p:attrNameLst>
                                          <p:attrName>ppt_x</p:attrName>
                                          <p:attrName>ppt_y</p:attrName>
                                        </p:attrNameLst>
                                      </p:cBhvr>
                                    </p:animMotion>
                                    <p:set>
                                      <p:cBhvr>
                                        <p:cTn id="607" dur="1" fill="hold">
                                          <p:stCondLst>
                                            <p:cond delay="319000"/>
                                          </p:stCondLst>
                                        </p:cTn>
                                        <p:tgtEl>
                                          <p:spTgt spid="5584"/>
                                        </p:tgtEl>
                                        <p:attrNameLst>
                                          <p:attrName>style.visibility</p:attrName>
                                        </p:attrNameLst>
                                      </p:cBhvr>
                                      <p:to>
                                        <p:strVal val="hidden"/>
                                      </p:to>
                                    </p:set>
                                  </p:childTnLst>
                                </p:cTn>
                              </p:par>
                              <p:par>
                                <p:cTn id="608" nodeType="withEffect" fill="hold" presetClass="path" presetID="42">
                                  <p:stCondLst>
                                    <p:cond delay="0"/>
                                  </p:stCondLst>
                                  <p:childTnLst>
                                    <p:animMotion path="M -0.00382 -0.02589 L -0.00382 0.04762">
                                      <p:cBhvr>
                                        <p:cTn id="609" dur="1000" fill="hold"/>
                                        <p:tgtEl>
                                          <p:spTgt spid="5584"/>
                                        </p:tgtEl>
                                        <p:attrNameLst>
                                          <p:attrName>ppt_x</p:attrName>
                                          <p:attrName>ppt_y</p:attrName>
                                        </p:attrNameLst>
                                      </p:cBhvr>
                                    </p:animMotion>
                                    <p:set>
                                      <p:cBhvr>
                                        <p:cTn id="610" dur="1" fill="hold">
                                          <p:stCondLst>
                                            <p:cond delay="321000"/>
                                          </p:stCondLst>
                                        </p:cTn>
                                        <p:tgtEl>
                                          <p:spTgt spid="5584"/>
                                        </p:tgtEl>
                                        <p:attrNameLst>
                                          <p:attrName>style.visibility</p:attrName>
                                        </p:attrNameLst>
                                      </p:cBhvr>
                                      <p:to>
                                        <p:strVal val="hidden"/>
                                      </p:to>
                                    </p:set>
                                  </p:childTnLst>
                                </p:cTn>
                              </p:par>
                              <p:par>
                                <p:cTn id="611" nodeType="withEffect" fill="hold" presetClass="path" presetID="64">
                                  <p:stCondLst>
                                    <p:cond delay="0"/>
                                  </p:stCondLst>
                                  <p:childTnLst>
                                    <p:animMotion path="M 1.94444E-6 -2.15442E-6 L 1.94444E-6 -0.07328">
                                      <p:cBhvr>
                                        <p:cTn id="612" dur="1000" fill="hold"/>
                                        <p:tgtEl>
                                          <p:spTgt spid="5585"/>
                                        </p:tgtEl>
                                        <p:attrNameLst>
                                          <p:attrName>ppt_x</p:attrName>
                                          <p:attrName>ppt_y</p:attrName>
                                        </p:attrNameLst>
                                      </p:cBhvr>
                                    </p:animMotion>
                                    <p:set>
                                      <p:cBhvr>
                                        <p:cTn id="613" dur="1" fill="hold">
                                          <p:stCondLst>
                                            <p:cond delay="323000"/>
                                          </p:stCondLst>
                                        </p:cTn>
                                        <p:tgtEl>
                                          <p:spTgt spid="5585"/>
                                        </p:tgtEl>
                                        <p:attrNameLst>
                                          <p:attrName>style.visibility</p:attrName>
                                        </p:attrNameLst>
                                      </p:cBhvr>
                                      <p:to>
                                        <p:strVal val="hidden"/>
                                      </p:to>
                                    </p:set>
                                  </p:childTnLst>
                                </p:cTn>
                              </p:par>
                              <p:par>
                                <p:cTn id="614" nodeType="withEffect" fill="hold" presetClass="path" presetID="42">
                                  <p:stCondLst>
                                    <p:cond delay="0"/>
                                  </p:stCondLst>
                                  <p:childTnLst>
                                    <p:animMotion path="M 1.38889E-6 0.01086 L 1.38889E-6 0.09477">
                                      <p:cBhvr>
                                        <p:cTn id="615" dur="1000" fill="hold"/>
                                        <p:tgtEl>
                                          <p:spTgt spid="5605"/>
                                        </p:tgtEl>
                                        <p:attrNameLst>
                                          <p:attrName>ppt_x</p:attrName>
                                          <p:attrName>ppt_y</p:attrName>
                                        </p:attrNameLst>
                                      </p:cBhvr>
                                    </p:animMotion>
                                    <p:set>
                                      <p:cBhvr>
                                        <p:cTn id="616" dur="1" fill="hold">
                                          <p:stCondLst>
                                            <p:cond delay="325000"/>
                                          </p:stCondLst>
                                        </p:cTn>
                                        <p:tgtEl>
                                          <p:spTgt spid="5605"/>
                                        </p:tgtEl>
                                        <p:attrNameLst>
                                          <p:attrName>style.visibility</p:attrName>
                                        </p:attrNameLst>
                                      </p:cBhvr>
                                      <p:to>
                                        <p:strVal val="hidden"/>
                                      </p:to>
                                    </p:set>
                                  </p:childTnLst>
                                </p:cTn>
                              </p:par>
                              <p:par>
                                <p:cTn id="617" nodeType="withEffect" fill="hold" presetClass="path" presetID="64">
                                  <p:stCondLst>
                                    <p:cond delay="0"/>
                                  </p:stCondLst>
                                  <p:childTnLst>
                                    <p:animMotion path="M 0 0  L 0 -0.33287">
                                      <p:cBhvr>
                                        <p:cTn id="618" dur="1000" fill="hold"/>
                                        <p:tgtEl>
                                          <p:spTgt spid="5625"/>
                                        </p:tgtEl>
                                        <p:attrNameLst>
                                          <p:attrName>ppt_x</p:attrName>
                                          <p:attrName>ppt_y</p:attrName>
                                        </p:attrNameLst>
                                      </p:cBhvr>
                                    </p:animMotion>
                                    <p:set>
                                      <p:cBhvr>
                                        <p:cTn id="619" dur="1" fill="hold">
                                          <p:stCondLst>
                                            <p:cond delay="327000"/>
                                          </p:stCondLst>
                                        </p:cTn>
                                        <p:tgtEl>
                                          <p:spTgt spid="5625"/>
                                        </p:tgtEl>
                                        <p:attrNameLst>
                                          <p:attrName>style.visibility</p:attrName>
                                        </p:attrNameLst>
                                      </p:cBhvr>
                                      <p:to>
                                        <p:strVal val="hidden"/>
                                      </p:to>
                                    </p:set>
                                  </p:childTnLst>
                                </p:cTn>
                              </p:par>
                              <p:par>
                                <p:cTn id="620" nodeType="withEffect" fill="hold" presetClass="path" presetID="42">
                                  <p:stCondLst>
                                    <p:cond delay="0"/>
                                  </p:stCondLst>
                                  <p:childTnLst>
                                    <p:animMotion path="M -0.00382 -0.02589 L -0.00382 0.04762">
                                      <p:cBhvr>
                                        <p:cTn id="621" dur="1000" fill="hold"/>
                                        <p:tgtEl>
                                          <p:spTgt spid="5625"/>
                                        </p:tgtEl>
                                        <p:attrNameLst>
                                          <p:attrName>ppt_x</p:attrName>
                                          <p:attrName>ppt_y</p:attrName>
                                        </p:attrNameLst>
                                      </p:cBhvr>
                                    </p:animMotion>
                                    <p:set>
                                      <p:cBhvr>
                                        <p:cTn id="622" dur="1" fill="hold">
                                          <p:stCondLst>
                                            <p:cond delay="329000"/>
                                          </p:stCondLst>
                                        </p:cTn>
                                        <p:tgtEl>
                                          <p:spTgt spid="5625"/>
                                        </p:tgtEl>
                                        <p:attrNameLst>
                                          <p:attrName>style.visibility</p:attrName>
                                        </p:attrNameLst>
                                      </p:cBhvr>
                                      <p:to>
                                        <p:strVal val="hidden"/>
                                      </p:to>
                                    </p:set>
                                  </p:childTnLst>
                                </p:cTn>
                              </p:par>
                              <p:par>
                                <p:cTn id="623" nodeType="withEffect" fill="hold" presetClass="path" presetID="64">
                                  <p:stCondLst>
                                    <p:cond delay="0"/>
                                  </p:stCondLst>
                                  <p:childTnLst>
                                    <p:animMotion path="M 1.94444E-6 -2.15442E-6 L 1.94444E-6 -0.07328">
                                      <p:cBhvr>
                                        <p:cTn id="624" dur="1000" fill="hold"/>
                                        <p:tgtEl>
                                          <p:spTgt spid="5626"/>
                                        </p:tgtEl>
                                        <p:attrNameLst>
                                          <p:attrName>ppt_x</p:attrName>
                                          <p:attrName>ppt_y</p:attrName>
                                        </p:attrNameLst>
                                      </p:cBhvr>
                                    </p:animMotion>
                                    <p:set>
                                      <p:cBhvr>
                                        <p:cTn id="625" dur="1" fill="hold">
                                          <p:stCondLst>
                                            <p:cond delay="331000"/>
                                          </p:stCondLst>
                                        </p:cTn>
                                        <p:tgtEl>
                                          <p:spTgt spid="5626"/>
                                        </p:tgtEl>
                                        <p:attrNameLst>
                                          <p:attrName>style.visibility</p:attrName>
                                        </p:attrNameLst>
                                      </p:cBhvr>
                                      <p:to>
                                        <p:strVal val="hidden"/>
                                      </p:to>
                                    </p:set>
                                  </p:childTnLst>
                                </p:cTn>
                              </p:par>
                              <p:par>
                                <p:cTn id="626" nodeType="withEffect" fill="hold" presetClass="path" presetID="42">
                                  <p:stCondLst>
                                    <p:cond delay="0"/>
                                  </p:stCondLst>
                                  <p:childTnLst>
                                    <p:animMotion path="M 1.38889E-6 0.01086 L 1.38889E-6 0.09477">
                                      <p:cBhvr>
                                        <p:cTn id="627" dur="1000" fill="hold"/>
                                        <p:tgtEl>
                                          <p:spTgt spid="5646"/>
                                        </p:tgtEl>
                                        <p:attrNameLst>
                                          <p:attrName>ppt_x</p:attrName>
                                          <p:attrName>ppt_y</p:attrName>
                                        </p:attrNameLst>
                                      </p:cBhvr>
                                    </p:animMotion>
                                    <p:set>
                                      <p:cBhvr>
                                        <p:cTn id="628" dur="1" fill="hold">
                                          <p:stCondLst>
                                            <p:cond delay="333000"/>
                                          </p:stCondLst>
                                        </p:cTn>
                                        <p:tgtEl>
                                          <p:spTgt spid="5646"/>
                                        </p:tgtEl>
                                        <p:attrNameLst>
                                          <p:attrName>style.visibility</p:attrName>
                                        </p:attrNameLst>
                                      </p:cBhvr>
                                      <p:to>
                                        <p:strVal val="hidden"/>
                                      </p:to>
                                    </p:set>
                                  </p:childTnLst>
                                </p:cTn>
                              </p:par>
                              <p:par>
                                <p:cTn id="629" nodeType="withEffect" fill="hold" presetClass="path" presetID="64">
                                  <p:stCondLst>
                                    <p:cond delay="0"/>
                                  </p:stCondLst>
                                  <p:childTnLst>
                                    <p:animMotion path="M 5E-6 4.10541E-6 L -0.00381 -0.09432">
                                      <p:cBhvr>
                                        <p:cTn id="630" dur="1000" fill="hold"/>
                                        <p:tgtEl>
                                          <p:spTgt spid="5666"/>
                                        </p:tgtEl>
                                        <p:attrNameLst>
                                          <p:attrName>ppt_x</p:attrName>
                                          <p:attrName>ppt_y</p:attrName>
                                        </p:attrNameLst>
                                      </p:cBhvr>
                                    </p:animMotion>
                                    <p:set>
                                      <p:cBhvr>
                                        <p:cTn id="631" dur="1" fill="hold">
                                          <p:stCondLst>
                                            <p:cond delay="335000"/>
                                          </p:stCondLst>
                                        </p:cTn>
                                        <p:tgtEl>
                                          <p:spTgt spid="5666"/>
                                        </p:tgtEl>
                                        <p:attrNameLst>
                                          <p:attrName>style.visibility</p:attrName>
                                        </p:attrNameLst>
                                      </p:cBhvr>
                                      <p:to>
                                        <p:strVal val="hidden"/>
                                      </p:to>
                                    </p:set>
                                  </p:childTnLst>
                                </p:cTn>
                              </p:par>
                              <p:par>
                                <p:cTn id="632" nodeType="withEffect" fill="hold" presetClass="path" presetID="42">
                                  <p:stCondLst>
                                    <p:cond delay="0"/>
                                  </p:stCondLst>
                                  <p:childTnLst>
                                    <p:animMotion path="M 1.38889E-6 -4.73417E-6 L -0.00399 0.07374">
                                      <p:cBhvr>
                                        <p:cTn id="633" dur="1000" fill="hold"/>
                                        <p:tgtEl>
                                          <p:spTgt spid="5686"/>
                                        </p:tgtEl>
                                        <p:attrNameLst>
                                          <p:attrName>ppt_x</p:attrName>
                                          <p:attrName>ppt_y</p:attrName>
                                        </p:attrNameLst>
                                      </p:cBhvr>
                                    </p:animMotion>
                                    <p:set>
                                      <p:cBhvr>
                                        <p:cTn id="634" dur="1" fill="hold">
                                          <p:stCondLst>
                                            <p:cond delay="337000"/>
                                          </p:stCondLst>
                                        </p:cTn>
                                        <p:tgtEl>
                                          <p:spTgt spid="5686"/>
                                        </p:tgtEl>
                                        <p:attrNameLst>
                                          <p:attrName>style.visibility</p:attrName>
                                        </p:attrNameLst>
                                      </p:cBhvr>
                                      <p:to>
                                        <p:strVal val="hidden"/>
                                      </p:to>
                                    </p:set>
                                  </p:childTnLst>
                                </p:cTn>
                              </p:par>
                              <p:par>
                                <p:cTn id="635" nodeType="withEffect" fill="hold" presetClass="path" presetID="64">
                                  <p:stCondLst>
                                    <p:cond delay="0"/>
                                  </p:stCondLst>
                                  <p:childTnLst>
                                    <p:animMotion path="M 5E-6 -9.20018E-7 L -0.00382 -0.08391">
                                      <p:cBhvr>
                                        <p:cTn id="636" dur="1000" fill="hold"/>
                                        <p:tgtEl>
                                          <p:spTgt spid="5706"/>
                                        </p:tgtEl>
                                        <p:attrNameLst>
                                          <p:attrName>ppt_x</p:attrName>
                                          <p:attrName>ppt_y</p:attrName>
                                        </p:attrNameLst>
                                      </p:cBhvr>
                                    </p:animMotion>
                                    <p:set>
                                      <p:cBhvr>
                                        <p:cTn id="637" dur="1" fill="hold">
                                          <p:stCondLst>
                                            <p:cond delay="339000"/>
                                          </p:stCondLst>
                                        </p:cTn>
                                        <p:tgtEl>
                                          <p:spTgt spid="5706"/>
                                        </p:tgtEl>
                                        <p:attrNameLst>
                                          <p:attrName>style.visibility</p:attrName>
                                        </p:attrNameLst>
                                      </p:cBhvr>
                                      <p:to>
                                        <p:strVal val="hidden"/>
                                      </p:to>
                                    </p:set>
                                  </p:childTnLst>
                                </p:cTn>
                              </p:par>
                              <p:par>
                                <p:cTn id="638" nodeType="withEffect" fill="hold" presetClass="path" presetID="64">
                                  <p:stCondLst>
                                    <p:cond delay="0"/>
                                  </p:stCondLst>
                                  <p:childTnLst>
                                    <p:animMotion path="M 0 0  L 0 -0.33287">
                                      <p:cBhvr>
                                        <p:cTn id="639" dur="1000" fill="hold"/>
                                        <p:tgtEl>
                                          <p:spTgt spid="5707"/>
                                        </p:tgtEl>
                                        <p:attrNameLst>
                                          <p:attrName>ppt_x</p:attrName>
                                          <p:attrName>ppt_y</p:attrName>
                                        </p:attrNameLst>
                                      </p:cBhvr>
                                    </p:animMotion>
                                    <p:set>
                                      <p:cBhvr>
                                        <p:cTn id="640" dur="1" fill="hold">
                                          <p:stCondLst>
                                            <p:cond delay="341000"/>
                                          </p:stCondLst>
                                        </p:cTn>
                                        <p:tgtEl>
                                          <p:spTgt spid="5707"/>
                                        </p:tgtEl>
                                        <p:attrNameLst>
                                          <p:attrName>style.visibility</p:attrName>
                                        </p:attrNameLst>
                                      </p:cBhvr>
                                      <p:to>
                                        <p:strVal val="hidden"/>
                                      </p:to>
                                    </p:set>
                                  </p:childTnLst>
                                </p:cTn>
                              </p:par>
                              <p:par>
                                <p:cTn id="641" nodeType="withEffect" fill="hold" presetClass="path" presetID="42">
                                  <p:stCondLst>
                                    <p:cond delay="0"/>
                                  </p:stCondLst>
                                  <p:childTnLst>
                                    <p:animMotion path="M -0.00382 -0.02589 L -0.00382 0.04762">
                                      <p:cBhvr>
                                        <p:cTn id="642" dur="1000" fill="hold"/>
                                        <p:tgtEl>
                                          <p:spTgt spid="5707"/>
                                        </p:tgtEl>
                                        <p:attrNameLst>
                                          <p:attrName>ppt_x</p:attrName>
                                          <p:attrName>ppt_y</p:attrName>
                                        </p:attrNameLst>
                                      </p:cBhvr>
                                    </p:animMotion>
                                    <p:set>
                                      <p:cBhvr>
                                        <p:cTn id="643" dur="1" fill="hold">
                                          <p:stCondLst>
                                            <p:cond delay="343000"/>
                                          </p:stCondLst>
                                        </p:cTn>
                                        <p:tgtEl>
                                          <p:spTgt spid="5707"/>
                                        </p:tgtEl>
                                        <p:attrNameLst>
                                          <p:attrName>style.visibility</p:attrName>
                                        </p:attrNameLst>
                                      </p:cBhvr>
                                      <p:to>
                                        <p:strVal val="hidden"/>
                                      </p:to>
                                    </p:set>
                                  </p:childTnLst>
                                </p:cTn>
                              </p:par>
                              <p:par>
                                <p:cTn id="644" nodeType="withEffect" fill="hold" presetClass="path" presetID="64">
                                  <p:stCondLst>
                                    <p:cond delay="0"/>
                                  </p:stCondLst>
                                  <p:childTnLst>
                                    <p:animMotion path="M 1.94444E-6 -2.15442E-6 L 1.94444E-6 -0.07328">
                                      <p:cBhvr>
                                        <p:cTn id="645" dur="1000" fill="hold"/>
                                        <p:tgtEl>
                                          <p:spTgt spid="5708"/>
                                        </p:tgtEl>
                                        <p:attrNameLst>
                                          <p:attrName>ppt_x</p:attrName>
                                          <p:attrName>ppt_y</p:attrName>
                                        </p:attrNameLst>
                                      </p:cBhvr>
                                    </p:animMotion>
                                    <p:set>
                                      <p:cBhvr>
                                        <p:cTn id="646" dur="1" fill="hold">
                                          <p:stCondLst>
                                            <p:cond delay="345000"/>
                                          </p:stCondLst>
                                        </p:cTn>
                                        <p:tgtEl>
                                          <p:spTgt spid="5708"/>
                                        </p:tgtEl>
                                        <p:attrNameLst>
                                          <p:attrName>style.visibility</p:attrName>
                                        </p:attrNameLst>
                                      </p:cBhvr>
                                      <p:to>
                                        <p:strVal val="hidden"/>
                                      </p:to>
                                    </p:set>
                                  </p:childTnLst>
                                </p:cTn>
                              </p:par>
                              <p:par>
                                <p:cTn id="647" nodeType="withEffect" fill="hold" presetClass="path" presetID="42">
                                  <p:stCondLst>
                                    <p:cond delay="0"/>
                                  </p:stCondLst>
                                  <p:childTnLst>
                                    <p:animMotion path="M 1.38889E-6 0.01086 L 1.38889E-6 0.09477">
                                      <p:cBhvr>
                                        <p:cTn id="648" dur="1000" fill="hold"/>
                                        <p:tgtEl>
                                          <p:spTgt spid="5728"/>
                                        </p:tgtEl>
                                        <p:attrNameLst>
                                          <p:attrName>ppt_x</p:attrName>
                                          <p:attrName>ppt_y</p:attrName>
                                        </p:attrNameLst>
                                      </p:cBhvr>
                                    </p:animMotion>
                                    <p:set>
                                      <p:cBhvr>
                                        <p:cTn id="649" dur="1" fill="hold">
                                          <p:stCondLst>
                                            <p:cond delay="347000"/>
                                          </p:stCondLst>
                                        </p:cTn>
                                        <p:tgtEl>
                                          <p:spTgt spid="5728"/>
                                        </p:tgtEl>
                                        <p:attrNameLst>
                                          <p:attrName>style.visibility</p:attrName>
                                        </p:attrNameLst>
                                      </p:cBhvr>
                                      <p:to>
                                        <p:strVal val="hidden"/>
                                      </p:to>
                                    </p:set>
                                  </p:childTnLst>
                                </p:cTn>
                              </p:par>
                              <p:par>
                                <p:cTn id="650" nodeType="withEffect" fill="hold" presetClass="path" presetID="64">
                                  <p:stCondLst>
                                    <p:cond delay="0"/>
                                  </p:stCondLst>
                                  <p:childTnLst>
                                    <p:animMotion path="M 5E-6 -9.20018E-7 L -0.00382 -0.08391">
                                      <p:cBhvr>
                                        <p:cTn id="651" dur="1000" fill="hold"/>
                                        <p:tgtEl>
                                          <p:spTgt spid="5748"/>
                                        </p:tgtEl>
                                        <p:attrNameLst>
                                          <p:attrName>ppt_x</p:attrName>
                                          <p:attrName>ppt_y</p:attrName>
                                        </p:attrNameLst>
                                      </p:cBhvr>
                                    </p:animMotion>
                                    <p:set>
                                      <p:cBhvr>
                                        <p:cTn id="652" dur="1" fill="hold">
                                          <p:stCondLst>
                                            <p:cond delay="349000"/>
                                          </p:stCondLst>
                                        </p:cTn>
                                        <p:tgtEl>
                                          <p:spTgt spid="5748"/>
                                        </p:tgtEl>
                                        <p:attrNameLst>
                                          <p:attrName>style.visibility</p:attrName>
                                        </p:attrNameLst>
                                      </p:cBhvr>
                                      <p:to>
                                        <p:strVal val="hidden"/>
                                      </p:to>
                                    </p:set>
                                  </p:childTnLst>
                                </p:cTn>
                              </p:par>
                              <p:par>
                                <p:cTn id="653" nodeType="withEffect" fill="hold" presetClass="path" presetID="64">
                                  <p:stCondLst>
                                    <p:cond delay="0"/>
                                  </p:stCondLst>
                                  <p:childTnLst>
                                    <p:animMotion path="M 0 0  L 0 -0.33287">
                                      <p:cBhvr>
                                        <p:cTn id="654" dur="1000" fill="hold"/>
                                        <p:tgtEl>
                                          <p:spTgt spid="5749"/>
                                        </p:tgtEl>
                                        <p:attrNameLst>
                                          <p:attrName>ppt_x</p:attrName>
                                          <p:attrName>ppt_y</p:attrName>
                                        </p:attrNameLst>
                                      </p:cBhvr>
                                    </p:animMotion>
                                    <p:set>
                                      <p:cBhvr>
                                        <p:cTn id="655" dur="1" fill="hold">
                                          <p:stCondLst>
                                            <p:cond delay="351000"/>
                                          </p:stCondLst>
                                        </p:cTn>
                                        <p:tgtEl>
                                          <p:spTgt spid="5749"/>
                                        </p:tgtEl>
                                        <p:attrNameLst>
                                          <p:attrName>style.visibility</p:attrName>
                                        </p:attrNameLst>
                                      </p:cBhvr>
                                      <p:to>
                                        <p:strVal val="hidden"/>
                                      </p:to>
                                    </p:set>
                                  </p:childTnLst>
                                </p:cTn>
                              </p:par>
                              <p:par>
                                <p:cTn id="656" nodeType="withEffect" fill="hold" presetClass="path" presetID="42">
                                  <p:stCondLst>
                                    <p:cond delay="0"/>
                                  </p:stCondLst>
                                  <p:childTnLst>
                                    <p:animMotion path="M -0.00382 -0.02589 L -0.00382 0.04762">
                                      <p:cBhvr>
                                        <p:cTn id="657" dur="1000" fill="hold"/>
                                        <p:tgtEl>
                                          <p:spTgt spid="5749"/>
                                        </p:tgtEl>
                                        <p:attrNameLst>
                                          <p:attrName>ppt_x</p:attrName>
                                          <p:attrName>ppt_y</p:attrName>
                                        </p:attrNameLst>
                                      </p:cBhvr>
                                    </p:animMotion>
                                    <p:set>
                                      <p:cBhvr>
                                        <p:cTn id="658" dur="1" fill="hold">
                                          <p:stCondLst>
                                            <p:cond delay="353000"/>
                                          </p:stCondLst>
                                        </p:cTn>
                                        <p:tgtEl>
                                          <p:spTgt spid="5749"/>
                                        </p:tgtEl>
                                        <p:attrNameLst>
                                          <p:attrName>style.visibility</p:attrName>
                                        </p:attrNameLst>
                                      </p:cBhvr>
                                      <p:to>
                                        <p:strVal val="hidden"/>
                                      </p:to>
                                    </p:set>
                                  </p:childTnLst>
                                </p:cTn>
                              </p:par>
                              <p:par>
                                <p:cTn id="659" nodeType="withEffect" fill="hold" presetClass="path" presetID="35">
                                  <p:stCondLst>
                                    <p:cond delay="0"/>
                                  </p:stCondLst>
                                  <p:childTnLst>
                                    <p:animMotion path="M -1.38889E-6 0.00023 L -0.03941 -0.00509">
                                      <p:cBhvr>
                                        <p:cTn id="660" dur="1000" fill="hold"/>
                                        <p:tgtEl>
                                          <p:spTgt spid="5750"/>
                                        </p:tgtEl>
                                        <p:attrNameLst>
                                          <p:attrName>ppt_x</p:attrName>
                                          <p:attrName>ppt_y</p:attrName>
                                        </p:attrNameLst>
                                      </p:cBhvr>
                                    </p:animMotion>
                                    <p:set>
                                      <p:cBhvr>
                                        <p:cTn id="661" dur="1" fill="hold">
                                          <p:stCondLst>
                                            <p:cond delay="355000"/>
                                          </p:stCondLst>
                                        </p:cTn>
                                        <p:tgtEl>
                                          <p:spTgt spid="5750"/>
                                        </p:tgtEl>
                                        <p:attrNameLst>
                                          <p:attrName>style.visibility</p:attrName>
                                        </p:attrNameLst>
                                      </p:cBhvr>
                                      <p:to>
                                        <p:strVal val="hidden"/>
                                      </p:to>
                                    </p:set>
                                  </p:childTnLst>
                                </p:cTn>
                              </p:par>
                              <p:par>
                                <p:cTn id="662" nodeType="withEffect" fill="hold" presetClass="emph" presetID="27">
                                  <p:stCondLst>
                                    <p:cond delay="0"/>
                                  </p:stCondLst>
                                  <p:childTnLst>
                                    <p:animClr clrSpc="rgb">
                                      <p:cBhvr>
                                        <p:cTn id="663" dur="250" fill="hold"/>
                                        <p:tgtEl>
                                          <p:spTgt spid="5751"/>
                                        </p:tgtEl>
                                        <p:attrNameLst>
                                          <p:attrName>style.color</p:attrName>
                                        </p:attrNameLst>
                                      </p:cBhvr>
                                      <p:to>
                                        <a:srgbClr val="ffffff"/>
                                      </p:to>
                                    </p:animClr>
                                    <p:animClr clrSpc="rgb">
                                      <p:cBhvr>
                                        <p:cTn id="664" dur="250" fill="hold"/>
                                        <p:tgtEl>
                                          <p:spTgt spid="5751"/>
                                        </p:tgtEl>
                                        <p:attrNameLst>
                                          <p:attrName>fillcolor</p:attrName>
                                        </p:attrNameLst>
                                      </p:cBhvr>
                                      <p:to>
                                        <a:srgbClr val="ffffff"/>
                                      </p:to>
                                    </p:animClr>
                                    <p:set>
                                      <p:cBhvr>
                                        <p:cTn id="665" dur="250" fill="hold"/>
                                        <p:tgtEl>
                                          <p:spTgt spid="5751"/>
                                        </p:tgtEl>
                                        <p:attrNameLst>
                                          <p:attrName>fill.type</p:attrName>
                                        </p:attrNameLst>
                                      </p:cBhvr>
                                      <p:to>
                                        <p:strVal val="solid"/>
                                      </p:to>
                                    </p:set>
                                    <p:set>
                                      <p:cBhvr>
                                        <p:cTn id="666" dur="250" fill="hold"/>
                                        <p:tgtEl>
                                          <p:spTgt spid="5751"/>
                                        </p:tgtEl>
                                        <p:attrNameLst>
                                          <p:attrName>fill.on</p:attrName>
                                        </p:attrNameLst>
                                      </p:cBhvr>
                                      <p:to>
                                        <p:strVal val="true"/>
                                      </p:to>
                                    </p:set>
                                    <p:set>
                                      <p:cBhvr>
                                        <p:cTn id="667" dur="1" fill="hold">
                                          <p:stCondLst>
                                            <p:cond delay="357000"/>
                                          </p:stCondLst>
                                        </p:cTn>
                                        <p:tgtEl>
                                          <p:spTgt spid="5751"/>
                                        </p:tgtEl>
                                        <p:attrNameLst>
                                          <p:attrName>style.visibility</p:attrName>
                                        </p:attrNameLst>
                                      </p:cBhvr>
                                      <p:to>
                                        <p:strVal val="hidden"/>
                                      </p:to>
                                    </p:set>
                                  </p:childTnLst>
                                </p:cTn>
                              </p:par>
                              <p:par>
                                <p:cTn id="668" nodeType="withEffect" fill="hold" presetClass="path" presetID="1">
                                  <p:stCondLst>
                                    <p:cond delay="0"/>
                                  </p:stCondLst>
                                  <p:childTnLst>
                                    <p:animMotion path="M 0.16528 -0.35113 C 0.31059 -0.35113 0.42917 -0.21405 0.42917 -0.0453 C 0.42917 0.12321 0.31059 0.26052 0.16528 0.26052 C 0.01979 0.26052 -0.09844 0.12321 -0.09844 -0.0453 C -0.09844 -0.21405 0.01979 -0.35113 0.16528 -0.35113 Z">
                                      <p:cBhvr>
                                        <p:cTn id="669" dur="2000" fill="hold"/>
                                        <p:tgtEl>
                                          <p:spTgt spid="5751"/>
                                        </p:tgtEl>
                                        <p:attrNameLst>
                                          <p:attrName>ppt_x</p:attrName>
                                          <p:attrName>ppt_y</p:attrName>
                                        </p:attrNameLst>
                                      </p:cBhvr>
                                    </p:animMotion>
                                    <p:set>
                                      <p:cBhvr>
                                        <p:cTn id="670" dur="1" fill="hold">
                                          <p:stCondLst>
                                            <p:cond delay="362000"/>
                                          </p:stCondLst>
                                        </p:cTn>
                                        <p:tgtEl>
                                          <p:spTgt spid="5751"/>
                                        </p:tgtEl>
                                        <p:attrNameLst>
                                          <p:attrName>style.visibility</p:attrName>
                                        </p:attrNameLst>
                                      </p:cBhvr>
                                      <p:to>
                                        <p:strVal val="hidden"/>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55" name="CustomShape 1"/>
          <p:cNvSpPr/>
          <p:nvPr/>
        </p:nvSpPr>
        <p:spPr>
          <a:xfrm>
            <a:off x="3618720" y="4345560"/>
            <a:ext cx="2999880" cy="364680"/>
          </a:xfrm>
          <a:prstGeom prst="rect">
            <a:avLst/>
          </a:prstGeom>
          <a:noFill/>
          <a:ln w="9360">
            <a:noFill/>
          </a:ln>
        </p:spPr>
        <p:style>
          <a:lnRef idx="0"/>
          <a:fillRef idx="0"/>
          <a:effectRef idx="0"/>
          <a:fontRef idx="minor"/>
        </p:style>
        <p:txBody>
          <a:bodyPr lIns="90000" rIns="90000" tIns="45000" bIns="45000"/>
          <a:p>
            <a:pPr>
              <a:lnSpc>
                <a:spcPct val="100000"/>
              </a:lnSpc>
              <a:spcBef>
                <a:spcPts val="901"/>
              </a:spcBef>
            </a:pPr>
            <a:r>
              <a:rPr b="0" lang="en-US" sz="1800" spc="-1" strike="noStrike">
                <a:solidFill>
                  <a:srgbClr val="000000"/>
                </a:solidFill>
                <a:latin typeface="Arial Rounded MT Bold"/>
              </a:rPr>
              <a:t>         </a:t>
            </a:r>
            <a:endParaRPr b="0" lang="en-US" sz="1800" spc="-1" strike="noStrike">
              <a:latin typeface="Arial"/>
            </a:endParaRPr>
          </a:p>
        </p:txBody>
      </p:sp>
      <p:sp>
        <p:nvSpPr>
          <p:cNvPr id="5756" name="CustomShape 2"/>
          <p:cNvSpPr/>
          <p:nvPr/>
        </p:nvSpPr>
        <p:spPr>
          <a:xfrm>
            <a:off x="2287800" y="107280"/>
            <a:ext cx="3180240" cy="36468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000000"/>
                </a:solidFill>
                <a:latin typeface="Arial Rounded MT Bold"/>
              </a:rPr>
              <a:t>POLARON / BIPOLARON</a:t>
            </a:r>
            <a:endParaRPr b="0" lang="en-US" sz="1800" spc="-1" strike="noStrike">
              <a:latin typeface="Arial"/>
            </a:endParaRPr>
          </a:p>
        </p:txBody>
      </p:sp>
      <p:pic>
        <p:nvPicPr>
          <p:cNvPr id="5757" name="Picture 3" descr=""/>
          <p:cNvPicPr/>
          <p:nvPr/>
        </p:nvPicPr>
        <p:blipFill>
          <a:blip r:embed="rId1"/>
          <a:srcRect l="14431" t="17523" r="14431" b="14283"/>
          <a:stretch/>
        </p:blipFill>
        <p:spPr>
          <a:xfrm>
            <a:off x="755640" y="473400"/>
            <a:ext cx="1402560" cy="1227240"/>
          </a:xfrm>
          <a:prstGeom prst="rect">
            <a:avLst/>
          </a:prstGeom>
          <a:ln w="9360">
            <a:noFill/>
          </a:ln>
        </p:spPr>
      </p:pic>
      <p:pic>
        <p:nvPicPr>
          <p:cNvPr id="5758" name="Picture" descr=""/>
          <p:cNvPicPr/>
          <p:nvPr/>
        </p:nvPicPr>
        <p:blipFill>
          <a:blip r:embed="rId2"/>
          <a:stretch/>
        </p:blipFill>
        <p:spPr>
          <a:xfrm>
            <a:off x="261000" y="4437000"/>
            <a:ext cx="1999800" cy="1428480"/>
          </a:xfrm>
          <a:prstGeom prst="rect">
            <a:avLst/>
          </a:prstGeom>
          <a:ln w="9360">
            <a:noFill/>
          </a:ln>
        </p:spPr>
      </p:pic>
      <p:sp>
        <p:nvSpPr>
          <p:cNvPr id="5759" name="CustomShape 3"/>
          <p:cNvSpPr/>
          <p:nvPr/>
        </p:nvSpPr>
        <p:spPr>
          <a:xfrm>
            <a:off x="189720" y="5877360"/>
            <a:ext cx="2149920" cy="63900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alibri"/>
              </a:rPr>
              <a:t>Arséniure d’Indium </a:t>
            </a:r>
            <a:endParaRPr b="0" lang="en-US" sz="1800" spc="-1" strike="noStrike">
              <a:latin typeface="Arial"/>
            </a:endParaRPr>
          </a:p>
          <a:p>
            <a:pPr algn="ctr">
              <a:lnSpc>
                <a:spcPct val="100000"/>
              </a:lnSpc>
            </a:pPr>
            <a:r>
              <a:rPr b="1" lang="en-US" sz="1800" spc="-1" strike="noStrike">
                <a:solidFill>
                  <a:srgbClr val="000000"/>
                </a:solidFill>
                <a:latin typeface="Calibri"/>
              </a:rPr>
              <a:t>(InAs) </a:t>
            </a:r>
            <a:endParaRPr b="0" lang="en-US" sz="1800" spc="-1" strike="noStrike">
              <a:latin typeface="Arial"/>
            </a:endParaRPr>
          </a:p>
        </p:txBody>
      </p:sp>
      <p:pic>
        <p:nvPicPr>
          <p:cNvPr id="5760" name="Picture" descr=""/>
          <p:cNvPicPr/>
          <p:nvPr/>
        </p:nvPicPr>
        <p:blipFill>
          <a:blip r:embed="rId3"/>
          <a:stretch/>
        </p:blipFill>
        <p:spPr>
          <a:xfrm>
            <a:off x="2475720" y="4519800"/>
            <a:ext cx="2071440" cy="1356840"/>
          </a:xfrm>
          <a:prstGeom prst="rect">
            <a:avLst/>
          </a:prstGeom>
          <a:ln w="9360">
            <a:noFill/>
          </a:ln>
        </p:spPr>
      </p:pic>
      <p:sp>
        <p:nvSpPr>
          <p:cNvPr id="5761" name="CustomShape 4"/>
          <p:cNvSpPr/>
          <p:nvPr/>
        </p:nvSpPr>
        <p:spPr>
          <a:xfrm>
            <a:off x="2455200" y="5877360"/>
            <a:ext cx="2281320" cy="639000"/>
          </a:xfrm>
          <a:prstGeom prst="rect">
            <a:avLst/>
          </a:prstGeom>
          <a:noFill/>
          <a:ln>
            <a:noFill/>
          </a:ln>
        </p:spPr>
        <p:style>
          <a:lnRef idx="0"/>
          <a:fillRef idx="0"/>
          <a:effectRef idx="0"/>
          <a:fontRef idx="minor"/>
        </p:style>
        <p:txBody>
          <a:bodyPr wrap="none" lIns="90000" rIns="90000" tIns="45000" bIns="45000"/>
          <a:p>
            <a:pPr>
              <a:lnSpc>
                <a:spcPct val="100000"/>
              </a:lnSpc>
            </a:pPr>
            <a:r>
              <a:rPr b="1" lang="en-US" sz="1800" spc="-1" strike="noStrike">
                <a:solidFill>
                  <a:srgbClr val="000000"/>
                </a:solidFill>
                <a:latin typeface="Calibri"/>
              </a:rPr>
              <a:t>Arséniure  de Gallium </a:t>
            </a:r>
            <a:endParaRPr b="0" lang="en-US" sz="1800" spc="-1" strike="noStrike">
              <a:latin typeface="Arial"/>
            </a:endParaRPr>
          </a:p>
          <a:p>
            <a:pPr algn="ctr">
              <a:lnSpc>
                <a:spcPct val="100000"/>
              </a:lnSpc>
            </a:pPr>
            <a:r>
              <a:rPr b="0" lang="en-US" sz="1800" spc="-1" strike="noStrike">
                <a:solidFill>
                  <a:srgbClr val="000000"/>
                </a:solidFill>
                <a:latin typeface="Calibri"/>
              </a:rPr>
              <a:t>(</a:t>
            </a:r>
            <a:r>
              <a:rPr b="1" lang="en-US" sz="1800" spc="-1" strike="noStrike">
                <a:solidFill>
                  <a:srgbClr val="000000"/>
                </a:solidFill>
                <a:latin typeface="Calibri"/>
              </a:rPr>
              <a:t>GaAs</a:t>
            </a:r>
            <a:r>
              <a:rPr b="0" lang="en-US" sz="1800" spc="-1" strike="noStrike">
                <a:solidFill>
                  <a:srgbClr val="000000"/>
                </a:solidFill>
                <a:latin typeface="Calibri"/>
              </a:rPr>
              <a:t>)</a:t>
            </a:r>
            <a:endParaRPr b="0" lang="en-US" sz="1800" spc="-1" strike="noStrike">
              <a:latin typeface="Arial"/>
            </a:endParaRPr>
          </a:p>
        </p:txBody>
      </p:sp>
      <p:pic>
        <p:nvPicPr>
          <p:cNvPr id="5762" name="Picture" descr=""/>
          <p:cNvPicPr/>
          <p:nvPr/>
        </p:nvPicPr>
        <p:blipFill>
          <a:blip r:embed="rId4"/>
          <a:stretch/>
        </p:blipFill>
        <p:spPr>
          <a:xfrm>
            <a:off x="4833000" y="4662720"/>
            <a:ext cx="1785600" cy="1213920"/>
          </a:xfrm>
          <a:prstGeom prst="rect">
            <a:avLst/>
          </a:prstGeom>
          <a:ln w="9360">
            <a:noFill/>
          </a:ln>
        </p:spPr>
      </p:pic>
      <p:sp>
        <p:nvSpPr>
          <p:cNvPr id="5763" name="CustomShape 5"/>
          <p:cNvSpPr/>
          <p:nvPr/>
        </p:nvSpPr>
        <p:spPr>
          <a:xfrm>
            <a:off x="5004000" y="5868000"/>
            <a:ext cx="149004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alibri"/>
              </a:rPr>
              <a:t>Gallium (Ga)</a:t>
            </a:r>
            <a:endParaRPr b="0" lang="en-US" sz="1800" spc="-1" strike="noStrike">
              <a:latin typeface="Arial"/>
            </a:endParaRPr>
          </a:p>
        </p:txBody>
      </p:sp>
      <p:pic>
        <p:nvPicPr>
          <p:cNvPr id="5764" name="Picture" descr=""/>
          <p:cNvPicPr/>
          <p:nvPr/>
        </p:nvPicPr>
        <p:blipFill>
          <a:blip r:embed="rId5"/>
          <a:stretch/>
        </p:blipFill>
        <p:spPr>
          <a:xfrm>
            <a:off x="6833520" y="5059800"/>
            <a:ext cx="2095920" cy="763920"/>
          </a:xfrm>
          <a:prstGeom prst="rect">
            <a:avLst/>
          </a:prstGeom>
          <a:ln w="9360">
            <a:noFill/>
          </a:ln>
        </p:spPr>
      </p:pic>
      <p:sp>
        <p:nvSpPr>
          <p:cNvPr id="5765" name="CustomShape 6"/>
          <p:cNvSpPr/>
          <p:nvPr/>
        </p:nvSpPr>
        <p:spPr>
          <a:xfrm>
            <a:off x="7338960" y="5805360"/>
            <a:ext cx="1305720" cy="364680"/>
          </a:xfrm>
          <a:prstGeom prst="rect">
            <a:avLst/>
          </a:prstGeom>
          <a:noFill/>
          <a:ln>
            <a:noFill/>
          </a:ln>
        </p:spPr>
        <p:style>
          <a:lnRef idx="0"/>
          <a:fillRef idx="0"/>
          <a:effectRef idx="0"/>
          <a:fontRef idx="minor"/>
        </p:style>
        <p:txBody>
          <a:bodyPr wrap="none" lIns="90000" rIns="90000" tIns="45000" bIns="45000"/>
          <a:p>
            <a:pPr>
              <a:lnSpc>
                <a:spcPct val="100000"/>
              </a:lnSpc>
            </a:pPr>
            <a:r>
              <a:rPr b="0" lang="en-US" sz="1800" spc="-1" strike="noStrike">
                <a:solidFill>
                  <a:srgbClr val="000000"/>
                </a:solidFill>
                <a:latin typeface="Calibri"/>
              </a:rPr>
              <a:t> </a:t>
            </a:r>
            <a:r>
              <a:rPr b="1" lang="en-US" sz="1800" spc="-1" strike="noStrike">
                <a:solidFill>
                  <a:srgbClr val="000000"/>
                </a:solidFill>
                <a:latin typeface="Calibri"/>
              </a:rPr>
              <a:t>Phosphore </a:t>
            </a:r>
            <a:endParaRPr b="0" lang="en-US" sz="1800" spc="-1" strike="noStrike">
              <a:latin typeface="Arial"/>
            </a:endParaRPr>
          </a:p>
        </p:txBody>
      </p:sp>
      <p:pic>
        <p:nvPicPr>
          <p:cNvPr id="5766" name="Picture 3" descr=""/>
          <p:cNvPicPr/>
          <p:nvPr/>
        </p:nvPicPr>
        <p:blipFill>
          <a:blip r:embed="rId6"/>
          <a:srcRect l="14431" t="17523" r="14431" b="14283"/>
          <a:stretch/>
        </p:blipFill>
        <p:spPr>
          <a:xfrm>
            <a:off x="2411640" y="2869920"/>
            <a:ext cx="908640" cy="795240"/>
          </a:xfrm>
          <a:prstGeom prst="rect">
            <a:avLst/>
          </a:prstGeom>
          <a:ln w="9360">
            <a:noFill/>
          </a:ln>
        </p:spPr>
      </p:pic>
      <p:pic>
        <p:nvPicPr>
          <p:cNvPr id="5767" name="Picture 3" descr=""/>
          <p:cNvPicPr/>
          <p:nvPr/>
        </p:nvPicPr>
        <p:blipFill>
          <a:blip r:embed="rId7"/>
          <a:srcRect l="14431" t="17523" r="14431" b="14283"/>
          <a:stretch/>
        </p:blipFill>
        <p:spPr>
          <a:xfrm>
            <a:off x="323640" y="2837880"/>
            <a:ext cx="863640" cy="755640"/>
          </a:xfrm>
          <a:prstGeom prst="rect">
            <a:avLst/>
          </a:prstGeom>
          <a:ln w="9360">
            <a:noFill/>
          </a:ln>
        </p:spPr>
      </p:pic>
      <p:sp>
        <p:nvSpPr>
          <p:cNvPr id="5768" name="CustomShape 7"/>
          <p:cNvSpPr/>
          <p:nvPr/>
        </p:nvSpPr>
        <p:spPr>
          <a:xfrm>
            <a:off x="683640" y="1772640"/>
            <a:ext cx="221436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alibri"/>
              </a:rPr>
              <a:t>Figure 2a: Polaron   </a:t>
            </a:r>
            <a:endParaRPr b="0" lang="en-US" sz="1800" spc="-1" strike="noStrike">
              <a:latin typeface="Arial"/>
            </a:endParaRPr>
          </a:p>
        </p:txBody>
      </p:sp>
      <p:sp>
        <p:nvSpPr>
          <p:cNvPr id="5769" name="CustomShape 8"/>
          <p:cNvSpPr/>
          <p:nvPr/>
        </p:nvSpPr>
        <p:spPr>
          <a:xfrm>
            <a:off x="2782440" y="6444000"/>
            <a:ext cx="366156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alibri"/>
              </a:rPr>
              <a:t>Figure 3: semi-conductor types</a:t>
            </a:r>
            <a:endParaRPr b="0" lang="en-US" sz="1800" spc="-1" strike="noStrike">
              <a:latin typeface="Arial"/>
            </a:endParaRPr>
          </a:p>
        </p:txBody>
      </p:sp>
      <p:sp>
        <p:nvSpPr>
          <p:cNvPr id="5770" name="TextShape 9"/>
          <p:cNvSpPr txBox="1"/>
          <p:nvPr/>
        </p:nvSpPr>
        <p:spPr>
          <a:xfrm>
            <a:off x="6500880" y="6313680"/>
            <a:ext cx="2133360" cy="364680"/>
          </a:xfrm>
          <a:prstGeom prst="rect">
            <a:avLst/>
          </a:prstGeom>
          <a:noFill/>
          <a:ln>
            <a:noFill/>
          </a:ln>
        </p:spPr>
        <p:txBody>
          <a:bodyPr anchor="ctr"/>
          <a:p>
            <a:pPr algn="r">
              <a:lnSpc>
                <a:spcPct val="100000"/>
              </a:lnSpc>
            </a:pPr>
            <a:fld id="{9C5A6EF8-2617-4046-BF23-9DAD1020DF21}" type="slidenum">
              <a:rPr b="0" lang="en-US" sz="2400" spc="-1" strike="noStrike">
                <a:solidFill>
                  <a:srgbClr val="000000"/>
                </a:solidFill>
                <a:latin typeface="Arial Black"/>
              </a:rPr>
              <a:t>&lt;number&gt;</a:t>
            </a:fld>
            <a:endParaRPr b="0" lang="en-US" sz="2400" spc="-1" strike="noStrike">
              <a:latin typeface="Times New Roman"/>
            </a:endParaRPr>
          </a:p>
        </p:txBody>
      </p:sp>
      <p:sp>
        <p:nvSpPr>
          <p:cNvPr id="5771" name="CustomShape 10"/>
          <p:cNvSpPr/>
          <p:nvPr/>
        </p:nvSpPr>
        <p:spPr>
          <a:xfrm>
            <a:off x="611640" y="3707640"/>
            <a:ext cx="2214360" cy="3646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alibri"/>
              </a:rPr>
              <a:t>Figure 2b: Bipolaron</a:t>
            </a:r>
            <a:r>
              <a:rPr b="0" lang="en-US" sz="1800" spc="-1" strike="noStrike">
                <a:solidFill>
                  <a:srgbClr val="000000"/>
                </a:solidFill>
                <a:latin typeface="Comic Sans MS"/>
              </a:rPr>
              <a:t>   </a:t>
            </a:r>
            <a:endParaRPr b="0" lang="en-US" sz="1800" spc="-1" strike="noStrike">
              <a:latin typeface="Arial"/>
            </a:endParaRPr>
          </a:p>
        </p:txBody>
      </p:sp>
      <p:pic>
        <p:nvPicPr>
          <p:cNvPr id="5772" name="Picture 3" descr=""/>
          <p:cNvPicPr/>
          <p:nvPr/>
        </p:nvPicPr>
        <p:blipFill>
          <a:blip r:embed="rId8"/>
          <a:srcRect l="14431" t="17523" r="14431" b="14283"/>
          <a:stretch/>
        </p:blipFill>
        <p:spPr>
          <a:xfrm>
            <a:off x="1043640" y="2827080"/>
            <a:ext cx="908640" cy="795240"/>
          </a:xfrm>
          <a:prstGeom prst="rect">
            <a:avLst/>
          </a:prstGeom>
          <a:ln w="190440">
            <a:solidFill>
              <a:srgbClr val="c8c6bd"/>
            </a:solidFill>
            <a:round/>
          </a:ln>
          <a:effectLst>
            <a:outerShdw algn="bl" blurRad="127000" rotWithShape="0">
              <a:srgbClr val="000000"/>
            </a:outerShdw>
          </a:effectLst>
          <a:scene3d>
            <a:camera fov="5400000" prst="perspectiveFront"/>
            <a:lightRig dir="t" rig="threePt">
              <a:rot lat="0" lon="0" rev="19200000"/>
            </a:lightRig>
          </a:scene3d>
          <a:sp3d extrusionH="25400">
            <a:bevelT prst="hardEdge" w="304800" h="152400"/>
            <a:extrusionClr>
              <a:srgbClr val="000000"/>
            </a:extrusionClr>
          </a:sp3d>
        </p:spPr>
      </p:pic>
      <p:sp>
        <p:nvSpPr>
          <p:cNvPr id="5773" name="CustomShape 11"/>
          <p:cNvSpPr/>
          <p:nvPr/>
        </p:nvSpPr>
        <p:spPr>
          <a:xfrm>
            <a:off x="6629400" y="2980800"/>
            <a:ext cx="1605600" cy="63828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00000"/>
                </a:solidFill>
                <a:latin typeface="Calibri"/>
              </a:rPr>
              <a:t>Figure 4: Qubit   </a:t>
            </a:r>
            <a:endParaRPr b="0" lang="en-US" sz="1800" spc="-1" strike="noStrike">
              <a:latin typeface="Arial"/>
            </a:endParaRPr>
          </a:p>
        </p:txBody>
      </p:sp>
      <p:sp>
        <p:nvSpPr>
          <p:cNvPr id="5774" name="Line 12"/>
          <p:cNvSpPr/>
          <p:nvPr/>
        </p:nvSpPr>
        <p:spPr>
          <a:xfrm>
            <a:off x="6576840" y="2262960"/>
            <a:ext cx="2232360" cy="360"/>
          </a:xfrm>
          <a:prstGeom prst="line">
            <a:avLst/>
          </a:prstGeom>
          <a:ln w="76320">
            <a:solidFill>
              <a:schemeClr val="accent1"/>
            </a:solidFill>
          </a:ln>
        </p:spPr>
        <p:style>
          <a:lnRef idx="1">
            <a:schemeClr val="accent1"/>
          </a:lnRef>
          <a:fillRef idx="0">
            <a:schemeClr val="accent1"/>
          </a:fillRef>
          <a:effectRef idx="0">
            <a:schemeClr val="accent1"/>
          </a:effectRef>
          <a:fontRef idx="minor"/>
        </p:style>
      </p:sp>
      <p:sp>
        <p:nvSpPr>
          <p:cNvPr id="5775" name="Line 13"/>
          <p:cNvSpPr/>
          <p:nvPr/>
        </p:nvSpPr>
        <p:spPr>
          <a:xfrm>
            <a:off x="6588000" y="2729160"/>
            <a:ext cx="2232360" cy="360"/>
          </a:xfrm>
          <a:prstGeom prst="line">
            <a:avLst/>
          </a:prstGeom>
          <a:ln w="76320">
            <a:solidFill>
              <a:schemeClr val="accent1"/>
            </a:solidFill>
          </a:ln>
        </p:spPr>
        <p:style>
          <a:lnRef idx="1">
            <a:schemeClr val="accent1"/>
          </a:lnRef>
          <a:fillRef idx="0">
            <a:schemeClr val="accent1"/>
          </a:fillRef>
          <a:effectRef idx="0">
            <a:schemeClr val="accent1"/>
          </a:effectRef>
          <a:fontRef idx="minor"/>
        </p:style>
      </p:sp>
      <p:sp>
        <p:nvSpPr>
          <p:cNvPr id="5776" name="CustomShape 14"/>
          <p:cNvSpPr/>
          <p:nvPr/>
        </p:nvSpPr>
        <p:spPr>
          <a:xfrm>
            <a:off x="6281640" y="2530440"/>
            <a:ext cx="287640" cy="364680"/>
          </a:xfrm>
          <a:prstGeom prst="rect">
            <a:avLst/>
          </a:prstGeom>
          <a:solidFill>
            <a:schemeClr val="accent2"/>
          </a:solid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1</a:t>
            </a:r>
            <a:endParaRPr b="0" lang="en-US" sz="1800" spc="-1" strike="noStrike">
              <a:latin typeface="Arial"/>
            </a:endParaRPr>
          </a:p>
        </p:txBody>
      </p:sp>
      <p:sp>
        <p:nvSpPr>
          <p:cNvPr id="5777" name="CustomShape 15"/>
          <p:cNvSpPr/>
          <p:nvPr/>
        </p:nvSpPr>
        <p:spPr>
          <a:xfrm>
            <a:off x="6281640" y="2133000"/>
            <a:ext cx="287640" cy="364680"/>
          </a:xfrm>
          <a:prstGeom prst="rect">
            <a:avLst/>
          </a:prstGeom>
          <a:solidFill>
            <a:srgbClr val="92d050"/>
          </a:solidFill>
          <a:ln>
            <a:noFill/>
          </a:ln>
        </p:spPr>
        <p:style>
          <a:lnRef idx="0"/>
          <a:fillRef idx="0"/>
          <a:effectRef idx="0"/>
          <a:fontRef idx="minor"/>
        </p:style>
        <p:txBody>
          <a:bodyPr lIns="90000" rIns="90000" tIns="45000" bIns="45000"/>
          <a:p>
            <a:pPr>
              <a:lnSpc>
                <a:spcPct val="100000"/>
              </a:lnSpc>
            </a:pPr>
            <a:r>
              <a:rPr b="0" lang="en-US" sz="1800" spc="-1" strike="noStrike">
                <a:solidFill>
                  <a:srgbClr val="000000"/>
                </a:solidFill>
                <a:latin typeface="Calibri"/>
              </a:rPr>
              <a:t>2</a:t>
            </a:r>
            <a:endParaRPr b="0" lang="en-US" sz="1800" spc="-1" strike="noStrike">
              <a:latin typeface="Arial"/>
            </a:endParaRPr>
          </a:p>
        </p:txBody>
      </p:sp>
      <p:pic>
        <p:nvPicPr>
          <p:cNvPr id="5778" name="Picture 2" descr=""/>
          <p:cNvPicPr/>
          <p:nvPr/>
        </p:nvPicPr>
        <p:blipFill>
          <a:blip r:embed="rId9"/>
          <a:srcRect l="7188" t="14149" r="16238" b="0"/>
          <a:stretch/>
        </p:blipFill>
        <p:spPr>
          <a:xfrm>
            <a:off x="3456720" y="1050120"/>
            <a:ext cx="2406600" cy="3058200"/>
          </a:xfrm>
          <a:prstGeom prst="rect">
            <a:avLst/>
          </a:prstGeom>
          <a:ln w="9360">
            <a:noFill/>
          </a:ln>
        </p:spPr>
      </p:pic>
      <p:sp>
        <p:nvSpPr>
          <p:cNvPr id="5779" name="CustomShape 16"/>
          <p:cNvSpPr/>
          <p:nvPr/>
        </p:nvSpPr>
        <p:spPr>
          <a:xfrm>
            <a:off x="3552120" y="538200"/>
            <a:ext cx="2173680" cy="516600"/>
          </a:xfrm>
          <a:prstGeom prst="rect">
            <a:avLst/>
          </a:prstGeom>
          <a:noFill/>
          <a:ln>
            <a:noFill/>
          </a:ln>
        </p:spPr>
        <p:style>
          <a:lnRef idx="0"/>
          <a:fillRef idx="0"/>
          <a:effectRef idx="0"/>
          <a:fontRef idx="minor"/>
        </p:style>
        <p:txBody>
          <a:bodyPr lIns="90000" rIns="90000" tIns="45000" bIns="45000"/>
          <a:p>
            <a:pPr algn="ctr">
              <a:lnSpc>
                <a:spcPct val="100000"/>
              </a:lnSpc>
            </a:pPr>
            <a:r>
              <a:rPr b="1" lang="en-US" sz="1400" spc="-1" strike="noStrike">
                <a:solidFill>
                  <a:srgbClr val="000000"/>
                </a:solidFill>
                <a:latin typeface="Calibri"/>
              </a:rPr>
              <a:t>Table 1: Electron- phonon coupling constant</a:t>
            </a:r>
            <a:endParaRPr b="0" lang="en-US" sz="1400" spc="-1" strike="noStrike">
              <a:latin typeface="Arial"/>
            </a:endParaRPr>
          </a:p>
        </p:txBody>
      </p:sp>
    </p:spTree>
  </p:cSld>
  <p:timing>
    <p:tnLst>
      <p:par>
        <p:cTn id="671" dur="indefinite" restart="never" nodeType="tmRoot">
          <p:childTnLst>
            <p:seq>
              <p:cTn id="672" dur="indefinite" nodeType="mainSeq">
                <p:childTnLst>
                  <p:par>
                    <p:cTn id="673" fill="hold">
                      <p:stCondLst>
                        <p:cond delay="0"/>
                      </p:stCondLst>
                      <p:childTnLst>
                        <p:par>
                          <p:cTn id="674" fill="hold">
                            <p:stCondLst>
                              <p:cond delay="0"/>
                            </p:stCondLst>
                            <p:childTnLst>
                              <p:par>
                                <p:cTn id="675" nodeType="withEffect" fill="hold" presetClass="entr" presetID="23" presetSubtype="16">
                                  <p:stCondLst>
                                    <p:cond delay="0"/>
                                  </p:stCondLst>
                                  <p:childTnLst>
                                    <p:set>
                                      <p:cBhvr>
                                        <p:cTn id="676" dur="1" fill="hold">
                                          <p:stCondLst>
                                            <p:cond delay="0"/>
                                          </p:stCondLst>
                                        </p:cTn>
                                        <p:tgtEl>
                                          <p:spTgt spid="5757"/>
                                        </p:tgtEl>
                                        <p:attrNameLst>
                                          <p:attrName>style.visibility</p:attrName>
                                        </p:attrNameLst>
                                      </p:cBhvr>
                                      <p:to>
                                        <p:strVal val="visible"/>
                                      </p:to>
                                    </p:set>
                                    <p:anim calcmode="lin" valueType="num">
                                      <p:cBhvr additive="repl">
                                        <p:cTn id="677" dur="3000" fill="hold"/>
                                        <p:tgtEl>
                                          <p:spTgt spid="5757"/>
                                        </p:tgtEl>
                                        <p:attrNameLst>
                                          <p:attrName>ppt_w</p:attrName>
                                        </p:attrNameLst>
                                      </p:cBhvr>
                                      <p:tavLst>
                                        <p:tav tm="0">
                                          <p:val>
                                            <p:fltVal val="0"/>
                                          </p:val>
                                        </p:tav>
                                        <p:tav tm="100000">
                                          <p:val>
                                            <p:strVal val="#ppt_w"/>
                                          </p:val>
                                        </p:tav>
                                      </p:tavLst>
                                    </p:anim>
                                    <p:anim calcmode="lin" valueType="num">
                                      <p:cBhvr additive="repl">
                                        <p:cTn id="678" dur="3000" fill="hold"/>
                                        <p:tgtEl>
                                          <p:spTgt spid="5757"/>
                                        </p:tgtEl>
                                        <p:attrNameLst>
                                          <p:attrName>ppt_h</p:attrName>
                                        </p:attrNameLst>
                                      </p:cBhvr>
                                      <p:tavLst>
                                        <p:tav tm="0">
                                          <p:val>
                                            <p:fltVal val="0"/>
                                          </p:val>
                                        </p:tav>
                                        <p:tav tm="100000">
                                          <p:val>
                                            <p:strVal val="#ppt_h"/>
                                          </p:val>
                                        </p:tav>
                                      </p:tavLst>
                                    </p:anim>
                                  </p:childTnLst>
                                </p:cTn>
                              </p:par>
                            </p:childTnLst>
                          </p:cTn>
                        </p:par>
                      </p:childTnLst>
                    </p:cTn>
                  </p:par>
                  <p:par>
                    <p:cTn id="679" fill="hold">
                      <p:stCondLst>
                        <p:cond delay="indefinite"/>
                      </p:stCondLst>
                      <p:childTnLst>
                        <p:par>
                          <p:cTn id="680" fill="hold">
                            <p:stCondLst>
                              <p:cond delay="0"/>
                            </p:stCondLst>
                            <p:childTnLst>
                              <p:par>
                                <p:cTn id="681" nodeType="clickEffect" fill="hold" presetClass="entr" presetID="1">
                                  <p:stCondLst>
                                    <p:cond delay="0"/>
                                  </p:stCondLst>
                                  <p:childTnLst>
                                    <p:set>
                                      <p:cBhvr>
                                        <p:cTn id="682" dur="1" fill="hold">
                                          <p:stCondLst>
                                            <p:cond delay="0"/>
                                          </p:stCondLst>
                                        </p:cTn>
                                        <p:tgtEl>
                                          <p:spTgt spid="5767"/>
                                        </p:tgtEl>
                                        <p:attrNameLst>
                                          <p:attrName>style.visibility</p:attrName>
                                        </p:attrNameLst>
                                      </p:cBhvr>
                                      <p:to>
                                        <p:strVal val="visible"/>
                                      </p:to>
                                    </p:set>
                                  </p:childTnLst>
                                </p:cTn>
                              </p:par>
                              <p:par>
                                <p:cTn id="683" nodeType="withEffect" fill="hold" presetClass="entr" presetID="1">
                                  <p:stCondLst>
                                    <p:cond delay="0"/>
                                  </p:stCondLst>
                                  <p:childTnLst>
                                    <p:set>
                                      <p:cBhvr>
                                        <p:cTn id="684" dur="1" fill="hold">
                                          <p:stCondLst>
                                            <p:cond delay="0"/>
                                          </p:stCondLst>
                                        </p:cTn>
                                        <p:tgtEl>
                                          <p:spTgt spid="5766"/>
                                        </p:tgtEl>
                                        <p:attrNameLst>
                                          <p:attrName>style.visibility</p:attrName>
                                        </p:attrNameLst>
                                      </p:cBhvr>
                                      <p:to>
                                        <p:strVal val="visible"/>
                                      </p:to>
                                    </p:set>
                                  </p:childTnLst>
                                </p:cTn>
                              </p:par>
                              <p:par>
                                <p:cTn id="685" nodeType="withEffect" fill="hold" presetClass="path" presetID="63">
                                  <p:stCondLst>
                                    <p:cond delay="0"/>
                                  </p:stCondLst>
                                  <p:childTnLst>
                                    <p:animMotion path="M -0.02796 3.33333E-6 L 0.07864 3.33333E-6">
                                      <p:cBhvr>
                                        <p:cTn id="686" dur="2000" fill="hold"/>
                                        <p:tgtEl>
                                          <p:spTgt spid="5767"/>
                                        </p:tgtEl>
                                        <p:attrNameLst>
                                          <p:attrName>ppt_x</p:attrName>
                                          <p:attrName>ppt_y</p:attrName>
                                        </p:attrNameLst>
                                      </p:cBhvr>
                                    </p:animMotion>
                                  </p:childTnLst>
                                </p:cTn>
                              </p:par>
                              <p:par>
                                <p:cTn id="687" nodeType="withEffect" fill="hold" presetClass="path" presetID="35">
                                  <p:stCondLst>
                                    <p:cond delay="0"/>
                                  </p:stCondLst>
                                  <p:childTnLst>
                                    <p:animMotion path="M -0.05972 -0.00509 L -0.15243 -0.00509">
                                      <p:cBhvr>
                                        <p:cTn id="688" dur="2000" fill="hold"/>
                                        <p:tgtEl>
                                          <p:spTgt spid="5766"/>
                                        </p:tgtEl>
                                        <p:attrNameLst>
                                          <p:attrName>ppt_x</p:attrName>
                                          <p:attrName>ppt_y</p:attrName>
                                        </p:attrNameLst>
                                      </p:cBhvr>
                                    </p:animMotion>
                                  </p:childTnLst>
                                </p:cTn>
                              </p:par>
                            </p:childTnLst>
                          </p:cTn>
                        </p:par>
                        <p:par>
                          <p:cTn id="689" fill="hold">
                            <p:stCondLst>
                              <p:cond delay="2000"/>
                            </p:stCondLst>
                            <p:childTnLst>
                              <p:par>
                                <p:cTn id="690" nodeType="afterEffect" fill="hold" presetClass="entr" presetID="1">
                                  <p:stCondLst>
                                    <p:cond delay="0"/>
                                  </p:stCondLst>
                                  <p:childTnLst>
                                    <p:set>
                                      <p:cBhvr>
                                        <p:cTn id="691" dur="1" fill="hold">
                                          <p:stCondLst>
                                            <p:cond delay="0"/>
                                          </p:stCondLst>
                                        </p:cTn>
                                        <p:tgtEl>
                                          <p:spTgt spid="5772"/>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52805</TotalTime>
  <Application>LibreOffice/6.0.7.3.0$Linux_X86_64 LibreOffice_project/00$Build-3</Application>
  <Words>3000</Words>
  <Paragraphs>434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2017-02-24T07:11:59Z</dcterms:created>
  <dc:creator>Owner</dc:creator>
  <dc:description/>
  <dc:language>en-US</dc:language>
  <cp:lastModifiedBy>fobasso</cp:lastModifiedBy>
  <dcterms:modified xsi:type="dcterms:W3CDTF">2021-03-08T23:28:30Z</dcterms:modified>
  <cp:revision>247</cp:revision>
  <dc:subject/>
  <dc:title>Diapositive 1</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20</vt:i4>
  </property>
  <property fmtid="{D5CDD505-2E9C-101B-9397-08002B2CF9AE}" pid="8" name="PresentationFormat">
    <vt:lpwstr>Affichage à l'écran (4:3)</vt:lpwstr>
  </property>
  <property fmtid="{D5CDD505-2E9C-101B-9397-08002B2CF9AE}" pid="9" name="ScaleCrop">
    <vt:bool>0</vt:bool>
  </property>
  <property fmtid="{D5CDD505-2E9C-101B-9397-08002B2CF9AE}" pid="10" name="ShareDoc">
    <vt:bool>0</vt:bool>
  </property>
  <property fmtid="{D5CDD505-2E9C-101B-9397-08002B2CF9AE}" pid="11" name="Slides">
    <vt:i4>58</vt:i4>
  </property>
</Properties>
</file>