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01" r:id="rId2"/>
    <p:sldId id="302" r:id="rId3"/>
    <p:sldId id="30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F04DD6-1984-483F-9E5E-9062323A5233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B7572D-D6BD-4E02-8EFA-00D065D64F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533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E4B819-8BB4-4FC4-9E45-7016708D7F7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426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E4B819-8BB4-4FC4-9E45-7016708D7F7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9931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E4B819-8BB4-4FC4-9E45-7016708D7F7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7743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03304-BA7F-4E28-9051-B924A6757B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D2FE4D-8137-4330-AE82-223B1157A1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8385E1-F164-4A65-9FA5-1585A310D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1DFF-A326-4D25-943C-EF5888E522A1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307E3F-CD13-401C-9337-9125A33B9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1872B-A5A5-4E88-BCA2-223DBD666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EE8D-908A-4B80-98E6-C8B8E4CC75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438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394F7-6BAB-44A2-8E1D-850898E06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7A687C-79FA-476C-89C4-469D51D06D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47028-6353-493F-A827-BFF620E40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1DFF-A326-4D25-943C-EF5888E522A1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C97B62-57A6-47AF-A246-77652438F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931F1-AF1B-46AC-9801-9C587313A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EE8D-908A-4B80-98E6-C8B8E4CC75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434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9B28C5-149D-4E51-BB9B-1526F3535A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F33AF4-CD6E-478A-9955-41D99FC48A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A125DE-48B5-4C4F-94E1-3AAF3E76A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1DFF-A326-4D25-943C-EF5888E522A1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63170-CA3F-4A37-8904-27C54D30D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93E575-6BC8-4D97-B3D2-67A4E4BEB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EE8D-908A-4B80-98E6-C8B8E4CC75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6159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E51FA-8262-4F79-88C0-E8E6E457E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E7E62-953F-42B6-ACBC-98878104A4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0FBBA0-3B15-4172-B2C9-87E074C94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1DFF-A326-4D25-943C-EF5888E522A1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0D597F-FBCF-4FF3-93F4-EC0DF8E0F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5382D3-89AF-43B7-92EB-E3370FA15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EE8D-908A-4B80-98E6-C8B8E4CC75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48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350BC-440A-40CA-8ADA-D8C2F7433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3B18D3-E50C-4086-9D02-D5D8A33E38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243D5D-5CDC-4E17-AC0F-3F30EDF96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1DFF-A326-4D25-943C-EF5888E522A1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8840B3-74E1-4F77-9244-FC8F0E439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6048BB-93EC-4FDC-9106-C2D212738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EE8D-908A-4B80-98E6-C8B8E4CC75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110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1BC9D-DA96-47CC-9050-E19AB7E71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B0BD7B-1C26-41F3-86F4-DB5F4197FC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5CF01B-2168-40ED-9B6D-F4674BC70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1167D6-DC42-48CC-B325-D82CB8C19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1DFF-A326-4D25-943C-EF5888E522A1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11E1D0-84A2-4C5D-AE2F-29DFE0D4B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FAD3ED-5878-4238-9D76-E819C8ECF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EE8D-908A-4B80-98E6-C8B8E4CC75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6384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4A97D-FF52-4AC9-98EA-A3C19EC4A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FB7FFA-15F9-49D5-98AD-85C85668E4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C90BA5-9342-4159-A3DE-AEE4ABECAE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6E4EB3-31BC-499E-B5FD-7B88F3E820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3AAA50-E3B1-4AFA-B82E-858D68CBB2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EF1945-A4A3-4264-BD71-8BD923D91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1DFF-A326-4D25-943C-EF5888E522A1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4CEEFE-E1D3-4DB5-96E6-796615487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1FACF8-BB87-4E6E-9207-27E6D9352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EE8D-908A-4B80-98E6-C8B8E4CC75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924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575F4-E278-49E8-9B5C-904AE3177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47A3DF-C4D2-459C-8885-0E2768A85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1DFF-A326-4D25-943C-EF5888E522A1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F1069C-8B84-445F-AEF7-C2C055586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55049-7810-464B-928C-522589696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EE8D-908A-4B80-98E6-C8B8E4CC75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281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77C92C-DD3E-462C-90A1-7F8C72BFA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1DFF-A326-4D25-943C-EF5888E522A1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D57D92-F33F-43D1-A493-1DC463487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61AFB1-8F67-4B4A-8C14-1B7823C3A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EE8D-908A-4B80-98E6-C8B8E4CC75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934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FF7C6-C772-4710-8DCC-212BB8D1A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3EA6DA-6087-4FA3-A85C-06065E66F4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250269-C176-4FA3-90FF-A6503A8CA0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36D191-F9ED-473E-BE2F-323DA9C0D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1DFF-A326-4D25-943C-EF5888E522A1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FA1F23-D67A-4BDA-9401-E9326E1F5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7B1A79-337A-41C1-990F-90AA8CBD0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EE8D-908A-4B80-98E6-C8B8E4CC75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43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794FD-E9EB-4A32-8140-A4A0CC3BB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8CB34A-87ED-49C1-A56D-DC9D79FE74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FC2A35-9108-4F41-9D0C-403EBC9CC2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66CA8B-DADA-4F26-929D-636FA6B04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1DFF-A326-4D25-943C-EF5888E522A1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0D36DE-EC01-4533-996E-C98E8BDCF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14619F-C442-47A5-885A-D61CE7F81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EE8D-908A-4B80-98E6-C8B8E4CC75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003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427F76-E598-4EB2-8BFF-B06EF3473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6B012E-F05C-4D1F-8B86-3071CF06A8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A72115-5CA2-4E6B-8CF2-060D47A5FB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F1DFF-A326-4D25-943C-EF5888E522A1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76CAE1-27C1-4FE0-B18D-1428572F6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CC94E7-98B2-47FE-8019-8E3F4A3162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3EE8D-908A-4B80-98E6-C8B8E4CC75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404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png"/><Relationship Id="rId9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1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C0A66-C663-41E1-AAD7-3D764B13D089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1" name="Picture 30" descr="Image result for INFN">
            <a:extLst>
              <a:ext uri="{FF2B5EF4-FFF2-40B4-BE49-F238E27FC236}">
                <a16:creationId xmlns:a16="http://schemas.microsoft.com/office/drawing/2014/main" id="{2526CBBA-E3FF-4E19-8DCB-716F979C17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6017" y="16815"/>
            <a:ext cx="946072" cy="478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1658679-C968-4E76-8821-933649EB01B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4816" y="18296"/>
            <a:ext cx="474149" cy="474149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0054A419-3A85-4C30-A449-B02BF680CAB4}"/>
              </a:ext>
            </a:extLst>
          </p:cNvPr>
          <p:cNvGrpSpPr/>
          <p:nvPr/>
        </p:nvGrpSpPr>
        <p:grpSpPr>
          <a:xfrm>
            <a:off x="0" y="-3004"/>
            <a:ext cx="10142220" cy="397183"/>
            <a:chOff x="0" y="-3004"/>
            <a:chExt cx="5330279" cy="397183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B2DEA6CF-81C9-49EF-BAAD-B5E187AAC441}"/>
                </a:ext>
              </a:extLst>
            </p:cNvPr>
            <p:cNvSpPr/>
            <p:nvPr/>
          </p:nvSpPr>
          <p:spPr>
            <a:xfrm>
              <a:off x="4934279" y="-3004"/>
              <a:ext cx="396000" cy="396000"/>
            </a:xfrm>
            <a:prstGeom prst="ellipse">
              <a:avLst/>
            </a:prstGeom>
            <a:solidFill>
              <a:srgbClr val="00339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0"/>
              <a:ext cx="5110485" cy="394179"/>
            </a:xfrm>
            <a:prstGeom prst="rect">
              <a:avLst/>
            </a:prstGeom>
            <a:solidFill>
              <a:srgbClr val="003399"/>
            </a:solidFill>
            <a:effec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Cooling system of silicon trackers: status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D94D4324-4942-464B-BE21-EC5C61DDA6EC}"/>
              </a:ext>
            </a:extLst>
          </p:cNvPr>
          <p:cNvSpPr/>
          <p:nvPr/>
        </p:nvSpPr>
        <p:spPr>
          <a:xfrm>
            <a:off x="-6350" y="6492874"/>
            <a:ext cx="12192000" cy="36512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Stefano Levorato –  CERN – 19 January 2021</a:t>
            </a: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57C04BD6-A931-46A2-92F6-99D0414BC043}"/>
              </a:ext>
            </a:extLst>
          </p:cNvPr>
          <p:cNvSpPr txBox="1">
            <a:spLocks/>
          </p:cNvSpPr>
          <p:nvPr/>
        </p:nvSpPr>
        <p:spPr>
          <a:xfrm>
            <a:off x="944245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43C0A66-C663-41E1-AAD7-3D764B13D089}" type="slidenum">
              <a:rPr lang="en-US" sz="2000" smtClean="0">
                <a:solidFill>
                  <a:prstClr val="white"/>
                </a:solidFill>
                <a:latin typeface="Calibri" panose="020F0502020204030204"/>
              </a:rPr>
              <a:pPr>
                <a:defRPr/>
              </a:pPr>
              <a:t>1</a:t>
            </a:fld>
            <a:endParaRPr lang="en-US" sz="20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FB75DD-23AA-4DD2-92D9-359E4BE52E4B}"/>
              </a:ext>
            </a:extLst>
          </p:cNvPr>
          <p:cNvSpPr txBox="1"/>
          <p:nvPr/>
        </p:nvSpPr>
        <p:spPr>
          <a:xfrm>
            <a:off x="231049" y="5928485"/>
            <a:ext cx="11954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At the last TB agreed to move the PLC cabinet and the Dewar to the clean room.</a:t>
            </a:r>
            <a:endParaRPr lang="en-GB" dirty="0"/>
          </a:p>
        </p:txBody>
      </p:sp>
      <p:pic>
        <p:nvPicPr>
          <p:cNvPr id="14" name="Picture 13" descr="A circuit board&#10;&#10;Description automatically generated">
            <a:extLst>
              <a:ext uri="{FF2B5EF4-FFF2-40B4-BE49-F238E27FC236}">
                <a16:creationId xmlns:a16="http://schemas.microsoft.com/office/drawing/2014/main" id="{E9285B82-5E4B-47CB-9F71-94225425E5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78585" y="1592582"/>
            <a:ext cx="5029197" cy="2828923"/>
          </a:xfrm>
          <a:prstGeom prst="rect">
            <a:avLst/>
          </a:prstGeom>
        </p:spPr>
      </p:pic>
      <p:pic>
        <p:nvPicPr>
          <p:cNvPr id="17" name="Picture 16" descr="A close up of a device&#10;&#10;Description automatically generated">
            <a:extLst>
              <a:ext uri="{FF2B5EF4-FFF2-40B4-BE49-F238E27FC236}">
                <a16:creationId xmlns:a16="http://schemas.microsoft.com/office/drawing/2014/main" id="{882C33E5-8F79-4824-9E4D-C0E5F3497A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10412" y="1592581"/>
            <a:ext cx="5029199" cy="2828924"/>
          </a:xfrm>
          <a:prstGeom prst="rect">
            <a:avLst/>
          </a:prstGeom>
        </p:spPr>
      </p:pic>
      <p:pic>
        <p:nvPicPr>
          <p:cNvPr id="18" name="Picture 17" descr="A circuit board&#10;&#10;Description automatically generated">
            <a:extLst>
              <a:ext uri="{FF2B5EF4-FFF2-40B4-BE49-F238E27FC236}">
                <a16:creationId xmlns:a16="http://schemas.microsoft.com/office/drawing/2014/main" id="{EAF56410-913D-4B17-AE73-43A51ED9BB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78939" y="1592581"/>
            <a:ext cx="5029199" cy="2828924"/>
          </a:xfrm>
          <a:prstGeom prst="rect">
            <a:avLst/>
          </a:prstGeom>
        </p:spPr>
      </p:pic>
      <p:pic>
        <p:nvPicPr>
          <p:cNvPr id="19" name="Picture 18" descr="A close up of a rope&#10;&#10;Description automatically generated">
            <a:extLst>
              <a:ext uri="{FF2B5EF4-FFF2-40B4-BE49-F238E27FC236}">
                <a16:creationId xmlns:a16="http://schemas.microsoft.com/office/drawing/2014/main" id="{59CBCE4E-A188-433A-A1DB-A2E1FF8C3E0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141495" y="1242538"/>
            <a:ext cx="3428998" cy="1928811"/>
          </a:xfrm>
          <a:prstGeom prst="rect">
            <a:avLst/>
          </a:prstGeom>
        </p:spPr>
      </p:pic>
      <p:pic>
        <p:nvPicPr>
          <p:cNvPr id="20" name="Picture 19" descr="A picture containing cable&#10;&#10;Description automatically generated">
            <a:extLst>
              <a:ext uri="{FF2B5EF4-FFF2-40B4-BE49-F238E27FC236}">
                <a16:creationId xmlns:a16="http://schemas.microsoft.com/office/drawing/2014/main" id="{A3892E0E-3125-418A-8773-1D27A32ED9C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9125" y="4019708"/>
            <a:ext cx="3218688" cy="1810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799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C0A66-C663-41E1-AAD7-3D764B13D089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1" name="Picture 30" descr="Image result for INFN">
            <a:extLst>
              <a:ext uri="{FF2B5EF4-FFF2-40B4-BE49-F238E27FC236}">
                <a16:creationId xmlns:a16="http://schemas.microsoft.com/office/drawing/2014/main" id="{2526CBBA-E3FF-4E19-8DCB-716F979C17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6017" y="16815"/>
            <a:ext cx="946072" cy="478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1658679-C968-4E76-8821-933649EB01B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4816" y="18296"/>
            <a:ext cx="474149" cy="474149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0054A419-3A85-4C30-A449-B02BF680CAB4}"/>
              </a:ext>
            </a:extLst>
          </p:cNvPr>
          <p:cNvGrpSpPr/>
          <p:nvPr/>
        </p:nvGrpSpPr>
        <p:grpSpPr>
          <a:xfrm>
            <a:off x="0" y="-3004"/>
            <a:ext cx="10142220" cy="397183"/>
            <a:chOff x="0" y="-3004"/>
            <a:chExt cx="5330279" cy="397183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B2DEA6CF-81C9-49EF-BAAD-B5E187AAC441}"/>
                </a:ext>
              </a:extLst>
            </p:cNvPr>
            <p:cNvSpPr/>
            <p:nvPr/>
          </p:nvSpPr>
          <p:spPr>
            <a:xfrm>
              <a:off x="4934279" y="-3004"/>
              <a:ext cx="396000" cy="396000"/>
            </a:xfrm>
            <a:prstGeom prst="ellipse">
              <a:avLst/>
            </a:prstGeom>
            <a:solidFill>
              <a:srgbClr val="00339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0"/>
              <a:ext cx="5110485" cy="394179"/>
            </a:xfrm>
            <a:prstGeom prst="rect">
              <a:avLst/>
            </a:prstGeom>
            <a:solidFill>
              <a:srgbClr val="003399"/>
            </a:solidFill>
            <a:effec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Cooling system of silicon trackers: status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D94D4324-4942-464B-BE21-EC5C61DDA6EC}"/>
              </a:ext>
            </a:extLst>
          </p:cNvPr>
          <p:cNvSpPr/>
          <p:nvPr/>
        </p:nvSpPr>
        <p:spPr>
          <a:xfrm>
            <a:off x="-6350" y="6492874"/>
            <a:ext cx="12192000" cy="36512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Stefano Levorato –  CERN – 19 January 2021</a:t>
            </a: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57C04BD6-A931-46A2-92F6-99D0414BC043}"/>
              </a:ext>
            </a:extLst>
          </p:cNvPr>
          <p:cNvSpPr txBox="1">
            <a:spLocks/>
          </p:cNvSpPr>
          <p:nvPr/>
        </p:nvSpPr>
        <p:spPr>
          <a:xfrm>
            <a:off x="944245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43C0A66-C663-41E1-AAD7-3D764B13D089}" type="slidenum">
              <a:rPr lang="en-US" sz="2000" smtClean="0">
                <a:solidFill>
                  <a:prstClr val="white"/>
                </a:solidFill>
                <a:latin typeface="Calibri" panose="020F0502020204030204"/>
              </a:rPr>
              <a:pPr>
                <a:defRPr/>
              </a:pPr>
              <a:t>2</a:t>
            </a:fld>
            <a:endParaRPr lang="en-US" sz="20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FB75DD-23AA-4DD2-92D9-359E4BE52E4B}"/>
              </a:ext>
            </a:extLst>
          </p:cNvPr>
          <p:cNvSpPr txBox="1"/>
          <p:nvPr/>
        </p:nvSpPr>
        <p:spPr>
          <a:xfrm>
            <a:off x="0" y="492445"/>
            <a:ext cx="11954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Visits from Jean-Ives  and several days spent by S. </a:t>
            </a:r>
            <a:r>
              <a:rPr lang="en-US" dirty="0" err="1"/>
              <a:t>Ravat</a:t>
            </a:r>
            <a:r>
              <a:rPr lang="en-US" dirty="0"/>
              <a:t> and L. </a:t>
            </a:r>
            <a:r>
              <a:rPr lang="en-US" dirty="0" err="1"/>
              <a:t>Deront</a:t>
            </a:r>
            <a:r>
              <a:rPr lang="en-US" dirty="0"/>
              <a:t>  + young collaborator 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994555-151C-4A37-A433-4E2FE5A721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72297" y="2247560"/>
            <a:ext cx="5405130" cy="26274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8EF9CB-933D-4A57-8C66-10FB87E03A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177695" y="2257145"/>
            <a:ext cx="5405128" cy="26274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F97843-8FDB-4C43-9CD6-F14C98C871D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66883" y="1775292"/>
            <a:ext cx="5395544" cy="35792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AB2AACF-F9C1-4BDB-95FC-F79650252E5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24752" y="2254681"/>
            <a:ext cx="5395545" cy="2622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45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C0A66-C663-41E1-AAD7-3D764B13D089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1" name="Picture 30" descr="Image result for INFN">
            <a:extLst>
              <a:ext uri="{FF2B5EF4-FFF2-40B4-BE49-F238E27FC236}">
                <a16:creationId xmlns:a16="http://schemas.microsoft.com/office/drawing/2014/main" id="{2526CBBA-E3FF-4E19-8DCB-716F979C17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6017" y="16815"/>
            <a:ext cx="946072" cy="478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1658679-C968-4E76-8821-933649EB01B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4816" y="18296"/>
            <a:ext cx="474149" cy="474149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0054A419-3A85-4C30-A449-B02BF680CAB4}"/>
              </a:ext>
            </a:extLst>
          </p:cNvPr>
          <p:cNvGrpSpPr/>
          <p:nvPr/>
        </p:nvGrpSpPr>
        <p:grpSpPr>
          <a:xfrm>
            <a:off x="0" y="-3004"/>
            <a:ext cx="10142220" cy="397183"/>
            <a:chOff x="0" y="-3004"/>
            <a:chExt cx="5330279" cy="397183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B2DEA6CF-81C9-49EF-BAAD-B5E187AAC441}"/>
                </a:ext>
              </a:extLst>
            </p:cNvPr>
            <p:cNvSpPr/>
            <p:nvPr/>
          </p:nvSpPr>
          <p:spPr>
            <a:xfrm>
              <a:off x="4934279" y="-3004"/>
              <a:ext cx="396000" cy="396000"/>
            </a:xfrm>
            <a:prstGeom prst="ellipse">
              <a:avLst/>
            </a:prstGeom>
            <a:solidFill>
              <a:srgbClr val="00339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0"/>
              <a:ext cx="5110485" cy="394179"/>
            </a:xfrm>
            <a:prstGeom prst="rect">
              <a:avLst/>
            </a:prstGeom>
            <a:solidFill>
              <a:srgbClr val="003399"/>
            </a:solidFill>
            <a:effec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Cooling system of silicon trackers: WP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D94D4324-4942-464B-BE21-EC5C61DDA6EC}"/>
              </a:ext>
            </a:extLst>
          </p:cNvPr>
          <p:cNvSpPr/>
          <p:nvPr/>
        </p:nvSpPr>
        <p:spPr>
          <a:xfrm>
            <a:off x="-6350" y="6492874"/>
            <a:ext cx="12192000" cy="36512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Stefano Levorato –  CERN – 19 January 2021</a:t>
            </a: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57C04BD6-A931-46A2-92F6-99D0414BC043}"/>
              </a:ext>
            </a:extLst>
          </p:cNvPr>
          <p:cNvSpPr txBox="1">
            <a:spLocks/>
          </p:cNvSpPr>
          <p:nvPr/>
        </p:nvSpPr>
        <p:spPr>
          <a:xfrm>
            <a:off x="944245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43C0A66-C663-41E1-AAD7-3D764B13D089}" type="slidenum">
              <a:rPr lang="en-US" sz="2000" smtClean="0">
                <a:solidFill>
                  <a:prstClr val="white"/>
                </a:solidFill>
                <a:latin typeface="Calibri" panose="020F0502020204030204"/>
              </a:rPr>
              <a:pPr>
                <a:defRPr/>
              </a:pPr>
              <a:t>3</a:t>
            </a:fld>
            <a:endParaRPr lang="en-US" sz="20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FB75DD-23AA-4DD2-92D9-359E4BE52E4B}"/>
              </a:ext>
            </a:extLst>
          </p:cNvPr>
          <p:cNvSpPr txBox="1"/>
          <p:nvPr/>
        </p:nvSpPr>
        <p:spPr>
          <a:xfrm>
            <a:off x="0" y="492445"/>
            <a:ext cx="11954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WP elaborated by EP-DT:  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958536C-BE23-4AA9-B2E5-8A96CF7667E7}"/>
              </a:ext>
            </a:extLst>
          </p:cNvPr>
          <p:cNvSpPr txBox="1"/>
          <p:nvPr/>
        </p:nvSpPr>
        <p:spPr>
          <a:xfrm>
            <a:off x="2606040" y="498378"/>
            <a:ext cx="618213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EDMS document(s)</a:t>
            </a:r>
            <a:br>
              <a:rPr lang="en-GB" dirty="0"/>
            </a:br>
            <a:r>
              <a:rPr lang="en-GB" dirty="0"/>
              <a:t>2467122 v.1 "</a:t>
            </a:r>
            <a:r>
              <a:rPr lang="en-GB" dirty="0" err="1"/>
              <a:t>Workpackage</a:t>
            </a:r>
            <a:r>
              <a:rPr lang="en-GB" dirty="0"/>
              <a:t> agreement for EP-DT support to COMPASS" by Giovanna LEHMANN MIOTTO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D52409-31D4-4702-8669-E0B9F965B1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984" y="1522273"/>
            <a:ext cx="4051113" cy="483734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0AF25BB-5B1C-4E12-8A6C-056E7AC576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6659" y="1392579"/>
            <a:ext cx="4201519" cy="298877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DEC9736-E577-4161-B79D-01EC2BF3B1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93297" y="4101663"/>
            <a:ext cx="4201519" cy="2257959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0518794-19F3-46B1-90F0-A90D35C6AD1A}"/>
              </a:ext>
            </a:extLst>
          </p:cNvPr>
          <p:cNvCxnSpPr>
            <a:cxnSpLocks/>
            <a:endCxn id="21" idx="1"/>
          </p:cNvCxnSpPr>
          <p:nvPr/>
        </p:nvCxnSpPr>
        <p:spPr>
          <a:xfrm>
            <a:off x="4468633" y="4603805"/>
            <a:ext cx="347066" cy="2785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BD85F8D-6270-4BBA-AD51-0FD8FC85D5F2}"/>
              </a:ext>
            </a:extLst>
          </p:cNvPr>
          <p:cNvSpPr txBox="1"/>
          <p:nvPr/>
        </p:nvSpPr>
        <p:spPr>
          <a:xfrm>
            <a:off x="4815699" y="4559141"/>
            <a:ext cx="2322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Valves ordered already</a:t>
            </a:r>
          </a:p>
          <a:p>
            <a:r>
              <a:rPr lang="en-US" dirty="0"/>
              <a:t>TUM account</a:t>
            </a:r>
            <a:endParaRPr lang="en-GB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36DDD72-A5A9-4BB9-890B-3845D3488688}"/>
              </a:ext>
            </a:extLst>
          </p:cNvPr>
          <p:cNvSpPr/>
          <p:nvPr/>
        </p:nvSpPr>
        <p:spPr>
          <a:xfrm>
            <a:off x="8984974" y="5931673"/>
            <a:ext cx="1232452" cy="3657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4932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124</Words>
  <Application>Microsoft Office PowerPoint</Application>
  <PresentationFormat>Widescreen</PresentationFormat>
  <Paragraphs>21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Stefano Levorato</dc:creator>
  <cp:lastModifiedBy>Stefano Levorato</cp:lastModifiedBy>
  <cp:revision>7</cp:revision>
  <dcterms:created xsi:type="dcterms:W3CDTF">2021-01-18T22:13:08Z</dcterms:created>
  <dcterms:modified xsi:type="dcterms:W3CDTF">2021-01-18T23:30:20Z</dcterms:modified>
</cp:coreProperties>
</file>