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56" r:id="rId3"/>
    <p:sldId id="261" r:id="rId4"/>
    <p:sldId id="25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D2EAD-4A7E-478F-B733-47F4F379BBE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FAB20-5D21-4056-8195-E8B78FE91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7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3748-44EA-4EAE-B497-1D8F4D50ED40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64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092E5-BF85-4C89-8E58-C07D639DC11E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595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396B-EFBC-4599-A9DD-830C5EF323DD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1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4F4A6-14AB-4409-BB45-665302AB31D3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7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57B4-B86C-4358-9682-C34F65643367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8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462E-5A95-4838-BD91-F5F82C90DCF8}" type="datetime1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3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6954-8206-4EA3-A569-A61C2ACFE56D}" type="datetime1">
              <a:rPr lang="ru-RU" smtClean="0"/>
              <a:t>16.11.2021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81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2A64C-B89B-4C43-916F-A4E0578F1FCC}" type="datetime1">
              <a:rPr lang="ru-RU" smtClean="0"/>
              <a:t>16.11.2021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41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B5A6-3E82-41B3-B993-AE92AEE8BD9E}" type="datetime1">
              <a:rPr lang="ru-RU" smtClean="0"/>
              <a:t>16.11.2021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86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9C06-67CD-48B5-AACC-BD26E90F3C4D}" type="datetime1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68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937C-5EDB-45D4-9C71-413BB927C7CC}" type="datetime1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4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9A95D-FC01-4F5C-A00F-C8C41808BCC0}" type="datetime1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E10D5-26A0-4670-B35B-5E112791F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75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A0631-8899-44B6-B6DD-7E6BE57082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TPC gas system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D6E150-DCA1-4181-8865-A15A04D425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, Alexander </a:t>
            </a:r>
            <a:r>
              <a:rPr lang="en-US" dirty="0" err="1"/>
              <a:t>Vasilyev</a:t>
            </a:r>
            <a:r>
              <a:rPr lang="en-US" dirty="0"/>
              <a:t>, Aleksei Dziuba </a:t>
            </a:r>
          </a:p>
          <a:p>
            <a:r>
              <a:rPr lang="en-US" dirty="0"/>
              <a:t>NRC </a:t>
            </a:r>
            <a:r>
              <a:rPr lang="en-US" dirty="0" err="1"/>
              <a:t>Kurchatov</a:t>
            </a:r>
            <a:r>
              <a:rPr lang="en-US" dirty="0"/>
              <a:t> Institute – PNPI</a:t>
            </a:r>
          </a:p>
          <a:p>
            <a:endParaRPr lang="en-US" dirty="0"/>
          </a:p>
          <a:p>
            <a:r>
              <a:rPr lang="en-US" dirty="0"/>
              <a:t>COMPASS / AMBER TB Meeting, 16.11.2021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E19562-B6FF-498F-8BE1-89073701A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699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6000" y="309225"/>
            <a:ext cx="10160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dirty="0"/>
              <a:t>Two options for circulation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ru-RU" sz="2000" b="1" dirty="0"/>
              <a:t>Cryogenic circulation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00B050"/>
                </a:solidFill>
              </a:rPr>
              <a:t>Absence of movable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00B050"/>
                </a:solidFill>
              </a:rPr>
              <a:t>No maintenance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00B050"/>
                </a:solidFill>
              </a:rPr>
              <a:t>United with purification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FF0000"/>
                </a:solidFill>
              </a:rPr>
              <a:t>More expensive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FF0000"/>
                </a:solidFill>
              </a:rPr>
              <a:t>We have to approve device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FF0000"/>
                </a:solidFill>
              </a:rPr>
              <a:t>Only Hydrogen (not possible to use Helium for tests)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FF0000"/>
                </a:solidFill>
              </a:rPr>
              <a:t>Big consumption of liquid Nitrogen (necessary to control)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FF0000"/>
                </a:solidFill>
              </a:rPr>
              <a:t>Impossible to have this system in 2022 for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ru-RU" sz="2000" dirty="0">
              <a:solidFill>
                <a:srgbClr val="FF0000"/>
              </a:solidFill>
            </a:endParaRPr>
          </a:p>
          <a:p>
            <a:r>
              <a:rPr lang="en-US" altLang="ru-RU" sz="2000" b="1" dirty="0"/>
              <a:t>2. Circulation system based on mechanical compressor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00B050"/>
                </a:solidFill>
              </a:rPr>
              <a:t>Cheaper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00B050"/>
                </a:solidFill>
              </a:rPr>
              <a:t>Simpler approval at CERN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00B050"/>
                </a:solidFill>
              </a:rPr>
              <a:t>Helium tests are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00B050"/>
                </a:solidFill>
              </a:rPr>
              <a:t>Possible to use without cryogenic liquids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FF0000"/>
                </a:solidFill>
              </a:rPr>
              <a:t>Vibrations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ru-RU" sz="2000" dirty="0">
                <a:solidFill>
                  <a:srgbClr val="FF0000"/>
                </a:solidFill>
              </a:rPr>
              <a:t>Maintenance every 1000 hours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ru-RU" sz="2000" dirty="0">
              <a:solidFill>
                <a:srgbClr val="FF0000"/>
              </a:solidFill>
            </a:endParaRPr>
          </a:p>
          <a:p>
            <a:r>
              <a:rPr lang="en-US" altLang="ru-RU" sz="2000" b="1" i="1" dirty="0"/>
              <a:t>Our opinion: Circulation system based on mechanical compressor is preferable.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A226AA6-84C6-4159-951E-8648AFBD9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019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924" y="175657"/>
            <a:ext cx="8206769" cy="65066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9FA040-B531-4682-B6C5-D5B996B5C754}"/>
              </a:ext>
            </a:extLst>
          </p:cNvPr>
          <p:cNvSpPr txBox="1"/>
          <p:nvPr/>
        </p:nvSpPr>
        <p:spPr>
          <a:xfrm>
            <a:off x="165100" y="175657"/>
            <a:ext cx="269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Proposed scheme</a:t>
            </a:r>
            <a:endParaRPr lang="ru-RU" sz="44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377B4C7-2A1F-4FFE-A06C-9994BA419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76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6751" y="705177"/>
            <a:ext cx="1112235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600" b="1" dirty="0"/>
              <a:t>Planning and responsibilities (proposal)</a:t>
            </a:r>
          </a:p>
          <a:p>
            <a:endParaRPr lang="en-US" alt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2400" b="1" dirty="0"/>
              <a:t>Production of “Cryogenic gas purification subsystem”</a:t>
            </a:r>
          </a:p>
          <a:p>
            <a:r>
              <a:rPr lang="en-US" altLang="ru-RU" sz="2400" b="1" dirty="0"/>
              <a:t>-    preliminary design – end 2021 </a:t>
            </a:r>
          </a:p>
          <a:p>
            <a:pPr marL="285750" indent="-285750">
              <a:buFontTx/>
              <a:buChar char="-"/>
            </a:pPr>
            <a:r>
              <a:rPr lang="en-US" altLang="ru-RU" sz="2400" b="1" dirty="0"/>
              <a:t>approval by CERN - January-March 2022 (few iterations and visit to CERN)</a:t>
            </a:r>
          </a:p>
          <a:p>
            <a:pPr marL="285750" indent="-285750">
              <a:buFontTx/>
              <a:buChar char="-"/>
            </a:pPr>
            <a:r>
              <a:rPr lang="en-US" altLang="ru-RU" sz="2400" b="1" dirty="0"/>
              <a:t>production at PNPI – till end of September 2022</a:t>
            </a:r>
          </a:p>
          <a:p>
            <a:pPr marL="285750" indent="-285750">
              <a:buFontTx/>
              <a:buChar char="-"/>
            </a:pPr>
            <a:endParaRPr lang="en-US" altLang="ru-RU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2400" b="1" dirty="0"/>
              <a:t>Ordering of components – till the end of September 2022 (?????)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2400" b="1" dirty="0"/>
              <a:t>Assembling TPC and circulation system – from September 2022 (after delivery all necessary</a:t>
            </a:r>
          </a:p>
          <a:p>
            <a:r>
              <a:rPr lang="en-US" altLang="ru-RU" sz="2400" b="1" dirty="0"/>
              <a:t>     parts including main detector body)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2400" b="1" dirty="0"/>
              <a:t>Tests on Helium in TPC at suitable place in experimental Hall - </a:t>
            </a:r>
            <a:r>
              <a:rPr lang="en-US" sz="2400" b="1" dirty="0"/>
              <a:t>on readiness </a:t>
            </a:r>
            <a:endParaRPr lang="en-US" altLang="ru-RU" sz="2400" b="1" dirty="0"/>
          </a:p>
          <a:p>
            <a:endParaRPr lang="en-US" alt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ru-RU" b="1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07CD4D7-157D-4493-8EB8-9208EF2E2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E10D5-26A0-4670-B35B-5E112791F6E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249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214</Words>
  <Application>Microsoft Office PowerPoint</Application>
  <PresentationFormat>Широкоэкранный</PresentationFormat>
  <Paragraphs>42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TPC gas system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lkst</dc:creator>
  <cp:lastModifiedBy>Aleksei Dziuba</cp:lastModifiedBy>
  <cp:revision>9</cp:revision>
  <dcterms:created xsi:type="dcterms:W3CDTF">2021-11-16T10:32:27Z</dcterms:created>
  <dcterms:modified xsi:type="dcterms:W3CDTF">2021-11-16T17:29:09Z</dcterms:modified>
</cp:coreProperties>
</file>