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6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5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B4504-EA6E-4510-9591-69A5B71F0C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0FE47-1020-401B-BBB5-F477D3D74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80BA4-E7B6-4638-ACD1-B92866E20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5AA4EF-D69E-4605-93ED-4FE82FBEA4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BC835-126D-4237-88EC-9C3825AB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42AC3-0044-4DFB-870D-C16E5EDDA85D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FE2FE-79E6-4979-9A0B-F3BA9C387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B86B2-9AEC-468D-B5C6-F6E982185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2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FBD8A-03CC-4A00-ACE6-6304D9BD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90772-621C-4CF0-9030-25426BBED1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E0043-38CA-4408-A892-A6F6C84F6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76E7A-ADF7-443C-9D2B-9CE3458397EA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0FB2-AF96-4C9D-BE58-8A27E7EC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F7663-404D-4E3E-AE55-58BB0AA39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9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856B14-55E1-4D66-BC49-C5B3867799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50FF87-E430-4039-8941-2C4D69EC85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83198-974A-443B-95E2-278F8C5C6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336F-FEA4-43B7-BFE7-27A62AEB4091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49E73-B345-4956-9708-94351E62C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CF73A-8021-4965-86FF-35D8BA801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9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8A081-CEFE-45AD-A97C-FD7F4BB8A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70E8F-9C89-41EE-8AAB-CF99F7449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EAACE-CC87-4C77-819A-027D6450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3874-4A67-4943-A7A4-AE0BB3DD8F6E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3FA4E-CABD-45FA-AAB2-C02094900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A4D2F-DCC2-49C5-98CD-6C91E7F04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0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7A2C-0A8C-4212-B234-BD1AB036F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1790A-52A4-4770-BA20-B77BB0A96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B59C7-9509-499B-8EDC-A968D5479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8162-642E-4F34-BBCD-73383ED849B4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FBF06-A29C-4ABA-8494-BC71DB6A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0FDD1-0F8B-4A86-929F-917EEEF2F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0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A503-2DAF-49D6-9003-C645798F7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07D74-78E4-4545-B483-221677887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B8803F-8F3C-47F9-A696-BBD110101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B215D1-5F01-4DD4-A769-EA487C46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3275-E5BB-41E3-8A8C-5572D7C4BD9B}" type="datetime1">
              <a:rPr lang="en-GB" smtClean="0"/>
              <a:t>19/02/2021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A6B7CC-A553-4C93-9224-758644ECE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DB24C-BB00-46C9-9711-2B2AF700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2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0DEA3-6B2E-46B1-BD31-CFE0DF434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CE15F-47A3-4D96-BD81-BBB09B08B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6A1B8-D130-4AA6-AF9B-3A8B82A60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7391E3-5B53-486D-88AF-64D087E537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9EE8FC-45FD-4267-8787-0E9923CBD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D526B4-5051-47E3-A4EB-87857B942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5C404-60DC-491E-AFCF-B4ED7375EBFE}" type="datetime1">
              <a:rPr lang="en-GB" smtClean="0"/>
              <a:t>19/02/2021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5C7677-97C6-49F3-BCB2-09AD80B96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404AC8-423A-4779-9C40-0FFAFF163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8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1151-2A44-4ECC-8766-30BD8F0F5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2123BF-90ED-4296-AA61-6BEBB5BB9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CFA3D-B957-47D7-8289-6C7528572B14}" type="datetime1">
              <a:rPr lang="en-GB" smtClean="0"/>
              <a:t>19/02/2021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E3F94-5ED7-4CB2-81F7-499EDB240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E5E3BB-7CFE-4B91-AD46-0E3A0259C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1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FF222F-FF8D-4A69-AB97-1DE85167E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2AD2-2079-42A8-AB79-852AACAD9002}" type="datetime1">
              <a:rPr lang="en-GB" smtClean="0"/>
              <a:t>19/02/2021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7496A4-169D-416F-887F-E74E6273D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BE591-A83F-4A47-99A5-D19FB2B2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9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467D2-D140-4E8C-9630-B3DD4B37B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75675-6F47-45EC-A634-9742717AD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FA54EE-8382-461D-B5CC-559372F50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D4E128-2471-4F9A-9ED8-8B02EFA5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EFA8-6C54-48FE-B5B5-544EB2968833}" type="datetime1">
              <a:rPr lang="en-GB" smtClean="0"/>
              <a:t>19/02/2021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3E625-4FB8-4672-8484-D1BC0E8B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1F5E8-3EC4-4DFF-B3A3-94D9D41D9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9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86C13-8E8C-4BE3-9641-3ADCCE97A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242B26-0C16-4C7A-8D6D-D70BCE86CB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EA9AD-EEFA-4495-AA8B-AB5410D20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4D7F8-8F7A-4037-9499-7A01C5436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6C04-ED40-4926-854C-BC49DDBEA921}" type="datetime1">
              <a:rPr lang="en-GB" smtClean="0"/>
              <a:t>19/02/2021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F5236-745B-477B-9975-A3B1605AC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0FB8DD-81F8-4DF6-930A-646026117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7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AC34C6-224E-44B0-AA54-ECF90226A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4CC2D-388B-4610-AEBA-C4A8D0D25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BCDC4-0BE8-458F-9D74-1F168EEF23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8C1E7-8010-4242-B370-74612FC8A2C3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9071B-BDA2-4F60-A886-81F3BFC98F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24525-1DBF-4107-9A15-CA9C4003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5A68A-48B0-4D14-B989-39D550610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4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10A6-E7EA-49BC-A0B6-43F1C849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69"/>
            <a:ext cx="10515600" cy="1343025"/>
          </a:xfrm>
        </p:spPr>
        <p:txBody>
          <a:bodyPr/>
          <a:lstStyle/>
          <a:p>
            <a:r>
              <a:rPr lang="en-US" dirty="0"/>
              <a:t>RD51 – NEWs from RD51- 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7FB9-69DA-4082-824A-16FCE07D7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Date of next collaboration meetings</a:t>
            </a:r>
          </a:p>
          <a:p>
            <a:endParaRPr lang="en-US" dirty="0"/>
          </a:p>
          <a:p>
            <a:pPr lvl="1"/>
            <a:r>
              <a:rPr lang="en-US" dirty="0"/>
              <a:t>14 – 18 June 2021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 the context of the Conference </a:t>
            </a:r>
            <a:r>
              <a:rPr lang="en-US" b="1" dirty="0">
                <a:solidFill>
                  <a:srgbClr val="C00000"/>
                </a:solidFill>
              </a:rPr>
              <a:t>MPGD2021</a:t>
            </a:r>
            <a:r>
              <a:rPr lang="en-US" dirty="0"/>
              <a:t>: 14-19 November 2021, Rehovot, Israel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200E-084F-48CE-A59A-A0D03F12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14A8-B4A4-4C51-83BC-FCBACBE50F7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2A13-7B7E-447A-A8E8-049E1C9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59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10A6-E7EA-49BC-A0B6-43F1C849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69"/>
            <a:ext cx="10515600" cy="1343025"/>
          </a:xfrm>
        </p:spPr>
        <p:txBody>
          <a:bodyPr/>
          <a:lstStyle/>
          <a:p>
            <a:r>
              <a:rPr lang="en-US" dirty="0"/>
              <a:t>RD51 – NEWs from RD51- 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7FB9-69DA-4082-824A-16FCE07D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7425"/>
            <a:ext cx="10515600" cy="3321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ECFA process: Detector R&amp;D road-map </a:t>
            </a:r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Included in the decisions at the end of </a:t>
            </a:r>
            <a:r>
              <a:rPr lang="en-US" dirty="0" err="1"/>
              <a:t>of</a:t>
            </a:r>
            <a:r>
              <a:rPr lang="en-US" dirty="0"/>
              <a:t> the EPPSU process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200E-084F-48CE-A59A-A0D03F12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14A8-B4A4-4C51-83BC-FCBACBE50F7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2A13-7B7E-447A-A8E8-049E1C9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9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C859-03A9-4CCC-A2F6-CA0CE4A2F8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646D59-20A4-4851-B7B2-DA51230DDF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A582B-0E6D-4686-A6F6-FAAB940CB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02E6A-3B30-4765-9355-3B3EE36CB8B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EDCFA-2858-4BA7-811F-E5EFAEB32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14ACBC-948F-4AB3-8C36-05100E993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" y="0"/>
            <a:ext cx="12182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80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A6F61-CA01-4FAE-B12C-E076C56D0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EC4BE-A49C-4E57-A9ED-C00B88778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6B7DC-8C1D-4785-AC6B-71672E02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3874-4A67-4943-A7A4-AE0BB3DD8F6E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842734-812C-4D4C-B8A0-60A59808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582987-B1AE-4FA7-ACE8-74F5C8DF9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72"/>
            <a:ext cx="12192000" cy="683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2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10A6-E7EA-49BC-A0B6-43F1C849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69"/>
            <a:ext cx="10515600" cy="1343025"/>
          </a:xfrm>
        </p:spPr>
        <p:txBody>
          <a:bodyPr/>
          <a:lstStyle/>
          <a:p>
            <a:r>
              <a:rPr lang="en-US" dirty="0"/>
              <a:t>RD51 – NEWs from RD51- 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7FB9-69DA-4082-824A-16FCE07D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594"/>
            <a:ext cx="10515600" cy="5251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ECFA process: Detector R&amp;D road-map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TF1 </a:t>
            </a:r>
          </a:p>
          <a:p>
            <a:pPr marL="457200" lvl="1" indent="0">
              <a:buNone/>
            </a:pPr>
            <a:endParaRPr lang="en-US" dirty="0"/>
          </a:p>
          <a:p>
            <a:pPr lvl="2"/>
            <a:r>
              <a:rPr lang="en-US" dirty="0"/>
              <a:t>Conveners:  </a:t>
            </a:r>
          </a:p>
          <a:p>
            <a:pPr lvl="3"/>
            <a:r>
              <a:rPr lang="en-US" dirty="0"/>
              <a:t>Anna </a:t>
            </a:r>
            <a:r>
              <a:rPr lang="en-US" dirty="0" err="1"/>
              <a:t>Colaleo</a:t>
            </a:r>
            <a:endParaRPr lang="en-US" dirty="0"/>
          </a:p>
          <a:p>
            <a:pPr lvl="3"/>
            <a:r>
              <a:rPr lang="en-US" dirty="0"/>
              <a:t>Leszek </a:t>
            </a:r>
            <a:r>
              <a:rPr lang="en-US" dirty="0" err="1"/>
              <a:t>Ropolewsky</a:t>
            </a:r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Members: </a:t>
            </a:r>
          </a:p>
          <a:p>
            <a:pPr lvl="3"/>
            <a:r>
              <a:rPr lang="en-US" dirty="0"/>
              <a:t>Klaus </a:t>
            </a:r>
            <a:r>
              <a:rPr lang="en-US" dirty="0" err="1"/>
              <a:t>Dehmelt</a:t>
            </a:r>
            <a:endParaRPr lang="en-US" dirty="0"/>
          </a:p>
          <a:p>
            <a:pPr lvl="3"/>
            <a:r>
              <a:rPr lang="en-US" dirty="0"/>
              <a:t>Laura </a:t>
            </a:r>
            <a:r>
              <a:rPr lang="en-US" dirty="0" err="1"/>
              <a:t>Fabietti</a:t>
            </a:r>
            <a:endParaRPr lang="en-US" dirty="0"/>
          </a:p>
          <a:p>
            <a:pPr lvl="3"/>
            <a:r>
              <a:rPr lang="en-US" dirty="0"/>
              <a:t>Barbara </a:t>
            </a:r>
            <a:r>
              <a:rPr lang="en-US" dirty="0" err="1"/>
              <a:t>Liberti</a:t>
            </a:r>
            <a:endParaRPr lang="en-US" dirty="0"/>
          </a:p>
          <a:p>
            <a:pPr lvl="3"/>
            <a:r>
              <a:rPr lang="en-US" dirty="0"/>
              <a:t>Joao Veloso</a:t>
            </a:r>
          </a:p>
          <a:p>
            <a:pPr lvl="3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200E-084F-48CE-A59A-A0D03F12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14A8-B4A4-4C51-83BC-FCBACBE50F7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2A13-7B7E-447A-A8E8-049E1C9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41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10A6-E7EA-49BC-A0B6-43F1C849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69"/>
            <a:ext cx="10515600" cy="1343025"/>
          </a:xfrm>
        </p:spPr>
        <p:txBody>
          <a:bodyPr/>
          <a:lstStyle/>
          <a:p>
            <a:r>
              <a:rPr lang="en-US" dirty="0"/>
              <a:t>RD51 – NEWs from RD51- 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7FB9-69DA-4082-824A-16FCE07D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594"/>
            <a:ext cx="10515600" cy="52515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ECFA process: Detector R&amp;D road-map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Timelines</a:t>
            </a:r>
          </a:p>
          <a:p>
            <a:pPr lvl="2"/>
            <a:r>
              <a:rPr lang="en-US" dirty="0" err="1"/>
              <a:t>Pannnel</a:t>
            </a:r>
            <a:r>
              <a:rPr lang="en-US" dirty="0"/>
              <a:t> established in second half 2020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TF preparing symposia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Symposia in period March-May</a:t>
            </a:r>
          </a:p>
          <a:p>
            <a:pPr lvl="3"/>
            <a:r>
              <a:rPr lang="en-US" dirty="0"/>
              <a:t>TF1- GASEOUS DETECTORS on TF1: Thursday 29/4/2021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Report drafting : starting in May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30 July 2021:  Presentation at Joint ECFA-EPS session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Oct 2021: Detector R&amp;D Roadmap Document submission to RECFA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200E-084F-48CE-A59A-A0D03F12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14A8-B4A4-4C51-83BC-FCBACBE50F7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2A13-7B7E-447A-A8E8-049E1C9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53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10A6-E7EA-49BC-A0B6-43F1C849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869"/>
            <a:ext cx="10515600" cy="1343025"/>
          </a:xfrm>
        </p:spPr>
        <p:txBody>
          <a:bodyPr/>
          <a:lstStyle/>
          <a:p>
            <a:r>
              <a:rPr lang="en-US" dirty="0"/>
              <a:t>RD51 – NEWs from RD51- 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7FB9-69DA-4082-824A-16FCE07D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594"/>
            <a:ext cx="10515600" cy="5251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ECFA process: Detector R&amp;D road-map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Take-away messages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Soon the agenda of the TF1 symposium will become public</a:t>
            </a:r>
          </a:p>
          <a:p>
            <a:pPr lvl="2"/>
            <a:r>
              <a:rPr lang="en-US" dirty="0"/>
              <a:t>Let have YOUR input to the invited speakers</a:t>
            </a:r>
          </a:p>
          <a:p>
            <a:pPr lvl="2"/>
            <a:r>
              <a:rPr lang="en-US" dirty="0"/>
              <a:t>Attend the symposium and contribute to the discussions </a:t>
            </a:r>
          </a:p>
          <a:p>
            <a:pPr lvl="2"/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The roadmap process is meaningful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if it can collect the input from the  whole community 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B200E-084F-48CE-A59A-A0D03F12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214A8-B4A4-4C51-83BC-FCBACBE50F77}" type="datetime1">
              <a:rPr lang="en-GB" smtClean="0"/>
              <a:t>19/02/2021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2A13-7B7E-447A-A8E8-049E1C9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5A68A-48B0-4D14-B989-39D5506103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69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223</Words>
  <Application>Microsoft Office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RD51 – NEWs from RD51- MB</vt:lpstr>
      <vt:lpstr>RD51 – NEWs from RD51- MB</vt:lpstr>
      <vt:lpstr>PowerPoint Presentation</vt:lpstr>
      <vt:lpstr>PowerPoint Presentation</vt:lpstr>
      <vt:lpstr>RD51 – NEWs from RD51- MB</vt:lpstr>
      <vt:lpstr>RD51 – NEWs from RD51- MB</vt:lpstr>
      <vt:lpstr>RD51 – NEWs from RD51- MB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Dalla Torre</dc:creator>
  <cp:lastModifiedBy>Silvia Dalla Torre</cp:lastModifiedBy>
  <cp:revision>6</cp:revision>
  <dcterms:created xsi:type="dcterms:W3CDTF">2021-02-19T08:13:40Z</dcterms:created>
  <dcterms:modified xsi:type="dcterms:W3CDTF">2021-02-19T09:14:28Z</dcterms:modified>
</cp:coreProperties>
</file>