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5" autoAdjust="0"/>
    <p:restoredTop sz="94660"/>
  </p:normalViewPr>
  <p:slideViewPr>
    <p:cSldViewPr snapToGrid="0">
      <p:cViewPr varScale="1">
        <p:scale>
          <a:sx n="92" d="100"/>
          <a:sy n="92" d="100"/>
        </p:scale>
        <p:origin x="72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85EDE-697C-4FEE-BF0E-1AF785E920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2709EA-F296-4388-9C71-AD64CC6364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83628-9ADA-4482-983D-E88E138C0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0E4-7E79-4710-87F0-93D7CC6497DB}" type="datetimeFigureOut">
              <a:rPr lang="en-CH" smtClean="0"/>
              <a:t>06/01/2021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4E338-75DE-4720-A7A1-89231C1E9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E6741-B651-470D-ACD6-129B0CD5F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58C5-535A-4D6F-9E6F-096623CDBC1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55545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98FA5-9375-442E-9F41-09AA829A2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DC443F-6265-4FAE-AE5D-05792BFBFC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0D9628-0DCC-4521-9427-331306E65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0E4-7E79-4710-87F0-93D7CC6497DB}" type="datetimeFigureOut">
              <a:rPr lang="en-CH" smtClean="0"/>
              <a:t>06/01/2021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02C28-5E70-4843-9EB8-B71E992D6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EBB51-0C68-449D-9315-D791AFA10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58C5-535A-4D6F-9E6F-096623CDBC1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22812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F3114B-BEDE-4D89-B683-BD059CEA7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FFEFB-0A1A-4672-BF7A-3750B6BCBA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335EB-C638-42C6-833F-9B1BA2558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0E4-7E79-4710-87F0-93D7CC6497DB}" type="datetimeFigureOut">
              <a:rPr lang="en-CH" smtClean="0"/>
              <a:t>06/01/2021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6A341-8BD2-4B57-A310-63CBA2089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32F5C4-363C-4624-B1ED-7A4BFB7BC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58C5-535A-4D6F-9E6F-096623CDBC1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01944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94631-B503-4D51-BC2B-4569DBFA2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B2858-EF7A-42CF-A169-28B1AEC58A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F4D56-6629-4352-90BF-4BCF85080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0E4-7E79-4710-87F0-93D7CC6497DB}" type="datetimeFigureOut">
              <a:rPr lang="en-CH" smtClean="0"/>
              <a:t>06/01/2021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E0A96-9770-428E-9E48-919A5A079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648AE-1A64-4808-8DD5-E1A7BEE31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58C5-535A-4D6F-9E6F-096623CDBC1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31257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2DA10-C6F9-4B6B-BAA7-EDBBE8787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39476A-F5D8-4D77-A3A0-F9953464BF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3F82B-250C-475A-8A71-219C55A06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0E4-7E79-4710-87F0-93D7CC6497DB}" type="datetimeFigureOut">
              <a:rPr lang="en-CH" smtClean="0"/>
              <a:t>06/01/2021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D64A3-DF7B-4E94-AE2D-66AF8B5FE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7CC82-9B6B-4354-88E8-0073982C9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58C5-535A-4D6F-9E6F-096623CDBC1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9349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04FD6-56BB-4EA7-B42B-9568378FB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B9B6B-9598-494C-8C77-EB4B3B71B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F6D4E1-01C0-4F14-92C2-026E2F5F33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930AF-DD53-49F9-9CBE-908C69025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0E4-7E79-4710-87F0-93D7CC6497DB}" type="datetimeFigureOut">
              <a:rPr lang="en-CH" smtClean="0"/>
              <a:t>06/01/2021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4FF4D6-0E68-40A0-AF46-59749F02C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1435A9-F970-4999-A654-D6C3A5148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58C5-535A-4D6F-9E6F-096623CDBC1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33576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06CBF-AE6D-45E3-9D15-FDB35D510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2D6AF1-48E7-44B8-98E2-07124770D4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0B9AF4-ECAE-478E-A378-20D80F9D56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093D0D-9359-4B22-A4E8-07C2A1FF1D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54D345-C5E7-4409-983F-D26750753B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D18AA2-6D8B-48B6-A38A-3C24D33D1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0E4-7E79-4710-87F0-93D7CC6497DB}" type="datetimeFigureOut">
              <a:rPr lang="en-CH" smtClean="0"/>
              <a:t>06/01/2021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61865F-00ED-431D-BDF5-B4ABF84A4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BEA04B-FA8E-4679-8D78-CD332D55B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58C5-535A-4D6F-9E6F-096623CDBC1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29121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573A9-A063-46A4-8494-E8020EF42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8726A9-B1C9-4C1D-8C4C-4357AB68C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0E4-7E79-4710-87F0-93D7CC6497DB}" type="datetimeFigureOut">
              <a:rPr lang="en-CH" smtClean="0"/>
              <a:t>06/01/2021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A101E2-F4AC-4639-9F9F-125C8A471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8E2000-8779-4032-9608-0F9DC959F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58C5-535A-4D6F-9E6F-096623CDBC1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82480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4AA67-4BBB-4791-996C-87B7431FC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0E4-7E79-4710-87F0-93D7CC6497DB}" type="datetimeFigureOut">
              <a:rPr lang="en-CH" smtClean="0"/>
              <a:t>06/01/2021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AE8CFA-8219-4067-A9AE-76B2E7B6D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3C6DD-9E06-4034-ABE7-CBC35715F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58C5-535A-4D6F-9E6F-096623CDBC1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02434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F45B1-AFA1-407B-B898-365B1F278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E5E19-77E0-40E8-A9E0-07C403C4D7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40D860-46B8-4EC7-8E87-0259DE97CD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54C6E4-D0BF-45AD-AB5B-A2EAF1622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0E4-7E79-4710-87F0-93D7CC6497DB}" type="datetimeFigureOut">
              <a:rPr lang="en-CH" smtClean="0"/>
              <a:t>06/01/2021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272D2-BDC8-4A4D-8CBF-AE60AE922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EB8FF5-AB1C-4D96-BE1C-1CCEEDE57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58C5-535A-4D6F-9E6F-096623CDBC1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303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1A13E-4DE1-452F-B492-70166733C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90901F-54E7-4513-B66B-7AD5173F0D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85E73-28A9-4920-97BB-4C7D05ECBD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821E56-8A56-4BE1-94EC-EEFBF30F9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00E4-7E79-4710-87F0-93D7CC6497DB}" type="datetimeFigureOut">
              <a:rPr lang="en-CH" smtClean="0"/>
              <a:t>06/01/2021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76ED57-5AA9-4D0F-B9E1-07DE349E4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0E0523-8DF7-45E5-BAAB-B9E7C80CD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58C5-535A-4D6F-9E6F-096623CDBC1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4519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9454C0-215A-4A7E-BB97-AC8DB1A22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9261F-3053-4126-80E2-135CCF4A1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FD3A1-39F3-4E27-8927-0F7421E858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B00E4-7E79-4710-87F0-93D7CC6497DB}" type="datetimeFigureOut">
              <a:rPr lang="en-CH" smtClean="0"/>
              <a:t>06/01/2021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A2B0C-BF89-4ED6-8FF2-4EE43D2E05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625B6-E826-45CF-B14F-D9487CD8BE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C58C5-535A-4D6F-9E6F-096623CDBC1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3680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8C4D3-530B-4B3A-A9F0-2F05504057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Pulsed DC System Update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D428A8-99C0-46A8-82FC-77029F1CA3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07/01/2021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76165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AA201-6BF4-4397-976A-3FFD38C6C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Irradiated Electrode Conditioning</a:t>
            </a:r>
            <a:endParaRPr lang="en-CH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7FD3B38-9920-46AB-AD89-B7B5F165C8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600" r="14293" b="3907"/>
          <a:stretch/>
        </p:blipFill>
        <p:spPr>
          <a:xfrm>
            <a:off x="2014587" y="1690688"/>
            <a:ext cx="8162826" cy="5091829"/>
          </a:xfrm>
        </p:spPr>
      </p:pic>
    </p:spTree>
    <p:extLst>
      <p:ext uri="{BB962C8B-B14F-4D97-AF65-F5344CB8AC3E}">
        <p14:creationId xmlns:p14="http://schemas.microsoft.com/office/powerpoint/2010/main" val="22434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9F73D-6BBB-440E-902F-C9B97EAC8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Conditioning of Irradiated and non Irradiated</a:t>
            </a:r>
            <a:endParaRPr lang="en-CH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B1C2A03-B63B-424E-BD33-B7C0654994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1029" y="1497589"/>
            <a:ext cx="9294462" cy="5398614"/>
          </a:xfrm>
        </p:spPr>
      </p:pic>
    </p:spTree>
    <p:extLst>
      <p:ext uri="{BB962C8B-B14F-4D97-AF65-F5344CB8AC3E}">
        <p14:creationId xmlns:p14="http://schemas.microsoft.com/office/powerpoint/2010/main" val="700952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530E6-6243-4593-A598-DCCE24196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Breakdown Locations Irradiated Electrode</a:t>
            </a:r>
            <a:endParaRPr lang="en-CH" dirty="0"/>
          </a:p>
        </p:txBody>
      </p:sp>
      <p:pic>
        <p:nvPicPr>
          <p:cNvPr id="4" name="BD_Loc_Image">
            <a:hlinkClick r:id="" action="ppaction://media"/>
            <a:extLst>
              <a:ext uri="{FF2B5EF4-FFF2-40B4-BE49-F238E27FC236}">
                <a16:creationId xmlns:a16="http://schemas.microsoft.com/office/drawing/2014/main" id="{A63DA2FA-C185-4F1B-AF20-680D81E5B61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11965" y="1690688"/>
            <a:ext cx="6883544" cy="5162188"/>
          </a:xfrm>
        </p:spPr>
      </p:pic>
    </p:spTree>
    <p:extLst>
      <p:ext uri="{BB962C8B-B14F-4D97-AF65-F5344CB8AC3E}">
        <p14:creationId xmlns:p14="http://schemas.microsoft.com/office/powerpoint/2010/main" val="147787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Widescreen</PresentationFormat>
  <Paragraphs>5</Paragraphs>
  <Slides>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Pulsed DC System Update</vt:lpstr>
      <vt:lpstr>Irradiated Electrode Conditioning</vt:lpstr>
      <vt:lpstr>Conditioning of Irradiated and non Irradiated</vt:lpstr>
      <vt:lpstr>Breakdown Locations Irradiated Electrode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Peacock, Ruth (Student)</dc:creator>
  <cp:lastModifiedBy>Peacock, Ruth (Student)</cp:lastModifiedBy>
  <cp:revision>2</cp:revision>
  <dcterms:created xsi:type="dcterms:W3CDTF">2021-01-06T15:37:30Z</dcterms:created>
  <dcterms:modified xsi:type="dcterms:W3CDTF">2021-01-06T15:53:57Z</dcterms:modified>
</cp:coreProperties>
</file>