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002E-78E9-4731-A553-43E6E0311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79775-38D9-494B-8209-BC289B130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4B0A8-8633-45D2-9462-DFA1360E0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18E6A-AE3D-4D6B-9031-7CD0BE506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40DFC-E82D-4225-B7BA-CA63C5EE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57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319A3-B67E-44C0-AA27-F09B7E7D9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686BD-2718-4DB1-ACE4-0E96BEBD3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F1246-DA9B-406E-9F65-7D316D7FC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3E81F-02D0-41AF-9355-21757A19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06726-2EB3-4629-80C9-594D115A1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88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B11FE-1EB6-4FA7-897D-F657E08C5D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C7E9C-59B6-4502-AF6A-A4E71DACF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0298F-932A-4936-A630-FA58FD5B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78883-A014-46AF-8E65-C934256AA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60354-02BE-41BD-9537-A0B7BE34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39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4F934-7D4E-45F1-8188-48F70AFCE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EC52B-76EB-4982-B0D3-EFAFB2502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FD800-B537-4955-A1A1-1130E444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6AAF9-F5D4-442D-8329-877D7405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91137-9E3C-4BAD-AA95-FB9980599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783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E434A-8E5E-4670-AF57-22A1AFD33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B0310-91DA-4B8C-B879-434C4BAD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86B78-ED15-4A72-A377-771AE8543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3EE51-FF38-4A87-975C-53FFD66B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E1413-DA09-45C4-BE91-496356A5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0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EEE8-71FE-4A20-A922-A6EC81F8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42993-259D-4576-8065-470AC95FA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A415D-485C-4A9F-B0A8-1E0A90A701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71446-9943-4269-AE6D-06C83EFB6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8B1CC-D32F-4E2E-83CC-C0DC4EFE1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66085-3910-4BA5-BDDA-04B41D4C3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3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7FA75-D805-4E9F-82D5-1B4833DD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0A52C-F88A-473B-A154-37C15B8E2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73F6A-578A-4B4C-8ED2-597B90E996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3E5990-BAD4-4068-9729-3F19BD1A1D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CF3060-564E-4A2A-A18C-8AAD1437E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8CA3A1-A5B7-40EF-8808-F72B04FB5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61549-4ADB-4D26-ACB0-473BD0277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81EEAF-96F6-4054-9E46-3141B783E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27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E0C84-E4BA-453D-97BB-2BC93C632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4EC930-0D01-4D26-9A83-F96BD1299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304EA-53E9-4C63-8079-7836D9FD7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6B3A88-2883-44DA-820A-5889FC566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0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DDEB9D-9483-4A0E-BD80-816571A60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22493-1E2D-4287-BAA7-0F032FB1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6F298-F8B4-4630-976D-BA09423E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0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E43A4-6222-4788-A3DE-8BF527BA2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FBBFD-E204-46FC-878A-5056024A7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97927-0F24-43F8-8E6D-D2570719E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020B1-0507-46D8-9572-A964854D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6F309-B227-4494-A0FD-78D72EF2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31C94-588F-49F5-8B6A-A6C720EC5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00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21BBD-2297-4638-B785-8ED3E901E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9C36ED-99A4-4B0E-9397-7BFC3F645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2BEB9-EF2C-4CA9-AF90-45069AB4C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2B9AE-B5C3-40E9-9D0C-7F2F67F2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5A090-CD1B-4F9F-844D-7D0147ED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36EB8-19CD-409F-BD94-E1F9F9331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31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51AA93-1CDA-4842-80E8-A163AEE03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56788-0F9B-4B33-8A01-A07A2C67B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F5EDF-5675-4773-9E94-DAB3AACF72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AEF6-4215-4A7B-8A1C-8ABFF67227A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2B6C7-99C4-490F-AEC7-A9AC31E4A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4D6E5-8635-48BB-9EE0-3A0A479C3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D9FC7-5541-43FD-9587-5B67B3416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4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559B2-F030-4E58-8061-8F544C9364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CEM/IN – EN/IM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A155C-41BD-4EA5-9699-467323CC49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Kick-off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04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207B1-3CA8-4963-BC90-114FA2319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CEM - Stakeholders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5A1AB-4121-4AB7-ACB2-3D00A5C3F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– </a:t>
            </a:r>
            <a:r>
              <a:rPr lang="en-US" dirty="0">
                <a:solidFill>
                  <a:srgbClr val="00B050"/>
                </a:solidFill>
              </a:rPr>
              <a:t>established</a:t>
            </a:r>
            <a:r>
              <a:rPr lang="en-US" dirty="0"/>
              <a:t> (main user in BE)</a:t>
            </a:r>
          </a:p>
          <a:p>
            <a:r>
              <a:rPr lang="en-US" dirty="0"/>
              <a:t>MRO – </a:t>
            </a:r>
            <a:r>
              <a:rPr lang="en-US" dirty="0">
                <a:solidFill>
                  <a:srgbClr val="FF0000"/>
                </a:solidFill>
              </a:rPr>
              <a:t>new</a:t>
            </a:r>
          </a:p>
          <a:p>
            <a:r>
              <a:rPr lang="en-US" dirty="0"/>
              <a:t>MTA – </a:t>
            </a:r>
            <a:r>
              <a:rPr lang="en-US" dirty="0">
                <a:solidFill>
                  <a:srgbClr val="FF0000"/>
                </a:solidFill>
              </a:rPr>
              <a:t>new</a:t>
            </a:r>
          </a:p>
          <a:p>
            <a:r>
              <a:rPr lang="en-US" dirty="0"/>
              <a:t>What about CSS/ISA ? Should it be split?</a:t>
            </a:r>
          </a:p>
          <a:p>
            <a:r>
              <a:rPr lang="en-US" dirty="0"/>
              <a:t>What’s the best approach?</a:t>
            </a:r>
          </a:p>
          <a:p>
            <a:pPr lvl="1"/>
            <a:r>
              <a:rPr lang="en-US" dirty="0"/>
              <a:t>Shared departments, stores….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256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020D1-6EEB-4C9E-96BF-5F6148FD6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Departments and Stores (Kiosk)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75F65-B7FB-4E89-B088-50E94007B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Departments:</a:t>
            </a:r>
          </a:p>
          <a:p>
            <a:pPr lvl="1"/>
            <a:r>
              <a:rPr lang="en-US" dirty="0"/>
              <a:t>C01 - </a:t>
            </a:r>
            <a:r>
              <a:rPr lang="en-US" dirty="0">
                <a:solidFill>
                  <a:srgbClr val="FF0000"/>
                </a:solidFill>
              </a:rPr>
              <a:t>???</a:t>
            </a:r>
            <a:r>
              <a:rPr lang="en-US" dirty="0"/>
              <a:t> (no assets)</a:t>
            </a:r>
          </a:p>
          <a:p>
            <a:pPr lvl="1"/>
            <a:r>
              <a:rPr lang="en-US" dirty="0"/>
              <a:t>CCIA – CSS/ISA (no assets nor positions)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CCIB – CEM/IN</a:t>
            </a:r>
          </a:p>
          <a:p>
            <a:pPr lvl="1"/>
            <a:r>
              <a:rPr lang="en-US" dirty="0"/>
              <a:t>CS06 - </a:t>
            </a:r>
            <a:r>
              <a:rPr lang="en-US" dirty="0">
                <a:solidFill>
                  <a:srgbClr val="FF0000"/>
                </a:solidFill>
              </a:rPr>
              <a:t>???</a:t>
            </a:r>
            <a:r>
              <a:rPr lang="en-US" dirty="0"/>
              <a:t>  (no assets)</a:t>
            </a:r>
          </a:p>
          <a:p>
            <a:pPr lvl="1"/>
            <a:r>
              <a:rPr lang="en-US" dirty="0"/>
              <a:t>CSPO - </a:t>
            </a:r>
            <a:r>
              <a:rPr lang="en-US" dirty="0">
                <a:solidFill>
                  <a:srgbClr val="FF0000"/>
                </a:solidFill>
              </a:rPr>
              <a:t>???</a:t>
            </a:r>
            <a:r>
              <a:rPr lang="en-US" dirty="0"/>
              <a:t> (no assets)</a:t>
            </a:r>
          </a:p>
          <a:p>
            <a:pPr lvl="1"/>
            <a:r>
              <a:rPr lang="en-US" dirty="0"/>
              <a:t>CSSL - </a:t>
            </a:r>
            <a:r>
              <a:rPr lang="en-US" dirty="0">
                <a:solidFill>
                  <a:srgbClr val="FF0000"/>
                </a:solidFill>
              </a:rPr>
              <a:t>???</a:t>
            </a:r>
            <a:r>
              <a:rPr lang="en-US" dirty="0"/>
              <a:t> (no assets)</a:t>
            </a:r>
          </a:p>
          <a:p>
            <a:r>
              <a:rPr lang="en-US" dirty="0"/>
              <a:t>Can this be cleaned-up?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57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12694-7E13-433C-A860-3DA4B8F51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0A181-2FA9-4B1C-9776-87280C28B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/>
              <a:t>Stores:</a:t>
            </a:r>
          </a:p>
          <a:p>
            <a:pPr lvl="1"/>
            <a:r>
              <a:rPr lang="en-GB" dirty="0"/>
              <a:t>CCI-774-R-001</a:t>
            </a:r>
          </a:p>
          <a:p>
            <a:pPr lvl="1"/>
            <a:r>
              <a:rPr lang="en-GB" dirty="0"/>
              <a:t>CCI-774-R-050</a:t>
            </a:r>
          </a:p>
          <a:p>
            <a:pPr lvl="1"/>
            <a:r>
              <a:rPr lang="en-GB" dirty="0"/>
              <a:t>CCI-774-S-001</a:t>
            </a:r>
          </a:p>
          <a:p>
            <a:pPr lvl="1"/>
            <a:r>
              <a:rPr lang="en-GB" dirty="0"/>
              <a:t>CCI-774-S-009</a:t>
            </a:r>
          </a:p>
          <a:p>
            <a:pPr lvl="1"/>
            <a:r>
              <a:rPr lang="en-GB" dirty="0"/>
              <a:t>CCI02 (</a:t>
            </a:r>
            <a:r>
              <a:rPr lang="en-GB" dirty="0">
                <a:solidFill>
                  <a:srgbClr val="FF0000"/>
                </a:solidFill>
              </a:rPr>
              <a:t>update name for coherency?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FLEX</a:t>
            </a:r>
          </a:p>
          <a:p>
            <a:r>
              <a:rPr lang="en-GB" dirty="0"/>
              <a:t>What if a store changes location? Are the names following a certain convention?</a:t>
            </a:r>
          </a:p>
          <a:p>
            <a:r>
              <a:rPr lang="en-GB" dirty="0"/>
              <a:t>Functionality improvements</a:t>
            </a:r>
          </a:p>
          <a:p>
            <a:pPr lvl="1"/>
            <a:r>
              <a:rPr lang="en-GB" dirty="0"/>
              <a:t>Scanning a set of HW modules, and issue them without switching stores…</a:t>
            </a:r>
          </a:p>
          <a:p>
            <a:pPr lvl="1"/>
            <a:r>
              <a:rPr lang="en-GB" dirty="0"/>
              <a:t> 1350 assets outstanding… wrong usage? How to correct?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CA3A5-B0F4-4207-AD90-1A08C409C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rights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77DEF-5C0F-4FCE-95C8-522E1995B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Ioan and Eve as CCI-ADM</a:t>
            </a:r>
          </a:p>
          <a:p>
            <a:r>
              <a:rPr lang="en-US" dirty="0"/>
              <a:t>Can we get a table with the access rights for the team?</a:t>
            </a:r>
          </a:p>
          <a:p>
            <a:pPr lvl="1"/>
            <a:r>
              <a:rPr lang="en-US" dirty="0"/>
              <a:t>i.e. David Billard does not have the same rights as Pascal Cloye</a:t>
            </a:r>
          </a:p>
          <a:p>
            <a:pPr lvl="1"/>
            <a:r>
              <a:rPr lang="en-US" dirty="0"/>
              <a:t>Definition by e-groups?</a:t>
            </a:r>
          </a:p>
          <a:p>
            <a:r>
              <a:rPr lang="en-US" dirty="0"/>
              <a:t>Could we edit those ourselves?</a:t>
            </a:r>
          </a:p>
          <a:p>
            <a:r>
              <a:rPr lang="en-US" dirty="0"/>
              <a:t>What is CCI?</a:t>
            </a:r>
          </a:p>
        </p:txBody>
      </p:sp>
    </p:spTree>
    <p:extLst>
      <p:ext uri="{BB962C8B-B14F-4D97-AF65-F5344CB8AC3E}">
        <p14:creationId xmlns:p14="http://schemas.microsoft.com/office/powerpoint/2010/main" val="4058545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CBB7B-7412-451E-85F6-BA386341A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improvement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13286-9A49-498C-84A3-85973699F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Constant feeling things could be easier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Requested at BE-AMMF to have a support/analysis in-situ</a:t>
            </a:r>
          </a:p>
          <a:p>
            <a:pPr lvl="1"/>
            <a:r>
              <a:rPr lang="en-US" dirty="0"/>
              <a:t>Could we start planning this?</a:t>
            </a:r>
          </a:p>
          <a:p>
            <a:pPr lvl="1"/>
            <a:r>
              <a:rPr lang="en-US" dirty="0"/>
              <a:t>Meetings with new users in CEM necessary</a:t>
            </a:r>
          </a:p>
          <a:p>
            <a:r>
              <a:rPr lang="en-US" dirty="0">
                <a:solidFill>
                  <a:srgbClr val="FF0000"/>
                </a:solidFill>
              </a:rPr>
              <a:t>Changes in Infor sometimes break Layout to Infor data publications</a:t>
            </a:r>
          </a:p>
          <a:p>
            <a:r>
              <a:rPr lang="en-US" dirty="0">
                <a:solidFill>
                  <a:srgbClr val="000000"/>
                </a:solidFill>
                <a:cs typeface="Calibri"/>
              </a:rPr>
              <a:t>Possibility to move an asset structure e.g. a crate and its modules from one parent position to another?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r>
              <a:rPr lang="en-US" dirty="0">
                <a:cs typeface="Calibri"/>
              </a:rPr>
              <a:t>Possibility to create Part in </a:t>
            </a:r>
            <a:r>
              <a:rPr lang="en-US" dirty="0" err="1">
                <a:cs typeface="Calibri"/>
              </a:rPr>
              <a:t>InforEAM</a:t>
            </a:r>
            <a:r>
              <a:rPr lang="en-US" dirty="0">
                <a:cs typeface="Calibri"/>
              </a:rPr>
              <a:t> automatically when naming code created? 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73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258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CEM/IN – EN/IM</vt:lpstr>
      <vt:lpstr>CEM - Stakeholders</vt:lpstr>
      <vt:lpstr>Departments and Stores (Kiosk)</vt:lpstr>
      <vt:lpstr>Stores</vt:lpstr>
      <vt:lpstr>Access rights</vt:lpstr>
      <vt:lpstr>Workflow improvement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CEM/IN – EN/IM</dc:title>
  <dc:creator>Ioan Kozsar</dc:creator>
  <cp:lastModifiedBy>Ioan Kozsar</cp:lastModifiedBy>
  <cp:revision>47</cp:revision>
  <dcterms:created xsi:type="dcterms:W3CDTF">2021-01-14T08:54:45Z</dcterms:created>
  <dcterms:modified xsi:type="dcterms:W3CDTF">2021-01-14T13:52:18Z</dcterms:modified>
</cp:coreProperties>
</file>