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469" r:id="rId3"/>
    <p:sldId id="443" r:id="rId4"/>
    <p:sldId id="446" r:id="rId5"/>
    <p:sldId id="448" r:id="rId6"/>
    <p:sldId id="445" r:id="rId7"/>
    <p:sldId id="464" r:id="rId8"/>
    <p:sldId id="277" r:id="rId9"/>
    <p:sldId id="456" r:id="rId10"/>
    <p:sldId id="455" r:id="rId11"/>
    <p:sldId id="260" r:id="rId12"/>
    <p:sldId id="272" r:id="rId13"/>
    <p:sldId id="328" r:id="rId14"/>
    <p:sldId id="325" r:id="rId15"/>
    <p:sldId id="273" r:id="rId16"/>
    <p:sldId id="315" r:id="rId17"/>
    <p:sldId id="461" r:id="rId18"/>
    <p:sldId id="441" r:id="rId19"/>
    <p:sldId id="440" r:id="rId20"/>
    <p:sldId id="467" r:id="rId21"/>
    <p:sldId id="286" r:id="rId22"/>
    <p:sldId id="290" r:id="rId23"/>
    <p:sldId id="302" r:id="rId24"/>
    <p:sldId id="294" r:id="rId25"/>
    <p:sldId id="468" r:id="rId26"/>
    <p:sldId id="462" r:id="rId27"/>
    <p:sldId id="463" r:id="rId28"/>
    <p:sldId id="262" r:id="rId29"/>
    <p:sldId id="447" r:id="rId30"/>
    <p:sldId id="299" r:id="rId31"/>
    <p:sldId id="318" r:id="rId32"/>
    <p:sldId id="319" r:id="rId33"/>
    <p:sldId id="320" r:id="rId34"/>
    <p:sldId id="452" r:id="rId35"/>
    <p:sldId id="264" r:id="rId36"/>
    <p:sldId id="454" r:id="rId37"/>
    <p:sldId id="460" r:id="rId38"/>
    <p:sldId id="298" r:id="rId39"/>
    <p:sldId id="450" r:id="rId40"/>
    <p:sldId id="283" r:id="rId41"/>
  </p:sldIdLst>
  <p:sldSz cx="10691813" cy="7559675"/>
  <p:notesSz cx="6805613" cy="9939338"/>
  <p:defaultTextStyle>
    <a:defPPr>
      <a:defRPr lang="ja-JP"/>
    </a:defPPr>
    <a:lvl1pPr marL="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3C"/>
    <a:srgbClr val="DEDED0"/>
    <a:srgbClr val="B98F57"/>
    <a:srgbClr val="FF6600"/>
    <a:srgbClr val="00B0F0"/>
    <a:srgbClr val="006025"/>
    <a:srgbClr val="DD5A09"/>
    <a:srgbClr val="00F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1" autoAdjust="0"/>
    <p:restoredTop sz="94660" autoAdjust="0"/>
  </p:normalViewPr>
  <p:slideViewPr>
    <p:cSldViewPr>
      <p:cViewPr varScale="1">
        <p:scale>
          <a:sx n="148" d="100"/>
          <a:sy n="148" d="100"/>
        </p:scale>
        <p:origin x="138" y="1578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13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before brazing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322.3</c:v>
                </c:pt>
                <c:pt idx="1">
                  <c:v>293.60000000000002</c:v>
                </c:pt>
                <c:pt idx="2">
                  <c:v>348.2</c:v>
                </c:pt>
                <c:pt idx="3">
                  <c:v>551.79999999999995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C2-47DC-938D-97131F75C2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after brazing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12.9</c:v>
                </c:pt>
                <c:pt idx="1">
                  <c:v>57.9</c:v>
                </c:pt>
                <c:pt idx="2">
                  <c:v>40.799999999999997</c:v>
                </c:pt>
                <c:pt idx="3">
                  <c:v>109.7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C2-47DC-938D-97131F75C2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brazing + aging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3">
                  <c:v>513.1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3C2-47DC-938D-97131F75C2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8755712"/>
        <c:axId val="2048756256"/>
      </c:barChart>
      <c:catAx>
        <c:axId val="204875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8756256"/>
        <c:crosses val="autoZero"/>
        <c:auto val="1"/>
        <c:lblAlgn val="ctr"/>
        <c:lblOffset val="100"/>
        <c:noMultiLvlLbl val="0"/>
      </c:catAx>
      <c:valAx>
        <c:axId val="204875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dirty="0"/>
                  <a:t>Yield</a:t>
                </a:r>
                <a:r>
                  <a:rPr lang="en-US" altLang="ja-JP" baseline="0" dirty="0"/>
                  <a:t> strength (</a:t>
                </a:r>
                <a:r>
                  <a:rPr lang="en-US" altLang="ja-JP" baseline="0" dirty="0" err="1"/>
                  <a:t>Mpa</a:t>
                </a:r>
                <a:r>
                  <a:rPr lang="en-US" altLang="ja-JP" baseline="0" dirty="0"/>
                  <a:t>)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875571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exp x2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'x2'!$C$2:$C$55</c:f>
              <c:numCache>
                <c:formatCode>General</c:formatCode>
                <c:ptCount val="54"/>
                <c:pt idx="0">
                  <c:v>100</c:v>
                </c:pt>
                <c:pt idx="1">
                  <c:v>94.999999999999901</c:v>
                </c:pt>
                <c:pt idx="2">
                  <c:v>89.999999999999901</c:v>
                </c:pt>
                <c:pt idx="3">
                  <c:v>84.999999999999901</c:v>
                </c:pt>
                <c:pt idx="4">
                  <c:v>79.999999999999901</c:v>
                </c:pt>
                <c:pt idx="5">
                  <c:v>75</c:v>
                </c:pt>
                <c:pt idx="6">
                  <c:v>70</c:v>
                </c:pt>
                <c:pt idx="7">
                  <c:v>65</c:v>
                </c:pt>
                <c:pt idx="8">
                  <c:v>60</c:v>
                </c:pt>
                <c:pt idx="9">
                  <c:v>55</c:v>
                </c:pt>
                <c:pt idx="10">
                  <c:v>50</c:v>
                </c:pt>
                <c:pt idx="11">
                  <c:v>45</c:v>
                </c:pt>
                <c:pt idx="12">
                  <c:v>40</c:v>
                </c:pt>
                <c:pt idx="13">
                  <c:v>35</c:v>
                </c:pt>
                <c:pt idx="14">
                  <c:v>30</c:v>
                </c:pt>
                <c:pt idx="15">
                  <c:v>25</c:v>
                </c:pt>
                <c:pt idx="16">
                  <c:v>20</c:v>
                </c:pt>
                <c:pt idx="17">
                  <c:v>20</c:v>
                </c:pt>
                <c:pt idx="18">
                  <c:v>19</c:v>
                </c:pt>
                <c:pt idx="19">
                  <c:v>18</c:v>
                </c:pt>
                <c:pt idx="20">
                  <c:v>17</c:v>
                </c:pt>
                <c:pt idx="21">
                  <c:v>16</c:v>
                </c:pt>
                <c:pt idx="22">
                  <c:v>15</c:v>
                </c:pt>
                <c:pt idx="23">
                  <c:v>14</c:v>
                </c:pt>
                <c:pt idx="24">
                  <c:v>13</c:v>
                </c:pt>
                <c:pt idx="25">
                  <c:v>12</c:v>
                </c:pt>
                <c:pt idx="26">
                  <c:v>11</c:v>
                </c:pt>
                <c:pt idx="27">
                  <c:v>10</c:v>
                </c:pt>
                <c:pt idx="28">
                  <c:v>9</c:v>
                </c:pt>
                <c:pt idx="29">
                  <c:v>8</c:v>
                </c:pt>
                <c:pt idx="30">
                  <c:v>7</c:v>
                </c:pt>
                <c:pt idx="31">
                  <c:v>6</c:v>
                </c:pt>
                <c:pt idx="32">
                  <c:v>5</c:v>
                </c:pt>
                <c:pt idx="33">
                  <c:v>5</c:v>
                </c:pt>
                <c:pt idx="34">
                  <c:v>4.7999999999999901</c:v>
                </c:pt>
                <c:pt idx="35">
                  <c:v>4.5999999999999899</c:v>
                </c:pt>
                <c:pt idx="36">
                  <c:v>4.4000000000000004</c:v>
                </c:pt>
                <c:pt idx="37">
                  <c:v>4.2</c:v>
                </c:pt>
                <c:pt idx="38">
                  <c:v>4</c:v>
                </c:pt>
                <c:pt idx="39">
                  <c:v>3.7999999999999901</c:v>
                </c:pt>
                <c:pt idx="40">
                  <c:v>3.5999999999999899</c:v>
                </c:pt>
                <c:pt idx="41">
                  <c:v>3.3999999999999901</c:v>
                </c:pt>
                <c:pt idx="42">
                  <c:v>3.2</c:v>
                </c:pt>
                <c:pt idx="43">
                  <c:v>3</c:v>
                </c:pt>
                <c:pt idx="44">
                  <c:v>2.7999999999999901</c:v>
                </c:pt>
                <c:pt idx="45">
                  <c:v>2.5999999999999899</c:v>
                </c:pt>
                <c:pt idx="46">
                  <c:v>2.3999999999999901</c:v>
                </c:pt>
                <c:pt idx="47">
                  <c:v>2.19999999999999</c:v>
                </c:pt>
                <c:pt idx="48">
                  <c:v>2</c:v>
                </c:pt>
                <c:pt idx="49">
                  <c:v>1.7999999999999901</c:v>
                </c:pt>
                <c:pt idx="50">
                  <c:v>1.5999999999999901</c:v>
                </c:pt>
                <c:pt idx="51">
                  <c:v>1.3999999999999899</c:v>
                </c:pt>
                <c:pt idx="52">
                  <c:v>1.19999999999999</c:v>
                </c:pt>
                <c:pt idx="53">
                  <c:v>1</c:v>
                </c:pt>
              </c:numCache>
            </c:numRef>
          </c:xVal>
          <c:yVal>
            <c:numRef>
              <c:f>'x2'!$L$2:$L$55</c:f>
              <c:numCache>
                <c:formatCode>0.00E+00</c:formatCode>
                <c:ptCount val="54"/>
                <c:pt idx="0">
                  <c:v>0.15496715297167168</c:v>
                </c:pt>
                <c:pt idx="1">
                  <c:v>0.19590030155318724</c:v>
                </c:pt>
                <c:pt idx="2">
                  <c:v>0.21520707065353625</c:v>
                </c:pt>
                <c:pt idx="3">
                  <c:v>0.24803870025041544</c:v>
                </c:pt>
                <c:pt idx="4">
                  <c:v>0.269957132507324</c:v>
                </c:pt>
                <c:pt idx="5">
                  <c:v>0.29177885433508055</c:v>
                </c:pt>
                <c:pt idx="6">
                  <c:v>0.31555154545774933</c:v>
                </c:pt>
                <c:pt idx="7">
                  <c:v>0.32742953592523677</c:v>
                </c:pt>
                <c:pt idx="8">
                  <c:v>0.35085677330674442</c:v>
                </c:pt>
                <c:pt idx="9">
                  <c:v>0.36473382382553404</c:v>
                </c:pt>
                <c:pt idx="10">
                  <c:v>0.38127820512879557</c:v>
                </c:pt>
                <c:pt idx="11">
                  <c:v>0.45199745394675722</c:v>
                </c:pt>
                <c:pt idx="12">
                  <c:v>0.47390620709375492</c:v>
                </c:pt>
                <c:pt idx="13">
                  <c:v>0.49297918897623527</c:v>
                </c:pt>
                <c:pt idx="14">
                  <c:v>0.5152768874246435</c:v>
                </c:pt>
                <c:pt idx="15">
                  <c:v>0.55738775875351554</c:v>
                </c:pt>
                <c:pt idx="16">
                  <c:v>0.58843730015273477</c:v>
                </c:pt>
                <c:pt idx="17">
                  <c:v>0.58883959201617608</c:v>
                </c:pt>
                <c:pt idx="18">
                  <c:v>0.59932529138892932</c:v>
                </c:pt>
                <c:pt idx="19">
                  <c:v>0.60532260385926429</c:v>
                </c:pt>
                <c:pt idx="20">
                  <c:v>0.61396274236109794</c:v>
                </c:pt>
                <c:pt idx="21">
                  <c:v>0.62190130319543691</c:v>
                </c:pt>
                <c:pt idx="22">
                  <c:v>0.62484926195886004</c:v>
                </c:pt>
                <c:pt idx="23">
                  <c:v>0.63785306363504368</c:v>
                </c:pt>
                <c:pt idx="24">
                  <c:v>0.653815055099492</c:v>
                </c:pt>
                <c:pt idx="25">
                  <c:v>0.67115184747999579</c:v>
                </c:pt>
                <c:pt idx="26">
                  <c:v>0.71149223630240688</c:v>
                </c:pt>
                <c:pt idx="27">
                  <c:v>0.75099419142982204</c:v>
                </c:pt>
                <c:pt idx="28">
                  <c:v>0.77718830034284037</c:v>
                </c:pt>
                <c:pt idx="29">
                  <c:v>0.81174432183461653</c:v>
                </c:pt>
                <c:pt idx="30">
                  <c:v>0.88055174128191105</c:v>
                </c:pt>
                <c:pt idx="31">
                  <c:v>0.93879444300254589</c:v>
                </c:pt>
                <c:pt idx="32">
                  <c:v>0.97571299785846788</c:v>
                </c:pt>
                <c:pt idx="33">
                  <c:v>0.97477340711098348</c:v>
                </c:pt>
                <c:pt idx="34">
                  <c:v>0.98447676705003195</c:v>
                </c:pt>
                <c:pt idx="35">
                  <c:v>0.99452596694168316</c:v>
                </c:pt>
                <c:pt idx="36">
                  <c:v>0.99017480698707405</c:v>
                </c:pt>
                <c:pt idx="37">
                  <c:v>0.99451086373456832</c:v>
                </c:pt>
                <c:pt idx="38">
                  <c:v>0.99776907857817976</c:v>
                </c:pt>
                <c:pt idx="39">
                  <c:v>1</c:v>
                </c:pt>
                <c:pt idx="40">
                  <c:v>0.99333926578194209</c:v>
                </c:pt>
                <c:pt idx="41">
                  <c:v>0.98328878906832951</c:v>
                </c:pt>
                <c:pt idx="42">
                  <c:v>0.97315754827454037</c:v>
                </c:pt>
                <c:pt idx="43">
                  <c:v>0.95991875799521786</c:v>
                </c:pt>
                <c:pt idx="44">
                  <c:v>0.93788689213498988</c:v>
                </c:pt>
                <c:pt idx="45">
                  <c:v>0.91412308734971515</c:v>
                </c:pt>
                <c:pt idx="46">
                  <c:v>0.8800529987676764</c:v>
                </c:pt>
                <c:pt idx="47">
                  <c:v>0.83813006824870551</c:v>
                </c:pt>
                <c:pt idx="48">
                  <c:v>0.8146857645226504</c:v>
                </c:pt>
                <c:pt idx="49">
                  <c:v>0.76528644259654888</c:v>
                </c:pt>
                <c:pt idx="50">
                  <c:v>0.673643776209501</c:v>
                </c:pt>
                <c:pt idx="51">
                  <c:v>0.62621039634957787</c:v>
                </c:pt>
                <c:pt idx="52">
                  <c:v>0.53194252551217136</c:v>
                </c:pt>
                <c:pt idx="53">
                  <c:v>0.46263479181429573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7A-4A2A-92EE-F30C71B83A18}"/>
            </c:ext>
          </c:extLst>
        </c:ser>
        <c:ser>
          <c:idx val="1"/>
          <c:order val="1"/>
          <c:tx>
            <c:v>sim x2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simulation!$N$2:$N$6017</c:f>
              <c:numCache>
                <c:formatCode>0.00E+00</c:formatCode>
                <c:ptCount val="6016"/>
                <c:pt idx="0">
                  <c:v>301.59999999999997</c:v>
                </c:pt>
                <c:pt idx="1">
                  <c:v>301.5</c:v>
                </c:pt>
                <c:pt idx="2">
                  <c:v>301.40000000000003</c:v>
                </c:pt>
                <c:pt idx="3">
                  <c:v>301.29999999999995</c:v>
                </c:pt>
                <c:pt idx="4">
                  <c:v>301.2</c:v>
                </c:pt>
                <c:pt idx="5">
                  <c:v>301.09999999999997</c:v>
                </c:pt>
                <c:pt idx="6">
                  <c:v>301</c:v>
                </c:pt>
                <c:pt idx="7">
                  <c:v>300.90000000000003</c:v>
                </c:pt>
                <c:pt idx="8">
                  <c:v>300.79999999999995</c:v>
                </c:pt>
                <c:pt idx="9">
                  <c:v>300.7</c:v>
                </c:pt>
                <c:pt idx="10">
                  <c:v>300.59999999999997</c:v>
                </c:pt>
                <c:pt idx="11">
                  <c:v>300.5</c:v>
                </c:pt>
                <c:pt idx="12">
                  <c:v>300.40000000000003</c:v>
                </c:pt>
                <c:pt idx="13">
                  <c:v>300.29999999999995</c:v>
                </c:pt>
                <c:pt idx="14">
                  <c:v>300.2</c:v>
                </c:pt>
                <c:pt idx="15">
                  <c:v>300.09999999999997</c:v>
                </c:pt>
                <c:pt idx="16">
                  <c:v>300</c:v>
                </c:pt>
                <c:pt idx="17">
                  <c:v>299.90000000000003</c:v>
                </c:pt>
                <c:pt idx="18">
                  <c:v>299.79999999999995</c:v>
                </c:pt>
                <c:pt idx="19">
                  <c:v>299.7</c:v>
                </c:pt>
                <c:pt idx="20">
                  <c:v>299.59999999999997</c:v>
                </c:pt>
                <c:pt idx="21">
                  <c:v>299.5</c:v>
                </c:pt>
                <c:pt idx="22">
                  <c:v>299.40000000000003</c:v>
                </c:pt>
                <c:pt idx="23">
                  <c:v>299.29999999999995</c:v>
                </c:pt>
                <c:pt idx="24">
                  <c:v>299.2</c:v>
                </c:pt>
                <c:pt idx="25">
                  <c:v>299.09999999999997</c:v>
                </c:pt>
                <c:pt idx="26">
                  <c:v>299</c:v>
                </c:pt>
                <c:pt idx="27">
                  <c:v>298.90000000000003</c:v>
                </c:pt>
                <c:pt idx="28">
                  <c:v>298.79999999999995</c:v>
                </c:pt>
                <c:pt idx="29">
                  <c:v>298.7</c:v>
                </c:pt>
                <c:pt idx="30">
                  <c:v>298.59999999999997</c:v>
                </c:pt>
                <c:pt idx="31">
                  <c:v>298.5</c:v>
                </c:pt>
                <c:pt idx="32">
                  <c:v>298.40000000000003</c:v>
                </c:pt>
                <c:pt idx="33">
                  <c:v>298.29999999999995</c:v>
                </c:pt>
                <c:pt idx="34">
                  <c:v>298.2</c:v>
                </c:pt>
                <c:pt idx="35">
                  <c:v>298.09999999999997</c:v>
                </c:pt>
                <c:pt idx="36">
                  <c:v>298</c:v>
                </c:pt>
                <c:pt idx="37">
                  <c:v>297.90000000000003</c:v>
                </c:pt>
                <c:pt idx="38">
                  <c:v>297.79999999999995</c:v>
                </c:pt>
                <c:pt idx="39">
                  <c:v>297.7</c:v>
                </c:pt>
                <c:pt idx="40">
                  <c:v>297.59999999999997</c:v>
                </c:pt>
                <c:pt idx="41">
                  <c:v>297.5</c:v>
                </c:pt>
                <c:pt idx="42">
                  <c:v>297.40000000000003</c:v>
                </c:pt>
                <c:pt idx="43">
                  <c:v>297.29999999999995</c:v>
                </c:pt>
                <c:pt idx="44">
                  <c:v>297.2</c:v>
                </c:pt>
                <c:pt idx="45">
                  <c:v>297.09999999999997</c:v>
                </c:pt>
                <c:pt idx="46">
                  <c:v>297</c:v>
                </c:pt>
                <c:pt idx="47">
                  <c:v>296.90000000000003</c:v>
                </c:pt>
                <c:pt idx="48">
                  <c:v>296.79999999999995</c:v>
                </c:pt>
                <c:pt idx="49">
                  <c:v>296.7</c:v>
                </c:pt>
                <c:pt idx="50">
                  <c:v>296.59999999999997</c:v>
                </c:pt>
                <c:pt idx="51">
                  <c:v>296.5</c:v>
                </c:pt>
                <c:pt idx="52">
                  <c:v>296.40000000000003</c:v>
                </c:pt>
                <c:pt idx="53">
                  <c:v>296.29999999999995</c:v>
                </c:pt>
                <c:pt idx="54">
                  <c:v>296.2</c:v>
                </c:pt>
                <c:pt idx="55">
                  <c:v>296.09999999999997</c:v>
                </c:pt>
                <c:pt idx="56">
                  <c:v>296</c:v>
                </c:pt>
                <c:pt idx="57">
                  <c:v>295.90000000000003</c:v>
                </c:pt>
                <c:pt idx="58">
                  <c:v>295.79999999999995</c:v>
                </c:pt>
                <c:pt idx="59">
                  <c:v>295.7</c:v>
                </c:pt>
                <c:pt idx="60">
                  <c:v>295.59999999999997</c:v>
                </c:pt>
                <c:pt idx="61">
                  <c:v>295.5</c:v>
                </c:pt>
                <c:pt idx="62">
                  <c:v>295.40000000000003</c:v>
                </c:pt>
                <c:pt idx="63">
                  <c:v>295.29999999999995</c:v>
                </c:pt>
                <c:pt idx="64">
                  <c:v>295.2</c:v>
                </c:pt>
                <c:pt idx="65">
                  <c:v>295.09999999999997</c:v>
                </c:pt>
                <c:pt idx="66">
                  <c:v>295</c:v>
                </c:pt>
                <c:pt idx="67">
                  <c:v>294.90000000000003</c:v>
                </c:pt>
                <c:pt idx="68">
                  <c:v>294.79999999999995</c:v>
                </c:pt>
                <c:pt idx="69">
                  <c:v>294.7</c:v>
                </c:pt>
                <c:pt idx="70">
                  <c:v>294.59999999999997</c:v>
                </c:pt>
                <c:pt idx="71">
                  <c:v>294.5</c:v>
                </c:pt>
                <c:pt idx="72">
                  <c:v>294.40000000000003</c:v>
                </c:pt>
                <c:pt idx="73">
                  <c:v>294.29999999999995</c:v>
                </c:pt>
                <c:pt idx="74">
                  <c:v>294.2</c:v>
                </c:pt>
                <c:pt idx="75">
                  <c:v>294.09999999999997</c:v>
                </c:pt>
                <c:pt idx="76">
                  <c:v>294</c:v>
                </c:pt>
                <c:pt idx="77">
                  <c:v>293.90000000000003</c:v>
                </c:pt>
                <c:pt idx="78">
                  <c:v>293.79999999999995</c:v>
                </c:pt>
                <c:pt idx="79">
                  <c:v>293.7</c:v>
                </c:pt>
                <c:pt idx="80">
                  <c:v>293.59999999999997</c:v>
                </c:pt>
                <c:pt idx="81">
                  <c:v>293.5</c:v>
                </c:pt>
                <c:pt idx="82">
                  <c:v>293.40000000000003</c:v>
                </c:pt>
                <c:pt idx="83">
                  <c:v>293.29999999999995</c:v>
                </c:pt>
                <c:pt idx="84">
                  <c:v>293.2</c:v>
                </c:pt>
                <c:pt idx="85">
                  <c:v>293.09999999999997</c:v>
                </c:pt>
                <c:pt idx="86">
                  <c:v>293</c:v>
                </c:pt>
                <c:pt idx="87">
                  <c:v>292.89999999999998</c:v>
                </c:pt>
                <c:pt idx="88">
                  <c:v>292.8</c:v>
                </c:pt>
                <c:pt idx="89">
                  <c:v>292.7</c:v>
                </c:pt>
                <c:pt idx="90">
                  <c:v>292.59999999999997</c:v>
                </c:pt>
                <c:pt idx="91">
                  <c:v>292.5</c:v>
                </c:pt>
                <c:pt idx="92">
                  <c:v>292.39999999999998</c:v>
                </c:pt>
                <c:pt idx="93">
                  <c:v>292.3</c:v>
                </c:pt>
                <c:pt idx="94">
                  <c:v>292.2</c:v>
                </c:pt>
                <c:pt idx="95">
                  <c:v>292.09999999999997</c:v>
                </c:pt>
                <c:pt idx="96">
                  <c:v>292</c:v>
                </c:pt>
                <c:pt idx="97">
                  <c:v>291.89999999999998</c:v>
                </c:pt>
                <c:pt idx="98">
                  <c:v>291.8</c:v>
                </c:pt>
                <c:pt idx="99">
                  <c:v>291.7</c:v>
                </c:pt>
                <c:pt idx="100">
                  <c:v>291.59999999999997</c:v>
                </c:pt>
                <c:pt idx="101">
                  <c:v>291.5</c:v>
                </c:pt>
                <c:pt idx="102">
                  <c:v>291.39999999999998</c:v>
                </c:pt>
                <c:pt idx="103">
                  <c:v>291.3</c:v>
                </c:pt>
                <c:pt idx="104">
                  <c:v>291.2</c:v>
                </c:pt>
                <c:pt idx="105">
                  <c:v>291.09999999999997</c:v>
                </c:pt>
                <c:pt idx="106">
                  <c:v>291</c:v>
                </c:pt>
                <c:pt idx="107">
                  <c:v>290.89999999999998</c:v>
                </c:pt>
                <c:pt idx="108">
                  <c:v>290.8</c:v>
                </c:pt>
                <c:pt idx="109">
                  <c:v>290.7</c:v>
                </c:pt>
                <c:pt idx="110">
                  <c:v>290.59999999999997</c:v>
                </c:pt>
                <c:pt idx="111">
                  <c:v>290.5</c:v>
                </c:pt>
                <c:pt idx="112">
                  <c:v>290.39999999999998</c:v>
                </c:pt>
                <c:pt idx="113">
                  <c:v>290.3</c:v>
                </c:pt>
                <c:pt idx="114">
                  <c:v>290.2</c:v>
                </c:pt>
                <c:pt idx="115">
                  <c:v>290.09999999999997</c:v>
                </c:pt>
                <c:pt idx="116">
                  <c:v>290</c:v>
                </c:pt>
                <c:pt idx="117">
                  <c:v>289.89999999999998</c:v>
                </c:pt>
                <c:pt idx="118">
                  <c:v>289.8</c:v>
                </c:pt>
                <c:pt idx="119">
                  <c:v>289.7</c:v>
                </c:pt>
                <c:pt idx="120">
                  <c:v>289.59999999999997</c:v>
                </c:pt>
                <c:pt idx="121">
                  <c:v>289.5</c:v>
                </c:pt>
                <c:pt idx="122">
                  <c:v>289.39999999999998</c:v>
                </c:pt>
                <c:pt idx="123">
                  <c:v>289.3</c:v>
                </c:pt>
                <c:pt idx="124">
                  <c:v>289.2</c:v>
                </c:pt>
                <c:pt idx="125">
                  <c:v>289.09999999999997</c:v>
                </c:pt>
                <c:pt idx="126">
                  <c:v>289</c:v>
                </c:pt>
                <c:pt idx="127">
                  <c:v>288.89999999999998</c:v>
                </c:pt>
                <c:pt idx="128">
                  <c:v>288.8</c:v>
                </c:pt>
                <c:pt idx="129">
                  <c:v>288.7</c:v>
                </c:pt>
                <c:pt idx="130">
                  <c:v>288.59999999999997</c:v>
                </c:pt>
                <c:pt idx="131">
                  <c:v>288.5</c:v>
                </c:pt>
                <c:pt idx="132">
                  <c:v>288.39999999999998</c:v>
                </c:pt>
                <c:pt idx="133">
                  <c:v>288.3</c:v>
                </c:pt>
                <c:pt idx="134">
                  <c:v>288.2</c:v>
                </c:pt>
                <c:pt idx="135">
                  <c:v>288.09999999999997</c:v>
                </c:pt>
                <c:pt idx="136">
                  <c:v>288</c:v>
                </c:pt>
                <c:pt idx="137">
                  <c:v>287.89999999999998</c:v>
                </c:pt>
                <c:pt idx="138">
                  <c:v>287.8</c:v>
                </c:pt>
                <c:pt idx="139">
                  <c:v>287.7</c:v>
                </c:pt>
                <c:pt idx="140">
                  <c:v>287.59999999999997</c:v>
                </c:pt>
                <c:pt idx="141">
                  <c:v>287.5</c:v>
                </c:pt>
                <c:pt idx="142">
                  <c:v>287.39999999999998</c:v>
                </c:pt>
                <c:pt idx="143">
                  <c:v>287.3</c:v>
                </c:pt>
                <c:pt idx="144">
                  <c:v>287.2</c:v>
                </c:pt>
                <c:pt idx="145">
                  <c:v>287.09999999999997</c:v>
                </c:pt>
                <c:pt idx="146">
                  <c:v>287</c:v>
                </c:pt>
                <c:pt idx="147">
                  <c:v>286.89999999999998</c:v>
                </c:pt>
                <c:pt idx="148">
                  <c:v>286.8</c:v>
                </c:pt>
                <c:pt idx="149">
                  <c:v>286.7</c:v>
                </c:pt>
                <c:pt idx="150">
                  <c:v>286.59999999999997</c:v>
                </c:pt>
                <c:pt idx="151">
                  <c:v>286.5</c:v>
                </c:pt>
                <c:pt idx="152">
                  <c:v>286.39999999999998</c:v>
                </c:pt>
                <c:pt idx="153">
                  <c:v>286.3</c:v>
                </c:pt>
                <c:pt idx="154">
                  <c:v>286.2</c:v>
                </c:pt>
                <c:pt idx="155">
                  <c:v>286.09999999999997</c:v>
                </c:pt>
                <c:pt idx="156">
                  <c:v>286</c:v>
                </c:pt>
                <c:pt idx="157">
                  <c:v>285.89999999999998</c:v>
                </c:pt>
                <c:pt idx="158">
                  <c:v>285.8</c:v>
                </c:pt>
                <c:pt idx="159">
                  <c:v>285.7</c:v>
                </c:pt>
                <c:pt idx="160">
                  <c:v>285.59999999999997</c:v>
                </c:pt>
                <c:pt idx="161">
                  <c:v>285.5</c:v>
                </c:pt>
                <c:pt idx="162">
                  <c:v>285.39999999999998</c:v>
                </c:pt>
                <c:pt idx="163">
                  <c:v>285.3</c:v>
                </c:pt>
                <c:pt idx="164">
                  <c:v>285.2</c:v>
                </c:pt>
                <c:pt idx="165">
                  <c:v>285.09999999999997</c:v>
                </c:pt>
                <c:pt idx="166">
                  <c:v>285</c:v>
                </c:pt>
                <c:pt idx="167">
                  <c:v>284.89999999999998</c:v>
                </c:pt>
                <c:pt idx="168">
                  <c:v>284.8</c:v>
                </c:pt>
                <c:pt idx="169">
                  <c:v>284.7</c:v>
                </c:pt>
                <c:pt idx="170">
                  <c:v>284.59999999999997</c:v>
                </c:pt>
                <c:pt idx="171">
                  <c:v>284.5</c:v>
                </c:pt>
                <c:pt idx="172">
                  <c:v>284.39999999999998</c:v>
                </c:pt>
                <c:pt idx="173">
                  <c:v>284.3</c:v>
                </c:pt>
                <c:pt idx="174">
                  <c:v>284.2</c:v>
                </c:pt>
                <c:pt idx="175">
                  <c:v>284.09999999999997</c:v>
                </c:pt>
                <c:pt idx="176">
                  <c:v>284</c:v>
                </c:pt>
                <c:pt idx="177">
                  <c:v>283.89999999999998</c:v>
                </c:pt>
                <c:pt idx="178">
                  <c:v>283.8</c:v>
                </c:pt>
                <c:pt idx="179">
                  <c:v>283.7</c:v>
                </c:pt>
                <c:pt idx="180">
                  <c:v>283.59999999999997</c:v>
                </c:pt>
                <c:pt idx="181">
                  <c:v>283.5</c:v>
                </c:pt>
                <c:pt idx="182">
                  <c:v>283.39999999999998</c:v>
                </c:pt>
                <c:pt idx="183">
                  <c:v>283.3</c:v>
                </c:pt>
                <c:pt idx="184">
                  <c:v>283.2</c:v>
                </c:pt>
                <c:pt idx="185">
                  <c:v>283.09999999999997</c:v>
                </c:pt>
                <c:pt idx="186">
                  <c:v>283</c:v>
                </c:pt>
                <c:pt idx="187">
                  <c:v>282.89999999999998</c:v>
                </c:pt>
                <c:pt idx="188">
                  <c:v>282.8</c:v>
                </c:pt>
                <c:pt idx="189">
                  <c:v>282.7</c:v>
                </c:pt>
                <c:pt idx="190">
                  <c:v>282.59999999999997</c:v>
                </c:pt>
                <c:pt idx="191">
                  <c:v>282.5</c:v>
                </c:pt>
                <c:pt idx="192">
                  <c:v>282.39999999999998</c:v>
                </c:pt>
                <c:pt idx="193">
                  <c:v>282.3</c:v>
                </c:pt>
                <c:pt idx="194">
                  <c:v>282.2</c:v>
                </c:pt>
                <c:pt idx="195">
                  <c:v>282.09999999999997</c:v>
                </c:pt>
                <c:pt idx="196">
                  <c:v>282</c:v>
                </c:pt>
                <c:pt idx="197">
                  <c:v>281.89999999999998</c:v>
                </c:pt>
                <c:pt idx="198">
                  <c:v>281.8</c:v>
                </c:pt>
                <c:pt idx="199">
                  <c:v>281.7</c:v>
                </c:pt>
                <c:pt idx="200">
                  <c:v>281.59999999999997</c:v>
                </c:pt>
                <c:pt idx="201">
                  <c:v>281.5</c:v>
                </c:pt>
                <c:pt idx="202">
                  <c:v>281.39999999999998</c:v>
                </c:pt>
                <c:pt idx="203">
                  <c:v>281.3</c:v>
                </c:pt>
                <c:pt idx="204">
                  <c:v>281.2</c:v>
                </c:pt>
                <c:pt idx="205">
                  <c:v>281.09999999999997</c:v>
                </c:pt>
                <c:pt idx="206">
                  <c:v>281</c:v>
                </c:pt>
                <c:pt idx="207">
                  <c:v>280.89999999999998</c:v>
                </c:pt>
                <c:pt idx="208">
                  <c:v>280.8</c:v>
                </c:pt>
                <c:pt idx="209">
                  <c:v>280.7</c:v>
                </c:pt>
                <c:pt idx="210">
                  <c:v>280.59999999999997</c:v>
                </c:pt>
                <c:pt idx="211">
                  <c:v>280.5</c:v>
                </c:pt>
                <c:pt idx="212">
                  <c:v>280.39999999999998</c:v>
                </c:pt>
                <c:pt idx="213">
                  <c:v>280.3</c:v>
                </c:pt>
                <c:pt idx="214">
                  <c:v>280.2</c:v>
                </c:pt>
                <c:pt idx="215">
                  <c:v>280.09999999999997</c:v>
                </c:pt>
                <c:pt idx="216">
                  <c:v>280</c:v>
                </c:pt>
                <c:pt idx="217">
                  <c:v>279.89999999999998</c:v>
                </c:pt>
                <c:pt idx="218">
                  <c:v>279.8</c:v>
                </c:pt>
                <c:pt idx="219">
                  <c:v>279.7</c:v>
                </c:pt>
                <c:pt idx="220">
                  <c:v>279.59999999999997</c:v>
                </c:pt>
                <c:pt idx="221">
                  <c:v>279.5</c:v>
                </c:pt>
                <c:pt idx="222">
                  <c:v>279.39999999999998</c:v>
                </c:pt>
                <c:pt idx="223">
                  <c:v>279.3</c:v>
                </c:pt>
                <c:pt idx="224">
                  <c:v>279.2</c:v>
                </c:pt>
                <c:pt idx="225">
                  <c:v>279.09999999999997</c:v>
                </c:pt>
                <c:pt idx="226">
                  <c:v>279</c:v>
                </c:pt>
                <c:pt idx="227">
                  <c:v>278.89999999999998</c:v>
                </c:pt>
                <c:pt idx="228">
                  <c:v>278.8</c:v>
                </c:pt>
                <c:pt idx="229">
                  <c:v>278.7</c:v>
                </c:pt>
                <c:pt idx="230">
                  <c:v>278.59999999999997</c:v>
                </c:pt>
                <c:pt idx="231">
                  <c:v>278.5</c:v>
                </c:pt>
                <c:pt idx="232">
                  <c:v>278.39999999999998</c:v>
                </c:pt>
                <c:pt idx="233">
                  <c:v>278.3</c:v>
                </c:pt>
                <c:pt idx="234">
                  <c:v>278.2</c:v>
                </c:pt>
                <c:pt idx="235">
                  <c:v>278.09999999999997</c:v>
                </c:pt>
                <c:pt idx="236">
                  <c:v>278</c:v>
                </c:pt>
                <c:pt idx="237">
                  <c:v>277.89999999999998</c:v>
                </c:pt>
                <c:pt idx="238">
                  <c:v>277.8</c:v>
                </c:pt>
                <c:pt idx="239">
                  <c:v>277.7</c:v>
                </c:pt>
                <c:pt idx="240">
                  <c:v>277.59999999999997</c:v>
                </c:pt>
                <c:pt idx="241">
                  <c:v>277.5</c:v>
                </c:pt>
                <c:pt idx="242">
                  <c:v>277.39999999999998</c:v>
                </c:pt>
                <c:pt idx="243">
                  <c:v>277.3</c:v>
                </c:pt>
                <c:pt idx="244">
                  <c:v>277.2</c:v>
                </c:pt>
                <c:pt idx="245">
                  <c:v>277.09999999999997</c:v>
                </c:pt>
                <c:pt idx="246">
                  <c:v>277</c:v>
                </c:pt>
                <c:pt idx="247">
                  <c:v>276.89999999999998</c:v>
                </c:pt>
                <c:pt idx="248">
                  <c:v>276.8</c:v>
                </c:pt>
                <c:pt idx="249">
                  <c:v>276.7</c:v>
                </c:pt>
                <c:pt idx="250">
                  <c:v>276.59999999999997</c:v>
                </c:pt>
                <c:pt idx="251">
                  <c:v>276.5</c:v>
                </c:pt>
                <c:pt idx="252">
                  <c:v>276.39999999999998</c:v>
                </c:pt>
                <c:pt idx="253">
                  <c:v>276.3</c:v>
                </c:pt>
                <c:pt idx="254">
                  <c:v>276.2</c:v>
                </c:pt>
                <c:pt idx="255">
                  <c:v>276.09999999999997</c:v>
                </c:pt>
                <c:pt idx="256">
                  <c:v>276</c:v>
                </c:pt>
                <c:pt idx="257">
                  <c:v>275.89999999999998</c:v>
                </c:pt>
                <c:pt idx="258">
                  <c:v>275.8</c:v>
                </c:pt>
                <c:pt idx="259">
                  <c:v>275.7</c:v>
                </c:pt>
                <c:pt idx="260">
                  <c:v>275.59999999999997</c:v>
                </c:pt>
                <c:pt idx="261">
                  <c:v>275.5</c:v>
                </c:pt>
                <c:pt idx="262">
                  <c:v>275.39999999999998</c:v>
                </c:pt>
                <c:pt idx="263">
                  <c:v>275.3</c:v>
                </c:pt>
                <c:pt idx="264">
                  <c:v>275.2</c:v>
                </c:pt>
                <c:pt idx="265">
                  <c:v>275.09999999999997</c:v>
                </c:pt>
                <c:pt idx="266">
                  <c:v>275</c:v>
                </c:pt>
                <c:pt idx="267">
                  <c:v>274.89999999999998</c:v>
                </c:pt>
                <c:pt idx="268">
                  <c:v>274.8</c:v>
                </c:pt>
                <c:pt idx="269">
                  <c:v>274.7</c:v>
                </c:pt>
                <c:pt idx="270">
                  <c:v>274.59999999999997</c:v>
                </c:pt>
                <c:pt idx="271">
                  <c:v>274.5</c:v>
                </c:pt>
                <c:pt idx="272">
                  <c:v>274.39999999999998</c:v>
                </c:pt>
                <c:pt idx="273">
                  <c:v>274.3</c:v>
                </c:pt>
                <c:pt idx="274">
                  <c:v>274.2</c:v>
                </c:pt>
                <c:pt idx="275">
                  <c:v>274.09999999999997</c:v>
                </c:pt>
                <c:pt idx="276">
                  <c:v>274</c:v>
                </c:pt>
                <c:pt idx="277">
                  <c:v>273.89999999999998</c:v>
                </c:pt>
                <c:pt idx="278">
                  <c:v>273.8</c:v>
                </c:pt>
                <c:pt idx="279">
                  <c:v>273.7</c:v>
                </c:pt>
                <c:pt idx="280">
                  <c:v>273.59999999999997</c:v>
                </c:pt>
                <c:pt idx="281">
                  <c:v>273.5</c:v>
                </c:pt>
                <c:pt idx="282">
                  <c:v>273.39999999999998</c:v>
                </c:pt>
                <c:pt idx="283">
                  <c:v>273.3</c:v>
                </c:pt>
                <c:pt idx="284">
                  <c:v>273.2</c:v>
                </c:pt>
                <c:pt idx="285">
                  <c:v>273.09999999999997</c:v>
                </c:pt>
                <c:pt idx="286">
                  <c:v>273</c:v>
                </c:pt>
                <c:pt idx="287">
                  <c:v>272.89999999999998</c:v>
                </c:pt>
                <c:pt idx="288">
                  <c:v>272.8</c:v>
                </c:pt>
                <c:pt idx="289">
                  <c:v>272.7</c:v>
                </c:pt>
                <c:pt idx="290">
                  <c:v>272.59999999999997</c:v>
                </c:pt>
                <c:pt idx="291">
                  <c:v>272.5</c:v>
                </c:pt>
                <c:pt idx="292">
                  <c:v>272.39999999999998</c:v>
                </c:pt>
                <c:pt idx="293">
                  <c:v>272.3</c:v>
                </c:pt>
                <c:pt idx="294">
                  <c:v>272.2</c:v>
                </c:pt>
                <c:pt idx="295">
                  <c:v>272.09999999999997</c:v>
                </c:pt>
                <c:pt idx="296">
                  <c:v>272</c:v>
                </c:pt>
                <c:pt idx="297">
                  <c:v>271.89999999999998</c:v>
                </c:pt>
                <c:pt idx="298">
                  <c:v>271.8</c:v>
                </c:pt>
                <c:pt idx="299">
                  <c:v>271.7</c:v>
                </c:pt>
                <c:pt idx="300">
                  <c:v>271.59999999999997</c:v>
                </c:pt>
                <c:pt idx="301">
                  <c:v>271.5</c:v>
                </c:pt>
                <c:pt idx="302">
                  <c:v>271.39999999999998</c:v>
                </c:pt>
                <c:pt idx="303">
                  <c:v>271.3</c:v>
                </c:pt>
                <c:pt idx="304">
                  <c:v>271.2</c:v>
                </c:pt>
                <c:pt idx="305">
                  <c:v>271.09999999999997</c:v>
                </c:pt>
                <c:pt idx="306">
                  <c:v>271</c:v>
                </c:pt>
                <c:pt idx="307">
                  <c:v>270.89999999999998</c:v>
                </c:pt>
                <c:pt idx="308">
                  <c:v>270.8</c:v>
                </c:pt>
                <c:pt idx="309">
                  <c:v>270.7</c:v>
                </c:pt>
                <c:pt idx="310">
                  <c:v>270.59999999999997</c:v>
                </c:pt>
                <c:pt idx="311">
                  <c:v>270.5</c:v>
                </c:pt>
                <c:pt idx="312">
                  <c:v>270.39999999999998</c:v>
                </c:pt>
                <c:pt idx="313">
                  <c:v>270.3</c:v>
                </c:pt>
                <c:pt idx="314">
                  <c:v>270.2</c:v>
                </c:pt>
                <c:pt idx="315">
                  <c:v>270.09999999999997</c:v>
                </c:pt>
                <c:pt idx="316">
                  <c:v>270</c:v>
                </c:pt>
                <c:pt idx="317">
                  <c:v>269.89999999999998</c:v>
                </c:pt>
                <c:pt idx="318">
                  <c:v>269.8</c:v>
                </c:pt>
                <c:pt idx="319">
                  <c:v>269.7</c:v>
                </c:pt>
                <c:pt idx="320">
                  <c:v>269.59999999999997</c:v>
                </c:pt>
                <c:pt idx="321">
                  <c:v>269.5</c:v>
                </c:pt>
                <c:pt idx="322">
                  <c:v>269.39999999999998</c:v>
                </c:pt>
                <c:pt idx="323">
                  <c:v>269.3</c:v>
                </c:pt>
                <c:pt idx="324">
                  <c:v>269.2</c:v>
                </c:pt>
                <c:pt idx="325">
                  <c:v>269.09999999999997</c:v>
                </c:pt>
                <c:pt idx="326">
                  <c:v>269</c:v>
                </c:pt>
                <c:pt idx="327">
                  <c:v>268.89999999999998</c:v>
                </c:pt>
                <c:pt idx="328">
                  <c:v>268.8</c:v>
                </c:pt>
                <c:pt idx="329">
                  <c:v>268.7</c:v>
                </c:pt>
                <c:pt idx="330">
                  <c:v>268.59999999999997</c:v>
                </c:pt>
                <c:pt idx="331">
                  <c:v>268.5</c:v>
                </c:pt>
                <c:pt idx="332">
                  <c:v>268.39999999999998</c:v>
                </c:pt>
                <c:pt idx="333">
                  <c:v>268.3</c:v>
                </c:pt>
                <c:pt idx="334">
                  <c:v>268.2</c:v>
                </c:pt>
                <c:pt idx="335">
                  <c:v>268.09999999999997</c:v>
                </c:pt>
                <c:pt idx="336">
                  <c:v>268</c:v>
                </c:pt>
                <c:pt idx="337">
                  <c:v>267.89999999999998</c:v>
                </c:pt>
                <c:pt idx="338">
                  <c:v>267.8</c:v>
                </c:pt>
                <c:pt idx="339">
                  <c:v>267.7</c:v>
                </c:pt>
                <c:pt idx="340">
                  <c:v>267.60000000000002</c:v>
                </c:pt>
                <c:pt idx="341">
                  <c:v>267.49999999999994</c:v>
                </c:pt>
                <c:pt idx="342">
                  <c:v>267.39999999999998</c:v>
                </c:pt>
                <c:pt idx="343">
                  <c:v>267.3</c:v>
                </c:pt>
                <c:pt idx="344">
                  <c:v>267.2</c:v>
                </c:pt>
                <c:pt idx="345">
                  <c:v>267.10000000000002</c:v>
                </c:pt>
                <c:pt idx="346">
                  <c:v>266.99999999999994</c:v>
                </c:pt>
                <c:pt idx="347">
                  <c:v>266.89999999999998</c:v>
                </c:pt>
                <c:pt idx="348">
                  <c:v>266.8</c:v>
                </c:pt>
                <c:pt idx="349">
                  <c:v>266.7</c:v>
                </c:pt>
                <c:pt idx="350">
                  <c:v>266.60000000000002</c:v>
                </c:pt>
                <c:pt idx="351">
                  <c:v>266.49999999999994</c:v>
                </c:pt>
                <c:pt idx="352">
                  <c:v>266.39999999999998</c:v>
                </c:pt>
                <c:pt idx="353">
                  <c:v>266.3</c:v>
                </c:pt>
                <c:pt idx="354">
                  <c:v>266.2</c:v>
                </c:pt>
                <c:pt idx="355">
                  <c:v>266.10000000000002</c:v>
                </c:pt>
                <c:pt idx="356">
                  <c:v>265.99999999999994</c:v>
                </c:pt>
                <c:pt idx="357">
                  <c:v>265.89999999999998</c:v>
                </c:pt>
                <c:pt idx="358">
                  <c:v>265.8</c:v>
                </c:pt>
                <c:pt idx="359">
                  <c:v>265.7</c:v>
                </c:pt>
                <c:pt idx="360">
                  <c:v>265.60000000000002</c:v>
                </c:pt>
                <c:pt idx="361">
                  <c:v>265.49999999999994</c:v>
                </c:pt>
                <c:pt idx="362">
                  <c:v>265.39999999999998</c:v>
                </c:pt>
                <c:pt idx="363">
                  <c:v>265.3</c:v>
                </c:pt>
                <c:pt idx="364">
                  <c:v>265.2</c:v>
                </c:pt>
                <c:pt idx="365">
                  <c:v>265.10000000000002</c:v>
                </c:pt>
                <c:pt idx="366">
                  <c:v>264.99999999999994</c:v>
                </c:pt>
                <c:pt idx="367">
                  <c:v>264.89999999999998</c:v>
                </c:pt>
                <c:pt idx="368">
                  <c:v>264.8</c:v>
                </c:pt>
                <c:pt idx="369">
                  <c:v>264.7</c:v>
                </c:pt>
                <c:pt idx="370">
                  <c:v>264.60000000000002</c:v>
                </c:pt>
                <c:pt idx="371">
                  <c:v>264.49999999999994</c:v>
                </c:pt>
                <c:pt idx="372">
                  <c:v>264.39999999999998</c:v>
                </c:pt>
                <c:pt idx="373">
                  <c:v>264.3</c:v>
                </c:pt>
                <c:pt idx="374">
                  <c:v>264.2</c:v>
                </c:pt>
                <c:pt idx="375">
                  <c:v>264.10000000000002</c:v>
                </c:pt>
                <c:pt idx="376">
                  <c:v>263.99999999999994</c:v>
                </c:pt>
                <c:pt idx="377">
                  <c:v>263.89999999999998</c:v>
                </c:pt>
                <c:pt idx="378">
                  <c:v>263.8</c:v>
                </c:pt>
                <c:pt idx="379">
                  <c:v>263.7</c:v>
                </c:pt>
                <c:pt idx="380">
                  <c:v>263.60000000000002</c:v>
                </c:pt>
                <c:pt idx="381">
                  <c:v>263.49999999999994</c:v>
                </c:pt>
                <c:pt idx="382">
                  <c:v>263.39999999999998</c:v>
                </c:pt>
                <c:pt idx="383">
                  <c:v>263.3</c:v>
                </c:pt>
                <c:pt idx="384">
                  <c:v>263.2</c:v>
                </c:pt>
                <c:pt idx="385">
                  <c:v>263.10000000000002</c:v>
                </c:pt>
                <c:pt idx="386">
                  <c:v>262.99999999999994</c:v>
                </c:pt>
                <c:pt idx="387">
                  <c:v>262.89999999999998</c:v>
                </c:pt>
                <c:pt idx="388">
                  <c:v>262.8</c:v>
                </c:pt>
                <c:pt idx="389">
                  <c:v>262.7</c:v>
                </c:pt>
                <c:pt idx="390">
                  <c:v>262.60000000000002</c:v>
                </c:pt>
                <c:pt idx="391">
                  <c:v>262.49999999999994</c:v>
                </c:pt>
                <c:pt idx="392">
                  <c:v>262.39999999999998</c:v>
                </c:pt>
                <c:pt idx="393">
                  <c:v>262.3</c:v>
                </c:pt>
                <c:pt idx="394">
                  <c:v>262.2</c:v>
                </c:pt>
                <c:pt idx="395">
                  <c:v>262.10000000000002</c:v>
                </c:pt>
                <c:pt idx="396">
                  <c:v>261.99999999999994</c:v>
                </c:pt>
                <c:pt idx="397">
                  <c:v>261.89999999999998</c:v>
                </c:pt>
                <c:pt idx="398">
                  <c:v>261.8</c:v>
                </c:pt>
                <c:pt idx="399">
                  <c:v>261.7</c:v>
                </c:pt>
                <c:pt idx="400">
                  <c:v>261.60000000000002</c:v>
                </c:pt>
                <c:pt idx="401">
                  <c:v>261.49999999999994</c:v>
                </c:pt>
                <c:pt idx="402">
                  <c:v>261.39999999999998</c:v>
                </c:pt>
                <c:pt idx="403">
                  <c:v>261.3</c:v>
                </c:pt>
                <c:pt idx="404">
                  <c:v>261.2</c:v>
                </c:pt>
                <c:pt idx="405">
                  <c:v>261.10000000000002</c:v>
                </c:pt>
                <c:pt idx="406">
                  <c:v>260.99999999999994</c:v>
                </c:pt>
                <c:pt idx="407">
                  <c:v>260.89999999999998</c:v>
                </c:pt>
                <c:pt idx="408">
                  <c:v>260.8</c:v>
                </c:pt>
                <c:pt idx="409">
                  <c:v>260.7</c:v>
                </c:pt>
                <c:pt idx="410">
                  <c:v>260.60000000000002</c:v>
                </c:pt>
                <c:pt idx="411">
                  <c:v>260.49999999999994</c:v>
                </c:pt>
                <c:pt idx="412">
                  <c:v>260.39999999999998</c:v>
                </c:pt>
                <c:pt idx="413">
                  <c:v>260.3</c:v>
                </c:pt>
                <c:pt idx="414">
                  <c:v>260.2</c:v>
                </c:pt>
                <c:pt idx="415">
                  <c:v>260.10000000000002</c:v>
                </c:pt>
                <c:pt idx="416">
                  <c:v>259.99999999999994</c:v>
                </c:pt>
                <c:pt idx="417">
                  <c:v>259.89999999999998</c:v>
                </c:pt>
                <c:pt idx="418">
                  <c:v>259.8</c:v>
                </c:pt>
                <c:pt idx="419">
                  <c:v>259.7</c:v>
                </c:pt>
                <c:pt idx="420">
                  <c:v>259.60000000000002</c:v>
                </c:pt>
                <c:pt idx="421">
                  <c:v>259.49999999999994</c:v>
                </c:pt>
                <c:pt idx="422">
                  <c:v>259.39999999999998</c:v>
                </c:pt>
                <c:pt idx="423">
                  <c:v>259.3</c:v>
                </c:pt>
                <c:pt idx="424">
                  <c:v>259.2</c:v>
                </c:pt>
                <c:pt idx="425">
                  <c:v>259.10000000000002</c:v>
                </c:pt>
                <c:pt idx="426">
                  <c:v>258.99999999999994</c:v>
                </c:pt>
                <c:pt idx="427">
                  <c:v>258.89999999999998</c:v>
                </c:pt>
                <c:pt idx="428">
                  <c:v>258.8</c:v>
                </c:pt>
                <c:pt idx="429">
                  <c:v>258.7</c:v>
                </c:pt>
                <c:pt idx="430">
                  <c:v>258.60000000000002</c:v>
                </c:pt>
                <c:pt idx="431">
                  <c:v>258.49999999999994</c:v>
                </c:pt>
                <c:pt idx="432">
                  <c:v>258.39999999999998</c:v>
                </c:pt>
                <c:pt idx="433">
                  <c:v>258.3</c:v>
                </c:pt>
                <c:pt idx="434">
                  <c:v>258.2</c:v>
                </c:pt>
                <c:pt idx="435">
                  <c:v>258.10000000000002</c:v>
                </c:pt>
                <c:pt idx="436">
                  <c:v>257.99999999999994</c:v>
                </c:pt>
                <c:pt idx="437">
                  <c:v>257.89999999999998</c:v>
                </c:pt>
                <c:pt idx="438">
                  <c:v>257.8</c:v>
                </c:pt>
                <c:pt idx="439">
                  <c:v>257.7</c:v>
                </c:pt>
                <c:pt idx="440">
                  <c:v>257.60000000000002</c:v>
                </c:pt>
                <c:pt idx="441">
                  <c:v>257.49999999999994</c:v>
                </c:pt>
                <c:pt idx="442">
                  <c:v>257.39999999999998</c:v>
                </c:pt>
                <c:pt idx="443">
                  <c:v>257.3</c:v>
                </c:pt>
                <c:pt idx="444">
                  <c:v>257.2</c:v>
                </c:pt>
                <c:pt idx="445">
                  <c:v>257.10000000000002</c:v>
                </c:pt>
                <c:pt idx="446">
                  <c:v>256.99999999999994</c:v>
                </c:pt>
                <c:pt idx="447">
                  <c:v>256.89999999999998</c:v>
                </c:pt>
                <c:pt idx="448">
                  <c:v>256.8</c:v>
                </c:pt>
                <c:pt idx="449">
                  <c:v>256.7</c:v>
                </c:pt>
                <c:pt idx="450">
                  <c:v>256.60000000000002</c:v>
                </c:pt>
                <c:pt idx="451">
                  <c:v>256.49999999999994</c:v>
                </c:pt>
                <c:pt idx="452">
                  <c:v>256.39999999999998</c:v>
                </c:pt>
                <c:pt idx="453">
                  <c:v>256.3</c:v>
                </c:pt>
                <c:pt idx="454">
                  <c:v>256.2</c:v>
                </c:pt>
                <c:pt idx="455">
                  <c:v>256.10000000000002</c:v>
                </c:pt>
                <c:pt idx="456">
                  <c:v>255.99999999999994</c:v>
                </c:pt>
                <c:pt idx="457">
                  <c:v>255.89999999999998</c:v>
                </c:pt>
                <c:pt idx="458">
                  <c:v>255.8</c:v>
                </c:pt>
                <c:pt idx="459">
                  <c:v>255.7</c:v>
                </c:pt>
                <c:pt idx="460">
                  <c:v>255.60000000000002</c:v>
                </c:pt>
                <c:pt idx="461">
                  <c:v>255.49999999999994</c:v>
                </c:pt>
                <c:pt idx="462">
                  <c:v>255.39999999999998</c:v>
                </c:pt>
                <c:pt idx="463">
                  <c:v>255.3</c:v>
                </c:pt>
                <c:pt idx="464">
                  <c:v>255.2</c:v>
                </c:pt>
                <c:pt idx="465">
                  <c:v>255.1</c:v>
                </c:pt>
                <c:pt idx="466">
                  <c:v>255.00000000000003</c:v>
                </c:pt>
                <c:pt idx="467">
                  <c:v>254.89999999999998</c:v>
                </c:pt>
                <c:pt idx="468">
                  <c:v>254.79999999999998</c:v>
                </c:pt>
                <c:pt idx="469">
                  <c:v>254.7</c:v>
                </c:pt>
                <c:pt idx="470">
                  <c:v>254.6</c:v>
                </c:pt>
                <c:pt idx="471">
                  <c:v>254.50000000000003</c:v>
                </c:pt>
                <c:pt idx="472">
                  <c:v>254.39999999999998</c:v>
                </c:pt>
                <c:pt idx="473">
                  <c:v>254.29999999999998</c:v>
                </c:pt>
                <c:pt idx="474">
                  <c:v>254.2</c:v>
                </c:pt>
                <c:pt idx="475">
                  <c:v>254.1</c:v>
                </c:pt>
                <c:pt idx="476">
                  <c:v>254.00000000000003</c:v>
                </c:pt>
                <c:pt idx="477">
                  <c:v>253.89999999999998</c:v>
                </c:pt>
                <c:pt idx="478">
                  <c:v>253.79999999999998</c:v>
                </c:pt>
                <c:pt idx="479">
                  <c:v>253.7</c:v>
                </c:pt>
                <c:pt idx="480">
                  <c:v>253.6</c:v>
                </c:pt>
                <c:pt idx="481">
                  <c:v>253.50000000000003</c:v>
                </c:pt>
                <c:pt idx="482">
                  <c:v>253.39999999999998</c:v>
                </c:pt>
                <c:pt idx="483">
                  <c:v>253.29999999999998</c:v>
                </c:pt>
                <c:pt idx="484">
                  <c:v>253.2</c:v>
                </c:pt>
                <c:pt idx="485">
                  <c:v>253.1</c:v>
                </c:pt>
                <c:pt idx="486">
                  <c:v>253</c:v>
                </c:pt>
                <c:pt idx="487">
                  <c:v>252.89999999999998</c:v>
                </c:pt>
                <c:pt idx="488">
                  <c:v>252.79999999999998</c:v>
                </c:pt>
                <c:pt idx="489">
                  <c:v>252.7</c:v>
                </c:pt>
                <c:pt idx="490">
                  <c:v>252.6</c:v>
                </c:pt>
                <c:pt idx="491">
                  <c:v>252.5</c:v>
                </c:pt>
                <c:pt idx="492">
                  <c:v>252.39999999999998</c:v>
                </c:pt>
                <c:pt idx="493">
                  <c:v>252.29999999999998</c:v>
                </c:pt>
                <c:pt idx="494">
                  <c:v>252.2</c:v>
                </c:pt>
                <c:pt idx="495">
                  <c:v>252.1</c:v>
                </c:pt>
                <c:pt idx="496">
                  <c:v>252</c:v>
                </c:pt>
                <c:pt idx="497">
                  <c:v>251.89999999999998</c:v>
                </c:pt>
                <c:pt idx="498">
                  <c:v>251.79999999999998</c:v>
                </c:pt>
                <c:pt idx="499">
                  <c:v>251.7</c:v>
                </c:pt>
                <c:pt idx="500">
                  <c:v>251.6</c:v>
                </c:pt>
                <c:pt idx="501">
                  <c:v>251.5</c:v>
                </c:pt>
                <c:pt idx="502">
                  <c:v>251.39999999999998</c:v>
                </c:pt>
                <c:pt idx="503">
                  <c:v>251.29999999999998</c:v>
                </c:pt>
                <c:pt idx="504">
                  <c:v>251.2</c:v>
                </c:pt>
                <c:pt idx="505">
                  <c:v>251.1</c:v>
                </c:pt>
                <c:pt idx="506">
                  <c:v>251</c:v>
                </c:pt>
                <c:pt idx="507">
                  <c:v>250.89999999999998</c:v>
                </c:pt>
                <c:pt idx="508">
                  <c:v>250.79999999999998</c:v>
                </c:pt>
                <c:pt idx="509">
                  <c:v>250.7</c:v>
                </c:pt>
                <c:pt idx="510">
                  <c:v>250.6</c:v>
                </c:pt>
                <c:pt idx="511">
                  <c:v>250.5</c:v>
                </c:pt>
                <c:pt idx="512">
                  <c:v>250.39999999999998</c:v>
                </c:pt>
                <c:pt idx="513">
                  <c:v>250.29999999999998</c:v>
                </c:pt>
                <c:pt idx="514">
                  <c:v>250.2</c:v>
                </c:pt>
                <c:pt idx="515">
                  <c:v>250.1</c:v>
                </c:pt>
                <c:pt idx="516">
                  <c:v>250</c:v>
                </c:pt>
                <c:pt idx="517">
                  <c:v>249.89999999999998</c:v>
                </c:pt>
                <c:pt idx="518">
                  <c:v>249.79999999999998</c:v>
                </c:pt>
                <c:pt idx="519">
                  <c:v>249.7</c:v>
                </c:pt>
                <c:pt idx="520">
                  <c:v>249.6</c:v>
                </c:pt>
                <c:pt idx="521">
                  <c:v>249.5</c:v>
                </c:pt>
                <c:pt idx="522">
                  <c:v>249.39999999999998</c:v>
                </c:pt>
                <c:pt idx="523">
                  <c:v>249.29999999999998</c:v>
                </c:pt>
                <c:pt idx="524">
                  <c:v>249.2</c:v>
                </c:pt>
                <c:pt idx="525">
                  <c:v>249.1</c:v>
                </c:pt>
                <c:pt idx="526">
                  <c:v>248.99999999999997</c:v>
                </c:pt>
                <c:pt idx="527">
                  <c:v>248.9</c:v>
                </c:pt>
                <c:pt idx="528">
                  <c:v>248.79999999999998</c:v>
                </c:pt>
                <c:pt idx="529">
                  <c:v>248.7</c:v>
                </c:pt>
                <c:pt idx="530">
                  <c:v>248.6</c:v>
                </c:pt>
                <c:pt idx="531">
                  <c:v>248.49999999999997</c:v>
                </c:pt>
                <c:pt idx="532">
                  <c:v>248.4</c:v>
                </c:pt>
                <c:pt idx="533">
                  <c:v>248.29999999999998</c:v>
                </c:pt>
                <c:pt idx="534">
                  <c:v>248.2</c:v>
                </c:pt>
                <c:pt idx="535">
                  <c:v>248.1</c:v>
                </c:pt>
                <c:pt idx="536">
                  <c:v>247.99999999999997</c:v>
                </c:pt>
                <c:pt idx="537">
                  <c:v>247.9</c:v>
                </c:pt>
                <c:pt idx="538">
                  <c:v>247.79999999999998</c:v>
                </c:pt>
                <c:pt idx="539">
                  <c:v>247.7</c:v>
                </c:pt>
                <c:pt idx="540">
                  <c:v>247.6</c:v>
                </c:pt>
                <c:pt idx="541">
                  <c:v>247.49999999999997</c:v>
                </c:pt>
                <c:pt idx="542">
                  <c:v>247.4</c:v>
                </c:pt>
                <c:pt idx="543">
                  <c:v>247.29999999999998</c:v>
                </c:pt>
                <c:pt idx="544">
                  <c:v>247.2</c:v>
                </c:pt>
                <c:pt idx="545">
                  <c:v>247.1</c:v>
                </c:pt>
                <c:pt idx="546">
                  <c:v>246.99999999999997</c:v>
                </c:pt>
                <c:pt idx="547">
                  <c:v>246.9</c:v>
                </c:pt>
                <c:pt idx="548">
                  <c:v>246.79999999999998</c:v>
                </c:pt>
                <c:pt idx="549">
                  <c:v>246.7</c:v>
                </c:pt>
                <c:pt idx="550">
                  <c:v>246.6</c:v>
                </c:pt>
                <c:pt idx="551">
                  <c:v>246.49999999999997</c:v>
                </c:pt>
                <c:pt idx="552">
                  <c:v>246.4</c:v>
                </c:pt>
                <c:pt idx="553">
                  <c:v>246.29999999999998</c:v>
                </c:pt>
                <c:pt idx="554">
                  <c:v>246.2</c:v>
                </c:pt>
                <c:pt idx="555">
                  <c:v>246.1</c:v>
                </c:pt>
                <c:pt idx="556">
                  <c:v>245.99999999999997</c:v>
                </c:pt>
                <c:pt idx="557">
                  <c:v>245.89999999999998</c:v>
                </c:pt>
                <c:pt idx="558">
                  <c:v>245.8</c:v>
                </c:pt>
                <c:pt idx="559">
                  <c:v>245.7</c:v>
                </c:pt>
                <c:pt idx="560">
                  <c:v>245.6</c:v>
                </c:pt>
                <c:pt idx="561">
                  <c:v>245.49999999999997</c:v>
                </c:pt>
                <c:pt idx="562">
                  <c:v>245.39999999999998</c:v>
                </c:pt>
                <c:pt idx="563">
                  <c:v>245.3</c:v>
                </c:pt>
                <c:pt idx="564">
                  <c:v>245.2</c:v>
                </c:pt>
                <c:pt idx="565">
                  <c:v>245.1</c:v>
                </c:pt>
                <c:pt idx="566">
                  <c:v>244.99999999999997</c:v>
                </c:pt>
                <c:pt idx="567">
                  <c:v>244.89999999999998</c:v>
                </c:pt>
                <c:pt idx="568">
                  <c:v>244.8</c:v>
                </c:pt>
                <c:pt idx="569">
                  <c:v>244.7</c:v>
                </c:pt>
                <c:pt idx="570">
                  <c:v>244.6</c:v>
                </c:pt>
                <c:pt idx="571">
                  <c:v>244.49999999999997</c:v>
                </c:pt>
                <c:pt idx="572">
                  <c:v>244.39999999999998</c:v>
                </c:pt>
                <c:pt idx="573">
                  <c:v>244.3</c:v>
                </c:pt>
                <c:pt idx="574">
                  <c:v>244.2</c:v>
                </c:pt>
                <c:pt idx="575">
                  <c:v>244.1</c:v>
                </c:pt>
                <c:pt idx="576">
                  <c:v>243.99999999999997</c:v>
                </c:pt>
                <c:pt idx="577">
                  <c:v>243.89999999999998</c:v>
                </c:pt>
                <c:pt idx="578">
                  <c:v>243.8</c:v>
                </c:pt>
                <c:pt idx="579">
                  <c:v>243.7</c:v>
                </c:pt>
                <c:pt idx="580">
                  <c:v>243.6</c:v>
                </c:pt>
                <c:pt idx="581">
                  <c:v>243.49999999999997</c:v>
                </c:pt>
                <c:pt idx="582">
                  <c:v>243.39999999999998</c:v>
                </c:pt>
                <c:pt idx="583">
                  <c:v>243.3</c:v>
                </c:pt>
                <c:pt idx="584">
                  <c:v>243.2</c:v>
                </c:pt>
                <c:pt idx="585">
                  <c:v>243.1</c:v>
                </c:pt>
                <c:pt idx="586">
                  <c:v>242.99999999999997</c:v>
                </c:pt>
                <c:pt idx="587">
                  <c:v>242.89999999999998</c:v>
                </c:pt>
                <c:pt idx="588">
                  <c:v>242.8</c:v>
                </c:pt>
                <c:pt idx="589">
                  <c:v>242.7</c:v>
                </c:pt>
                <c:pt idx="590">
                  <c:v>242.6</c:v>
                </c:pt>
                <c:pt idx="591">
                  <c:v>242.49999999999997</c:v>
                </c:pt>
                <c:pt idx="592">
                  <c:v>242.39999999999998</c:v>
                </c:pt>
                <c:pt idx="593">
                  <c:v>242.3</c:v>
                </c:pt>
                <c:pt idx="594">
                  <c:v>242.2</c:v>
                </c:pt>
                <c:pt idx="595">
                  <c:v>242.1</c:v>
                </c:pt>
                <c:pt idx="596">
                  <c:v>241.99999999999997</c:v>
                </c:pt>
                <c:pt idx="597">
                  <c:v>241.89999999999998</c:v>
                </c:pt>
                <c:pt idx="598">
                  <c:v>241.8</c:v>
                </c:pt>
                <c:pt idx="599">
                  <c:v>241.7</c:v>
                </c:pt>
                <c:pt idx="600">
                  <c:v>241.6</c:v>
                </c:pt>
                <c:pt idx="601">
                  <c:v>241.49999999999997</c:v>
                </c:pt>
                <c:pt idx="602">
                  <c:v>241.39999999999998</c:v>
                </c:pt>
                <c:pt idx="603">
                  <c:v>241.3</c:v>
                </c:pt>
                <c:pt idx="604">
                  <c:v>241.2</c:v>
                </c:pt>
                <c:pt idx="605">
                  <c:v>241.1</c:v>
                </c:pt>
                <c:pt idx="606">
                  <c:v>240.99999999999997</c:v>
                </c:pt>
                <c:pt idx="607">
                  <c:v>240.89999999999998</c:v>
                </c:pt>
                <c:pt idx="608">
                  <c:v>240.8</c:v>
                </c:pt>
                <c:pt idx="609">
                  <c:v>240.7</c:v>
                </c:pt>
                <c:pt idx="610">
                  <c:v>240.6</c:v>
                </c:pt>
                <c:pt idx="611">
                  <c:v>240.49999999999997</c:v>
                </c:pt>
                <c:pt idx="612">
                  <c:v>240.39999999999998</c:v>
                </c:pt>
                <c:pt idx="613">
                  <c:v>240.3</c:v>
                </c:pt>
                <c:pt idx="614">
                  <c:v>240.2</c:v>
                </c:pt>
                <c:pt idx="615">
                  <c:v>240.1</c:v>
                </c:pt>
                <c:pt idx="616">
                  <c:v>239.99999999999997</c:v>
                </c:pt>
                <c:pt idx="617">
                  <c:v>239.89999999999998</c:v>
                </c:pt>
                <c:pt idx="618">
                  <c:v>239.79999999999998</c:v>
                </c:pt>
                <c:pt idx="619">
                  <c:v>239.7</c:v>
                </c:pt>
                <c:pt idx="620">
                  <c:v>239.6</c:v>
                </c:pt>
                <c:pt idx="621">
                  <c:v>239.5</c:v>
                </c:pt>
                <c:pt idx="622">
                  <c:v>239.39999999999998</c:v>
                </c:pt>
                <c:pt idx="623">
                  <c:v>239.29999999999998</c:v>
                </c:pt>
                <c:pt idx="624">
                  <c:v>239.2</c:v>
                </c:pt>
                <c:pt idx="625">
                  <c:v>239.1</c:v>
                </c:pt>
                <c:pt idx="626">
                  <c:v>239</c:v>
                </c:pt>
                <c:pt idx="627">
                  <c:v>238.89999999999998</c:v>
                </c:pt>
                <c:pt idx="628">
                  <c:v>238.79999999999998</c:v>
                </c:pt>
                <c:pt idx="629">
                  <c:v>238.7</c:v>
                </c:pt>
                <c:pt idx="630">
                  <c:v>238.6</c:v>
                </c:pt>
                <c:pt idx="631">
                  <c:v>238.5</c:v>
                </c:pt>
                <c:pt idx="632">
                  <c:v>238.39999999999998</c:v>
                </c:pt>
                <c:pt idx="633">
                  <c:v>238.29999999999998</c:v>
                </c:pt>
                <c:pt idx="634">
                  <c:v>238.2</c:v>
                </c:pt>
                <c:pt idx="635">
                  <c:v>238.1</c:v>
                </c:pt>
                <c:pt idx="636">
                  <c:v>238</c:v>
                </c:pt>
                <c:pt idx="637">
                  <c:v>237.89999999999998</c:v>
                </c:pt>
                <c:pt idx="638">
                  <c:v>237.79999999999998</c:v>
                </c:pt>
                <c:pt idx="639">
                  <c:v>237.7</c:v>
                </c:pt>
                <c:pt idx="640">
                  <c:v>237.6</c:v>
                </c:pt>
                <c:pt idx="641">
                  <c:v>237.5</c:v>
                </c:pt>
                <c:pt idx="642">
                  <c:v>237.39999999999998</c:v>
                </c:pt>
                <c:pt idx="643">
                  <c:v>237.29999999999998</c:v>
                </c:pt>
                <c:pt idx="644">
                  <c:v>237.2</c:v>
                </c:pt>
                <c:pt idx="645">
                  <c:v>237.1</c:v>
                </c:pt>
                <c:pt idx="646">
                  <c:v>237</c:v>
                </c:pt>
                <c:pt idx="647">
                  <c:v>236.89999999999998</c:v>
                </c:pt>
                <c:pt idx="648">
                  <c:v>236.79999999999998</c:v>
                </c:pt>
                <c:pt idx="649">
                  <c:v>236.7</c:v>
                </c:pt>
                <c:pt idx="650">
                  <c:v>236.6</c:v>
                </c:pt>
                <c:pt idx="651">
                  <c:v>236.5</c:v>
                </c:pt>
                <c:pt idx="652">
                  <c:v>236.39999999999998</c:v>
                </c:pt>
                <c:pt idx="653">
                  <c:v>236.29999999999998</c:v>
                </c:pt>
                <c:pt idx="654">
                  <c:v>236.2</c:v>
                </c:pt>
                <c:pt idx="655">
                  <c:v>236.1</c:v>
                </c:pt>
                <c:pt idx="656">
                  <c:v>236</c:v>
                </c:pt>
                <c:pt idx="657">
                  <c:v>235.89999999999998</c:v>
                </c:pt>
                <c:pt idx="658">
                  <c:v>235.79999999999998</c:v>
                </c:pt>
                <c:pt idx="659">
                  <c:v>235.7</c:v>
                </c:pt>
                <c:pt idx="660">
                  <c:v>235.6</c:v>
                </c:pt>
                <c:pt idx="661">
                  <c:v>235.5</c:v>
                </c:pt>
                <c:pt idx="662">
                  <c:v>235.39999999999998</c:v>
                </c:pt>
                <c:pt idx="663">
                  <c:v>235.29999999999998</c:v>
                </c:pt>
                <c:pt idx="664">
                  <c:v>235.2</c:v>
                </c:pt>
                <c:pt idx="665">
                  <c:v>235.1</c:v>
                </c:pt>
                <c:pt idx="666">
                  <c:v>235</c:v>
                </c:pt>
                <c:pt idx="667">
                  <c:v>234.89999999999998</c:v>
                </c:pt>
                <c:pt idx="668">
                  <c:v>234.79999999999998</c:v>
                </c:pt>
                <c:pt idx="669">
                  <c:v>234.7</c:v>
                </c:pt>
                <c:pt idx="670">
                  <c:v>234.6</c:v>
                </c:pt>
                <c:pt idx="671">
                  <c:v>234.5</c:v>
                </c:pt>
                <c:pt idx="672">
                  <c:v>234.39999999999998</c:v>
                </c:pt>
                <c:pt idx="673">
                  <c:v>234.29999999999998</c:v>
                </c:pt>
                <c:pt idx="674">
                  <c:v>234.2</c:v>
                </c:pt>
                <c:pt idx="675">
                  <c:v>234.1</c:v>
                </c:pt>
                <c:pt idx="676">
                  <c:v>234</c:v>
                </c:pt>
                <c:pt idx="677">
                  <c:v>233.89999999999998</c:v>
                </c:pt>
                <c:pt idx="678">
                  <c:v>233.79999999999998</c:v>
                </c:pt>
                <c:pt idx="679">
                  <c:v>233.7</c:v>
                </c:pt>
                <c:pt idx="680">
                  <c:v>233.6</c:v>
                </c:pt>
                <c:pt idx="681">
                  <c:v>233.5</c:v>
                </c:pt>
                <c:pt idx="682">
                  <c:v>233.39999999999998</c:v>
                </c:pt>
                <c:pt idx="683">
                  <c:v>233.29999999999998</c:v>
                </c:pt>
                <c:pt idx="684">
                  <c:v>233.2</c:v>
                </c:pt>
                <c:pt idx="685">
                  <c:v>233.1</c:v>
                </c:pt>
                <c:pt idx="686">
                  <c:v>233</c:v>
                </c:pt>
                <c:pt idx="687">
                  <c:v>232.89999999999998</c:v>
                </c:pt>
                <c:pt idx="688">
                  <c:v>232.79999999999998</c:v>
                </c:pt>
                <c:pt idx="689">
                  <c:v>232.7</c:v>
                </c:pt>
                <c:pt idx="690">
                  <c:v>232.6</c:v>
                </c:pt>
                <c:pt idx="691">
                  <c:v>232.5</c:v>
                </c:pt>
                <c:pt idx="692">
                  <c:v>232.39999999999998</c:v>
                </c:pt>
                <c:pt idx="693">
                  <c:v>232.29999999999998</c:v>
                </c:pt>
                <c:pt idx="694">
                  <c:v>232.2</c:v>
                </c:pt>
                <c:pt idx="695">
                  <c:v>232.1</c:v>
                </c:pt>
                <c:pt idx="696">
                  <c:v>232</c:v>
                </c:pt>
                <c:pt idx="697">
                  <c:v>231.89999999999998</c:v>
                </c:pt>
                <c:pt idx="698">
                  <c:v>231.79999999999998</c:v>
                </c:pt>
                <c:pt idx="699">
                  <c:v>231.7</c:v>
                </c:pt>
                <c:pt idx="700">
                  <c:v>231.6</c:v>
                </c:pt>
                <c:pt idx="701">
                  <c:v>231.5</c:v>
                </c:pt>
                <c:pt idx="702">
                  <c:v>231.39999999999998</c:v>
                </c:pt>
                <c:pt idx="703">
                  <c:v>231.29999999999998</c:v>
                </c:pt>
                <c:pt idx="704">
                  <c:v>231.2</c:v>
                </c:pt>
                <c:pt idx="705">
                  <c:v>231.1</c:v>
                </c:pt>
                <c:pt idx="706">
                  <c:v>231</c:v>
                </c:pt>
                <c:pt idx="707">
                  <c:v>230.89999999999998</c:v>
                </c:pt>
                <c:pt idx="708">
                  <c:v>230.79999999999998</c:v>
                </c:pt>
                <c:pt idx="709">
                  <c:v>230.7</c:v>
                </c:pt>
                <c:pt idx="710">
                  <c:v>230.6</c:v>
                </c:pt>
                <c:pt idx="711">
                  <c:v>230.5</c:v>
                </c:pt>
                <c:pt idx="712">
                  <c:v>230.39999999999998</c:v>
                </c:pt>
                <c:pt idx="713">
                  <c:v>230.29999999999998</c:v>
                </c:pt>
                <c:pt idx="714">
                  <c:v>230.2</c:v>
                </c:pt>
                <c:pt idx="715">
                  <c:v>230.1</c:v>
                </c:pt>
                <c:pt idx="716">
                  <c:v>230</c:v>
                </c:pt>
                <c:pt idx="717">
                  <c:v>229.89999999999998</c:v>
                </c:pt>
                <c:pt idx="718">
                  <c:v>229.79999999999998</c:v>
                </c:pt>
                <c:pt idx="719">
                  <c:v>229.7</c:v>
                </c:pt>
                <c:pt idx="720">
                  <c:v>229.6</c:v>
                </c:pt>
                <c:pt idx="721">
                  <c:v>229.5</c:v>
                </c:pt>
                <c:pt idx="722">
                  <c:v>229.39999999999998</c:v>
                </c:pt>
                <c:pt idx="723">
                  <c:v>229.29999999999998</c:v>
                </c:pt>
                <c:pt idx="724">
                  <c:v>229.2</c:v>
                </c:pt>
                <c:pt idx="725">
                  <c:v>229.1</c:v>
                </c:pt>
                <c:pt idx="726">
                  <c:v>229</c:v>
                </c:pt>
                <c:pt idx="727">
                  <c:v>228.89999999999998</c:v>
                </c:pt>
                <c:pt idx="728">
                  <c:v>228.79999999999998</c:v>
                </c:pt>
                <c:pt idx="729">
                  <c:v>228.7</c:v>
                </c:pt>
                <c:pt idx="730">
                  <c:v>228.6</c:v>
                </c:pt>
                <c:pt idx="731">
                  <c:v>228.5</c:v>
                </c:pt>
                <c:pt idx="732">
                  <c:v>228.39999999999998</c:v>
                </c:pt>
                <c:pt idx="733">
                  <c:v>228.29999999999998</c:v>
                </c:pt>
                <c:pt idx="734">
                  <c:v>228.2</c:v>
                </c:pt>
                <c:pt idx="735">
                  <c:v>228.1</c:v>
                </c:pt>
                <c:pt idx="736">
                  <c:v>228</c:v>
                </c:pt>
                <c:pt idx="737">
                  <c:v>227.89999999999998</c:v>
                </c:pt>
                <c:pt idx="738">
                  <c:v>227.79999999999998</c:v>
                </c:pt>
                <c:pt idx="739">
                  <c:v>227.7</c:v>
                </c:pt>
                <c:pt idx="740">
                  <c:v>227.6</c:v>
                </c:pt>
                <c:pt idx="741">
                  <c:v>227.5</c:v>
                </c:pt>
                <c:pt idx="742">
                  <c:v>227.39999999999998</c:v>
                </c:pt>
                <c:pt idx="743">
                  <c:v>227.29999999999998</c:v>
                </c:pt>
                <c:pt idx="744">
                  <c:v>227.2</c:v>
                </c:pt>
                <c:pt idx="745">
                  <c:v>227.09999999999997</c:v>
                </c:pt>
                <c:pt idx="746">
                  <c:v>227</c:v>
                </c:pt>
                <c:pt idx="747">
                  <c:v>226.9</c:v>
                </c:pt>
                <c:pt idx="748">
                  <c:v>226.79999999999998</c:v>
                </c:pt>
                <c:pt idx="749">
                  <c:v>226.7</c:v>
                </c:pt>
                <c:pt idx="750">
                  <c:v>226.59999999999997</c:v>
                </c:pt>
                <c:pt idx="751">
                  <c:v>226.5</c:v>
                </c:pt>
                <c:pt idx="752">
                  <c:v>226.4</c:v>
                </c:pt>
                <c:pt idx="753">
                  <c:v>226.29999999999998</c:v>
                </c:pt>
                <c:pt idx="754">
                  <c:v>226.2</c:v>
                </c:pt>
                <c:pt idx="755">
                  <c:v>226.09999999999997</c:v>
                </c:pt>
                <c:pt idx="756">
                  <c:v>226</c:v>
                </c:pt>
                <c:pt idx="757">
                  <c:v>225.9</c:v>
                </c:pt>
                <c:pt idx="758">
                  <c:v>225.79999999999998</c:v>
                </c:pt>
                <c:pt idx="759">
                  <c:v>225.7</c:v>
                </c:pt>
                <c:pt idx="760">
                  <c:v>225.59999999999997</c:v>
                </c:pt>
                <c:pt idx="761">
                  <c:v>225.5</c:v>
                </c:pt>
                <c:pt idx="762">
                  <c:v>225.4</c:v>
                </c:pt>
                <c:pt idx="763">
                  <c:v>225.29999999999998</c:v>
                </c:pt>
                <c:pt idx="764">
                  <c:v>225.2</c:v>
                </c:pt>
                <c:pt idx="765">
                  <c:v>225.09999999999997</c:v>
                </c:pt>
                <c:pt idx="766">
                  <c:v>225</c:v>
                </c:pt>
                <c:pt idx="767">
                  <c:v>224.9</c:v>
                </c:pt>
                <c:pt idx="768">
                  <c:v>224.79999999999998</c:v>
                </c:pt>
                <c:pt idx="769">
                  <c:v>224.7</c:v>
                </c:pt>
                <c:pt idx="770">
                  <c:v>224.59999999999997</c:v>
                </c:pt>
                <c:pt idx="771">
                  <c:v>224.5</c:v>
                </c:pt>
                <c:pt idx="772">
                  <c:v>224.4</c:v>
                </c:pt>
                <c:pt idx="773">
                  <c:v>224.29999999999998</c:v>
                </c:pt>
                <c:pt idx="774">
                  <c:v>224.2</c:v>
                </c:pt>
                <c:pt idx="775">
                  <c:v>224.09999999999997</c:v>
                </c:pt>
                <c:pt idx="776">
                  <c:v>224</c:v>
                </c:pt>
                <c:pt idx="777">
                  <c:v>223.9</c:v>
                </c:pt>
                <c:pt idx="778">
                  <c:v>223.79999999999998</c:v>
                </c:pt>
                <c:pt idx="779">
                  <c:v>223.7</c:v>
                </c:pt>
                <c:pt idx="780">
                  <c:v>223.59999999999997</c:v>
                </c:pt>
                <c:pt idx="781">
                  <c:v>223.5</c:v>
                </c:pt>
                <c:pt idx="782">
                  <c:v>223.4</c:v>
                </c:pt>
                <c:pt idx="783">
                  <c:v>223.29999999999998</c:v>
                </c:pt>
                <c:pt idx="784">
                  <c:v>223.2</c:v>
                </c:pt>
                <c:pt idx="785">
                  <c:v>223.09999999999997</c:v>
                </c:pt>
                <c:pt idx="786">
                  <c:v>223</c:v>
                </c:pt>
                <c:pt idx="787">
                  <c:v>222.9</c:v>
                </c:pt>
                <c:pt idx="788">
                  <c:v>222.79999999999998</c:v>
                </c:pt>
                <c:pt idx="789">
                  <c:v>222.7</c:v>
                </c:pt>
                <c:pt idx="790">
                  <c:v>222.59999999999997</c:v>
                </c:pt>
                <c:pt idx="791">
                  <c:v>222.5</c:v>
                </c:pt>
                <c:pt idx="792">
                  <c:v>222.4</c:v>
                </c:pt>
                <c:pt idx="793">
                  <c:v>222.29999999999998</c:v>
                </c:pt>
                <c:pt idx="794">
                  <c:v>222.2</c:v>
                </c:pt>
                <c:pt idx="795">
                  <c:v>222.09999999999997</c:v>
                </c:pt>
                <c:pt idx="796">
                  <c:v>222</c:v>
                </c:pt>
                <c:pt idx="797">
                  <c:v>221.9</c:v>
                </c:pt>
                <c:pt idx="798">
                  <c:v>221.79999999999998</c:v>
                </c:pt>
                <c:pt idx="799">
                  <c:v>221.7</c:v>
                </c:pt>
                <c:pt idx="800">
                  <c:v>221.59999999999997</c:v>
                </c:pt>
                <c:pt idx="801">
                  <c:v>221.5</c:v>
                </c:pt>
                <c:pt idx="802">
                  <c:v>221.4</c:v>
                </c:pt>
                <c:pt idx="803">
                  <c:v>221.29999999999998</c:v>
                </c:pt>
                <c:pt idx="804">
                  <c:v>221.2</c:v>
                </c:pt>
                <c:pt idx="805">
                  <c:v>221.09999999999997</c:v>
                </c:pt>
                <c:pt idx="806">
                  <c:v>221</c:v>
                </c:pt>
                <c:pt idx="807">
                  <c:v>220.9</c:v>
                </c:pt>
                <c:pt idx="808">
                  <c:v>220.79999999999998</c:v>
                </c:pt>
                <c:pt idx="809">
                  <c:v>220.7</c:v>
                </c:pt>
                <c:pt idx="810">
                  <c:v>220.6</c:v>
                </c:pt>
                <c:pt idx="811">
                  <c:v>220.49999999999997</c:v>
                </c:pt>
                <c:pt idx="812">
                  <c:v>220.4</c:v>
                </c:pt>
                <c:pt idx="813">
                  <c:v>220.29999999999998</c:v>
                </c:pt>
                <c:pt idx="814">
                  <c:v>220.2</c:v>
                </c:pt>
                <c:pt idx="815">
                  <c:v>220.1</c:v>
                </c:pt>
                <c:pt idx="816">
                  <c:v>219.99999999999997</c:v>
                </c:pt>
                <c:pt idx="817">
                  <c:v>219.9</c:v>
                </c:pt>
                <c:pt idx="818">
                  <c:v>219.79999999999998</c:v>
                </c:pt>
                <c:pt idx="819">
                  <c:v>219.7</c:v>
                </c:pt>
                <c:pt idx="820">
                  <c:v>219.6</c:v>
                </c:pt>
                <c:pt idx="821">
                  <c:v>219.49999999999997</c:v>
                </c:pt>
                <c:pt idx="822">
                  <c:v>219.4</c:v>
                </c:pt>
                <c:pt idx="823">
                  <c:v>219.29999999999998</c:v>
                </c:pt>
                <c:pt idx="824">
                  <c:v>219.2</c:v>
                </c:pt>
                <c:pt idx="825">
                  <c:v>219.1</c:v>
                </c:pt>
                <c:pt idx="826">
                  <c:v>218.99999999999997</c:v>
                </c:pt>
                <c:pt idx="827">
                  <c:v>218.9</c:v>
                </c:pt>
                <c:pt idx="828">
                  <c:v>218.79999999999998</c:v>
                </c:pt>
                <c:pt idx="829">
                  <c:v>218.7</c:v>
                </c:pt>
                <c:pt idx="830">
                  <c:v>218.6</c:v>
                </c:pt>
                <c:pt idx="831">
                  <c:v>218.49999999999997</c:v>
                </c:pt>
                <c:pt idx="832">
                  <c:v>218.4</c:v>
                </c:pt>
                <c:pt idx="833">
                  <c:v>218.29999999999998</c:v>
                </c:pt>
                <c:pt idx="834">
                  <c:v>218.2</c:v>
                </c:pt>
                <c:pt idx="835">
                  <c:v>218.1</c:v>
                </c:pt>
                <c:pt idx="836">
                  <c:v>217.99999999999997</c:v>
                </c:pt>
                <c:pt idx="837">
                  <c:v>217.9</c:v>
                </c:pt>
                <c:pt idx="838">
                  <c:v>217.79999999999998</c:v>
                </c:pt>
                <c:pt idx="839">
                  <c:v>217.7</c:v>
                </c:pt>
                <c:pt idx="840">
                  <c:v>217.6</c:v>
                </c:pt>
                <c:pt idx="841">
                  <c:v>217.49999999999997</c:v>
                </c:pt>
                <c:pt idx="842">
                  <c:v>217.4</c:v>
                </c:pt>
                <c:pt idx="843">
                  <c:v>217.29999999999998</c:v>
                </c:pt>
                <c:pt idx="844">
                  <c:v>217.2</c:v>
                </c:pt>
                <c:pt idx="845">
                  <c:v>217.1</c:v>
                </c:pt>
                <c:pt idx="846">
                  <c:v>216.99999999999997</c:v>
                </c:pt>
                <c:pt idx="847">
                  <c:v>216.9</c:v>
                </c:pt>
                <c:pt idx="848">
                  <c:v>216.79999999999998</c:v>
                </c:pt>
                <c:pt idx="849">
                  <c:v>216.7</c:v>
                </c:pt>
                <c:pt idx="850">
                  <c:v>216.6</c:v>
                </c:pt>
                <c:pt idx="851">
                  <c:v>216.49999999999997</c:v>
                </c:pt>
                <c:pt idx="852">
                  <c:v>216.4</c:v>
                </c:pt>
                <c:pt idx="853">
                  <c:v>216.29999999999998</c:v>
                </c:pt>
                <c:pt idx="854">
                  <c:v>216.2</c:v>
                </c:pt>
                <c:pt idx="855">
                  <c:v>216.1</c:v>
                </c:pt>
                <c:pt idx="856">
                  <c:v>215.99999999999997</c:v>
                </c:pt>
                <c:pt idx="857">
                  <c:v>215.9</c:v>
                </c:pt>
                <c:pt idx="858">
                  <c:v>215.79999999999998</c:v>
                </c:pt>
                <c:pt idx="859">
                  <c:v>215.7</c:v>
                </c:pt>
                <c:pt idx="860">
                  <c:v>215.6</c:v>
                </c:pt>
                <c:pt idx="861">
                  <c:v>215.49999999999997</c:v>
                </c:pt>
                <c:pt idx="862">
                  <c:v>215.4</c:v>
                </c:pt>
                <c:pt idx="863">
                  <c:v>215.29999999999998</c:v>
                </c:pt>
                <c:pt idx="864">
                  <c:v>215.2</c:v>
                </c:pt>
                <c:pt idx="865">
                  <c:v>215.1</c:v>
                </c:pt>
                <c:pt idx="866">
                  <c:v>214.99999999999997</c:v>
                </c:pt>
                <c:pt idx="867">
                  <c:v>214.89999999999998</c:v>
                </c:pt>
                <c:pt idx="868">
                  <c:v>214.8</c:v>
                </c:pt>
                <c:pt idx="869">
                  <c:v>214.7</c:v>
                </c:pt>
                <c:pt idx="870">
                  <c:v>214.6</c:v>
                </c:pt>
                <c:pt idx="871">
                  <c:v>214.49999999999997</c:v>
                </c:pt>
                <c:pt idx="872">
                  <c:v>214.39999999999998</c:v>
                </c:pt>
                <c:pt idx="873">
                  <c:v>214.3</c:v>
                </c:pt>
                <c:pt idx="874">
                  <c:v>214.2</c:v>
                </c:pt>
                <c:pt idx="875">
                  <c:v>214.1</c:v>
                </c:pt>
                <c:pt idx="876">
                  <c:v>213.99999999999997</c:v>
                </c:pt>
                <c:pt idx="877">
                  <c:v>213.89999999999998</c:v>
                </c:pt>
                <c:pt idx="878">
                  <c:v>213.8</c:v>
                </c:pt>
                <c:pt idx="879">
                  <c:v>213.7</c:v>
                </c:pt>
                <c:pt idx="880">
                  <c:v>213.6</c:v>
                </c:pt>
                <c:pt idx="881">
                  <c:v>213.49999999999997</c:v>
                </c:pt>
                <c:pt idx="882">
                  <c:v>213.39999999999998</c:v>
                </c:pt>
                <c:pt idx="883">
                  <c:v>213.3</c:v>
                </c:pt>
                <c:pt idx="884">
                  <c:v>213.2</c:v>
                </c:pt>
                <c:pt idx="885">
                  <c:v>213.1</c:v>
                </c:pt>
                <c:pt idx="886">
                  <c:v>212.99999999999997</c:v>
                </c:pt>
                <c:pt idx="887">
                  <c:v>212.89999999999998</c:v>
                </c:pt>
                <c:pt idx="888">
                  <c:v>212.8</c:v>
                </c:pt>
                <c:pt idx="889">
                  <c:v>212.7</c:v>
                </c:pt>
                <c:pt idx="890">
                  <c:v>212.6</c:v>
                </c:pt>
                <c:pt idx="891">
                  <c:v>212.49999999999997</c:v>
                </c:pt>
                <c:pt idx="892">
                  <c:v>212.39999999999998</c:v>
                </c:pt>
                <c:pt idx="893">
                  <c:v>212.3</c:v>
                </c:pt>
                <c:pt idx="894">
                  <c:v>212.2</c:v>
                </c:pt>
                <c:pt idx="895">
                  <c:v>212.1</c:v>
                </c:pt>
                <c:pt idx="896">
                  <c:v>211.99999999999997</c:v>
                </c:pt>
                <c:pt idx="897">
                  <c:v>211.89999999999998</c:v>
                </c:pt>
                <c:pt idx="898">
                  <c:v>211.8</c:v>
                </c:pt>
                <c:pt idx="899">
                  <c:v>211.7</c:v>
                </c:pt>
                <c:pt idx="900">
                  <c:v>211.6</c:v>
                </c:pt>
                <c:pt idx="901">
                  <c:v>211.49999999999997</c:v>
                </c:pt>
                <c:pt idx="902">
                  <c:v>211.39999999999998</c:v>
                </c:pt>
                <c:pt idx="903">
                  <c:v>211.3</c:v>
                </c:pt>
                <c:pt idx="904">
                  <c:v>211.2</c:v>
                </c:pt>
                <c:pt idx="905">
                  <c:v>211.1</c:v>
                </c:pt>
                <c:pt idx="906">
                  <c:v>210.99999999999997</c:v>
                </c:pt>
                <c:pt idx="907">
                  <c:v>210.89999999999998</c:v>
                </c:pt>
                <c:pt idx="908">
                  <c:v>210.8</c:v>
                </c:pt>
                <c:pt idx="909">
                  <c:v>210.7</c:v>
                </c:pt>
                <c:pt idx="910">
                  <c:v>210.6</c:v>
                </c:pt>
                <c:pt idx="911">
                  <c:v>210.49999999999997</c:v>
                </c:pt>
                <c:pt idx="912">
                  <c:v>210.39999999999998</c:v>
                </c:pt>
                <c:pt idx="913">
                  <c:v>210.3</c:v>
                </c:pt>
                <c:pt idx="914">
                  <c:v>210.2</c:v>
                </c:pt>
                <c:pt idx="915">
                  <c:v>210.1</c:v>
                </c:pt>
                <c:pt idx="916">
                  <c:v>209.99999999999997</c:v>
                </c:pt>
                <c:pt idx="917">
                  <c:v>209.89999999999998</c:v>
                </c:pt>
                <c:pt idx="918">
                  <c:v>209.8</c:v>
                </c:pt>
                <c:pt idx="919">
                  <c:v>209.7</c:v>
                </c:pt>
                <c:pt idx="920">
                  <c:v>209.6</c:v>
                </c:pt>
                <c:pt idx="921">
                  <c:v>209.49999999999997</c:v>
                </c:pt>
                <c:pt idx="922">
                  <c:v>209.39999999999998</c:v>
                </c:pt>
                <c:pt idx="923">
                  <c:v>209.3</c:v>
                </c:pt>
                <c:pt idx="924">
                  <c:v>209.2</c:v>
                </c:pt>
                <c:pt idx="925">
                  <c:v>209.1</c:v>
                </c:pt>
                <c:pt idx="926">
                  <c:v>208.99999999999997</c:v>
                </c:pt>
                <c:pt idx="927">
                  <c:v>208.89999999999998</c:v>
                </c:pt>
                <c:pt idx="928">
                  <c:v>208.8</c:v>
                </c:pt>
                <c:pt idx="929">
                  <c:v>208.7</c:v>
                </c:pt>
                <c:pt idx="930">
                  <c:v>208.6</c:v>
                </c:pt>
                <c:pt idx="931">
                  <c:v>208.5</c:v>
                </c:pt>
                <c:pt idx="932">
                  <c:v>208.39999999999998</c:v>
                </c:pt>
                <c:pt idx="933">
                  <c:v>208.29999999999998</c:v>
                </c:pt>
                <c:pt idx="934">
                  <c:v>208.2</c:v>
                </c:pt>
                <c:pt idx="935">
                  <c:v>208.1</c:v>
                </c:pt>
                <c:pt idx="936">
                  <c:v>208</c:v>
                </c:pt>
                <c:pt idx="937">
                  <c:v>207.89999999999998</c:v>
                </c:pt>
                <c:pt idx="938">
                  <c:v>207.79999999999998</c:v>
                </c:pt>
                <c:pt idx="939">
                  <c:v>207.7</c:v>
                </c:pt>
                <c:pt idx="940">
                  <c:v>207.6</c:v>
                </c:pt>
                <c:pt idx="941">
                  <c:v>207.5</c:v>
                </c:pt>
                <c:pt idx="942">
                  <c:v>207.39999999999998</c:v>
                </c:pt>
                <c:pt idx="943">
                  <c:v>207.29999999999998</c:v>
                </c:pt>
                <c:pt idx="944">
                  <c:v>207.2</c:v>
                </c:pt>
                <c:pt idx="945">
                  <c:v>207.1</c:v>
                </c:pt>
                <c:pt idx="946">
                  <c:v>207</c:v>
                </c:pt>
                <c:pt idx="947">
                  <c:v>206.89999999999998</c:v>
                </c:pt>
                <c:pt idx="948">
                  <c:v>206.79999999999998</c:v>
                </c:pt>
                <c:pt idx="949">
                  <c:v>206.7</c:v>
                </c:pt>
                <c:pt idx="950">
                  <c:v>206.6</c:v>
                </c:pt>
                <c:pt idx="951">
                  <c:v>206.5</c:v>
                </c:pt>
                <c:pt idx="952">
                  <c:v>206.39999999999998</c:v>
                </c:pt>
                <c:pt idx="953">
                  <c:v>206.29999999999998</c:v>
                </c:pt>
                <c:pt idx="954">
                  <c:v>206.2</c:v>
                </c:pt>
                <c:pt idx="955">
                  <c:v>206.1</c:v>
                </c:pt>
                <c:pt idx="956">
                  <c:v>206</c:v>
                </c:pt>
                <c:pt idx="957">
                  <c:v>205.89999999999998</c:v>
                </c:pt>
                <c:pt idx="958">
                  <c:v>205.79999999999998</c:v>
                </c:pt>
                <c:pt idx="959">
                  <c:v>205.7</c:v>
                </c:pt>
                <c:pt idx="960">
                  <c:v>205.6</c:v>
                </c:pt>
                <c:pt idx="961">
                  <c:v>205.5</c:v>
                </c:pt>
                <c:pt idx="962">
                  <c:v>205.39999999999998</c:v>
                </c:pt>
                <c:pt idx="963">
                  <c:v>205.29999999999998</c:v>
                </c:pt>
                <c:pt idx="964">
                  <c:v>205.2</c:v>
                </c:pt>
                <c:pt idx="965">
                  <c:v>205.1</c:v>
                </c:pt>
                <c:pt idx="966">
                  <c:v>205</c:v>
                </c:pt>
                <c:pt idx="967">
                  <c:v>204.89999999999998</c:v>
                </c:pt>
                <c:pt idx="968">
                  <c:v>204.79999999999998</c:v>
                </c:pt>
                <c:pt idx="969">
                  <c:v>204.7</c:v>
                </c:pt>
                <c:pt idx="970">
                  <c:v>204.6</c:v>
                </c:pt>
                <c:pt idx="971">
                  <c:v>204.5</c:v>
                </c:pt>
                <c:pt idx="972">
                  <c:v>204.39999999999998</c:v>
                </c:pt>
                <c:pt idx="973">
                  <c:v>204.29999999999998</c:v>
                </c:pt>
                <c:pt idx="974">
                  <c:v>204.2</c:v>
                </c:pt>
                <c:pt idx="975">
                  <c:v>204.1</c:v>
                </c:pt>
                <c:pt idx="976">
                  <c:v>204</c:v>
                </c:pt>
                <c:pt idx="977">
                  <c:v>203.89999999999998</c:v>
                </c:pt>
                <c:pt idx="978">
                  <c:v>203.79999999999998</c:v>
                </c:pt>
                <c:pt idx="979">
                  <c:v>203.7</c:v>
                </c:pt>
                <c:pt idx="980">
                  <c:v>203.6</c:v>
                </c:pt>
                <c:pt idx="981">
                  <c:v>203.5</c:v>
                </c:pt>
                <c:pt idx="982">
                  <c:v>203.39999999999998</c:v>
                </c:pt>
                <c:pt idx="983">
                  <c:v>203.29999999999998</c:v>
                </c:pt>
                <c:pt idx="984">
                  <c:v>203.2</c:v>
                </c:pt>
                <c:pt idx="985">
                  <c:v>203.1</c:v>
                </c:pt>
                <c:pt idx="986">
                  <c:v>203</c:v>
                </c:pt>
                <c:pt idx="987">
                  <c:v>202.89999999999998</c:v>
                </c:pt>
                <c:pt idx="988">
                  <c:v>202.79999999999998</c:v>
                </c:pt>
                <c:pt idx="989">
                  <c:v>202.7</c:v>
                </c:pt>
                <c:pt idx="990">
                  <c:v>202.6</c:v>
                </c:pt>
                <c:pt idx="991">
                  <c:v>202.5</c:v>
                </c:pt>
                <c:pt idx="992">
                  <c:v>202.39999999999998</c:v>
                </c:pt>
                <c:pt idx="993">
                  <c:v>202.29999999999998</c:v>
                </c:pt>
                <c:pt idx="994">
                  <c:v>202.2</c:v>
                </c:pt>
                <c:pt idx="995">
                  <c:v>202.1</c:v>
                </c:pt>
                <c:pt idx="996">
                  <c:v>202</c:v>
                </c:pt>
                <c:pt idx="997">
                  <c:v>201.89999999999998</c:v>
                </c:pt>
                <c:pt idx="998">
                  <c:v>201.79999999999998</c:v>
                </c:pt>
                <c:pt idx="999">
                  <c:v>201.7</c:v>
                </c:pt>
                <c:pt idx="1000">
                  <c:v>201.6</c:v>
                </c:pt>
                <c:pt idx="1001">
                  <c:v>201.5</c:v>
                </c:pt>
                <c:pt idx="1002">
                  <c:v>201.39999999999998</c:v>
                </c:pt>
                <c:pt idx="1003">
                  <c:v>201.29999999999998</c:v>
                </c:pt>
                <c:pt idx="1004">
                  <c:v>201.2</c:v>
                </c:pt>
                <c:pt idx="1005">
                  <c:v>201.1</c:v>
                </c:pt>
                <c:pt idx="1006">
                  <c:v>201</c:v>
                </c:pt>
                <c:pt idx="1007">
                  <c:v>200.89999999999998</c:v>
                </c:pt>
                <c:pt idx="1008">
                  <c:v>200.79999999999998</c:v>
                </c:pt>
                <c:pt idx="1009">
                  <c:v>200.7</c:v>
                </c:pt>
                <c:pt idx="1010">
                  <c:v>200.6</c:v>
                </c:pt>
                <c:pt idx="1011">
                  <c:v>200.5</c:v>
                </c:pt>
                <c:pt idx="1012">
                  <c:v>200.39999999999998</c:v>
                </c:pt>
                <c:pt idx="1013">
                  <c:v>200.29999999999998</c:v>
                </c:pt>
                <c:pt idx="1014">
                  <c:v>200.2</c:v>
                </c:pt>
                <c:pt idx="1015">
                  <c:v>200.1</c:v>
                </c:pt>
                <c:pt idx="1016">
                  <c:v>200</c:v>
                </c:pt>
                <c:pt idx="1017">
                  <c:v>199.89999999999998</c:v>
                </c:pt>
                <c:pt idx="1018">
                  <c:v>199.79999999999998</c:v>
                </c:pt>
                <c:pt idx="1019">
                  <c:v>199.7</c:v>
                </c:pt>
                <c:pt idx="1020">
                  <c:v>199.6</c:v>
                </c:pt>
                <c:pt idx="1021">
                  <c:v>199.5</c:v>
                </c:pt>
                <c:pt idx="1022">
                  <c:v>199.39999999999998</c:v>
                </c:pt>
                <c:pt idx="1023">
                  <c:v>199.29999999999998</c:v>
                </c:pt>
                <c:pt idx="1024">
                  <c:v>199.2</c:v>
                </c:pt>
                <c:pt idx="1025">
                  <c:v>199.1</c:v>
                </c:pt>
                <c:pt idx="1026">
                  <c:v>199</c:v>
                </c:pt>
                <c:pt idx="1027">
                  <c:v>198.89999999999998</c:v>
                </c:pt>
                <c:pt idx="1028">
                  <c:v>198.79999999999998</c:v>
                </c:pt>
                <c:pt idx="1029">
                  <c:v>198.7</c:v>
                </c:pt>
                <c:pt idx="1030">
                  <c:v>198.6</c:v>
                </c:pt>
                <c:pt idx="1031">
                  <c:v>198.5</c:v>
                </c:pt>
                <c:pt idx="1032">
                  <c:v>198.39999999999998</c:v>
                </c:pt>
                <c:pt idx="1033">
                  <c:v>198.29999999999998</c:v>
                </c:pt>
                <c:pt idx="1034">
                  <c:v>198.2</c:v>
                </c:pt>
                <c:pt idx="1035">
                  <c:v>198.1</c:v>
                </c:pt>
                <c:pt idx="1036">
                  <c:v>198</c:v>
                </c:pt>
                <c:pt idx="1037">
                  <c:v>197.89999999999998</c:v>
                </c:pt>
                <c:pt idx="1038">
                  <c:v>197.79999999999998</c:v>
                </c:pt>
                <c:pt idx="1039">
                  <c:v>197.7</c:v>
                </c:pt>
                <c:pt idx="1040">
                  <c:v>197.6</c:v>
                </c:pt>
                <c:pt idx="1041">
                  <c:v>197.5</c:v>
                </c:pt>
                <c:pt idx="1042">
                  <c:v>197.39999999999998</c:v>
                </c:pt>
                <c:pt idx="1043">
                  <c:v>197.29999999999998</c:v>
                </c:pt>
                <c:pt idx="1044">
                  <c:v>197.2</c:v>
                </c:pt>
                <c:pt idx="1045">
                  <c:v>197.1</c:v>
                </c:pt>
                <c:pt idx="1046">
                  <c:v>197</c:v>
                </c:pt>
                <c:pt idx="1047">
                  <c:v>196.89999999999998</c:v>
                </c:pt>
                <c:pt idx="1048">
                  <c:v>196.79999999999998</c:v>
                </c:pt>
                <c:pt idx="1049">
                  <c:v>196.7</c:v>
                </c:pt>
                <c:pt idx="1050">
                  <c:v>196.6</c:v>
                </c:pt>
                <c:pt idx="1051">
                  <c:v>196.5</c:v>
                </c:pt>
                <c:pt idx="1052">
                  <c:v>196.39999999999998</c:v>
                </c:pt>
                <c:pt idx="1053">
                  <c:v>196.29999999999998</c:v>
                </c:pt>
                <c:pt idx="1054">
                  <c:v>196.2</c:v>
                </c:pt>
                <c:pt idx="1055">
                  <c:v>196.1</c:v>
                </c:pt>
                <c:pt idx="1056">
                  <c:v>196</c:v>
                </c:pt>
                <c:pt idx="1057">
                  <c:v>195.9</c:v>
                </c:pt>
                <c:pt idx="1058">
                  <c:v>195.79999999999998</c:v>
                </c:pt>
                <c:pt idx="1059">
                  <c:v>195.7</c:v>
                </c:pt>
                <c:pt idx="1060">
                  <c:v>195.59999999999997</c:v>
                </c:pt>
                <c:pt idx="1061">
                  <c:v>195.5</c:v>
                </c:pt>
                <c:pt idx="1062">
                  <c:v>195.4</c:v>
                </c:pt>
                <c:pt idx="1063">
                  <c:v>195.29999999999998</c:v>
                </c:pt>
                <c:pt idx="1064">
                  <c:v>195.2</c:v>
                </c:pt>
                <c:pt idx="1065">
                  <c:v>195.09999999999997</c:v>
                </c:pt>
                <c:pt idx="1066">
                  <c:v>195</c:v>
                </c:pt>
                <c:pt idx="1067">
                  <c:v>194.9</c:v>
                </c:pt>
                <c:pt idx="1068">
                  <c:v>194.79999999999998</c:v>
                </c:pt>
                <c:pt idx="1069">
                  <c:v>194.7</c:v>
                </c:pt>
                <c:pt idx="1070">
                  <c:v>194.59999999999997</c:v>
                </c:pt>
                <c:pt idx="1071">
                  <c:v>194.5</c:v>
                </c:pt>
                <c:pt idx="1072">
                  <c:v>194.4</c:v>
                </c:pt>
                <c:pt idx="1073">
                  <c:v>194.29999999999998</c:v>
                </c:pt>
                <c:pt idx="1074">
                  <c:v>194.2</c:v>
                </c:pt>
                <c:pt idx="1075">
                  <c:v>194.09999999999997</c:v>
                </c:pt>
                <c:pt idx="1076">
                  <c:v>194</c:v>
                </c:pt>
                <c:pt idx="1077">
                  <c:v>193.9</c:v>
                </c:pt>
                <c:pt idx="1078">
                  <c:v>193.79999999999998</c:v>
                </c:pt>
                <c:pt idx="1079">
                  <c:v>193.7</c:v>
                </c:pt>
                <c:pt idx="1080">
                  <c:v>193.59999999999997</c:v>
                </c:pt>
                <c:pt idx="1081">
                  <c:v>193.5</c:v>
                </c:pt>
                <c:pt idx="1082">
                  <c:v>193.4</c:v>
                </c:pt>
                <c:pt idx="1083">
                  <c:v>193.29999999999998</c:v>
                </c:pt>
                <c:pt idx="1084">
                  <c:v>193.2</c:v>
                </c:pt>
                <c:pt idx="1085">
                  <c:v>193.09999999999997</c:v>
                </c:pt>
                <c:pt idx="1086">
                  <c:v>193</c:v>
                </c:pt>
                <c:pt idx="1087">
                  <c:v>192.9</c:v>
                </c:pt>
                <c:pt idx="1088">
                  <c:v>192.79999999999998</c:v>
                </c:pt>
                <c:pt idx="1089">
                  <c:v>192.7</c:v>
                </c:pt>
                <c:pt idx="1090">
                  <c:v>192.59999999999997</c:v>
                </c:pt>
                <c:pt idx="1091">
                  <c:v>192.5</c:v>
                </c:pt>
                <c:pt idx="1092">
                  <c:v>192.4</c:v>
                </c:pt>
                <c:pt idx="1093">
                  <c:v>192.29999999999998</c:v>
                </c:pt>
                <c:pt idx="1094">
                  <c:v>192.2</c:v>
                </c:pt>
                <c:pt idx="1095">
                  <c:v>192.09999999999997</c:v>
                </c:pt>
                <c:pt idx="1096">
                  <c:v>192</c:v>
                </c:pt>
                <c:pt idx="1097">
                  <c:v>191.9</c:v>
                </c:pt>
                <c:pt idx="1098">
                  <c:v>191.79999999999998</c:v>
                </c:pt>
                <c:pt idx="1099">
                  <c:v>191.7</c:v>
                </c:pt>
                <c:pt idx="1100">
                  <c:v>191.59999999999997</c:v>
                </c:pt>
                <c:pt idx="1101">
                  <c:v>191.5</c:v>
                </c:pt>
                <c:pt idx="1102">
                  <c:v>191.4</c:v>
                </c:pt>
                <c:pt idx="1103">
                  <c:v>191.29999999999998</c:v>
                </c:pt>
                <c:pt idx="1104">
                  <c:v>191.2</c:v>
                </c:pt>
                <c:pt idx="1105">
                  <c:v>191.09999999999997</c:v>
                </c:pt>
                <c:pt idx="1106">
                  <c:v>191</c:v>
                </c:pt>
                <c:pt idx="1107">
                  <c:v>190.9</c:v>
                </c:pt>
                <c:pt idx="1108">
                  <c:v>190.79999999999998</c:v>
                </c:pt>
                <c:pt idx="1109">
                  <c:v>190.7</c:v>
                </c:pt>
                <c:pt idx="1110">
                  <c:v>190.59999999999997</c:v>
                </c:pt>
                <c:pt idx="1111">
                  <c:v>190.5</c:v>
                </c:pt>
                <c:pt idx="1112">
                  <c:v>190.4</c:v>
                </c:pt>
                <c:pt idx="1113">
                  <c:v>190.29999999999998</c:v>
                </c:pt>
                <c:pt idx="1114">
                  <c:v>190.2</c:v>
                </c:pt>
                <c:pt idx="1115">
                  <c:v>190.09999999999997</c:v>
                </c:pt>
                <c:pt idx="1116">
                  <c:v>190</c:v>
                </c:pt>
                <c:pt idx="1117">
                  <c:v>189.9</c:v>
                </c:pt>
                <c:pt idx="1118">
                  <c:v>189.79999999999998</c:v>
                </c:pt>
                <c:pt idx="1119">
                  <c:v>189.7</c:v>
                </c:pt>
                <c:pt idx="1120">
                  <c:v>189.6</c:v>
                </c:pt>
                <c:pt idx="1121">
                  <c:v>189.49999999999997</c:v>
                </c:pt>
                <c:pt idx="1122">
                  <c:v>189.4</c:v>
                </c:pt>
                <c:pt idx="1123">
                  <c:v>189.29999999999998</c:v>
                </c:pt>
                <c:pt idx="1124">
                  <c:v>189.2</c:v>
                </c:pt>
                <c:pt idx="1125">
                  <c:v>189.1</c:v>
                </c:pt>
                <c:pt idx="1126">
                  <c:v>188.99999999999997</c:v>
                </c:pt>
                <c:pt idx="1127">
                  <c:v>188.9</c:v>
                </c:pt>
                <c:pt idx="1128">
                  <c:v>188.79999999999998</c:v>
                </c:pt>
                <c:pt idx="1129">
                  <c:v>188.7</c:v>
                </c:pt>
                <c:pt idx="1130">
                  <c:v>188.6</c:v>
                </c:pt>
                <c:pt idx="1131">
                  <c:v>188.49999999999997</c:v>
                </c:pt>
                <c:pt idx="1132">
                  <c:v>188.4</c:v>
                </c:pt>
                <c:pt idx="1133">
                  <c:v>188.29999999999998</c:v>
                </c:pt>
                <c:pt idx="1134">
                  <c:v>188.2</c:v>
                </c:pt>
                <c:pt idx="1135">
                  <c:v>188.1</c:v>
                </c:pt>
                <c:pt idx="1136">
                  <c:v>187.99999999999997</c:v>
                </c:pt>
                <c:pt idx="1137">
                  <c:v>187.9</c:v>
                </c:pt>
                <c:pt idx="1138">
                  <c:v>187.79999999999998</c:v>
                </c:pt>
                <c:pt idx="1139">
                  <c:v>187.7</c:v>
                </c:pt>
                <c:pt idx="1140">
                  <c:v>187.6</c:v>
                </c:pt>
                <c:pt idx="1141">
                  <c:v>187.49999999999997</c:v>
                </c:pt>
                <c:pt idx="1142">
                  <c:v>187.4</c:v>
                </c:pt>
                <c:pt idx="1143">
                  <c:v>187.29999999999998</c:v>
                </c:pt>
                <c:pt idx="1144">
                  <c:v>187.2</c:v>
                </c:pt>
                <c:pt idx="1145">
                  <c:v>187.1</c:v>
                </c:pt>
                <c:pt idx="1146">
                  <c:v>186.99999999999997</c:v>
                </c:pt>
                <c:pt idx="1147">
                  <c:v>186.9</c:v>
                </c:pt>
                <c:pt idx="1148">
                  <c:v>186.79999999999998</c:v>
                </c:pt>
                <c:pt idx="1149">
                  <c:v>186.7</c:v>
                </c:pt>
                <c:pt idx="1150">
                  <c:v>186.6</c:v>
                </c:pt>
                <c:pt idx="1151">
                  <c:v>186.49999999999997</c:v>
                </c:pt>
                <c:pt idx="1152">
                  <c:v>186.4</c:v>
                </c:pt>
                <c:pt idx="1153">
                  <c:v>186.29999999999998</c:v>
                </c:pt>
                <c:pt idx="1154">
                  <c:v>186.2</c:v>
                </c:pt>
                <c:pt idx="1155">
                  <c:v>186.1</c:v>
                </c:pt>
                <c:pt idx="1156">
                  <c:v>185.99999999999997</c:v>
                </c:pt>
                <c:pt idx="1157">
                  <c:v>185.9</c:v>
                </c:pt>
                <c:pt idx="1158">
                  <c:v>185.79999999999998</c:v>
                </c:pt>
                <c:pt idx="1159">
                  <c:v>185.7</c:v>
                </c:pt>
                <c:pt idx="1160">
                  <c:v>185.6</c:v>
                </c:pt>
                <c:pt idx="1161">
                  <c:v>185.49999999999997</c:v>
                </c:pt>
                <c:pt idx="1162">
                  <c:v>185.4</c:v>
                </c:pt>
                <c:pt idx="1163">
                  <c:v>185.29999999999998</c:v>
                </c:pt>
                <c:pt idx="1164">
                  <c:v>185.2</c:v>
                </c:pt>
                <c:pt idx="1165">
                  <c:v>185.1</c:v>
                </c:pt>
                <c:pt idx="1166">
                  <c:v>184.99999999999997</c:v>
                </c:pt>
                <c:pt idx="1167">
                  <c:v>184.9</c:v>
                </c:pt>
                <c:pt idx="1168">
                  <c:v>184.79999999999998</c:v>
                </c:pt>
                <c:pt idx="1169">
                  <c:v>184.7</c:v>
                </c:pt>
                <c:pt idx="1170">
                  <c:v>184.6</c:v>
                </c:pt>
                <c:pt idx="1171">
                  <c:v>184.49999999999997</c:v>
                </c:pt>
                <c:pt idx="1172">
                  <c:v>184.4</c:v>
                </c:pt>
                <c:pt idx="1173">
                  <c:v>184.29999999999998</c:v>
                </c:pt>
                <c:pt idx="1174">
                  <c:v>184.2</c:v>
                </c:pt>
                <c:pt idx="1175">
                  <c:v>184.1</c:v>
                </c:pt>
                <c:pt idx="1176">
                  <c:v>183.99999999999997</c:v>
                </c:pt>
                <c:pt idx="1177">
                  <c:v>183.9</c:v>
                </c:pt>
                <c:pt idx="1178">
                  <c:v>183.79999999999998</c:v>
                </c:pt>
                <c:pt idx="1179">
                  <c:v>183.7</c:v>
                </c:pt>
                <c:pt idx="1180">
                  <c:v>183.6</c:v>
                </c:pt>
                <c:pt idx="1181">
                  <c:v>183.49999999999997</c:v>
                </c:pt>
                <c:pt idx="1182">
                  <c:v>183.39999999999998</c:v>
                </c:pt>
                <c:pt idx="1183">
                  <c:v>183.3</c:v>
                </c:pt>
                <c:pt idx="1184">
                  <c:v>183.2</c:v>
                </c:pt>
                <c:pt idx="1185">
                  <c:v>183.1</c:v>
                </c:pt>
                <c:pt idx="1186">
                  <c:v>182.99999999999997</c:v>
                </c:pt>
                <c:pt idx="1187">
                  <c:v>182.89999999999998</c:v>
                </c:pt>
                <c:pt idx="1188">
                  <c:v>182.8</c:v>
                </c:pt>
                <c:pt idx="1189">
                  <c:v>182.7</c:v>
                </c:pt>
                <c:pt idx="1190">
                  <c:v>182.6</c:v>
                </c:pt>
                <c:pt idx="1191">
                  <c:v>182.49999999999997</c:v>
                </c:pt>
                <c:pt idx="1192">
                  <c:v>182.39999999999998</c:v>
                </c:pt>
                <c:pt idx="1193">
                  <c:v>182.3</c:v>
                </c:pt>
                <c:pt idx="1194">
                  <c:v>182.2</c:v>
                </c:pt>
                <c:pt idx="1195">
                  <c:v>182.1</c:v>
                </c:pt>
                <c:pt idx="1196">
                  <c:v>181.99999999999997</c:v>
                </c:pt>
                <c:pt idx="1197">
                  <c:v>181.89999999999998</c:v>
                </c:pt>
                <c:pt idx="1198">
                  <c:v>181.8</c:v>
                </c:pt>
                <c:pt idx="1199">
                  <c:v>181.7</c:v>
                </c:pt>
                <c:pt idx="1200">
                  <c:v>181.6</c:v>
                </c:pt>
                <c:pt idx="1201">
                  <c:v>181.49999999999997</c:v>
                </c:pt>
                <c:pt idx="1202">
                  <c:v>181.39999999999998</c:v>
                </c:pt>
                <c:pt idx="1203">
                  <c:v>181.3</c:v>
                </c:pt>
                <c:pt idx="1204">
                  <c:v>181.2</c:v>
                </c:pt>
                <c:pt idx="1205">
                  <c:v>181.1</c:v>
                </c:pt>
                <c:pt idx="1206">
                  <c:v>180.99999999999997</c:v>
                </c:pt>
                <c:pt idx="1207">
                  <c:v>180.89999999999998</c:v>
                </c:pt>
                <c:pt idx="1208">
                  <c:v>180.8</c:v>
                </c:pt>
                <c:pt idx="1209">
                  <c:v>180.7</c:v>
                </c:pt>
                <c:pt idx="1210">
                  <c:v>180.6</c:v>
                </c:pt>
                <c:pt idx="1211">
                  <c:v>180.49999999999997</c:v>
                </c:pt>
                <c:pt idx="1212">
                  <c:v>180.39999999999998</c:v>
                </c:pt>
                <c:pt idx="1213">
                  <c:v>180.3</c:v>
                </c:pt>
                <c:pt idx="1214">
                  <c:v>180.2</c:v>
                </c:pt>
                <c:pt idx="1215">
                  <c:v>180.1</c:v>
                </c:pt>
                <c:pt idx="1216">
                  <c:v>179.99999999999997</c:v>
                </c:pt>
                <c:pt idx="1217">
                  <c:v>179.89999999999998</c:v>
                </c:pt>
                <c:pt idx="1218">
                  <c:v>179.8</c:v>
                </c:pt>
                <c:pt idx="1219">
                  <c:v>179.7</c:v>
                </c:pt>
                <c:pt idx="1220">
                  <c:v>179.6</c:v>
                </c:pt>
                <c:pt idx="1221">
                  <c:v>179.49999999999997</c:v>
                </c:pt>
                <c:pt idx="1222">
                  <c:v>179.39999999999998</c:v>
                </c:pt>
                <c:pt idx="1223">
                  <c:v>179.3</c:v>
                </c:pt>
                <c:pt idx="1224">
                  <c:v>179.2</c:v>
                </c:pt>
                <c:pt idx="1225">
                  <c:v>179.1</c:v>
                </c:pt>
                <c:pt idx="1226">
                  <c:v>178.99999999999997</c:v>
                </c:pt>
                <c:pt idx="1227">
                  <c:v>178.89999999999998</c:v>
                </c:pt>
                <c:pt idx="1228">
                  <c:v>178.8</c:v>
                </c:pt>
                <c:pt idx="1229">
                  <c:v>178.7</c:v>
                </c:pt>
                <c:pt idx="1230">
                  <c:v>178.6</c:v>
                </c:pt>
                <c:pt idx="1231">
                  <c:v>178.49999999999997</c:v>
                </c:pt>
                <c:pt idx="1232">
                  <c:v>178.39999999999998</c:v>
                </c:pt>
                <c:pt idx="1233">
                  <c:v>178.3</c:v>
                </c:pt>
                <c:pt idx="1234">
                  <c:v>178.2</c:v>
                </c:pt>
                <c:pt idx="1235">
                  <c:v>178.1</c:v>
                </c:pt>
                <c:pt idx="1236">
                  <c:v>177.99999999999997</c:v>
                </c:pt>
                <c:pt idx="1237">
                  <c:v>177.89999999999998</c:v>
                </c:pt>
                <c:pt idx="1238">
                  <c:v>177.8</c:v>
                </c:pt>
                <c:pt idx="1239">
                  <c:v>177.7</c:v>
                </c:pt>
                <c:pt idx="1240">
                  <c:v>177.6</c:v>
                </c:pt>
                <c:pt idx="1241">
                  <c:v>177.49999999999997</c:v>
                </c:pt>
                <c:pt idx="1242">
                  <c:v>177.39999999999998</c:v>
                </c:pt>
                <c:pt idx="1243">
                  <c:v>177.29999999999998</c:v>
                </c:pt>
                <c:pt idx="1244">
                  <c:v>177.2</c:v>
                </c:pt>
                <c:pt idx="1245">
                  <c:v>177.1</c:v>
                </c:pt>
                <c:pt idx="1246">
                  <c:v>177</c:v>
                </c:pt>
                <c:pt idx="1247">
                  <c:v>176.89999999999998</c:v>
                </c:pt>
                <c:pt idx="1248">
                  <c:v>176.79999999999998</c:v>
                </c:pt>
                <c:pt idx="1249">
                  <c:v>176.7</c:v>
                </c:pt>
                <c:pt idx="1250">
                  <c:v>176.6</c:v>
                </c:pt>
                <c:pt idx="1251">
                  <c:v>176.5</c:v>
                </c:pt>
                <c:pt idx="1252">
                  <c:v>176.39999999999998</c:v>
                </c:pt>
                <c:pt idx="1253">
                  <c:v>176.29999999999998</c:v>
                </c:pt>
                <c:pt idx="1254">
                  <c:v>176.2</c:v>
                </c:pt>
                <c:pt idx="1255">
                  <c:v>176.1</c:v>
                </c:pt>
                <c:pt idx="1256">
                  <c:v>176</c:v>
                </c:pt>
                <c:pt idx="1257">
                  <c:v>175.89999999999998</c:v>
                </c:pt>
                <c:pt idx="1258">
                  <c:v>175.79999999999998</c:v>
                </c:pt>
                <c:pt idx="1259">
                  <c:v>175.7</c:v>
                </c:pt>
                <c:pt idx="1260">
                  <c:v>175.6</c:v>
                </c:pt>
                <c:pt idx="1261">
                  <c:v>175.5</c:v>
                </c:pt>
                <c:pt idx="1262">
                  <c:v>175.39999999999998</c:v>
                </c:pt>
                <c:pt idx="1263">
                  <c:v>175.29999999999998</c:v>
                </c:pt>
                <c:pt idx="1264">
                  <c:v>175.2</c:v>
                </c:pt>
                <c:pt idx="1265">
                  <c:v>175.1</c:v>
                </c:pt>
                <c:pt idx="1266">
                  <c:v>175</c:v>
                </c:pt>
                <c:pt idx="1267">
                  <c:v>174.89999999999998</c:v>
                </c:pt>
                <c:pt idx="1268">
                  <c:v>174.79999999999998</c:v>
                </c:pt>
                <c:pt idx="1269">
                  <c:v>174.7</c:v>
                </c:pt>
                <c:pt idx="1270">
                  <c:v>174.6</c:v>
                </c:pt>
                <c:pt idx="1271">
                  <c:v>174.5</c:v>
                </c:pt>
                <c:pt idx="1272">
                  <c:v>174.39999999999998</c:v>
                </c:pt>
                <c:pt idx="1273">
                  <c:v>174.29999999999998</c:v>
                </c:pt>
                <c:pt idx="1274">
                  <c:v>174.2</c:v>
                </c:pt>
                <c:pt idx="1275">
                  <c:v>174.1</c:v>
                </c:pt>
                <c:pt idx="1276">
                  <c:v>174</c:v>
                </c:pt>
                <c:pt idx="1277">
                  <c:v>173.89999999999998</c:v>
                </c:pt>
                <c:pt idx="1278">
                  <c:v>173.79999999999998</c:v>
                </c:pt>
                <c:pt idx="1279">
                  <c:v>173.7</c:v>
                </c:pt>
                <c:pt idx="1280">
                  <c:v>173.6</c:v>
                </c:pt>
                <c:pt idx="1281">
                  <c:v>173.5</c:v>
                </c:pt>
                <c:pt idx="1282">
                  <c:v>173.39999999999998</c:v>
                </c:pt>
                <c:pt idx="1283">
                  <c:v>173.29999999999998</c:v>
                </c:pt>
                <c:pt idx="1284">
                  <c:v>173.2</c:v>
                </c:pt>
                <c:pt idx="1285">
                  <c:v>173.1</c:v>
                </c:pt>
                <c:pt idx="1286">
                  <c:v>173</c:v>
                </c:pt>
                <c:pt idx="1287">
                  <c:v>172.89999999999998</c:v>
                </c:pt>
                <c:pt idx="1288">
                  <c:v>172.79999999999998</c:v>
                </c:pt>
                <c:pt idx="1289">
                  <c:v>172.7</c:v>
                </c:pt>
                <c:pt idx="1290">
                  <c:v>172.6</c:v>
                </c:pt>
                <c:pt idx="1291">
                  <c:v>172.5</c:v>
                </c:pt>
                <c:pt idx="1292">
                  <c:v>172.39999999999998</c:v>
                </c:pt>
                <c:pt idx="1293">
                  <c:v>172.29999999999998</c:v>
                </c:pt>
                <c:pt idx="1294">
                  <c:v>172.2</c:v>
                </c:pt>
                <c:pt idx="1295">
                  <c:v>172.1</c:v>
                </c:pt>
                <c:pt idx="1296">
                  <c:v>172</c:v>
                </c:pt>
                <c:pt idx="1297">
                  <c:v>171.89999999999998</c:v>
                </c:pt>
                <c:pt idx="1298">
                  <c:v>171.79999999999998</c:v>
                </c:pt>
                <c:pt idx="1299">
                  <c:v>171.7</c:v>
                </c:pt>
                <c:pt idx="1300">
                  <c:v>171.6</c:v>
                </c:pt>
                <c:pt idx="1301">
                  <c:v>171.5</c:v>
                </c:pt>
                <c:pt idx="1302">
                  <c:v>171.39999999999998</c:v>
                </c:pt>
                <c:pt idx="1303">
                  <c:v>171.29999999999998</c:v>
                </c:pt>
                <c:pt idx="1304">
                  <c:v>171.2</c:v>
                </c:pt>
                <c:pt idx="1305">
                  <c:v>171.1</c:v>
                </c:pt>
                <c:pt idx="1306">
                  <c:v>171</c:v>
                </c:pt>
                <c:pt idx="1307">
                  <c:v>170.89999999999998</c:v>
                </c:pt>
                <c:pt idx="1308">
                  <c:v>170.79999999999998</c:v>
                </c:pt>
                <c:pt idx="1309">
                  <c:v>170.7</c:v>
                </c:pt>
                <c:pt idx="1310">
                  <c:v>170.6</c:v>
                </c:pt>
                <c:pt idx="1311">
                  <c:v>170.5</c:v>
                </c:pt>
                <c:pt idx="1312">
                  <c:v>170.39999999999998</c:v>
                </c:pt>
                <c:pt idx="1313">
                  <c:v>170.29999999999998</c:v>
                </c:pt>
                <c:pt idx="1314">
                  <c:v>170.2</c:v>
                </c:pt>
                <c:pt idx="1315">
                  <c:v>170.1</c:v>
                </c:pt>
                <c:pt idx="1316">
                  <c:v>170</c:v>
                </c:pt>
                <c:pt idx="1317">
                  <c:v>169.89999999999998</c:v>
                </c:pt>
                <c:pt idx="1318">
                  <c:v>169.79999999999998</c:v>
                </c:pt>
                <c:pt idx="1319">
                  <c:v>169.7</c:v>
                </c:pt>
                <c:pt idx="1320">
                  <c:v>169.6</c:v>
                </c:pt>
                <c:pt idx="1321">
                  <c:v>169.5</c:v>
                </c:pt>
                <c:pt idx="1322">
                  <c:v>169.39999999999998</c:v>
                </c:pt>
                <c:pt idx="1323">
                  <c:v>169.29999999999998</c:v>
                </c:pt>
                <c:pt idx="1324">
                  <c:v>169.2</c:v>
                </c:pt>
                <c:pt idx="1325">
                  <c:v>169.1</c:v>
                </c:pt>
                <c:pt idx="1326">
                  <c:v>169</c:v>
                </c:pt>
                <c:pt idx="1327">
                  <c:v>168.89999999999998</c:v>
                </c:pt>
                <c:pt idx="1328">
                  <c:v>168.79999999999998</c:v>
                </c:pt>
                <c:pt idx="1329">
                  <c:v>168.7</c:v>
                </c:pt>
                <c:pt idx="1330">
                  <c:v>168.6</c:v>
                </c:pt>
                <c:pt idx="1331">
                  <c:v>168.5</c:v>
                </c:pt>
                <c:pt idx="1332">
                  <c:v>168.39999999999998</c:v>
                </c:pt>
                <c:pt idx="1333">
                  <c:v>168.29999999999998</c:v>
                </c:pt>
                <c:pt idx="1334">
                  <c:v>168.2</c:v>
                </c:pt>
                <c:pt idx="1335">
                  <c:v>168.1</c:v>
                </c:pt>
                <c:pt idx="1336">
                  <c:v>168</c:v>
                </c:pt>
                <c:pt idx="1337">
                  <c:v>167.89999999999998</c:v>
                </c:pt>
                <c:pt idx="1338">
                  <c:v>167.79999999999998</c:v>
                </c:pt>
                <c:pt idx="1339">
                  <c:v>167.7</c:v>
                </c:pt>
                <c:pt idx="1340">
                  <c:v>167.6</c:v>
                </c:pt>
                <c:pt idx="1341">
                  <c:v>167.5</c:v>
                </c:pt>
                <c:pt idx="1342">
                  <c:v>167.39999999999998</c:v>
                </c:pt>
                <c:pt idx="1343">
                  <c:v>167.29999999999998</c:v>
                </c:pt>
                <c:pt idx="1344">
                  <c:v>167.2</c:v>
                </c:pt>
                <c:pt idx="1345">
                  <c:v>167.1</c:v>
                </c:pt>
                <c:pt idx="1346">
                  <c:v>167</c:v>
                </c:pt>
                <c:pt idx="1347">
                  <c:v>166.89999999999998</c:v>
                </c:pt>
                <c:pt idx="1348">
                  <c:v>166.79999999999998</c:v>
                </c:pt>
                <c:pt idx="1349">
                  <c:v>166.7</c:v>
                </c:pt>
                <c:pt idx="1350">
                  <c:v>166.6</c:v>
                </c:pt>
                <c:pt idx="1351">
                  <c:v>166.5</c:v>
                </c:pt>
                <c:pt idx="1352">
                  <c:v>166.39999999999998</c:v>
                </c:pt>
                <c:pt idx="1353">
                  <c:v>166.29999999999998</c:v>
                </c:pt>
                <c:pt idx="1354">
                  <c:v>166.2</c:v>
                </c:pt>
                <c:pt idx="1355">
                  <c:v>166.1</c:v>
                </c:pt>
                <c:pt idx="1356">
                  <c:v>166</c:v>
                </c:pt>
                <c:pt idx="1357">
                  <c:v>165.89999999999998</c:v>
                </c:pt>
                <c:pt idx="1358">
                  <c:v>165.79999999999998</c:v>
                </c:pt>
                <c:pt idx="1359">
                  <c:v>165.7</c:v>
                </c:pt>
                <c:pt idx="1360">
                  <c:v>165.6</c:v>
                </c:pt>
                <c:pt idx="1361">
                  <c:v>165.5</c:v>
                </c:pt>
                <c:pt idx="1362">
                  <c:v>165.39999999999998</c:v>
                </c:pt>
                <c:pt idx="1363">
                  <c:v>165.29999999999998</c:v>
                </c:pt>
                <c:pt idx="1364">
                  <c:v>165.2</c:v>
                </c:pt>
                <c:pt idx="1365">
                  <c:v>165.1</c:v>
                </c:pt>
                <c:pt idx="1366">
                  <c:v>165</c:v>
                </c:pt>
                <c:pt idx="1367">
                  <c:v>164.89999999999998</c:v>
                </c:pt>
                <c:pt idx="1368">
                  <c:v>164.79999999999998</c:v>
                </c:pt>
                <c:pt idx="1369">
                  <c:v>164.7</c:v>
                </c:pt>
                <c:pt idx="1370">
                  <c:v>164.59999999999997</c:v>
                </c:pt>
                <c:pt idx="1371">
                  <c:v>164.5</c:v>
                </c:pt>
                <c:pt idx="1372">
                  <c:v>164.4</c:v>
                </c:pt>
                <c:pt idx="1373">
                  <c:v>164.29999999999998</c:v>
                </c:pt>
                <c:pt idx="1374">
                  <c:v>164.2</c:v>
                </c:pt>
                <c:pt idx="1375">
                  <c:v>164.09999999999997</c:v>
                </c:pt>
                <c:pt idx="1376">
                  <c:v>164</c:v>
                </c:pt>
                <c:pt idx="1377">
                  <c:v>163.9</c:v>
                </c:pt>
                <c:pt idx="1378">
                  <c:v>163.79999999999998</c:v>
                </c:pt>
                <c:pt idx="1379">
                  <c:v>163.69999999999999</c:v>
                </c:pt>
                <c:pt idx="1380">
                  <c:v>163.59999999999997</c:v>
                </c:pt>
                <c:pt idx="1381">
                  <c:v>163.5</c:v>
                </c:pt>
                <c:pt idx="1382">
                  <c:v>163.4</c:v>
                </c:pt>
                <c:pt idx="1383">
                  <c:v>163.29999999999998</c:v>
                </c:pt>
                <c:pt idx="1384">
                  <c:v>163.19999999999999</c:v>
                </c:pt>
                <c:pt idx="1385">
                  <c:v>163.09999999999997</c:v>
                </c:pt>
                <c:pt idx="1386">
                  <c:v>163</c:v>
                </c:pt>
                <c:pt idx="1387">
                  <c:v>162.9</c:v>
                </c:pt>
                <c:pt idx="1388">
                  <c:v>162.79999999999998</c:v>
                </c:pt>
                <c:pt idx="1389">
                  <c:v>162.69999999999999</c:v>
                </c:pt>
                <c:pt idx="1390">
                  <c:v>162.59999999999997</c:v>
                </c:pt>
                <c:pt idx="1391">
                  <c:v>162.5</c:v>
                </c:pt>
                <c:pt idx="1392">
                  <c:v>162.4</c:v>
                </c:pt>
                <c:pt idx="1393">
                  <c:v>162.29999999999998</c:v>
                </c:pt>
                <c:pt idx="1394">
                  <c:v>162.19999999999999</c:v>
                </c:pt>
                <c:pt idx="1395">
                  <c:v>162.09999999999997</c:v>
                </c:pt>
                <c:pt idx="1396">
                  <c:v>162</c:v>
                </c:pt>
                <c:pt idx="1397">
                  <c:v>161.9</c:v>
                </c:pt>
                <c:pt idx="1398">
                  <c:v>161.79999999999998</c:v>
                </c:pt>
                <c:pt idx="1399">
                  <c:v>161.69999999999999</c:v>
                </c:pt>
                <c:pt idx="1400">
                  <c:v>161.59999999999997</c:v>
                </c:pt>
                <c:pt idx="1401">
                  <c:v>161.5</c:v>
                </c:pt>
                <c:pt idx="1402">
                  <c:v>161.4</c:v>
                </c:pt>
                <c:pt idx="1403">
                  <c:v>161.29999999999998</c:v>
                </c:pt>
                <c:pt idx="1404">
                  <c:v>161.19999999999999</c:v>
                </c:pt>
                <c:pt idx="1405">
                  <c:v>161.09999999999997</c:v>
                </c:pt>
                <c:pt idx="1406">
                  <c:v>161</c:v>
                </c:pt>
                <c:pt idx="1407">
                  <c:v>160.9</c:v>
                </c:pt>
                <c:pt idx="1408">
                  <c:v>160.79999999999998</c:v>
                </c:pt>
                <c:pt idx="1409">
                  <c:v>160.69999999999999</c:v>
                </c:pt>
                <c:pt idx="1410">
                  <c:v>160.59999999999997</c:v>
                </c:pt>
                <c:pt idx="1411">
                  <c:v>160.5</c:v>
                </c:pt>
                <c:pt idx="1412">
                  <c:v>160.4</c:v>
                </c:pt>
                <c:pt idx="1413">
                  <c:v>160.29999999999998</c:v>
                </c:pt>
                <c:pt idx="1414">
                  <c:v>160.19999999999999</c:v>
                </c:pt>
                <c:pt idx="1415">
                  <c:v>160.09999999999997</c:v>
                </c:pt>
                <c:pt idx="1416">
                  <c:v>160</c:v>
                </c:pt>
                <c:pt idx="1417">
                  <c:v>159.9</c:v>
                </c:pt>
                <c:pt idx="1418">
                  <c:v>159.79999999999998</c:v>
                </c:pt>
                <c:pt idx="1419">
                  <c:v>159.69999999999999</c:v>
                </c:pt>
                <c:pt idx="1420">
                  <c:v>159.59999999999997</c:v>
                </c:pt>
                <c:pt idx="1421">
                  <c:v>159.5</c:v>
                </c:pt>
                <c:pt idx="1422">
                  <c:v>159.4</c:v>
                </c:pt>
                <c:pt idx="1423">
                  <c:v>159.29999999999998</c:v>
                </c:pt>
                <c:pt idx="1424">
                  <c:v>159.19999999999999</c:v>
                </c:pt>
                <c:pt idx="1425">
                  <c:v>159.09999999999997</c:v>
                </c:pt>
                <c:pt idx="1426">
                  <c:v>159</c:v>
                </c:pt>
                <c:pt idx="1427">
                  <c:v>158.9</c:v>
                </c:pt>
                <c:pt idx="1428">
                  <c:v>158.79999999999998</c:v>
                </c:pt>
                <c:pt idx="1429">
                  <c:v>158.69999999999999</c:v>
                </c:pt>
                <c:pt idx="1430">
                  <c:v>158.59999999999997</c:v>
                </c:pt>
                <c:pt idx="1431">
                  <c:v>158.5</c:v>
                </c:pt>
                <c:pt idx="1432">
                  <c:v>158.4</c:v>
                </c:pt>
                <c:pt idx="1433">
                  <c:v>158.29999999999998</c:v>
                </c:pt>
                <c:pt idx="1434">
                  <c:v>158.19999999999999</c:v>
                </c:pt>
                <c:pt idx="1435">
                  <c:v>158.1</c:v>
                </c:pt>
                <c:pt idx="1436">
                  <c:v>157.99999999999997</c:v>
                </c:pt>
                <c:pt idx="1437">
                  <c:v>157.9</c:v>
                </c:pt>
                <c:pt idx="1438">
                  <c:v>157.79999999999998</c:v>
                </c:pt>
                <c:pt idx="1439">
                  <c:v>157.69999999999999</c:v>
                </c:pt>
                <c:pt idx="1440">
                  <c:v>157.6</c:v>
                </c:pt>
                <c:pt idx="1441">
                  <c:v>157.49999999999997</c:v>
                </c:pt>
                <c:pt idx="1442">
                  <c:v>157.4</c:v>
                </c:pt>
                <c:pt idx="1443">
                  <c:v>157.29999999999998</c:v>
                </c:pt>
                <c:pt idx="1444">
                  <c:v>157.19999999999999</c:v>
                </c:pt>
                <c:pt idx="1445">
                  <c:v>157.1</c:v>
                </c:pt>
                <c:pt idx="1446">
                  <c:v>156.99999999999997</c:v>
                </c:pt>
                <c:pt idx="1447">
                  <c:v>156.9</c:v>
                </c:pt>
                <c:pt idx="1448">
                  <c:v>156.79999999999998</c:v>
                </c:pt>
                <c:pt idx="1449">
                  <c:v>156.69999999999999</c:v>
                </c:pt>
                <c:pt idx="1450">
                  <c:v>156.6</c:v>
                </c:pt>
                <c:pt idx="1451">
                  <c:v>156.49999999999997</c:v>
                </c:pt>
                <c:pt idx="1452">
                  <c:v>156.4</c:v>
                </c:pt>
                <c:pt idx="1453">
                  <c:v>156.29999999999998</c:v>
                </c:pt>
                <c:pt idx="1454">
                  <c:v>156.19999999999999</c:v>
                </c:pt>
                <c:pt idx="1455">
                  <c:v>156.1</c:v>
                </c:pt>
                <c:pt idx="1456">
                  <c:v>155.99999999999997</c:v>
                </c:pt>
                <c:pt idx="1457">
                  <c:v>155.9</c:v>
                </c:pt>
                <c:pt idx="1458">
                  <c:v>155.79999999999998</c:v>
                </c:pt>
                <c:pt idx="1459">
                  <c:v>155.69999999999999</c:v>
                </c:pt>
                <c:pt idx="1460">
                  <c:v>155.6</c:v>
                </c:pt>
                <c:pt idx="1461">
                  <c:v>155.49999999999997</c:v>
                </c:pt>
                <c:pt idx="1462">
                  <c:v>155.4</c:v>
                </c:pt>
                <c:pt idx="1463">
                  <c:v>155.29999999999998</c:v>
                </c:pt>
                <c:pt idx="1464">
                  <c:v>155.19999999999999</c:v>
                </c:pt>
                <c:pt idx="1465">
                  <c:v>155.1</c:v>
                </c:pt>
                <c:pt idx="1466">
                  <c:v>154.99999999999997</c:v>
                </c:pt>
                <c:pt idx="1467">
                  <c:v>154.9</c:v>
                </c:pt>
                <c:pt idx="1468">
                  <c:v>154.79999999999998</c:v>
                </c:pt>
                <c:pt idx="1469">
                  <c:v>154.69999999999999</c:v>
                </c:pt>
                <c:pt idx="1470">
                  <c:v>154.6</c:v>
                </c:pt>
                <c:pt idx="1471">
                  <c:v>154.49999999999997</c:v>
                </c:pt>
                <c:pt idx="1472">
                  <c:v>154.4</c:v>
                </c:pt>
                <c:pt idx="1473">
                  <c:v>154.29999999999998</c:v>
                </c:pt>
                <c:pt idx="1474">
                  <c:v>154.19999999999999</c:v>
                </c:pt>
                <c:pt idx="1475">
                  <c:v>154.1</c:v>
                </c:pt>
                <c:pt idx="1476">
                  <c:v>153.99999999999997</c:v>
                </c:pt>
                <c:pt idx="1477">
                  <c:v>153.9</c:v>
                </c:pt>
                <c:pt idx="1478">
                  <c:v>153.79999999999998</c:v>
                </c:pt>
                <c:pt idx="1479">
                  <c:v>153.69999999999999</c:v>
                </c:pt>
                <c:pt idx="1480">
                  <c:v>153.6</c:v>
                </c:pt>
                <c:pt idx="1481">
                  <c:v>153.49999999999997</c:v>
                </c:pt>
                <c:pt idx="1482">
                  <c:v>153.4</c:v>
                </c:pt>
                <c:pt idx="1483">
                  <c:v>153.29999999999998</c:v>
                </c:pt>
                <c:pt idx="1484">
                  <c:v>153.19999999999999</c:v>
                </c:pt>
                <c:pt idx="1485">
                  <c:v>153.1</c:v>
                </c:pt>
                <c:pt idx="1486">
                  <c:v>152.99999999999997</c:v>
                </c:pt>
                <c:pt idx="1487">
                  <c:v>152.9</c:v>
                </c:pt>
                <c:pt idx="1488">
                  <c:v>152.79999999999998</c:v>
                </c:pt>
                <c:pt idx="1489">
                  <c:v>152.69999999999999</c:v>
                </c:pt>
                <c:pt idx="1490">
                  <c:v>152.6</c:v>
                </c:pt>
                <c:pt idx="1491">
                  <c:v>152.49999999999997</c:v>
                </c:pt>
                <c:pt idx="1492">
                  <c:v>152.39999999999998</c:v>
                </c:pt>
                <c:pt idx="1493">
                  <c:v>152.30000000000001</c:v>
                </c:pt>
                <c:pt idx="1494">
                  <c:v>152.19999999999999</c:v>
                </c:pt>
                <c:pt idx="1495">
                  <c:v>152.1</c:v>
                </c:pt>
                <c:pt idx="1496">
                  <c:v>151.99999999999997</c:v>
                </c:pt>
                <c:pt idx="1497">
                  <c:v>151.89999999999998</c:v>
                </c:pt>
                <c:pt idx="1498">
                  <c:v>151.80000000000001</c:v>
                </c:pt>
                <c:pt idx="1499">
                  <c:v>151.69999999999999</c:v>
                </c:pt>
                <c:pt idx="1500">
                  <c:v>151.6</c:v>
                </c:pt>
                <c:pt idx="1501">
                  <c:v>151.49999999999997</c:v>
                </c:pt>
                <c:pt idx="1502">
                  <c:v>151.39999999999998</c:v>
                </c:pt>
                <c:pt idx="1503">
                  <c:v>151.30000000000001</c:v>
                </c:pt>
                <c:pt idx="1504">
                  <c:v>151.19999999999999</c:v>
                </c:pt>
                <c:pt idx="1505">
                  <c:v>151.1</c:v>
                </c:pt>
                <c:pt idx="1506">
                  <c:v>150.99999999999997</c:v>
                </c:pt>
                <c:pt idx="1507">
                  <c:v>150.89999999999998</c:v>
                </c:pt>
                <c:pt idx="1508">
                  <c:v>150.80000000000001</c:v>
                </c:pt>
                <c:pt idx="1509">
                  <c:v>150.69999999999999</c:v>
                </c:pt>
                <c:pt idx="1510">
                  <c:v>150.6</c:v>
                </c:pt>
                <c:pt idx="1511">
                  <c:v>150.49999999999997</c:v>
                </c:pt>
                <c:pt idx="1512">
                  <c:v>150.39999999999998</c:v>
                </c:pt>
                <c:pt idx="1513">
                  <c:v>150.30000000000001</c:v>
                </c:pt>
                <c:pt idx="1514">
                  <c:v>150.19999999999999</c:v>
                </c:pt>
                <c:pt idx="1515">
                  <c:v>150.1</c:v>
                </c:pt>
                <c:pt idx="1516">
                  <c:v>149.99999999999997</c:v>
                </c:pt>
                <c:pt idx="1517">
                  <c:v>149.89999999999998</c:v>
                </c:pt>
                <c:pt idx="1518">
                  <c:v>149.80000000000001</c:v>
                </c:pt>
                <c:pt idx="1519">
                  <c:v>149.69999999999999</c:v>
                </c:pt>
                <c:pt idx="1520">
                  <c:v>149.6</c:v>
                </c:pt>
                <c:pt idx="1521">
                  <c:v>149.49999999999997</c:v>
                </c:pt>
                <c:pt idx="1522">
                  <c:v>149.39999999999998</c:v>
                </c:pt>
                <c:pt idx="1523">
                  <c:v>149.30000000000001</c:v>
                </c:pt>
                <c:pt idx="1524">
                  <c:v>149.19999999999999</c:v>
                </c:pt>
                <c:pt idx="1525">
                  <c:v>149.1</c:v>
                </c:pt>
                <c:pt idx="1526">
                  <c:v>148.99999999999997</c:v>
                </c:pt>
                <c:pt idx="1527">
                  <c:v>148.89999999999998</c:v>
                </c:pt>
                <c:pt idx="1528">
                  <c:v>148.80000000000001</c:v>
                </c:pt>
                <c:pt idx="1529">
                  <c:v>148.69999999999999</c:v>
                </c:pt>
                <c:pt idx="1530">
                  <c:v>148.6</c:v>
                </c:pt>
                <c:pt idx="1531">
                  <c:v>148.49999999999997</c:v>
                </c:pt>
                <c:pt idx="1532">
                  <c:v>148.39999999999998</c:v>
                </c:pt>
                <c:pt idx="1533">
                  <c:v>148.30000000000001</c:v>
                </c:pt>
                <c:pt idx="1534">
                  <c:v>148.19999999999999</c:v>
                </c:pt>
                <c:pt idx="1535">
                  <c:v>148.1</c:v>
                </c:pt>
                <c:pt idx="1536">
                  <c:v>147.99999999999997</c:v>
                </c:pt>
                <c:pt idx="1537">
                  <c:v>147.89999999999998</c:v>
                </c:pt>
                <c:pt idx="1538">
                  <c:v>147.80000000000001</c:v>
                </c:pt>
                <c:pt idx="1539">
                  <c:v>147.69999999999999</c:v>
                </c:pt>
                <c:pt idx="1540">
                  <c:v>147.6</c:v>
                </c:pt>
                <c:pt idx="1541">
                  <c:v>147.49999999999997</c:v>
                </c:pt>
                <c:pt idx="1542">
                  <c:v>147.39999999999998</c:v>
                </c:pt>
                <c:pt idx="1543">
                  <c:v>147.30000000000001</c:v>
                </c:pt>
                <c:pt idx="1544">
                  <c:v>147.19999999999999</c:v>
                </c:pt>
                <c:pt idx="1545">
                  <c:v>147.1</c:v>
                </c:pt>
                <c:pt idx="1546">
                  <c:v>146.99999999999997</c:v>
                </c:pt>
                <c:pt idx="1547">
                  <c:v>146.89999999999998</c:v>
                </c:pt>
                <c:pt idx="1548">
                  <c:v>146.80000000000001</c:v>
                </c:pt>
                <c:pt idx="1549">
                  <c:v>146.69999999999999</c:v>
                </c:pt>
                <c:pt idx="1550">
                  <c:v>146.6</c:v>
                </c:pt>
                <c:pt idx="1551">
                  <c:v>146.49999999999997</c:v>
                </c:pt>
                <c:pt idx="1552">
                  <c:v>146.39999999999998</c:v>
                </c:pt>
                <c:pt idx="1553">
                  <c:v>146.30000000000001</c:v>
                </c:pt>
                <c:pt idx="1554">
                  <c:v>146.19999999999999</c:v>
                </c:pt>
                <c:pt idx="1555">
                  <c:v>146.1</c:v>
                </c:pt>
                <c:pt idx="1556">
                  <c:v>146</c:v>
                </c:pt>
                <c:pt idx="1557">
                  <c:v>145.89999999999998</c:v>
                </c:pt>
                <c:pt idx="1558">
                  <c:v>145.79999999999998</c:v>
                </c:pt>
                <c:pt idx="1559">
                  <c:v>145.69999999999999</c:v>
                </c:pt>
                <c:pt idx="1560">
                  <c:v>145.6</c:v>
                </c:pt>
                <c:pt idx="1561">
                  <c:v>145.5</c:v>
                </c:pt>
                <c:pt idx="1562">
                  <c:v>145.39999999999998</c:v>
                </c:pt>
                <c:pt idx="1563">
                  <c:v>145.29999999999998</c:v>
                </c:pt>
                <c:pt idx="1564">
                  <c:v>145.19999999999999</c:v>
                </c:pt>
                <c:pt idx="1565">
                  <c:v>145.1</c:v>
                </c:pt>
                <c:pt idx="1566">
                  <c:v>145</c:v>
                </c:pt>
                <c:pt idx="1567">
                  <c:v>144.89999999999998</c:v>
                </c:pt>
                <c:pt idx="1568">
                  <c:v>144.79999999999998</c:v>
                </c:pt>
                <c:pt idx="1569">
                  <c:v>144.69999999999999</c:v>
                </c:pt>
                <c:pt idx="1570">
                  <c:v>144.6</c:v>
                </c:pt>
                <c:pt idx="1571">
                  <c:v>144.5</c:v>
                </c:pt>
                <c:pt idx="1572">
                  <c:v>144.39999999999998</c:v>
                </c:pt>
                <c:pt idx="1573">
                  <c:v>144.29999999999998</c:v>
                </c:pt>
                <c:pt idx="1574">
                  <c:v>144.19999999999999</c:v>
                </c:pt>
                <c:pt idx="1575">
                  <c:v>144.1</c:v>
                </c:pt>
                <c:pt idx="1576">
                  <c:v>144</c:v>
                </c:pt>
                <c:pt idx="1577">
                  <c:v>143.89999999999998</c:v>
                </c:pt>
                <c:pt idx="1578">
                  <c:v>143.79999999999998</c:v>
                </c:pt>
                <c:pt idx="1579">
                  <c:v>143.69999999999999</c:v>
                </c:pt>
                <c:pt idx="1580">
                  <c:v>143.6</c:v>
                </c:pt>
                <c:pt idx="1581">
                  <c:v>143.5</c:v>
                </c:pt>
                <c:pt idx="1582">
                  <c:v>143.39999999999998</c:v>
                </c:pt>
                <c:pt idx="1583">
                  <c:v>143.29999999999998</c:v>
                </c:pt>
                <c:pt idx="1584">
                  <c:v>143.19999999999999</c:v>
                </c:pt>
                <c:pt idx="1585">
                  <c:v>143.1</c:v>
                </c:pt>
                <c:pt idx="1586">
                  <c:v>143</c:v>
                </c:pt>
                <c:pt idx="1587">
                  <c:v>142.89999999999998</c:v>
                </c:pt>
                <c:pt idx="1588">
                  <c:v>142.79999999999998</c:v>
                </c:pt>
                <c:pt idx="1589">
                  <c:v>142.69999999999999</c:v>
                </c:pt>
                <c:pt idx="1590">
                  <c:v>142.6</c:v>
                </c:pt>
                <c:pt idx="1591">
                  <c:v>142.5</c:v>
                </c:pt>
                <c:pt idx="1592">
                  <c:v>142.39999999999998</c:v>
                </c:pt>
                <c:pt idx="1593">
                  <c:v>142.29999999999998</c:v>
                </c:pt>
                <c:pt idx="1594">
                  <c:v>142.19999999999999</c:v>
                </c:pt>
                <c:pt idx="1595">
                  <c:v>142.1</c:v>
                </c:pt>
                <c:pt idx="1596">
                  <c:v>142</c:v>
                </c:pt>
                <c:pt idx="1597">
                  <c:v>141.89999999999998</c:v>
                </c:pt>
                <c:pt idx="1598">
                  <c:v>141.79999999999998</c:v>
                </c:pt>
                <c:pt idx="1599">
                  <c:v>141.69999999999999</c:v>
                </c:pt>
                <c:pt idx="1600">
                  <c:v>141.6</c:v>
                </c:pt>
                <c:pt idx="1601">
                  <c:v>141.5</c:v>
                </c:pt>
                <c:pt idx="1602">
                  <c:v>141.39999999999998</c:v>
                </c:pt>
                <c:pt idx="1603">
                  <c:v>141.29999999999998</c:v>
                </c:pt>
                <c:pt idx="1604">
                  <c:v>141.19999999999999</c:v>
                </c:pt>
                <c:pt idx="1605">
                  <c:v>141.1</c:v>
                </c:pt>
                <c:pt idx="1606">
                  <c:v>141</c:v>
                </c:pt>
                <c:pt idx="1607">
                  <c:v>140.89999999999998</c:v>
                </c:pt>
                <c:pt idx="1608">
                  <c:v>140.79999999999998</c:v>
                </c:pt>
                <c:pt idx="1609">
                  <c:v>140.69999999999999</c:v>
                </c:pt>
                <c:pt idx="1610">
                  <c:v>140.6</c:v>
                </c:pt>
                <c:pt idx="1611">
                  <c:v>140.5</c:v>
                </c:pt>
                <c:pt idx="1612">
                  <c:v>140.39999999999998</c:v>
                </c:pt>
                <c:pt idx="1613">
                  <c:v>140.29999999999998</c:v>
                </c:pt>
                <c:pt idx="1614">
                  <c:v>140.19999999999999</c:v>
                </c:pt>
                <c:pt idx="1615">
                  <c:v>140.1</c:v>
                </c:pt>
                <c:pt idx="1616">
                  <c:v>140</c:v>
                </c:pt>
                <c:pt idx="1617">
                  <c:v>139.89999999999998</c:v>
                </c:pt>
                <c:pt idx="1618">
                  <c:v>139.79999999999998</c:v>
                </c:pt>
                <c:pt idx="1619">
                  <c:v>139.69999999999999</c:v>
                </c:pt>
                <c:pt idx="1620">
                  <c:v>139.6</c:v>
                </c:pt>
                <c:pt idx="1621">
                  <c:v>139.5</c:v>
                </c:pt>
                <c:pt idx="1622">
                  <c:v>139.39999999999998</c:v>
                </c:pt>
                <c:pt idx="1623">
                  <c:v>139.29999999999998</c:v>
                </c:pt>
                <c:pt idx="1624">
                  <c:v>139.19999999999999</c:v>
                </c:pt>
                <c:pt idx="1625">
                  <c:v>139.1</c:v>
                </c:pt>
                <c:pt idx="1626">
                  <c:v>139</c:v>
                </c:pt>
                <c:pt idx="1627">
                  <c:v>138.89999999999998</c:v>
                </c:pt>
                <c:pt idx="1628">
                  <c:v>138.79999999999998</c:v>
                </c:pt>
                <c:pt idx="1629">
                  <c:v>138.69999999999999</c:v>
                </c:pt>
                <c:pt idx="1630">
                  <c:v>138.6</c:v>
                </c:pt>
                <c:pt idx="1631">
                  <c:v>138.5</c:v>
                </c:pt>
                <c:pt idx="1632">
                  <c:v>138.39999999999998</c:v>
                </c:pt>
                <c:pt idx="1633">
                  <c:v>138.29999999999998</c:v>
                </c:pt>
                <c:pt idx="1634">
                  <c:v>138.19999999999999</c:v>
                </c:pt>
                <c:pt idx="1635">
                  <c:v>138.1</c:v>
                </c:pt>
                <c:pt idx="1636">
                  <c:v>138</c:v>
                </c:pt>
                <c:pt idx="1637">
                  <c:v>137.89999999999998</c:v>
                </c:pt>
                <c:pt idx="1638">
                  <c:v>137.79999999999998</c:v>
                </c:pt>
                <c:pt idx="1639">
                  <c:v>137.69999999999999</c:v>
                </c:pt>
                <c:pt idx="1640">
                  <c:v>137.6</c:v>
                </c:pt>
                <c:pt idx="1641">
                  <c:v>137.5</c:v>
                </c:pt>
                <c:pt idx="1642">
                  <c:v>137.39999999999998</c:v>
                </c:pt>
                <c:pt idx="1643">
                  <c:v>137.29999999999998</c:v>
                </c:pt>
                <c:pt idx="1644">
                  <c:v>137.19999999999999</c:v>
                </c:pt>
                <c:pt idx="1645">
                  <c:v>137.1</c:v>
                </c:pt>
                <c:pt idx="1646">
                  <c:v>137</c:v>
                </c:pt>
                <c:pt idx="1647">
                  <c:v>136.89999999999998</c:v>
                </c:pt>
                <c:pt idx="1648">
                  <c:v>136.79999999999998</c:v>
                </c:pt>
                <c:pt idx="1649">
                  <c:v>136.69999999999999</c:v>
                </c:pt>
                <c:pt idx="1650">
                  <c:v>136.6</c:v>
                </c:pt>
                <c:pt idx="1651">
                  <c:v>136.5</c:v>
                </c:pt>
                <c:pt idx="1652">
                  <c:v>136.39999999999998</c:v>
                </c:pt>
                <c:pt idx="1653">
                  <c:v>136.29999999999998</c:v>
                </c:pt>
                <c:pt idx="1654">
                  <c:v>136.19999999999999</c:v>
                </c:pt>
                <c:pt idx="1655">
                  <c:v>136.1</c:v>
                </c:pt>
                <c:pt idx="1656">
                  <c:v>136</c:v>
                </c:pt>
                <c:pt idx="1657">
                  <c:v>135.89999999999998</c:v>
                </c:pt>
                <c:pt idx="1658">
                  <c:v>135.79999999999998</c:v>
                </c:pt>
                <c:pt idx="1659">
                  <c:v>135.69999999999999</c:v>
                </c:pt>
                <c:pt idx="1660">
                  <c:v>135.6</c:v>
                </c:pt>
                <c:pt idx="1661">
                  <c:v>135.5</c:v>
                </c:pt>
                <c:pt idx="1662">
                  <c:v>135.39999999999998</c:v>
                </c:pt>
                <c:pt idx="1663">
                  <c:v>135.29999999999998</c:v>
                </c:pt>
                <c:pt idx="1664">
                  <c:v>135.19999999999999</c:v>
                </c:pt>
                <c:pt idx="1665">
                  <c:v>135.1</c:v>
                </c:pt>
                <c:pt idx="1666">
                  <c:v>135</c:v>
                </c:pt>
                <c:pt idx="1667">
                  <c:v>134.89999999999998</c:v>
                </c:pt>
                <c:pt idx="1668">
                  <c:v>134.79999999999998</c:v>
                </c:pt>
                <c:pt idx="1669">
                  <c:v>134.69999999999999</c:v>
                </c:pt>
                <c:pt idx="1670">
                  <c:v>134.6</c:v>
                </c:pt>
                <c:pt idx="1671">
                  <c:v>134.5</c:v>
                </c:pt>
                <c:pt idx="1672">
                  <c:v>134.39999999999998</c:v>
                </c:pt>
                <c:pt idx="1673">
                  <c:v>134.29999999999998</c:v>
                </c:pt>
                <c:pt idx="1674">
                  <c:v>134.19999999999999</c:v>
                </c:pt>
                <c:pt idx="1675">
                  <c:v>134.1</c:v>
                </c:pt>
                <c:pt idx="1676">
                  <c:v>134</c:v>
                </c:pt>
                <c:pt idx="1677">
                  <c:v>133.89999999999998</c:v>
                </c:pt>
                <c:pt idx="1678">
                  <c:v>133.79999999999998</c:v>
                </c:pt>
                <c:pt idx="1679">
                  <c:v>133.69999999999999</c:v>
                </c:pt>
                <c:pt idx="1680">
                  <c:v>133.6</c:v>
                </c:pt>
                <c:pt idx="1681">
                  <c:v>133.5</c:v>
                </c:pt>
                <c:pt idx="1682">
                  <c:v>133.4</c:v>
                </c:pt>
                <c:pt idx="1683">
                  <c:v>133.29999999999998</c:v>
                </c:pt>
                <c:pt idx="1684">
                  <c:v>133.19999999999999</c:v>
                </c:pt>
                <c:pt idx="1685">
                  <c:v>133.09999999999997</c:v>
                </c:pt>
                <c:pt idx="1686">
                  <c:v>133</c:v>
                </c:pt>
                <c:pt idx="1687">
                  <c:v>132.9</c:v>
                </c:pt>
                <c:pt idx="1688">
                  <c:v>132.79999999999998</c:v>
                </c:pt>
                <c:pt idx="1689">
                  <c:v>132.69999999999999</c:v>
                </c:pt>
                <c:pt idx="1690">
                  <c:v>132.59999999999997</c:v>
                </c:pt>
                <c:pt idx="1691">
                  <c:v>132.5</c:v>
                </c:pt>
                <c:pt idx="1692">
                  <c:v>132.4</c:v>
                </c:pt>
                <c:pt idx="1693">
                  <c:v>132.29999999999998</c:v>
                </c:pt>
                <c:pt idx="1694">
                  <c:v>132.19999999999999</c:v>
                </c:pt>
                <c:pt idx="1695">
                  <c:v>132.09999999999997</c:v>
                </c:pt>
                <c:pt idx="1696">
                  <c:v>132</c:v>
                </c:pt>
                <c:pt idx="1697">
                  <c:v>131.9</c:v>
                </c:pt>
                <c:pt idx="1698">
                  <c:v>131.79999999999998</c:v>
                </c:pt>
                <c:pt idx="1699">
                  <c:v>131.69999999999999</c:v>
                </c:pt>
                <c:pt idx="1700">
                  <c:v>131.59999999999997</c:v>
                </c:pt>
                <c:pt idx="1701">
                  <c:v>131.5</c:v>
                </c:pt>
                <c:pt idx="1702">
                  <c:v>131.4</c:v>
                </c:pt>
                <c:pt idx="1703">
                  <c:v>131.29999999999998</c:v>
                </c:pt>
                <c:pt idx="1704">
                  <c:v>131.19999999999999</c:v>
                </c:pt>
                <c:pt idx="1705">
                  <c:v>131.09999999999997</c:v>
                </c:pt>
                <c:pt idx="1706">
                  <c:v>131</c:v>
                </c:pt>
                <c:pt idx="1707">
                  <c:v>130.9</c:v>
                </c:pt>
                <c:pt idx="1708">
                  <c:v>130.79999999999998</c:v>
                </c:pt>
                <c:pt idx="1709">
                  <c:v>130.69999999999999</c:v>
                </c:pt>
                <c:pt idx="1710">
                  <c:v>130.59999999999997</c:v>
                </c:pt>
                <c:pt idx="1711">
                  <c:v>130.5</c:v>
                </c:pt>
                <c:pt idx="1712">
                  <c:v>130.4</c:v>
                </c:pt>
                <c:pt idx="1713">
                  <c:v>130.29999999999998</c:v>
                </c:pt>
                <c:pt idx="1714">
                  <c:v>130.19999999999999</c:v>
                </c:pt>
                <c:pt idx="1715">
                  <c:v>130.09999999999997</c:v>
                </c:pt>
                <c:pt idx="1716">
                  <c:v>130</c:v>
                </c:pt>
                <c:pt idx="1717">
                  <c:v>129.9</c:v>
                </c:pt>
                <c:pt idx="1718">
                  <c:v>129.79999999999998</c:v>
                </c:pt>
                <c:pt idx="1719">
                  <c:v>129.69999999999999</c:v>
                </c:pt>
                <c:pt idx="1720">
                  <c:v>129.59999999999997</c:v>
                </c:pt>
                <c:pt idx="1721">
                  <c:v>129.5</c:v>
                </c:pt>
                <c:pt idx="1722">
                  <c:v>129.4</c:v>
                </c:pt>
                <c:pt idx="1723">
                  <c:v>129.29999999999998</c:v>
                </c:pt>
                <c:pt idx="1724">
                  <c:v>129.19999999999999</c:v>
                </c:pt>
                <c:pt idx="1725">
                  <c:v>129.09999999999997</c:v>
                </c:pt>
                <c:pt idx="1726">
                  <c:v>129</c:v>
                </c:pt>
                <c:pt idx="1727">
                  <c:v>128.9</c:v>
                </c:pt>
                <c:pt idx="1728">
                  <c:v>128.79999999999998</c:v>
                </c:pt>
                <c:pt idx="1729">
                  <c:v>128.69999999999999</c:v>
                </c:pt>
                <c:pt idx="1730">
                  <c:v>128.59999999999997</c:v>
                </c:pt>
                <c:pt idx="1731">
                  <c:v>128.5</c:v>
                </c:pt>
                <c:pt idx="1732">
                  <c:v>128.4</c:v>
                </c:pt>
                <c:pt idx="1733">
                  <c:v>128.29999999999998</c:v>
                </c:pt>
                <c:pt idx="1734">
                  <c:v>128.19999999999999</c:v>
                </c:pt>
                <c:pt idx="1735">
                  <c:v>128.09999999999997</c:v>
                </c:pt>
                <c:pt idx="1736">
                  <c:v>128</c:v>
                </c:pt>
                <c:pt idx="1737">
                  <c:v>127.90000000000002</c:v>
                </c:pt>
                <c:pt idx="1738">
                  <c:v>127.8</c:v>
                </c:pt>
                <c:pt idx="1739">
                  <c:v>127.7</c:v>
                </c:pt>
                <c:pt idx="1740">
                  <c:v>127.59999999999998</c:v>
                </c:pt>
                <c:pt idx="1741">
                  <c:v>127.50000000000001</c:v>
                </c:pt>
                <c:pt idx="1742">
                  <c:v>127.40000000000002</c:v>
                </c:pt>
                <c:pt idx="1743">
                  <c:v>127.3</c:v>
                </c:pt>
                <c:pt idx="1744">
                  <c:v>127.2</c:v>
                </c:pt>
                <c:pt idx="1745">
                  <c:v>127.10000000000002</c:v>
                </c:pt>
                <c:pt idx="1746">
                  <c:v>127</c:v>
                </c:pt>
                <c:pt idx="1747">
                  <c:v>126.9</c:v>
                </c:pt>
                <c:pt idx="1748">
                  <c:v>126.8</c:v>
                </c:pt>
                <c:pt idx="1749">
                  <c:v>126.7</c:v>
                </c:pt>
                <c:pt idx="1750">
                  <c:v>126.60000000000002</c:v>
                </c:pt>
                <c:pt idx="1751">
                  <c:v>126.5</c:v>
                </c:pt>
                <c:pt idx="1752">
                  <c:v>126.4</c:v>
                </c:pt>
                <c:pt idx="1753">
                  <c:v>126.3</c:v>
                </c:pt>
                <c:pt idx="1754">
                  <c:v>126.2</c:v>
                </c:pt>
                <c:pt idx="1755">
                  <c:v>126.10000000000001</c:v>
                </c:pt>
                <c:pt idx="1756">
                  <c:v>126</c:v>
                </c:pt>
                <c:pt idx="1757">
                  <c:v>125.9</c:v>
                </c:pt>
                <c:pt idx="1758">
                  <c:v>125.8</c:v>
                </c:pt>
                <c:pt idx="1759">
                  <c:v>125.7</c:v>
                </c:pt>
                <c:pt idx="1760">
                  <c:v>125.60000000000001</c:v>
                </c:pt>
                <c:pt idx="1761">
                  <c:v>125.5</c:v>
                </c:pt>
                <c:pt idx="1762">
                  <c:v>125.4</c:v>
                </c:pt>
                <c:pt idx="1763">
                  <c:v>125.3</c:v>
                </c:pt>
                <c:pt idx="1764">
                  <c:v>125.2</c:v>
                </c:pt>
                <c:pt idx="1765">
                  <c:v>125.10000000000001</c:v>
                </c:pt>
                <c:pt idx="1766">
                  <c:v>125</c:v>
                </c:pt>
                <c:pt idx="1767">
                  <c:v>124.9</c:v>
                </c:pt>
                <c:pt idx="1768">
                  <c:v>124.8</c:v>
                </c:pt>
                <c:pt idx="1769">
                  <c:v>124.7</c:v>
                </c:pt>
                <c:pt idx="1770">
                  <c:v>124.60000000000001</c:v>
                </c:pt>
                <c:pt idx="1771">
                  <c:v>124.5</c:v>
                </c:pt>
                <c:pt idx="1772">
                  <c:v>124.4</c:v>
                </c:pt>
                <c:pt idx="1773">
                  <c:v>124.3</c:v>
                </c:pt>
                <c:pt idx="1774">
                  <c:v>124.2</c:v>
                </c:pt>
                <c:pt idx="1775">
                  <c:v>124.1</c:v>
                </c:pt>
                <c:pt idx="1776">
                  <c:v>124</c:v>
                </c:pt>
                <c:pt idx="1777">
                  <c:v>123.9</c:v>
                </c:pt>
                <c:pt idx="1778">
                  <c:v>123.80000000000001</c:v>
                </c:pt>
                <c:pt idx="1779">
                  <c:v>123.7</c:v>
                </c:pt>
                <c:pt idx="1780">
                  <c:v>123.6</c:v>
                </c:pt>
                <c:pt idx="1781">
                  <c:v>123.5</c:v>
                </c:pt>
                <c:pt idx="1782">
                  <c:v>123.4</c:v>
                </c:pt>
                <c:pt idx="1783">
                  <c:v>123.30000000000001</c:v>
                </c:pt>
                <c:pt idx="1784">
                  <c:v>123.2</c:v>
                </c:pt>
                <c:pt idx="1785">
                  <c:v>123.1</c:v>
                </c:pt>
                <c:pt idx="1786">
                  <c:v>123</c:v>
                </c:pt>
                <c:pt idx="1787">
                  <c:v>122.9</c:v>
                </c:pt>
                <c:pt idx="1788">
                  <c:v>122.80000000000001</c:v>
                </c:pt>
                <c:pt idx="1789">
                  <c:v>122.7</c:v>
                </c:pt>
                <c:pt idx="1790">
                  <c:v>122.6</c:v>
                </c:pt>
                <c:pt idx="1791">
                  <c:v>122.50000000000001</c:v>
                </c:pt>
                <c:pt idx="1792">
                  <c:v>122.4</c:v>
                </c:pt>
                <c:pt idx="1793">
                  <c:v>122.3</c:v>
                </c:pt>
                <c:pt idx="1794">
                  <c:v>122.2</c:v>
                </c:pt>
                <c:pt idx="1795">
                  <c:v>122.1</c:v>
                </c:pt>
                <c:pt idx="1796">
                  <c:v>122.00000000000001</c:v>
                </c:pt>
                <c:pt idx="1797">
                  <c:v>121.9</c:v>
                </c:pt>
                <c:pt idx="1798">
                  <c:v>121.8</c:v>
                </c:pt>
                <c:pt idx="1799">
                  <c:v>121.7</c:v>
                </c:pt>
                <c:pt idx="1800">
                  <c:v>121.6</c:v>
                </c:pt>
                <c:pt idx="1801">
                  <c:v>121.50000000000001</c:v>
                </c:pt>
                <c:pt idx="1802">
                  <c:v>121.4</c:v>
                </c:pt>
                <c:pt idx="1803">
                  <c:v>121.3</c:v>
                </c:pt>
                <c:pt idx="1804">
                  <c:v>121.2</c:v>
                </c:pt>
                <c:pt idx="1805">
                  <c:v>121.1</c:v>
                </c:pt>
                <c:pt idx="1806">
                  <c:v>121.00000000000001</c:v>
                </c:pt>
                <c:pt idx="1807">
                  <c:v>120.9</c:v>
                </c:pt>
                <c:pt idx="1808">
                  <c:v>120.8</c:v>
                </c:pt>
                <c:pt idx="1809">
                  <c:v>120.7</c:v>
                </c:pt>
                <c:pt idx="1810">
                  <c:v>120.6</c:v>
                </c:pt>
                <c:pt idx="1811">
                  <c:v>120.50000000000001</c:v>
                </c:pt>
                <c:pt idx="1812">
                  <c:v>120.4</c:v>
                </c:pt>
                <c:pt idx="1813">
                  <c:v>120.3</c:v>
                </c:pt>
                <c:pt idx="1814">
                  <c:v>120.2</c:v>
                </c:pt>
                <c:pt idx="1815">
                  <c:v>120.1</c:v>
                </c:pt>
                <c:pt idx="1816">
                  <c:v>120.00000000000001</c:v>
                </c:pt>
                <c:pt idx="1817">
                  <c:v>119.9</c:v>
                </c:pt>
                <c:pt idx="1818">
                  <c:v>119.8</c:v>
                </c:pt>
                <c:pt idx="1819">
                  <c:v>119.7</c:v>
                </c:pt>
                <c:pt idx="1820">
                  <c:v>119.6</c:v>
                </c:pt>
                <c:pt idx="1821">
                  <c:v>119.5</c:v>
                </c:pt>
                <c:pt idx="1822">
                  <c:v>119.4</c:v>
                </c:pt>
                <c:pt idx="1823">
                  <c:v>119.3</c:v>
                </c:pt>
                <c:pt idx="1824">
                  <c:v>119.2</c:v>
                </c:pt>
                <c:pt idx="1825">
                  <c:v>119.10000000000001</c:v>
                </c:pt>
                <c:pt idx="1826">
                  <c:v>119</c:v>
                </c:pt>
                <c:pt idx="1827">
                  <c:v>118.9</c:v>
                </c:pt>
                <c:pt idx="1828">
                  <c:v>118.8</c:v>
                </c:pt>
                <c:pt idx="1829">
                  <c:v>118.7</c:v>
                </c:pt>
                <c:pt idx="1830">
                  <c:v>118.60000000000001</c:v>
                </c:pt>
                <c:pt idx="1831">
                  <c:v>118.5</c:v>
                </c:pt>
                <c:pt idx="1832">
                  <c:v>118.4</c:v>
                </c:pt>
                <c:pt idx="1833">
                  <c:v>118.3</c:v>
                </c:pt>
                <c:pt idx="1834">
                  <c:v>118.2</c:v>
                </c:pt>
                <c:pt idx="1835">
                  <c:v>118.10000000000001</c:v>
                </c:pt>
                <c:pt idx="1836">
                  <c:v>118</c:v>
                </c:pt>
                <c:pt idx="1837">
                  <c:v>117.9</c:v>
                </c:pt>
                <c:pt idx="1838">
                  <c:v>117.8</c:v>
                </c:pt>
                <c:pt idx="1839">
                  <c:v>117.7</c:v>
                </c:pt>
                <c:pt idx="1840">
                  <c:v>117.60000000000001</c:v>
                </c:pt>
                <c:pt idx="1841">
                  <c:v>117.5</c:v>
                </c:pt>
                <c:pt idx="1842">
                  <c:v>117.4</c:v>
                </c:pt>
                <c:pt idx="1843">
                  <c:v>117.3</c:v>
                </c:pt>
                <c:pt idx="1844">
                  <c:v>117.2</c:v>
                </c:pt>
                <c:pt idx="1845">
                  <c:v>117.10000000000001</c:v>
                </c:pt>
                <c:pt idx="1846">
                  <c:v>117</c:v>
                </c:pt>
                <c:pt idx="1847">
                  <c:v>116.9</c:v>
                </c:pt>
                <c:pt idx="1848">
                  <c:v>116.8</c:v>
                </c:pt>
                <c:pt idx="1849">
                  <c:v>116.7</c:v>
                </c:pt>
                <c:pt idx="1850">
                  <c:v>116.60000000000001</c:v>
                </c:pt>
                <c:pt idx="1851">
                  <c:v>116.5</c:v>
                </c:pt>
                <c:pt idx="1852">
                  <c:v>116.4</c:v>
                </c:pt>
                <c:pt idx="1853">
                  <c:v>116.3</c:v>
                </c:pt>
                <c:pt idx="1854">
                  <c:v>116.2</c:v>
                </c:pt>
                <c:pt idx="1855">
                  <c:v>116.10000000000001</c:v>
                </c:pt>
                <c:pt idx="1856">
                  <c:v>116</c:v>
                </c:pt>
                <c:pt idx="1857">
                  <c:v>115.9</c:v>
                </c:pt>
                <c:pt idx="1858">
                  <c:v>115.8</c:v>
                </c:pt>
                <c:pt idx="1859">
                  <c:v>115.7</c:v>
                </c:pt>
                <c:pt idx="1860">
                  <c:v>115.60000000000001</c:v>
                </c:pt>
                <c:pt idx="1861">
                  <c:v>115.5</c:v>
                </c:pt>
                <c:pt idx="1862">
                  <c:v>115.4</c:v>
                </c:pt>
                <c:pt idx="1863">
                  <c:v>115.3</c:v>
                </c:pt>
                <c:pt idx="1864">
                  <c:v>115.2</c:v>
                </c:pt>
                <c:pt idx="1865">
                  <c:v>115.10000000000001</c:v>
                </c:pt>
                <c:pt idx="1866">
                  <c:v>115</c:v>
                </c:pt>
                <c:pt idx="1867">
                  <c:v>114.9</c:v>
                </c:pt>
                <c:pt idx="1868">
                  <c:v>114.8</c:v>
                </c:pt>
                <c:pt idx="1869">
                  <c:v>114.7</c:v>
                </c:pt>
                <c:pt idx="1870">
                  <c:v>114.60000000000001</c:v>
                </c:pt>
                <c:pt idx="1871">
                  <c:v>114.5</c:v>
                </c:pt>
                <c:pt idx="1872">
                  <c:v>114.4</c:v>
                </c:pt>
                <c:pt idx="1873">
                  <c:v>114.3</c:v>
                </c:pt>
                <c:pt idx="1874">
                  <c:v>114.2</c:v>
                </c:pt>
                <c:pt idx="1875">
                  <c:v>114.10000000000001</c:v>
                </c:pt>
                <c:pt idx="1876">
                  <c:v>114</c:v>
                </c:pt>
                <c:pt idx="1877">
                  <c:v>113.9</c:v>
                </c:pt>
                <c:pt idx="1878">
                  <c:v>113.8</c:v>
                </c:pt>
                <c:pt idx="1879">
                  <c:v>113.7</c:v>
                </c:pt>
                <c:pt idx="1880">
                  <c:v>113.60000000000001</c:v>
                </c:pt>
                <c:pt idx="1881">
                  <c:v>113.5</c:v>
                </c:pt>
                <c:pt idx="1882">
                  <c:v>113.4</c:v>
                </c:pt>
                <c:pt idx="1883">
                  <c:v>113.3</c:v>
                </c:pt>
                <c:pt idx="1884">
                  <c:v>113.2</c:v>
                </c:pt>
                <c:pt idx="1885">
                  <c:v>113.10000000000001</c:v>
                </c:pt>
                <c:pt idx="1886">
                  <c:v>113</c:v>
                </c:pt>
                <c:pt idx="1887">
                  <c:v>112.89999999999999</c:v>
                </c:pt>
                <c:pt idx="1888">
                  <c:v>112.80000000000001</c:v>
                </c:pt>
                <c:pt idx="1889">
                  <c:v>112.7</c:v>
                </c:pt>
                <c:pt idx="1890">
                  <c:v>112.60000000000001</c:v>
                </c:pt>
                <c:pt idx="1891">
                  <c:v>112.5</c:v>
                </c:pt>
                <c:pt idx="1892">
                  <c:v>112.39999999999999</c:v>
                </c:pt>
                <c:pt idx="1893">
                  <c:v>112.30000000000001</c:v>
                </c:pt>
                <c:pt idx="1894">
                  <c:v>112.2</c:v>
                </c:pt>
                <c:pt idx="1895">
                  <c:v>112.10000000000001</c:v>
                </c:pt>
                <c:pt idx="1896">
                  <c:v>112</c:v>
                </c:pt>
                <c:pt idx="1897">
                  <c:v>111.89999999999999</c:v>
                </c:pt>
                <c:pt idx="1898">
                  <c:v>111.80000000000001</c:v>
                </c:pt>
                <c:pt idx="1899">
                  <c:v>111.7</c:v>
                </c:pt>
                <c:pt idx="1900">
                  <c:v>111.60000000000001</c:v>
                </c:pt>
                <c:pt idx="1901">
                  <c:v>111.5</c:v>
                </c:pt>
                <c:pt idx="1902">
                  <c:v>111.39999999999999</c:v>
                </c:pt>
                <c:pt idx="1903">
                  <c:v>111.30000000000001</c:v>
                </c:pt>
                <c:pt idx="1904">
                  <c:v>111.2</c:v>
                </c:pt>
                <c:pt idx="1905">
                  <c:v>111.10000000000001</c:v>
                </c:pt>
                <c:pt idx="1906">
                  <c:v>111</c:v>
                </c:pt>
                <c:pt idx="1907">
                  <c:v>110.89999999999999</c:v>
                </c:pt>
                <c:pt idx="1908">
                  <c:v>110.80000000000001</c:v>
                </c:pt>
                <c:pt idx="1909">
                  <c:v>110.7</c:v>
                </c:pt>
                <c:pt idx="1910">
                  <c:v>110.60000000000001</c:v>
                </c:pt>
                <c:pt idx="1911">
                  <c:v>110.5</c:v>
                </c:pt>
                <c:pt idx="1912">
                  <c:v>110.39999999999999</c:v>
                </c:pt>
                <c:pt idx="1913">
                  <c:v>110.30000000000001</c:v>
                </c:pt>
                <c:pt idx="1914">
                  <c:v>110.2</c:v>
                </c:pt>
                <c:pt idx="1915">
                  <c:v>110.10000000000001</c:v>
                </c:pt>
                <c:pt idx="1916">
                  <c:v>110</c:v>
                </c:pt>
                <c:pt idx="1917">
                  <c:v>109.9</c:v>
                </c:pt>
                <c:pt idx="1918">
                  <c:v>109.80000000000001</c:v>
                </c:pt>
                <c:pt idx="1919">
                  <c:v>109.7</c:v>
                </c:pt>
                <c:pt idx="1920">
                  <c:v>109.6</c:v>
                </c:pt>
                <c:pt idx="1921">
                  <c:v>109.5</c:v>
                </c:pt>
                <c:pt idx="1922">
                  <c:v>109.4</c:v>
                </c:pt>
                <c:pt idx="1923">
                  <c:v>109.30000000000001</c:v>
                </c:pt>
                <c:pt idx="1924">
                  <c:v>109.2</c:v>
                </c:pt>
                <c:pt idx="1925">
                  <c:v>109.1</c:v>
                </c:pt>
                <c:pt idx="1926">
                  <c:v>109</c:v>
                </c:pt>
                <c:pt idx="1927">
                  <c:v>108.9</c:v>
                </c:pt>
                <c:pt idx="1928">
                  <c:v>108.80000000000001</c:v>
                </c:pt>
                <c:pt idx="1929">
                  <c:v>108.7</c:v>
                </c:pt>
                <c:pt idx="1930">
                  <c:v>108.6</c:v>
                </c:pt>
                <c:pt idx="1931">
                  <c:v>108.5</c:v>
                </c:pt>
                <c:pt idx="1932">
                  <c:v>108.4</c:v>
                </c:pt>
                <c:pt idx="1933">
                  <c:v>108.30000000000001</c:v>
                </c:pt>
                <c:pt idx="1934">
                  <c:v>108.2</c:v>
                </c:pt>
                <c:pt idx="1935">
                  <c:v>108.1</c:v>
                </c:pt>
                <c:pt idx="1936">
                  <c:v>108</c:v>
                </c:pt>
                <c:pt idx="1937">
                  <c:v>107.9</c:v>
                </c:pt>
                <c:pt idx="1938">
                  <c:v>107.80000000000001</c:v>
                </c:pt>
                <c:pt idx="1939">
                  <c:v>107.7</c:v>
                </c:pt>
                <c:pt idx="1940">
                  <c:v>107.6</c:v>
                </c:pt>
                <c:pt idx="1941">
                  <c:v>107.5</c:v>
                </c:pt>
                <c:pt idx="1942">
                  <c:v>107.4</c:v>
                </c:pt>
                <c:pt idx="1943">
                  <c:v>107.30000000000001</c:v>
                </c:pt>
                <c:pt idx="1944">
                  <c:v>107.2</c:v>
                </c:pt>
                <c:pt idx="1945">
                  <c:v>107.1</c:v>
                </c:pt>
                <c:pt idx="1946">
                  <c:v>107.00000000000001</c:v>
                </c:pt>
                <c:pt idx="1947">
                  <c:v>106.9</c:v>
                </c:pt>
                <c:pt idx="1948">
                  <c:v>106.8</c:v>
                </c:pt>
                <c:pt idx="1949">
                  <c:v>106.7</c:v>
                </c:pt>
                <c:pt idx="1950">
                  <c:v>106.6</c:v>
                </c:pt>
                <c:pt idx="1951">
                  <c:v>106.50000000000001</c:v>
                </c:pt>
                <c:pt idx="1952">
                  <c:v>106.4</c:v>
                </c:pt>
                <c:pt idx="1953">
                  <c:v>106.3</c:v>
                </c:pt>
                <c:pt idx="1954">
                  <c:v>106.2</c:v>
                </c:pt>
                <c:pt idx="1955">
                  <c:v>106.1</c:v>
                </c:pt>
                <c:pt idx="1956">
                  <c:v>106.00000000000001</c:v>
                </c:pt>
                <c:pt idx="1957">
                  <c:v>105.9</c:v>
                </c:pt>
                <c:pt idx="1958">
                  <c:v>105.8</c:v>
                </c:pt>
                <c:pt idx="1959">
                  <c:v>105.7</c:v>
                </c:pt>
                <c:pt idx="1960">
                  <c:v>105.6</c:v>
                </c:pt>
                <c:pt idx="1961">
                  <c:v>105.50000000000001</c:v>
                </c:pt>
                <c:pt idx="1962">
                  <c:v>105.4</c:v>
                </c:pt>
                <c:pt idx="1963">
                  <c:v>105.3</c:v>
                </c:pt>
                <c:pt idx="1964">
                  <c:v>105.2</c:v>
                </c:pt>
                <c:pt idx="1965">
                  <c:v>105.1</c:v>
                </c:pt>
                <c:pt idx="1966">
                  <c:v>105.00000000000001</c:v>
                </c:pt>
                <c:pt idx="1967">
                  <c:v>104.9</c:v>
                </c:pt>
                <c:pt idx="1968">
                  <c:v>104.8</c:v>
                </c:pt>
                <c:pt idx="1969">
                  <c:v>104.7</c:v>
                </c:pt>
                <c:pt idx="1970">
                  <c:v>104.6</c:v>
                </c:pt>
                <c:pt idx="1971">
                  <c:v>104.50000000000001</c:v>
                </c:pt>
                <c:pt idx="1972">
                  <c:v>104.4</c:v>
                </c:pt>
                <c:pt idx="1973">
                  <c:v>104.3</c:v>
                </c:pt>
                <c:pt idx="1974">
                  <c:v>104.2</c:v>
                </c:pt>
                <c:pt idx="1975">
                  <c:v>104.1</c:v>
                </c:pt>
                <c:pt idx="1976">
                  <c:v>104.00000000000001</c:v>
                </c:pt>
                <c:pt idx="1977">
                  <c:v>103.9</c:v>
                </c:pt>
                <c:pt idx="1978">
                  <c:v>103.8</c:v>
                </c:pt>
                <c:pt idx="1979">
                  <c:v>103.7</c:v>
                </c:pt>
                <c:pt idx="1980">
                  <c:v>103.60000000000001</c:v>
                </c:pt>
                <c:pt idx="1981">
                  <c:v>103.5</c:v>
                </c:pt>
                <c:pt idx="1982">
                  <c:v>103.4</c:v>
                </c:pt>
                <c:pt idx="1983">
                  <c:v>103.3</c:v>
                </c:pt>
                <c:pt idx="1984">
                  <c:v>103.2</c:v>
                </c:pt>
                <c:pt idx="1985">
                  <c:v>103.10000000000001</c:v>
                </c:pt>
                <c:pt idx="1986">
                  <c:v>103</c:v>
                </c:pt>
                <c:pt idx="1987">
                  <c:v>102.9</c:v>
                </c:pt>
                <c:pt idx="1988">
                  <c:v>102.8</c:v>
                </c:pt>
                <c:pt idx="1989">
                  <c:v>102.7</c:v>
                </c:pt>
                <c:pt idx="1990">
                  <c:v>102.60000000000001</c:v>
                </c:pt>
                <c:pt idx="1991">
                  <c:v>102.5</c:v>
                </c:pt>
                <c:pt idx="1992">
                  <c:v>102.4</c:v>
                </c:pt>
                <c:pt idx="1993">
                  <c:v>102.3</c:v>
                </c:pt>
                <c:pt idx="1994">
                  <c:v>102.2</c:v>
                </c:pt>
                <c:pt idx="1995">
                  <c:v>102.10000000000001</c:v>
                </c:pt>
                <c:pt idx="1996">
                  <c:v>102</c:v>
                </c:pt>
                <c:pt idx="1997">
                  <c:v>101.9</c:v>
                </c:pt>
                <c:pt idx="1998">
                  <c:v>101.8</c:v>
                </c:pt>
                <c:pt idx="1999">
                  <c:v>101.7</c:v>
                </c:pt>
                <c:pt idx="2000">
                  <c:v>101.60000000000001</c:v>
                </c:pt>
                <c:pt idx="2001">
                  <c:v>101.5</c:v>
                </c:pt>
                <c:pt idx="2002">
                  <c:v>101.4</c:v>
                </c:pt>
                <c:pt idx="2003">
                  <c:v>101.3</c:v>
                </c:pt>
                <c:pt idx="2004">
                  <c:v>101.2</c:v>
                </c:pt>
                <c:pt idx="2005">
                  <c:v>101.10000000000001</c:v>
                </c:pt>
                <c:pt idx="2006">
                  <c:v>101</c:v>
                </c:pt>
                <c:pt idx="2007">
                  <c:v>100.9</c:v>
                </c:pt>
                <c:pt idx="2008">
                  <c:v>100.8</c:v>
                </c:pt>
                <c:pt idx="2009">
                  <c:v>100.7</c:v>
                </c:pt>
                <c:pt idx="2010">
                  <c:v>100.60000000000001</c:v>
                </c:pt>
                <c:pt idx="2011">
                  <c:v>100.5</c:v>
                </c:pt>
                <c:pt idx="2012">
                  <c:v>100.4</c:v>
                </c:pt>
                <c:pt idx="2013">
                  <c:v>100.3</c:v>
                </c:pt>
                <c:pt idx="2014">
                  <c:v>100.2</c:v>
                </c:pt>
                <c:pt idx="2015">
                  <c:v>100.10000000000001</c:v>
                </c:pt>
                <c:pt idx="2016">
                  <c:v>100</c:v>
                </c:pt>
                <c:pt idx="2017">
                  <c:v>99.9</c:v>
                </c:pt>
                <c:pt idx="2018">
                  <c:v>99.8</c:v>
                </c:pt>
                <c:pt idx="2019">
                  <c:v>99.7</c:v>
                </c:pt>
                <c:pt idx="2020">
                  <c:v>99.600000000000009</c:v>
                </c:pt>
                <c:pt idx="2021">
                  <c:v>99.5</c:v>
                </c:pt>
                <c:pt idx="2022">
                  <c:v>99.4</c:v>
                </c:pt>
                <c:pt idx="2023">
                  <c:v>99.3</c:v>
                </c:pt>
                <c:pt idx="2024">
                  <c:v>99.2</c:v>
                </c:pt>
                <c:pt idx="2025">
                  <c:v>99.100000000000009</c:v>
                </c:pt>
                <c:pt idx="2026">
                  <c:v>99</c:v>
                </c:pt>
                <c:pt idx="2027">
                  <c:v>98.9</c:v>
                </c:pt>
                <c:pt idx="2028">
                  <c:v>98.8</c:v>
                </c:pt>
                <c:pt idx="2029">
                  <c:v>98.7</c:v>
                </c:pt>
                <c:pt idx="2030">
                  <c:v>98.600000000000009</c:v>
                </c:pt>
                <c:pt idx="2031">
                  <c:v>98.5</c:v>
                </c:pt>
                <c:pt idx="2032">
                  <c:v>98.4</c:v>
                </c:pt>
                <c:pt idx="2033">
                  <c:v>98.3</c:v>
                </c:pt>
                <c:pt idx="2034">
                  <c:v>98.2</c:v>
                </c:pt>
                <c:pt idx="2035">
                  <c:v>98.100000000000009</c:v>
                </c:pt>
                <c:pt idx="2036">
                  <c:v>98</c:v>
                </c:pt>
                <c:pt idx="2037">
                  <c:v>97.9</c:v>
                </c:pt>
                <c:pt idx="2038">
                  <c:v>97.8</c:v>
                </c:pt>
                <c:pt idx="2039">
                  <c:v>97.7</c:v>
                </c:pt>
                <c:pt idx="2040">
                  <c:v>97.600000000000009</c:v>
                </c:pt>
                <c:pt idx="2041">
                  <c:v>97.5</c:v>
                </c:pt>
                <c:pt idx="2042">
                  <c:v>97.399999999999991</c:v>
                </c:pt>
                <c:pt idx="2043">
                  <c:v>97.300000000000011</c:v>
                </c:pt>
                <c:pt idx="2044">
                  <c:v>97.2</c:v>
                </c:pt>
                <c:pt idx="2045">
                  <c:v>97.100000000000009</c:v>
                </c:pt>
                <c:pt idx="2046">
                  <c:v>97</c:v>
                </c:pt>
                <c:pt idx="2047">
                  <c:v>96.899999999999991</c:v>
                </c:pt>
                <c:pt idx="2048">
                  <c:v>96.800000000000011</c:v>
                </c:pt>
                <c:pt idx="2049">
                  <c:v>96.7</c:v>
                </c:pt>
                <c:pt idx="2050">
                  <c:v>96.600000000000009</c:v>
                </c:pt>
                <c:pt idx="2051">
                  <c:v>96.5</c:v>
                </c:pt>
                <c:pt idx="2052">
                  <c:v>96.399999999999991</c:v>
                </c:pt>
                <c:pt idx="2053">
                  <c:v>96.300000000000011</c:v>
                </c:pt>
                <c:pt idx="2054">
                  <c:v>96.2</c:v>
                </c:pt>
                <c:pt idx="2055">
                  <c:v>96.100000000000009</c:v>
                </c:pt>
                <c:pt idx="2056">
                  <c:v>96</c:v>
                </c:pt>
                <c:pt idx="2057">
                  <c:v>95.899999999999991</c:v>
                </c:pt>
                <c:pt idx="2058">
                  <c:v>95.800000000000011</c:v>
                </c:pt>
                <c:pt idx="2059">
                  <c:v>95.7</c:v>
                </c:pt>
                <c:pt idx="2060">
                  <c:v>95.600000000000009</c:v>
                </c:pt>
                <c:pt idx="2061">
                  <c:v>95.5</c:v>
                </c:pt>
                <c:pt idx="2062">
                  <c:v>95.399999999999991</c:v>
                </c:pt>
                <c:pt idx="2063">
                  <c:v>95.300000000000011</c:v>
                </c:pt>
                <c:pt idx="2064">
                  <c:v>95.2</c:v>
                </c:pt>
                <c:pt idx="2065">
                  <c:v>95.100000000000009</c:v>
                </c:pt>
                <c:pt idx="2066">
                  <c:v>95</c:v>
                </c:pt>
                <c:pt idx="2067">
                  <c:v>94.899999999999991</c:v>
                </c:pt>
                <c:pt idx="2068">
                  <c:v>94.800000000000011</c:v>
                </c:pt>
                <c:pt idx="2069">
                  <c:v>94.7</c:v>
                </c:pt>
                <c:pt idx="2070">
                  <c:v>94.600000000000009</c:v>
                </c:pt>
                <c:pt idx="2071">
                  <c:v>94.5</c:v>
                </c:pt>
                <c:pt idx="2072">
                  <c:v>94.4</c:v>
                </c:pt>
                <c:pt idx="2073">
                  <c:v>94.300000000000011</c:v>
                </c:pt>
                <c:pt idx="2074">
                  <c:v>94.2</c:v>
                </c:pt>
                <c:pt idx="2075">
                  <c:v>94.1</c:v>
                </c:pt>
                <c:pt idx="2076">
                  <c:v>94</c:v>
                </c:pt>
                <c:pt idx="2077">
                  <c:v>93.9</c:v>
                </c:pt>
                <c:pt idx="2078">
                  <c:v>93.800000000000011</c:v>
                </c:pt>
                <c:pt idx="2079">
                  <c:v>93.7</c:v>
                </c:pt>
                <c:pt idx="2080">
                  <c:v>93.6</c:v>
                </c:pt>
                <c:pt idx="2081">
                  <c:v>93.5</c:v>
                </c:pt>
                <c:pt idx="2082">
                  <c:v>93.4</c:v>
                </c:pt>
                <c:pt idx="2083">
                  <c:v>93.300000000000011</c:v>
                </c:pt>
                <c:pt idx="2084">
                  <c:v>93.2</c:v>
                </c:pt>
                <c:pt idx="2085">
                  <c:v>93.1</c:v>
                </c:pt>
                <c:pt idx="2086">
                  <c:v>93</c:v>
                </c:pt>
                <c:pt idx="2087">
                  <c:v>92.9</c:v>
                </c:pt>
                <c:pt idx="2088">
                  <c:v>92.800000000000011</c:v>
                </c:pt>
                <c:pt idx="2089">
                  <c:v>92.7</c:v>
                </c:pt>
                <c:pt idx="2090">
                  <c:v>92.6</c:v>
                </c:pt>
                <c:pt idx="2091">
                  <c:v>92.5</c:v>
                </c:pt>
                <c:pt idx="2092">
                  <c:v>92.4</c:v>
                </c:pt>
                <c:pt idx="2093">
                  <c:v>92.300000000000011</c:v>
                </c:pt>
                <c:pt idx="2094">
                  <c:v>92.2</c:v>
                </c:pt>
                <c:pt idx="2095">
                  <c:v>92.1</c:v>
                </c:pt>
                <c:pt idx="2096">
                  <c:v>92</c:v>
                </c:pt>
                <c:pt idx="2097">
                  <c:v>91.9</c:v>
                </c:pt>
                <c:pt idx="2098">
                  <c:v>91.800000000000011</c:v>
                </c:pt>
                <c:pt idx="2099">
                  <c:v>91.7</c:v>
                </c:pt>
                <c:pt idx="2100">
                  <c:v>91.6</c:v>
                </c:pt>
                <c:pt idx="2101">
                  <c:v>91.5</c:v>
                </c:pt>
                <c:pt idx="2102">
                  <c:v>91.4</c:v>
                </c:pt>
                <c:pt idx="2103">
                  <c:v>91.3</c:v>
                </c:pt>
                <c:pt idx="2104">
                  <c:v>91.2</c:v>
                </c:pt>
                <c:pt idx="2105">
                  <c:v>91.1</c:v>
                </c:pt>
                <c:pt idx="2106">
                  <c:v>91.000000000000014</c:v>
                </c:pt>
                <c:pt idx="2107">
                  <c:v>90.9</c:v>
                </c:pt>
                <c:pt idx="2108">
                  <c:v>90.8</c:v>
                </c:pt>
                <c:pt idx="2109">
                  <c:v>90.7</c:v>
                </c:pt>
                <c:pt idx="2110">
                  <c:v>90.6</c:v>
                </c:pt>
                <c:pt idx="2111">
                  <c:v>90.500000000000014</c:v>
                </c:pt>
                <c:pt idx="2112">
                  <c:v>90.4</c:v>
                </c:pt>
                <c:pt idx="2113">
                  <c:v>90.3</c:v>
                </c:pt>
                <c:pt idx="2114">
                  <c:v>90.2</c:v>
                </c:pt>
                <c:pt idx="2115">
                  <c:v>90.1</c:v>
                </c:pt>
                <c:pt idx="2116">
                  <c:v>90.000000000000014</c:v>
                </c:pt>
                <c:pt idx="2117">
                  <c:v>89.9</c:v>
                </c:pt>
                <c:pt idx="2118">
                  <c:v>89.8</c:v>
                </c:pt>
                <c:pt idx="2119">
                  <c:v>89.7</c:v>
                </c:pt>
                <c:pt idx="2120">
                  <c:v>89.6</c:v>
                </c:pt>
                <c:pt idx="2121">
                  <c:v>89.500000000000014</c:v>
                </c:pt>
                <c:pt idx="2122">
                  <c:v>89.4</c:v>
                </c:pt>
                <c:pt idx="2123">
                  <c:v>89.3</c:v>
                </c:pt>
                <c:pt idx="2124">
                  <c:v>89.2</c:v>
                </c:pt>
                <c:pt idx="2125">
                  <c:v>89.1</c:v>
                </c:pt>
                <c:pt idx="2126">
                  <c:v>89.000000000000014</c:v>
                </c:pt>
                <c:pt idx="2127">
                  <c:v>88.9</c:v>
                </c:pt>
                <c:pt idx="2128">
                  <c:v>88.8</c:v>
                </c:pt>
                <c:pt idx="2129">
                  <c:v>88.7</c:v>
                </c:pt>
                <c:pt idx="2130">
                  <c:v>88.6</c:v>
                </c:pt>
                <c:pt idx="2131">
                  <c:v>88.500000000000014</c:v>
                </c:pt>
                <c:pt idx="2132">
                  <c:v>88.4</c:v>
                </c:pt>
                <c:pt idx="2133">
                  <c:v>88.3</c:v>
                </c:pt>
                <c:pt idx="2134">
                  <c:v>88.2</c:v>
                </c:pt>
                <c:pt idx="2135">
                  <c:v>88.100000000000009</c:v>
                </c:pt>
                <c:pt idx="2136">
                  <c:v>88</c:v>
                </c:pt>
                <c:pt idx="2137">
                  <c:v>87.9</c:v>
                </c:pt>
                <c:pt idx="2138">
                  <c:v>87.8</c:v>
                </c:pt>
                <c:pt idx="2139">
                  <c:v>87.7</c:v>
                </c:pt>
                <c:pt idx="2140">
                  <c:v>87.600000000000009</c:v>
                </c:pt>
                <c:pt idx="2141">
                  <c:v>87.5</c:v>
                </c:pt>
                <c:pt idx="2142">
                  <c:v>87.4</c:v>
                </c:pt>
                <c:pt idx="2143">
                  <c:v>87.3</c:v>
                </c:pt>
                <c:pt idx="2144">
                  <c:v>87.2</c:v>
                </c:pt>
                <c:pt idx="2145">
                  <c:v>87.100000000000009</c:v>
                </c:pt>
                <c:pt idx="2146">
                  <c:v>87</c:v>
                </c:pt>
                <c:pt idx="2147">
                  <c:v>86.9</c:v>
                </c:pt>
                <c:pt idx="2148">
                  <c:v>86.8</c:v>
                </c:pt>
                <c:pt idx="2149">
                  <c:v>86.7</c:v>
                </c:pt>
                <c:pt idx="2150">
                  <c:v>86.600000000000009</c:v>
                </c:pt>
                <c:pt idx="2151">
                  <c:v>86.5</c:v>
                </c:pt>
                <c:pt idx="2152">
                  <c:v>86.4</c:v>
                </c:pt>
                <c:pt idx="2153">
                  <c:v>86.3</c:v>
                </c:pt>
                <c:pt idx="2154">
                  <c:v>86.2</c:v>
                </c:pt>
                <c:pt idx="2155">
                  <c:v>86.100000000000009</c:v>
                </c:pt>
                <c:pt idx="2156">
                  <c:v>86</c:v>
                </c:pt>
                <c:pt idx="2157">
                  <c:v>85.9</c:v>
                </c:pt>
                <c:pt idx="2158">
                  <c:v>85.8</c:v>
                </c:pt>
                <c:pt idx="2159">
                  <c:v>85.7</c:v>
                </c:pt>
                <c:pt idx="2160">
                  <c:v>85.600000000000009</c:v>
                </c:pt>
                <c:pt idx="2161">
                  <c:v>85.5</c:v>
                </c:pt>
                <c:pt idx="2162">
                  <c:v>85.4</c:v>
                </c:pt>
                <c:pt idx="2163">
                  <c:v>85.3</c:v>
                </c:pt>
                <c:pt idx="2164">
                  <c:v>85.2</c:v>
                </c:pt>
                <c:pt idx="2165">
                  <c:v>85.100000000000009</c:v>
                </c:pt>
                <c:pt idx="2166">
                  <c:v>85</c:v>
                </c:pt>
                <c:pt idx="2167">
                  <c:v>84.9</c:v>
                </c:pt>
                <c:pt idx="2168">
                  <c:v>84.8</c:v>
                </c:pt>
                <c:pt idx="2169">
                  <c:v>84.7</c:v>
                </c:pt>
                <c:pt idx="2170">
                  <c:v>84.600000000000009</c:v>
                </c:pt>
                <c:pt idx="2171">
                  <c:v>84.5</c:v>
                </c:pt>
                <c:pt idx="2172">
                  <c:v>84.4</c:v>
                </c:pt>
                <c:pt idx="2173">
                  <c:v>84.3</c:v>
                </c:pt>
                <c:pt idx="2174">
                  <c:v>84.2</c:v>
                </c:pt>
                <c:pt idx="2175">
                  <c:v>84.100000000000009</c:v>
                </c:pt>
                <c:pt idx="2176">
                  <c:v>84</c:v>
                </c:pt>
                <c:pt idx="2177">
                  <c:v>83.9</c:v>
                </c:pt>
                <c:pt idx="2178">
                  <c:v>83.8</c:v>
                </c:pt>
                <c:pt idx="2179">
                  <c:v>83.7</c:v>
                </c:pt>
                <c:pt idx="2180">
                  <c:v>83.600000000000009</c:v>
                </c:pt>
                <c:pt idx="2181">
                  <c:v>83.5</c:v>
                </c:pt>
                <c:pt idx="2182">
                  <c:v>83.4</c:v>
                </c:pt>
                <c:pt idx="2183">
                  <c:v>83.3</c:v>
                </c:pt>
                <c:pt idx="2184">
                  <c:v>83.2</c:v>
                </c:pt>
                <c:pt idx="2185">
                  <c:v>83.100000000000009</c:v>
                </c:pt>
                <c:pt idx="2186">
                  <c:v>83</c:v>
                </c:pt>
                <c:pt idx="2187">
                  <c:v>82.9</c:v>
                </c:pt>
                <c:pt idx="2188">
                  <c:v>82.8</c:v>
                </c:pt>
                <c:pt idx="2189">
                  <c:v>82.7</c:v>
                </c:pt>
                <c:pt idx="2190">
                  <c:v>82.600000000000009</c:v>
                </c:pt>
                <c:pt idx="2191">
                  <c:v>82.5</c:v>
                </c:pt>
                <c:pt idx="2192">
                  <c:v>82.4</c:v>
                </c:pt>
                <c:pt idx="2193">
                  <c:v>82.3</c:v>
                </c:pt>
                <c:pt idx="2194">
                  <c:v>82.2</c:v>
                </c:pt>
                <c:pt idx="2195">
                  <c:v>82.100000000000009</c:v>
                </c:pt>
                <c:pt idx="2196">
                  <c:v>82</c:v>
                </c:pt>
                <c:pt idx="2197">
                  <c:v>81.899999999999991</c:v>
                </c:pt>
                <c:pt idx="2198">
                  <c:v>81.800000000000011</c:v>
                </c:pt>
                <c:pt idx="2199">
                  <c:v>81.7</c:v>
                </c:pt>
                <c:pt idx="2200">
                  <c:v>81.600000000000009</c:v>
                </c:pt>
                <c:pt idx="2201">
                  <c:v>81.5</c:v>
                </c:pt>
                <c:pt idx="2202">
                  <c:v>81.399999999999991</c:v>
                </c:pt>
                <c:pt idx="2203">
                  <c:v>81.300000000000011</c:v>
                </c:pt>
                <c:pt idx="2204">
                  <c:v>81.2</c:v>
                </c:pt>
                <c:pt idx="2205">
                  <c:v>81.100000000000009</c:v>
                </c:pt>
                <c:pt idx="2206">
                  <c:v>81</c:v>
                </c:pt>
                <c:pt idx="2207">
                  <c:v>80.899999999999991</c:v>
                </c:pt>
                <c:pt idx="2208">
                  <c:v>80.800000000000011</c:v>
                </c:pt>
                <c:pt idx="2209">
                  <c:v>80.7</c:v>
                </c:pt>
                <c:pt idx="2210">
                  <c:v>80.600000000000009</c:v>
                </c:pt>
                <c:pt idx="2211">
                  <c:v>80.5</c:v>
                </c:pt>
                <c:pt idx="2212">
                  <c:v>80.399999999999991</c:v>
                </c:pt>
                <c:pt idx="2213">
                  <c:v>80.300000000000011</c:v>
                </c:pt>
                <c:pt idx="2214">
                  <c:v>80.2</c:v>
                </c:pt>
                <c:pt idx="2215">
                  <c:v>80.100000000000009</c:v>
                </c:pt>
                <c:pt idx="2216">
                  <c:v>80</c:v>
                </c:pt>
                <c:pt idx="2217">
                  <c:v>79.899999999999991</c:v>
                </c:pt>
                <c:pt idx="2218">
                  <c:v>79.800000000000011</c:v>
                </c:pt>
                <c:pt idx="2219">
                  <c:v>79.7</c:v>
                </c:pt>
                <c:pt idx="2220">
                  <c:v>79.600000000000009</c:v>
                </c:pt>
                <c:pt idx="2221">
                  <c:v>79.5</c:v>
                </c:pt>
                <c:pt idx="2222">
                  <c:v>79.399999999999991</c:v>
                </c:pt>
                <c:pt idx="2223">
                  <c:v>79.300000000000011</c:v>
                </c:pt>
                <c:pt idx="2224">
                  <c:v>79.2</c:v>
                </c:pt>
                <c:pt idx="2225">
                  <c:v>79.100000000000009</c:v>
                </c:pt>
                <c:pt idx="2226">
                  <c:v>79</c:v>
                </c:pt>
                <c:pt idx="2227">
                  <c:v>78.899999999999991</c:v>
                </c:pt>
                <c:pt idx="2228">
                  <c:v>78.800000000000011</c:v>
                </c:pt>
                <c:pt idx="2229">
                  <c:v>78.7</c:v>
                </c:pt>
                <c:pt idx="2230">
                  <c:v>78.599999999999994</c:v>
                </c:pt>
                <c:pt idx="2231">
                  <c:v>78.5</c:v>
                </c:pt>
                <c:pt idx="2232">
                  <c:v>78.400000000000006</c:v>
                </c:pt>
                <c:pt idx="2233">
                  <c:v>78.300000000000011</c:v>
                </c:pt>
                <c:pt idx="2234">
                  <c:v>78.2</c:v>
                </c:pt>
                <c:pt idx="2235">
                  <c:v>78.099999999999994</c:v>
                </c:pt>
                <c:pt idx="2236">
                  <c:v>78</c:v>
                </c:pt>
                <c:pt idx="2237">
                  <c:v>77.900000000000006</c:v>
                </c:pt>
                <c:pt idx="2238">
                  <c:v>77.800000000000011</c:v>
                </c:pt>
                <c:pt idx="2239">
                  <c:v>77.7</c:v>
                </c:pt>
                <c:pt idx="2240">
                  <c:v>77.599999999999994</c:v>
                </c:pt>
                <c:pt idx="2241">
                  <c:v>77.5</c:v>
                </c:pt>
                <c:pt idx="2242">
                  <c:v>77.400000000000006</c:v>
                </c:pt>
                <c:pt idx="2243">
                  <c:v>77.300000000000011</c:v>
                </c:pt>
                <c:pt idx="2244">
                  <c:v>77.2</c:v>
                </c:pt>
                <c:pt idx="2245">
                  <c:v>77.099999999999994</c:v>
                </c:pt>
                <c:pt idx="2246">
                  <c:v>77</c:v>
                </c:pt>
                <c:pt idx="2247">
                  <c:v>76.900000000000006</c:v>
                </c:pt>
                <c:pt idx="2248">
                  <c:v>76.800000000000011</c:v>
                </c:pt>
                <c:pt idx="2249">
                  <c:v>76.7</c:v>
                </c:pt>
                <c:pt idx="2250">
                  <c:v>76.599999999999994</c:v>
                </c:pt>
                <c:pt idx="2251">
                  <c:v>76.5</c:v>
                </c:pt>
                <c:pt idx="2252">
                  <c:v>76.400000000000006</c:v>
                </c:pt>
                <c:pt idx="2253">
                  <c:v>76.300000000000011</c:v>
                </c:pt>
                <c:pt idx="2254">
                  <c:v>76.2</c:v>
                </c:pt>
                <c:pt idx="2255">
                  <c:v>76.099999999999994</c:v>
                </c:pt>
                <c:pt idx="2256">
                  <c:v>76</c:v>
                </c:pt>
                <c:pt idx="2257">
                  <c:v>75.900000000000006</c:v>
                </c:pt>
                <c:pt idx="2258">
                  <c:v>75.8</c:v>
                </c:pt>
                <c:pt idx="2259">
                  <c:v>75.7</c:v>
                </c:pt>
                <c:pt idx="2260">
                  <c:v>75.599999999999994</c:v>
                </c:pt>
                <c:pt idx="2261">
                  <c:v>75.500000000000014</c:v>
                </c:pt>
                <c:pt idx="2262">
                  <c:v>75.400000000000006</c:v>
                </c:pt>
                <c:pt idx="2263">
                  <c:v>75.3</c:v>
                </c:pt>
                <c:pt idx="2264">
                  <c:v>75.2</c:v>
                </c:pt>
                <c:pt idx="2265">
                  <c:v>75.099999999999994</c:v>
                </c:pt>
                <c:pt idx="2266">
                  <c:v>75.000000000000014</c:v>
                </c:pt>
                <c:pt idx="2267">
                  <c:v>74.900000000000006</c:v>
                </c:pt>
                <c:pt idx="2268">
                  <c:v>74.8</c:v>
                </c:pt>
                <c:pt idx="2269">
                  <c:v>74.7</c:v>
                </c:pt>
                <c:pt idx="2270">
                  <c:v>74.599999999999994</c:v>
                </c:pt>
                <c:pt idx="2271">
                  <c:v>74.500000000000014</c:v>
                </c:pt>
                <c:pt idx="2272">
                  <c:v>74.400000000000006</c:v>
                </c:pt>
                <c:pt idx="2273">
                  <c:v>74.3</c:v>
                </c:pt>
                <c:pt idx="2274">
                  <c:v>74.2</c:v>
                </c:pt>
                <c:pt idx="2275">
                  <c:v>74.099999999999994</c:v>
                </c:pt>
                <c:pt idx="2276">
                  <c:v>74.000000000000014</c:v>
                </c:pt>
                <c:pt idx="2277">
                  <c:v>73.900000000000006</c:v>
                </c:pt>
                <c:pt idx="2278">
                  <c:v>73.8</c:v>
                </c:pt>
                <c:pt idx="2279">
                  <c:v>73.7</c:v>
                </c:pt>
                <c:pt idx="2280">
                  <c:v>73.599999999999994</c:v>
                </c:pt>
                <c:pt idx="2281">
                  <c:v>73.500000000000014</c:v>
                </c:pt>
                <c:pt idx="2282">
                  <c:v>73.400000000000006</c:v>
                </c:pt>
                <c:pt idx="2283">
                  <c:v>73.3</c:v>
                </c:pt>
                <c:pt idx="2284">
                  <c:v>73.2</c:v>
                </c:pt>
                <c:pt idx="2285">
                  <c:v>73.099999999999994</c:v>
                </c:pt>
                <c:pt idx="2286">
                  <c:v>73.000000000000014</c:v>
                </c:pt>
                <c:pt idx="2287">
                  <c:v>72.900000000000006</c:v>
                </c:pt>
                <c:pt idx="2288">
                  <c:v>72.8</c:v>
                </c:pt>
                <c:pt idx="2289">
                  <c:v>72.7</c:v>
                </c:pt>
                <c:pt idx="2290">
                  <c:v>72.600000000000009</c:v>
                </c:pt>
                <c:pt idx="2291">
                  <c:v>72.5</c:v>
                </c:pt>
                <c:pt idx="2292">
                  <c:v>72.400000000000006</c:v>
                </c:pt>
                <c:pt idx="2293">
                  <c:v>72.3</c:v>
                </c:pt>
                <c:pt idx="2294">
                  <c:v>72.2</c:v>
                </c:pt>
                <c:pt idx="2295">
                  <c:v>72.100000000000009</c:v>
                </c:pt>
                <c:pt idx="2296">
                  <c:v>72</c:v>
                </c:pt>
                <c:pt idx="2297">
                  <c:v>71.900000000000006</c:v>
                </c:pt>
                <c:pt idx="2298">
                  <c:v>71.8</c:v>
                </c:pt>
                <c:pt idx="2299">
                  <c:v>71.7</c:v>
                </c:pt>
                <c:pt idx="2300">
                  <c:v>71.600000000000009</c:v>
                </c:pt>
                <c:pt idx="2301">
                  <c:v>71.5</c:v>
                </c:pt>
                <c:pt idx="2302">
                  <c:v>71.400000000000006</c:v>
                </c:pt>
                <c:pt idx="2303">
                  <c:v>71.3</c:v>
                </c:pt>
                <c:pt idx="2304">
                  <c:v>71.2</c:v>
                </c:pt>
                <c:pt idx="2305">
                  <c:v>71.100000000000009</c:v>
                </c:pt>
                <c:pt idx="2306">
                  <c:v>71</c:v>
                </c:pt>
                <c:pt idx="2307">
                  <c:v>70.900000000000006</c:v>
                </c:pt>
                <c:pt idx="2308">
                  <c:v>70.8</c:v>
                </c:pt>
                <c:pt idx="2309">
                  <c:v>70.7</c:v>
                </c:pt>
                <c:pt idx="2310">
                  <c:v>70.600000000000009</c:v>
                </c:pt>
                <c:pt idx="2311">
                  <c:v>70.5</c:v>
                </c:pt>
                <c:pt idx="2312">
                  <c:v>70.400000000000006</c:v>
                </c:pt>
                <c:pt idx="2313">
                  <c:v>70.3</c:v>
                </c:pt>
                <c:pt idx="2314">
                  <c:v>70.2</c:v>
                </c:pt>
                <c:pt idx="2315">
                  <c:v>70.100000000000009</c:v>
                </c:pt>
                <c:pt idx="2316">
                  <c:v>70</c:v>
                </c:pt>
                <c:pt idx="2317">
                  <c:v>69.900000000000006</c:v>
                </c:pt>
                <c:pt idx="2318">
                  <c:v>69.8</c:v>
                </c:pt>
                <c:pt idx="2319">
                  <c:v>69.7</c:v>
                </c:pt>
                <c:pt idx="2320">
                  <c:v>69.600000000000009</c:v>
                </c:pt>
                <c:pt idx="2321">
                  <c:v>69.5</c:v>
                </c:pt>
                <c:pt idx="2322">
                  <c:v>69.400000000000006</c:v>
                </c:pt>
                <c:pt idx="2323">
                  <c:v>69.3</c:v>
                </c:pt>
                <c:pt idx="2324">
                  <c:v>69.2</c:v>
                </c:pt>
                <c:pt idx="2325">
                  <c:v>69.100000000000009</c:v>
                </c:pt>
                <c:pt idx="2326">
                  <c:v>69</c:v>
                </c:pt>
                <c:pt idx="2327">
                  <c:v>68.900000000000006</c:v>
                </c:pt>
                <c:pt idx="2328">
                  <c:v>68.8</c:v>
                </c:pt>
                <c:pt idx="2329">
                  <c:v>68.7</c:v>
                </c:pt>
                <c:pt idx="2330">
                  <c:v>68.600000000000009</c:v>
                </c:pt>
                <c:pt idx="2331">
                  <c:v>68.5</c:v>
                </c:pt>
                <c:pt idx="2332">
                  <c:v>68.400000000000006</c:v>
                </c:pt>
                <c:pt idx="2333">
                  <c:v>68.3</c:v>
                </c:pt>
                <c:pt idx="2334">
                  <c:v>68.2</c:v>
                </c:pt>
                <c:pt idx="2335">
                  <c:v>68.100000000000009</c:v>
                </c:pt>
                <c:pt idx="2336">
                  <c:v>68</c:v>
                </c:pt>
                <c:pt idx="2337">
                  <c:v>67.900000000000006</c:v>
                </c:pt>
                <c:pt idx="2338">
                  <c:v>67.8</c:v>
                </c:pt>
                <c:pt idx="2339">
                  <c:v>67.7</c:v>
                </c:pt>
                <c:pt idx="2340">
                  <c:v>67.600000000000009</c:v>
                </c:pt>
                <c:pt idx="2341">
                  <c:v>67.5</c:v>
                </c:pt>
                <c:pt idx="2342">
                  <c:v>67.400000000000006</c:v>
                </c:pt>
                <c:pt idx="2343">
                  <c:v>67.3</c:v>
                </c:pt>
                <c:pt idx="2344">
                  <c:v>67.2</c:v>
                </c:pt>
                <c:pt idx="2345">
                  <c:v>67.100000000000009</c:v>
                </c:pt>
                <c:pt idx="2346">
                  <c:v>67</c:v>
                </c:pt>
                <c:pt idx="2347">
                  <c:v>66.900000000000006</c:v>
                </c:pt>
                <c:pt idx="2348">
                  <c:v>66.8</c:v>
                </c:pt>
                <c:pt idx="2349">
                  <c:v>66.7</c:v>
                </c:pt>
                <c:pt idx="2350">
                  <c:v>66.600000000000009</c:v>
                </c:pt>
                <c:pt idx="2351">
                  <c:v>66.5</c:v>
                </c:pt>
                <c:pt idx="2352">
                  <c:v>66.400000000000006</c:v>
                </c:pt>
                <c:pt idx="2353">
                  <c:v>66.300000000000011</c:v>
                </c:pt>
                <c:pt idx="2354">
                  <c:v>66.2</c:v>
                </c:pt>
                <c:pt idx="2355">
                  <c:v>66.100000000000009</c:v>
                </c:pt>
                <c:pt idx="2356">
                  <c:v>66</c:v>
                </c:pt>
                <c:pt idx="2357">
                  <c:v>65.899999999999991</c:v>
                </c:pt>
                <c:pt idx="2358">
                  <c:v>65.800000000000011</c:v>
                </c:pt>
                <c:pt idx="2359">
                  <c:v>65.7</c:v>
                </c:pt>
                <c:pt idx="2360">
                  <c:v>65.600000000000009</c:v>
                </c:pt>
                <c:pt idx="2361">
                  <c:v>65.5</c:v>
                </c:pt>
                <c:pt idx="2362">
                  <c:v>65.399999999999991</c:v>
                </c:pt>
                <c:pt idx="2363">
                  <c:v>65.300000000000011</c:v>
                </c:pt>
                <c:pt idx="2364">
                  <c:v>65.2</c:v>
                </c:pt>
                <c:pt idx="2365">
                  <c:v>65.100000000000009</c:v>
                </c:pt>
                <c:pt idx="2366">
                  <c:v>65</c:v>
                </c:pt>
                <c:pt idx="2367">
                  <c:v>64.899999999999991</c:v>
                </c:pt>
                <c:pt idx="2368">
                  <c:v>64.800000000000011</c:v>
                </c:pt>
                <c:pt idx="2369">
                  <c:v>64.7</c:v>
                </c:pt>
                <c:pt idx="2370">
                  <c:v>64.600000000000009</c:v>
                </c:pt>
                <c:pt idx="2371">
                  <c:v>64.5</c:v>
                </c:pt>
                <c:pt idx="2372">
                  <c:v>64.399999999999991</c:v>
                </c:pt>
                <c:pt idx="2373">
                  <c:v>64.300000000000011</c:v>
                </c:pt>
                <c:pt idx="2374">
                  <c:v>64.2</c:v>
                </c:pt>
                <c:pt idx="2375">
                  <c:v>64.100000000000009</c:v>
                </c:pt>
                <c:pt idx="2376">
                  <c:v>64</c:v>
                </c:pt>
                <c:pt idx="2377">
                  <c:v>63.899999999999991</c:v>
                </c:pt>
                <c:pt idx="2378">
                  <c:v>63.800000000000011</c:v>
                </c:pt>
                <c:pt idx="2379">
                  <c:v>63.7</c:v>
                </c:pt>
                <c:pt idx="2380">
                  <c:v>63.600000000000009</c:v>
                </c:pt>
                <c:pt idx="2381">
                  <c:v>63.5</c:v>
                </c:pt>
                <c:pt idx="2382">
                  <c:v>63.399999999999991</c:v>
                </c:pt>
                <c:pt idx="2383">
                  <c:v>63.300000000000011</c:v>
                </c:pt>
                <c:pt idx="2384">
                  <c:v>63.2</c:v>
                </c:pt>
                <c:pt idx="2385">
                  <c:v>63.1</c:v>
                </c:pt>
                <c:pt idx="2386">
                  <c:v>63</c:v>
                </c:pt>
                <c:pt idx="2387">
                  <c:v>62.900000000000013</c:v>
                </c:pt>
                <c:pt idx="2388">
                  <c:v>62.800000000000004</c:v>
                </c:pt>
                <c:pt idx="2389">
                  <c:v>62.7</c:v>
                </c:pt>
                <c:pt idx="2390">
                  <c:v>62.6</c:v>
                </c:pt>
                <c:pt idx="2391">
                  <c:v>62.5</c:v>
                </c:pt>
                <c:pt idx="2392">
                  <c:v>62.400000000000006</c:v>
                </c:pt>
                <c:pt idx="2393">
                  <c:v>62.300000000000004</c:v>
                </c:pt>
                <c:pt idx="2394">
                  <c:v>62.2</c:v>
                </c:pt>
                <c:pt idx="2395">
                  <c:v>62.1</c:v>
                </c:pt>
                <c:pt idx="2396">
                  <c:v>62</c:v>
                </c:pt>
                <c:pt idx="2397">
                  <c:v>61.900000000000006</c:v>
                </c:pt>
                <c:pt idx="2398">
                  <c:v>61.800000000000004</c:v>
                </c:pt>
                <c:pt idx="2399">
                  <c:v>61.7</c:v>
                </c:pt>
                <c:pt idx="2400">
                  <c:v>61.6</c:v>
                </c:pt>
                <c:pt idx="2401">
                  <c:v>61.500000000000007</c:v>
                </c:pt>
                <c:pt idx="2402">
                  <c:v>61.4</c:v>
                </c:pt>
                <c:pt idx="2403">
                  <c:v>61.300000000000004</c:v>
                </c:pt>
                <c:pt idx="2404">
                  <c:v>61.2</c:v>
                </c:pt>
                <c:pt idx="2405">
                  <c:v>61.1</c:v>
                </c:pt>
                <c:pt idx="2406">
                  <c:v>61.000000000000007</c:v>
                </c:pt>
                <c:pt idx="2407">
                  <c:v>60.9</c:v>
                </c:pt>
                <c:pt idx="2408">
                  <c:v>60.800000000000004</c:v>
                </c:pt>
                <c:pt idx="2409">
                  <c:v>60.7</c:v>
                </c:pt>
                <c:pt idx="2410">
                  <c:v>60.600000000000009</c:v>
                </c:pt>
                <c:pt idx="2411">
                  <c:v>60.5</c:v>
                </c:pt>
                <c:pt idx="2412">
                  <c:v>60.4</c:v>
                </c:pt>
                <c:pt idx="2413">
                  <c:v>60.300000000000004</c:v>
                </c:pt>
                <c:pt idx="2414">
                  <c:v>60.2</c:v>
                </c:pt>
                <c:pt idx="2415">
                  <c:v>60.100000000000009</c:v>
                </c:pt>
                <c:pt idx="2416">
                  <c:v>60</c:v>
                </c:pt>
                <c:pt idx="2417">
                  <c:v>59.9</c:v>
                </c:pt>
                <c:pt idx="2418">
                  <c:v>59.800000000000004</c:v>
                </c:pt>
                <c:pt idx="2419">
                  <c:v>59.7</c:v>
                </c:pt>
                <c:pt idx="2420">
                  <c:v>59.600000000000009</c:v>
                </c:pt>
                <c:pt idx="2421">
                  <c:v>59.5</c:v>
                </c:pt>
                <c:pt idx="2422">
                  <c:v>59.4</c:v>
                </c:pt>
                <c:pt idx="2423">
                  <c:v>59.300000000000004</c:v>
                </c:pt>
                <c:pt idx="2424">
                  <c:v>59.2</c:v>
                </c:pt>
                <c:pt idx="2425">
                  <c:v>59.1</c:v>
                </c:pt>
                <c:pt idx="2426">
                  <c:v>59</c:v>
                </c:pt>
                <c:pt idx="2427">
                  <c:v>58.900000000000006</c:v>
                </c:pt>
                <c:pt idx="2428">
                  <c:v>58.800000000000004</c:v>
                </c:pt>
                <c:pt idx="2429">
                  <c:v>58.7</c:v>
                </c:pt>
                <c:pt idx="2430">
                  <c:v>58.6</c:v>
                </c:pt>
                <c:pt idx="2431">
                  <c:v>58.5</c:v>
                </c:pt>
                <c:pt idx="2432">
                  <c:v>58.400000000000006</c:v>
                </c:pt>
                <c:pt idx="2433">
                  <c:v>58.300000000000004</c:v>
                </c:pt>
                <c:pt idx="2434">
                  <c:v>58.2</c:v>
                </c:pt>
                <c:pt idx="2435">
                  <c:v>58.1</c:v>
                </c:pt>
                <c:pt idx="2436">
                  <c:v>58</c:v>
                </c:pt>
                <c:pt idx="2437">
                  <c:v>57.900000000000006</c:v>
                </c:pt>
                <c:pt idx="2438">
                  <c:v>57.800000000000004</c:v>
                </c:pt>
                <c:pt idx="2439">
                  <c:v>57.7</c:v>
                </c:pt>
                <c:pt idx="2440">
                  <c:v>57.6</c:v>
                </c:pt>
                <c:pt idx="2441">
                  <c:v>57.5</c:v>
                </c:pt>
                <c:pt idx="2442">
                  <c:v>57.400000000000006</c:v>
                </c:pt>
                <c:pt idx="2443">
                  <c:v>57.300000000000004</c:v>
                </c:pt>
                <c:pt idx="2444">
                  <c:v>57.2</c:v>
                </c:pt>
                <c:pt idx="2445">
                  <c:v>57.1</c:v>
                </c:pt>
                <c:pt idx="2446">
                  <c:v>57</c:v>
                </c:pt>
                <c:pt idx="2447">
                  <c:v>56.900000000000006</c:v>
                </c:pt>
                <c:pt idx="2448">
                  <c:v>56.800000000000004</c:v>
                </c:pt>
                <c:pt idx="2449">
                  <c:v>56.7</c:v>
                </c:pt>
                <c:pt idx="2450">
                  <c:v>56.6</c:v>
                </c:pt>
                <c:pt idx="2451">
                  <c:v>56.5</c:v>
                </c:pt>
                <c:pt idx="2452">
                  <c:v>56.400000000000006</c:v>
                </c:pt>
                <c:pt idx="2453">
                  <c:v>56.300000000000004</c:v>
                </c:pt>
                <c:pt idx="2454">
                  <c:v>56.2</c:v>
                </c:pt>
                <c:pt idx="2455">
                  <c:v>56.1</c:v>
                </c:pt>
                <c:pt idx="2456">
                  <c:v>56.000000000000007</c:v>
                </c:pt>
                <c:pt idx="2457">
                  <c:v>55.900000000000006</c:v>
                </c:pt>
                <c:pt idx="2458">
                  <c:v>55.8</c:v>
                </c:pt>
                <c:pt idx="2459">
                  <c:v>55.7</c:v>
                </c:pt>
                <c:pt idx="2460">
                  <c:v>55.6</c:v>
                </c:pt>
                <c:pt idx="2461">
                  <c:v>55.500000000000007</c:v>
                </c:pt>
                <c:pt idx="2462">
                  <c:v>55.400000000000006</c:v>
                </c:pt>
                <c:pt idx="2463">
                  <c:v>55.3</c:v>
                </c:pt>
                <c:pt idx="2464">
                  <c:v>55.2</c:v>
                </c:pt>
                <c:pt idx="2465">
                  <c:v>55.1</c:v>
                </c:pt>
                <c:pt idx="2466">
                  <c:v>55.000000000000007</c:v>
                </c:pt>
                <c:pt idx="2467">
                  <c:v>54.900000000000006</c:v>
                </c:pt>
                <c:pt idx="2468">
                  <c:v>54.8</c:v>
                </c:pt>
                <c:pt idx="2469">
                  <c:v>54.7</c:v>
                </c:pt>
                <c:pt idx="2470">
                  <c:v>54.6</c:v>
                </c:pt>
                <c:pt idx="2471">
                  <c:v>54.500000000000007</c:v>
                </c:pt>
                <c:pt idx="2472">
                  <c:v>54.4</c:v>
                </c:pt>
                <c:pt idx="2473">
                  <c:v>54.300000000000004</c:v>
                </c:pt>
                <c:pt idx="2474">
                  <c:v>54.2</c:v>
                </c:pt>
                <c:pt idx="2475">
                  <c:v>54.1</c:v>
                </c:pt>
                <c:pt idx="2476">
                  <c:v>54.000000000000007</c:v>
                </c:pt>
                <c:pt idx="2477">
                  <c:v>53.9</c:v>
                </c:pt>
                <c:pt idx="2478">
                  <c:v>53.800000000000004</c:v>
                </c:pt>
                <c:pt idx="2479">
                  <c:v>53.7</c:v>
                </c:pt>
                <c:pt idx="2480">
                  <c:v>53.6</c:v>
                </c:pt>
                <c:pt idx="2481">
                  <c:v>53.500000000000007</c:v>
                </c:pt>
                <c:pt idx="2482">
                  <c:v>53.4</c:v>
                </c:pt>
                <c:pt idx="2483">
                  <c:v>53.300000000000004</c:v>
                </c:pt>
                <c:pt idx="2484">
                  <c:v>53.2</c:v>
                </c:pt>
                <c:pt idx="2485">
                  <c:v>53.100000000000009</c:v>
                </c:pt>
                <c:pt idx="2486">
                  <c:v>53</c:v>
                </c:pt>
                <c:pt idx="2487">
                  <c:v>52.9</c:v>
                </c:pt>
                <c:pt idx="2488">
                  <c:v>52.800000000000004</c:v>
                </c:pt>
                <c:pt idx="2489">
                  <c:v>52.7</c:v>
                </c:pt>
                <c:pt idx="2490">
                  <c:v>52.600000000000009</c:v>
                </c:pt>
                <c:pt idx="2491">
                  <c:v>52.5</c:v>
                </c:pt>
                <c:pt idx="2492">
                  <c:v>52.4</c:v>
                </c:pt>
                <c:pt idx="2493">
                  <c:v>52.300000000000004</c:v>
                </c:pt>
                <c:pt idx="2494">
                  <c:v>52.2</c:v>
                </c:pt>
                <c:pt idx="2495">
                  <c:v>52.100000000000009</c:v>
                </c:pt>
                <c:pt idx="2496">
                  <c:v>52</c:v>
                </c:pt>
                <c:pt idx="2497">
                  <c:v>51.9</c:v>
                </c:pt>
                <c:pt idx="2498">
                  <c:v>51.800000000000004</c:v>
                </c:pt>
                <c:pt idx="2499">
                  <c:v>51.7</c:v>
                </c:pt>
                <c:pt idx="2500">
                  <c:v>51.600000000000009</c:v>
                </c:pt>
                <c:pt idx="2501">
                  <c:v>51.5</c:v>
                </c:pt>
                <c:pt idx="2502">
                  <c:v>51.400000000000006</c:v>
                </c:pt>
                <c:pt idx="2503">
                  <c:v>51.300000000000004</c:v>
                </c:pt>
                <c:pt idx="2504">
                  <c:v>51.2</c:v>
                </c:pt>
                <c:pt idx="2505">
                  <c:v>51.1</c:v>
                </c:pt>
                <c:pt idx="2506">
                  <c:v>51</c:v>
                </c:pt>
                <c:pt idx="2507">
                  <c:v>50.900000000000006</c:v>
                </c:pt>
                <c:pt idx="2508">
                  <c:v>50.800000000000004</c:v>
                </c:pt>
                <c:pt idx="2509">
                  <c:v>50.7</c:v>
                </c:pt>
                <c:pt idx="2510">
                  <c:v>50.6</c:v>
                </c:pt>
                <c:pt idx="2511">
                  <c:v>50.5</c:v>
                </c:pt>
                <c:pt idx="2512">
                  <c:v>50.400000000000006</c:v>
                </c:pt>
                <c:pt idx="2513">
                  <c:v>50.300000000000004</c:v>
                </c:pt>
                <c:pt idx="2514">
                  <c:v>50.2</c:v>
                </c:pt>
                <c:pt idx="2515">
                  <c:v>50.1</c:v>
                </c:pt>
                <c:pt idx="2516">
                  <c:v>50</c:v>
                </c:pt>
                <c:pt idx="2517">
                  <c:v>49.900000000000006</c:v>
                </c:pt>
                <c:pt idx="2518">
                  <c:v>49.800000000000004</c:v>
                </c:pt>
                <c:pt idx="2519">
                  <c:v>49.7</c:v>
                </c:pt>
                <c:pt idx="2520">
                  <c:v>49.6</c:v>
                </c:pt>
                <c:pt idx="2521">
                  <c:v>49.5</c:v>
                </c:pt>
                <c:pt idx="2522">
                  <c:v>49.400000000000006</c:v>
                </c:pt>
                <c:pt idx="2523">
                  <c:v>49.300000000000004</c:v>
                </c:pt>
                <c:pt idx="2524">
                  <c:v>49.2</c:v>
                </c:pt>
                <c:pt idx="2525">
                  <c:v>49.1</c:v>
                </c:pt>
                <c:pt idx="2526">
                  <c:v>49</c:v>
                </c:pt>
                <c:pt idx="2527">
                  <c:v>48.900000000000006</c:v>
                </c:pt>
                <c:pt idx="2528">
                  <c:v>48.800000000000004</c:v>
                </c:pt>
                <c:pt idx="2529">
                  <c:v>48.7</c:v>
                </c:pt>
                <c:pt idx="2530">
                  <c:v>48.6</c:v>
                </c:pt>
                <c:pt idx="2531">
                  <c:v>48.5</c:v>
                </c:pt>
                <c:pt idx="2532">
                  <c:v>48.400000000000006</c:v>
                </c:pt>
                <c:pt idx="2533">
                  <c:v>48.3</c:v>
                </c:pt>
                <c:pt idx="2534">
                  <c:v>48.2</c:v>
                </c:pt>
                <c:pt idx="2535">
                  <c:v>48.1</c:v>
                </c:pt>
                <c:pt idx="2536">
                  <c:v>48.000000000000007</c:v>
                </c:pt>
                <c:pt idx="2537">
                  <c:v>47.900000000000006</c:v>
                </c:pt>
                <c:pt idx="2538">
                  <c:v>47.8</c:v>
                </c:pt>
                <c:pt idx="2539">
                  <c:v>47.7</c:v>
                </c:pt>
                <c:pt idx="2540">
                  <c:v>47.6</c:v>
                </c:pt>
                <c:pt idx="2541">
                  <c:v>47.500000000000007</c:v>
                </c:pt>
                <c:pt idx="2542">
                  <c:v>47.400000000000006</c:v>
                </c:pt>
                <c:pt idx="2543">
                  <c:v>47.3</c:v>
                </c:pt>
                <c:pt idx="2544">
                  <c:v>47.2</c:v>
                </c:pt>
                <c:pt idx="2545">
                  <c:v>47.1</c:v>
                </c:pt>
                <c:pt idx="2546">
                  <c:v>47.000000000000007</c:v>
                </c:pt>
                <c:pt idx="2547">
                  <c:v>46.900000000000006</c:v>
                </c:pt>
                <c:pt idx="2548">
                  <c:v>46.800000000000004</c:v>
                </c:pt>
                <c:pt idx="2549">
                  <c:v>46.7</c:v>
                </c:pt>
                <c:pt idx="2550">
                  <c:v>46.6</c:v>
                </c:pt>
                <c:pt idx="2551">
                  <c:v>46.500000000000007</c:v>
                </c:pt>
                <c:pt idx="2552">
                  <c:v>46.4</c:v>
                </c:pt>
                <c:pt idx="2553">
                  <c:v>46.300000000000004</c:v>
                </c:pt>
                <c:pt idx="2554">
                  <c:v>46.2</c:v>
                </c:pt>
                <c:pt idx="2555">
                  <c:v>46.1</c:v>
                </c:pt>
                <c:pt idx="2556">
                  <c:v>46.000000000000007</c:v>
                </c:pt>
                <c:pt idx="2557">
                  <c:v>45.9</c:v>
                </c:pt>
                <c:pt idx="2558">
                  <c:v>45.800000000000004</c:v>
                </c:pt>
                <c:pt idx="2559">
                  <c:v>45.7</c:v>
                </c:pt>
                <c:pt idx="2560">
                  <c:v>45.6</c:v>
                </c:pt>
                <c:pt idx="2561">
                  <c:v>45.500000000000007</c:v>
                </c:pt>
                <c:pt idx="2562">
                  <c:v>45.4</c:v>
                </c:pt>
                <c:pt idx="2563">
                  <c:v>45.300000000000004</c:v>
                </c:pt>
                <c:pt idx="2564">
                  <c:v>45.2</c:v>
                </c:pt>
                <c:pt idx="2565">
                  <c:v>45.100000000000009</c:v>
                </c:pt>
                <c:pt idx="2566">
                  <c:v>45</c:v>
                </c:pt>
                <c:pt idx="2567">
                  <c:v>44.9</c:v>
                </c:pt>
                <c:pt idx="2568">
                  <c:v>44.800000000000004</c:v>
                </c:pt>
                <c:pt idx="2569">
                  <c:v>44.7</c:v>
                </c:pt>
                <c:pt idx="2570">
                  <c:v>44.600000000000009</c:v>
                </c:pt>
                <c:pt idx="2571">
                  <c:v>44.5</c:v>
                </c:pt>
                <c:pt idx="2572">
                  <c:v>44.4</c:v>
                </c:pt>
                <c:pt idx="2573">
                  <c:v>44.300000000000004</c:v>
                </c:pt>
                <c:pt idx="2574">
                  <c:v>44.2</c:v>
                </c:pt>
                <c:pt idx="2575">
                  <c:v>44.100000000000009</c:v>
                </c:pt>
                <c:pt idx="2576">
                  <c:v>44</c:v>
                </c:pt>
                <c:pt idx="2577">
                  <c:v>43.9</c:v>
                </c:pt>
                <c:pt idx="2578">
                  <c:v>43.800000000000004</c:v>
                </c:pt>
                <c:pt idx="2579">
                  <c:v>43.7</c:v>
                </c:pt>
                <c:pt idx="2580">
                  <c:v>43.6</c:v>
                </c:pt>
                <c:pt idx="2581">
                  <c:v>43.5</c:v>
                </c:pt>
                <c:pt idx="2582">
                  <c:v>43.400000000000006</c:v>
                </c:pt>
                <c:pt idx="2583">
                  <c:v>43.300000000000004</c:v>
                </c:pt>
                <c:pt idx="2584">
                  <c:v>43.2</c:v>
                </c:pt>
                <c:pt idx="2585">
                  <c:v>43.1</c:v>
                </c:pt>
                <c:pt idx="2586">
                  <c:v>43</c:v>
                </c:pt>
                <c:pt idx="2587">
                  <c:v>42.900000000000006</c:v>
                </c:pt>
                <c:pt idx="2588">
                  <c:v>42.800000000000004</c:v>
                </c:pt>
                <c:pt idx="2589">
                  <c:v>42.7</c:v>
                </c:pt>
                <c:pt idx="2590">
                  <c:v>42.6</c:v>
                </c:pt>
                <c:pt idx="2591">
                  <c:v>42.5</c:v>
                </c:pt>
                <c:pt idx="2592">
                  <c:v>42.400000000000006</c:v>
                </c:pt>
                <c:pt idx="2593">
                  <c:v>42.300000000000004</c:v>
                </c:pt>
                <c:pt idx="2594">
                  <c:v>42.2</c:v>
                </c:pt>
                <c:pt idx="2595">
                  <c:v>42.1</c:v>
                </c:pt>
                <c:pt idx="2596">
                  <c:v>42</c:v>
                </c:pt>
                <c:pt idx="2597">
                  <c:v>41.900000000000006</c:v>
                </c:pt>
                <c:pt idx="2598">
                  <c:v>41.800000000000004</c:v>
                </c:pt>
                <c:pt idx="2599">
                  <c:v>41.7</c:v>
                </c:pt>
                <c:pt idx="2600">
                  <c:v>41.6</c:v>
                </c:pt>
                <c:pt idx="2601">
                  <c:v>41.5</c:v>
                </c:pt>
                <c:pt idx="2602">
                  <c:v>41.400000000000006</c:v>
                </c:pt>
                <c:pt idx="2603">
                  <c:v>41.300000000000004</c:v>
                </c:pt>
                <c:pt idx="2604">
                  <c:v>41.2</c:v>
                </c:pt>
                <c:pt idx="2605">
                  <c:v>41.1</c:v>
                </c:pt>
                <c:pt idx="2606">
                  <c:v>41</c:v>
                </c:pt>
                <c:pt idx="2607">
                  <c:v>40.900000000000006</c:v>
                </c:pt>
                <c:pt idx="2608">
                  <c:v>40.800000000000004</c:v>
                </c:pt>
                <c:pt idx="2609">
                  <c:v>40.700000000000003</c:v>
                </c:pt>
                <c:pt idx="2610">
                  <c:v>40.6</c:v>
                </c:pt>
                <c:pt idx="2611">
                  <c:v>40.500000000000007</c:v>
                </c:pt>
                <c:pt idx="2612">
                  <c:v>40.400000000000006</c:v>
                </c:pt>
                <c:pt idx="2613">
                  <c:v>40.299999999999997</c:v>
                </c:pt>
                <c:pt idx="2614">
                  <c:v>40.200000000000003</c:v>
                </c:pt>
                <c:pt idx="2615">
                  <c:v>40.1</c:v>
                </c:pt>
                <c:pt idx="2616">
                  <c:v>40.000000000000007</c:v>
                </c:pt>
                <c:pt idx="2617">
                  <c:v>39.900000000000006</c:v>
                </c:pt>
                <c:pt idx="2618">
                  <c:v>39.799999999999997</c:v>
                </c:pt>
                <c:pt idx="2619">
                  <c:v>39.700000000000003</c:v>
                </c:pt>
                <c:pt idx="2620">
                  <c:v>39.6</c:v>
                </c:pt>
                <c:pt idx="2621">
                  <c:v>39.500000000000007</c:v>
                </c:pt>
                <c:pt idx="2622">
                  <c:v>39.400000000000006</c:v>
                </c:pt>
                <c:pt idx="2623">
                  <c:v>39.299999999999997</c:v>
                </c:pt>
                <c:pt idx="2624">
                  <c:v>39.200000000000003</c:v>
                </c:pt>
                <c:pt idx="2625">
                  <c:v>39.1</c:v>
                </c:pt>
                <c:pt idx="2626">
                  <c:v>39.000000000000007</c:v>
                </c:pt>
                <c:pt idx="2627">
                  <c:v>38.9</c:v>
                </c:pt>
                <c:pt idx="2628">
                  <c:v>38.800000000000004</c:v>
                </c:pt>
                <c:pt idx="2629">
                  <c:v>38.700000000000003</c:v>
                </c:pt>
                <c:pt idx="2630">
                  <c:v>38.6</c:v>
                </c:pt>
                <c:pt idx="2631">
                  <c:v>38.500000000000007</c:v>
                </c:pt>
                <c:pt idx="2632">
                  <c:v>38.4</c:v>
                </c:pt>
                <c:pt idx="2633">
                  <c:v>38.300000000000004</c:v>
                </c:pt>
                <c:pt idx="2634">
                  <c:v>38.200000000000003</c:v>
                </c:pt>
                <c:pt idx="2635">
                  <c:v>38.1</c:v>
                </c:pt>
                <c:pt idx="2636">
                  <c:v>38.000000000000007</c:v>
                </c:pt>
                <c:pt idx="2637">
                  <c:v>37.9</c:v>
                </c:pt>
                <c:pt idx="2638">
                  <c:v>37.800000000000004</c:v>
                </c:pt>
                <c:pt idx="2639">
                  <c:v>37.700000000000003</c:v>
                </c:pt>
                <c:pt idx="2640">
                  <c:v>37.6</c:v>
                </c:pt>
                <c:pt idx="2641">
                  <c:v>37.5</c:v>
                </c:pt>
                <c:pt idx="2642">
                  <c:v>37.4</c:v>
                </c:pt>
                <c:pt idx="2643">
                  <c:v>37.300000000000004</c:v>
                </c:pt>
                <c:pt idx="2644">
                  <c:v>37.200000000000003</c:v>
                </c:pt>
                <c:pt idx="2645">
                  <c:v>37.100000000000009</c:v>
                </c:pt>
                <c:pt idx="2646">
                  <c:v>37</c:v>
                </c:pt>
                <c:pt idx="2647">
                  <c:v>36.9</c:v>
                </c:pt>
                <c:pt idx="2648">
                  <c:v>36.800000000000004</c:v>
                </c:pt>
                <c:pt idx="2649">
                  <c:v>36.700000000000003</c:v>
                </c:pt>
                <c:pt idx="2650">
                  <c:v>36.600000000000009</c:v>
                </c:pt>
                <c:pt idx="2651">
                  <c:v>36.5</c:v>
                </c:pt>
                <c:pt idx="2652">
                  <c:v>36.4</c:v>
                </c:pt>
                <c:pt idx="2653">
                  <c:v>36.300000000000004</c:v>
                </c:pt>
                <c:pt idx="2654">
                  <c:v>36.200000000000003</c:v>
                </c:pt>
                <c:pt idx="2655">
                  <c:v>36.100000000000009</c:v>
                </c:pt>
                <c:pt idx="2656">
                  <c:v>36</c:v>
                </c:pt>
                <c:pt idx="2657">
                  <c:v>35.900000000000006</c:v>
                </c:pt>
                <c:pt idx="2658">
                  <c:v>35.800000000000004</c:v>
                </c:pt>
                <c:pt idx="2659">
                  <c:v>35.700000000000003</c:v>
                </c:pt>
                <c:pt idx="2660">
                  <c:v>35.6</c:v>
                </c:pt>
                <c:pt idx="2661">
                  <c:v>35.5</c:v>
                </c:pt>
                <c:pt idx="2662">
                  <c:v>35.400000000000006</c:v>
                </c:pt>
                <c:pt idx="2663">
                  <c:v>35.300000000000004</c:v>
                </c:pt>
                <c:pt idx="2664">
                  <c:v>35.200000000000003</c:v>
                </c:pt>
                <c:pt idx="2665">
                  <c:v>35.1</c:v>
                </c:pt>
                <c:pt idx="2666">
                  <c:v>35</c:v>
                </c:pt>
                <c:pt idx="2667">
                  <c:v>34.900000000000006</c:v>
                </c:pt>
                <c:pt idx="2668">
                  <c:v>34.800000000000004</c:v>
                </c:pt>
                <c:pt idx="2669">
                  <c:v>34.700000000000003</c:v>
                </c:pt>
                <c:pt idx="2670">
                  <c:v>34.6</c:v>
                </c:pt>
                <c:pt idx="2671">
                  <c:v>34.5</c:v>
                </c:pt>
                <c:pt idx="2672">
                  <c:v>34.400000000000006</c:v>
                </c:pt>
                <c:pt idx="2673">
                  <c:v>34.300000000000004</c:v>
                </c:pt>
                <c:pt idx="2674">
                  <c:v>34.200000000000003</c:v>
                </c:pt>
                <c:pt idx="2675">
                  <c:v>34.1</c:v>
                </c:pt>
                <c:pt idx="2676">
                  <c:v>34</c:v>
                </c:pt>
                <c:pt idx="2677">
                  <c:v>33.900000000000006</c:v>
                </c:pt>
                <c:pt idx="2678">
                  <c:v>33.800000000000004</c:v>
                </c:pt>
                <c:pt idx="2679">
                  <c:v>33.700000000000003</c:v>
                </c:pt>
                <c:pt idx="2680">
                  <c:v>33.6</c:v>
                </c:pt>
                <c:pt idx="2681">
                  <c:v>33.5</c:v>
                </c:pt>
                <c:pt idx="2682">
                  <c:v>33.400000000000006</c:v>
                </c:pt>
                <c:pt idx="2683">
                  <c:v>33.300000000000004</c:v>
                </c:pt>
                <c:pt idx="2684">
                  <c:v>33.200000000000003</c:v>
                </c:pt>
                <c:pt idx="2685">
                  <c:v>33.1</c:v>
                </c:pt>
                <c:pt idx="2686">
                  <c:v>33</c:v>
                </c:pt>
                <c:pt idx="2687">
                  <c:v>32.900000000000006</c:v>
                </c:pt>
                <c:pt idx="2688">
                  <c:v>32.800000000000004</c:v>
                </c:pt>
                <c:pt idx="2689">
                  <c:v>32.700000000000003</c:v>
                </c:pt>
                <c:pt idx="2690">
                  <c:v>32.6</c:v>
                </c:pt>
                <c:pt idx="2691">
                  <c:v>32.500000000000007</c:v>
                </c:pt>
                <c:pt idx="2692">
                  <c:v>32.400000000000006</c:v>
                </c:pt>
                <c:pt idx="2693">
                  <c:v>32.299999999999997</c:v>
                </c:pt>
                <c:pt idx="2694">
                  <c:v>32.200000000000003</c:v>
                </c:pt>
                <c:pt idx="2695">
                  <c:v>32.1</c:v>
                </c:pt>
                <c:pt idx="2696">
                  <c:v>32.000000000000007</c:v>
                </c:pt>
                <c:pt idx="2697">
                  <c:v>31.900000000000002</c:v>
                </c:pt>
                <c:pt idx="2698">
                  <c:v>31.799999999999994</c:v>
                </c:pt>
                <c:pt idx="2699">
                  <c:v>31.7</c:v>
                </c:pt>
                <c:pt idx="2700">
                  <c:v>31.599999999999998</c:v>
                </c:pt>
                <c:pt idx="2701">
                  <c:v>31.500000000000004</c:v>
                </c:pt>
                <c:pt idx="2702">
                  <c:v>31.400000000000002</c:v>
                </c:pt>
                <c:pt idx="2703">
                  <c:v>31.299999999999994</c:v>
                </c:pt>
                <c:pt idx="2704">
                  <c:v>31.2</c:v>
                </c:pt>
                <c:pt idx="2705">
                  <c:v>31.099999999999998</c:v>
                </c:pt>
                <c:pt idx="2706">
                  <c:v>31</c:v>
                </c:pt>
                <c:pt idx="2707">
                  <c:v>30.9</c:v>
                </c:pt>
                <c:pt idx="2708">
                  <c:v>30.8</c:v>
                </c:pt>
                <c:pt idx="2709">
                  <c:v>30.7</c:v>
                </c:pt>
                <c:pt idx="2710">
                  <c:v>30.599999999999998</c:v>
                </c:pt>
                <c:pt idx="2711">
                  <c:v>30.5</c:v>
                </c:pt>
                <c:pt idx="2712">
                  <c:v>30.4</c:v>
                </c:pt>
                <c:pt idx="2713">
                  <c:v>30.299999999999997</c:v>
                </c:pt>
                <c:pt idx="2714">
                  <c:v>30.2</c:v>
                </c:pt>
                <c:pt idx="2715">
                  <c:v>30.1</c:v>
                </c:pt>
                <c:pt idx="2716">
                  <c:v>30</c:v>
                </c:pt>
                <c:pt idx="2717">
                  <c:v>29.900000000000002</c:v>
                </c:pt>
                <c:pt idx="2718">
                  <c:v>29.799999999999997</c:v>
                </c:pt>
                <c:pt idx="2719">
                  <c:v>29.7</c:v>
                </c:pt>
                <c:pt idx="2720">
                  <c:v>29.599999999999998</c:v>
                </c:pt>
                <c:pt idx="2721">
                  <c:v>29.5</c:v>
                </c:pt>
                <c:pt idx="2722">
                  <c:v>29.400000000000002</c:v>
                </c:pt>
                <c:pt idx="2723">
                  <c:v>29.299999999999997</c:v>
                </c:pt>
                <c:pt idx="2724">
                  <c:v>29.2</c:v>
                </c:pt>
                <c:pt idx="2725">
                  <c:v>29.099999999999998</c:v>
                </c:pt>
                <c:pt idx="2726">
                  <c:v>29</c:v>
                </c:pt>
                <c:pt idx="2727">
                  <c:v>28.9</c:v>
                </c:pt>
                <c:pt idx="2728">
                  <c:v>28.8</c:v>
                </c:pt>
                <c:pt idx="2729">
                  <c:v>28.7</c:v>
                </c:pt>
                <c:pt idx="2730">
                  <c:v>28.599999999999998</c:v>
                </c:pt>
                <c:pt idx="2731">
                  <c:v>28.5</c:v>
                </c:pt>
                <c:pt idx="2732">
                  <c:v>28.4</c:v>
                </c:pt>
                <c:pt idx="2733">
                  <c:v>28.3</c:v>
                </c:pt>
                <c:pt idx="2734">
                  <c:v>28.2</c:v>
                </c:pt>
                <c:pt idx="2735">
                  <c:v>28.099999999999998</c:v>
                </c:pt>
                <c:pt idx="2736">
                  <c:v>28</c:v>
                </c:pt>
                <c:pt idx="2737">
                  <c:v>27.9</c:v>
                </c:pt>
                <c:pt idx="2738">
                  <c:v>27.8</c:v>
                </c:pt>
                <c:pt idx="2739">
                  <c:v>27.7</c:v>
                </c:pt>
                <c:pt idx="2740">
                  <c:v>27.6</c:v>
                </c:pt>
                <c:pt idx="2741">
                  <c:v>27.499999999999996</c:v>
                </c:pt>
                <c:pt idx="2742">
                  <c:v>27.4</c:v>
                </c:pt>
                <c:pt idx="2743">
                  <c:v>27.3</c:v>
                </c:pt>
                <c:pt idx="2744">
                  <c:v>27.2</c:v>
                </c:pt>
                <c:pt idx="2745">
                  <c:v>27.1</c:v>
                </c:pt>
                <c:pt idx="2746">
                  <c:v>26.999999999999996</c:v>
                </c:pt>
                <c:pt idx="2747">
                  <c:v>26.9</c:v>
                </c:pt>
                <c:pt idx="2748">
                  <c:v>26.799999999999997</c:v>
                </c:pt>
                <c:pt idx="2749">
                  <c:v>26.7</c:v>
                </c:pt>
                <c:pt idx="2750">
                  <c:v>26.6</c:v>
                </c:pt>
                <c:pt idx="2751">
                  <c:v>26.5</c:v>
                </c:pt>
                <c:pt idx="2752">
                  <c:v>26.4</c:v>
                </c:pt>
                <c:pt idx="2753">
                  <c:v>26.299999999999997</c:v>
                </c:pt>
                <c:pt idx="2754">
                  <c:v>26.2</c:v>
                </c:pt>
                <c:pt idx="2755">
                  <c:v>26.099999999999998</c:v>
                </c:pt>
                <c:pt idx="2756">
                  <c:v>26</c:v>
                </c:pt>
                <c:pt idx="2757">
                  <c:v>25.900000000000002</c:v>
                </c:pt>
                <c:pt idx="2758">
                  <c:v>25.799999999999997</c:v>
                </c:pt>
                <c:pt idx="2759">
                  <c:v>25.7</c:v>
                </c:pt>
                <c:pt idx="2760">
                  <c:v>25.599999999999998</c:v>
                </c:pt>
                <c:pt idx="2761">
                  <c:v>25.5</c:v>
                </c:pt>
                <c:pt idx="2762">
                  <c:v>25.400000000000002</c:v>
                </c:pt>
                <c:pt idx="2763">
                  <c:v>25.3</c:v>
                </c:pt>
                <c:pt idx="2764">
                  <c:v>25.2</c:v>
                </c:pt>
                <c:pt idx="2765">
                  <c:v>25.099999999999998</c:v>
                </c:pt>
                <c:pt idx="2766">
                  <c:v>25</c:v>
                </c:pt>
                <c:pt idx="2767">
                  <c:v>24.9</c:v>
                </c:pt>
                <c:pt idx="2768">
                  <c:v>24.8</c:v>
                </c:pt>
                <c:pt idx="2769">
                  <c:v>24.7</c:v>
                </c:pt>
                <c:pt idx="2770">
                  <c:v>24.599999999999998</c:v>
                </c:pt>
                <c:pt idx="2771">
                  <c:v>24.5</c:v>
                </c:pt>
                <c:pt idx="2772">
                  <c:v>24.4</c:v>
                </c:pt>
                <c:pt idx="2773">
                  <c:v>24.3</c:v>
                </c:pt>
                <c:pt idx="2774">
                  <c:v>24.2</c:v>
                </c:pt>
                <c:pt idx="2775">
                  <c:v>24.099999999999998</c:v>
                </c:pt>
                <c:pt idx="2776">
                  <c:v>24</c:v>
                </c:pt>
                <c:pt idx="2777">
                  <c:v>23.9</c:v>
                </c:pt>
                <c:pt idx="2778">
                  <c:v>23.8</c:v>
                </c:pt>
                <c:pt idx="2779">
                  <c:v>23.7</c:v>
                </c:pt>
                <c:pt idx="2780">
                  <c:v>23.6</c:v>
                </c:pt>
                <c:pt idx="2781">
                  <c:v>23.499999999999996</c:v>
                </c:pt>
                <c:pt idx="2782">
                  <c:v>23.4</c:v>
                </c:pt>
                <c:pt idx="2783">
                  <c:v>23.3</c:v>
                </c:pt>
                <c:pt idx="2784">
                  <c:v>23.2</c:v>
                </c:pt>
                <c:pt idx="2785">
                  <c:v>23.1</c:v>
                </c:pt>
                <c:pt idx="2786">
                  <c:v>23</c:v>
                </c:pt>
                <c:pt idx="2787">
                  <c:v>22.9</c:v>
                </c:pt>
                <c:pt idx="2788">
                  <c:v>22.799999999999997</c:v>
                </c:pt>
                <c:pt idx="2789">
                  <c:v>22.7</c:v>
                </c:pt>
                <c:pt idx="2790">
                  <c:v>22.6</c:v>
                </c:pt>
                <c:pt idx="2791">
                  <c:v>22.5</c:v>
                </c:pt>
                <c:pt idx="2792">
                  <c:v>22.4</c:v>
                </c:pt>
                <c:pt idx="2793">
                  <c:v>22.299999999999997</c:v>
                </c:pt>
                <c:pt idx="2794">
                  <c:v>22.2</c:v>
                </c:pt>
                <c:pt idx="2795">
                  <c:v>22.099999999999998</c:v>
                </c:pt>
                <c:pt idx="2796">
                  <c:v>22</c:v>
                </c:pt>
                <c:pt idx="2797">
                  <c:v>21.900000000000002</c:v>
                </c:pt>
                <c:pt idx="2798">
                  <c:v>21.799999999999997</c:v>
                </c:pt>
                <c:pt idx="2799">
                  <c:v>21.7</c:v>
                </c:pt>
                <c:pt idx="2800">
                  <c:v>21.599999999999998</c:v>
                </c:pt>
                <c:pt idx="2801">
                  <c:v>21.5</c:v>
                </c:pt>
                <c:pt idx="2802">
                  <c:v>21.4</c:v>
                </c:pt>
                <c:pt idx="2803">
                  <c:v>21.3</c:v>
                </c:pt>
                <c:pt idx="2804">
                  <c:v>21.2</c:v>
                </c:pt>
                <c:pt idx="2805">
                  <c:v>21.099999999999998</c:v>
                </c:pt>
                <c:pt idx="2806">
                  <c:v>21</c:v>
                </c:pt>
                <c:pt idx="2807">
                  <c:v>20.9</c:v>
                </c:pt>
                <c:pt idx="2808">
                  <c:v>20.8</c:v>
                </c:pt>
                <c:pt idx="2809">
                  <c:v>20.7</c:v>
                </c:pt>
                <c:pt idx="2810">
                  <c:v>20.599999999999998</c:v>
                </c:pt>
                <c:pt idx="2811">
                  <c:v>20.5</c:v>
                </c:pt>
                <c:pt idx="2812">
                  <c:v>20.399999999999999</c:v>
                </c:pt>
                <c:pt idx="2813">
                  <c:v>20.3</c:v>
                </c:pt>
                <c:pt idx="2814">
                  <c:v>20.2</c:v>
                </c:pt>
                <c:pt idx="2815">
                  <c:v>20.099999999999998</c:v>
                </c:pt>
                <c:pt idx="2816">
                  <c:v>20</c:v>
                </c:pt>
                <c:pt idx="2817">
                  <c:v>19.899999999999999</c:v>
                </c:pt>
                <c:pt idx="2818">
                  <c:v>19.8</c:v>
                </c:pt>
                <c:pt idx="2819">
                  <c:v>19.7</c:v>
                </c:pt>
                <c:pt idx="2820">
                  <c:v>19.600000000000001</c:v>
                </c:pt>
                <c:pt idx="2821">
                  <c:v>19.499999999999996</c:v>
                </c:pt>
                <c:pt idx="2822">
                  <c:v>19.399999999999999</c:v>
                </c:pt>
                <c:pt idx="2823">
                  <c:v>19.3</c:v>
                </c:pt>
                <c:pt idx="2824">
                  <c:v>19.2</c:v>
                </c:pt>
                <c:pt idx="2825">
                  <c:v>19.100000000000001</c:v>
                </c:pt>
                <c:pt idx="2826">
                  <c:v>19</c:v>
                </c:pt>
                <c:pt idx="2827">
                  <c:v>18.899999999999999</c:v>
                </c:pt>
                <c:pt idx="2828">
                  <c:v>18.799999999999997</c:v>
                </c:pt>
                <c:pt idx="2829">
                  <c:v>18.7</c:v>
                </c:pt>
                <c:pt idx="2830">
                  <c:v>18.600000000000001</c:v>
                </c:pt>
                <c:pt idx="2831">
                  <c:v>18.5</c:v>
                </c:pt>
                <c:pt idx="2832">
                  <c:v>18.399999999999999</c:v>
                </c:pt>
                <c:pt idx="2833">
                  <c:v>18.299999999999997</c:v>
                </c:pt>
                <c:pt idx="2834">
                  <c:v>18.2</c:v>
                </c:pt>
                <c:pt idx="2835">
                  <c:v>18.099999999999998</c:v>
                </c:pt>
                <c:pt idx="2836">
                  <c:v>18</c:v>
                </c:pt>
                <c:pt idx="2837">
                  <c:v>17.900000000000002</c:v>
                </c:pt>
                <c:pt idx="2838">
                  <c:v>17.799999999999997</c:v>
                </c:pt>
                <c:pt idx="2839">
                  <c:v>17.7</c:v>
                </c:pt>
                <c:pt idx="2840">
                  <c:v>17.599999999999998</c:v>
                </c:pt>
                <c:pt idx="2841">
                  <c:v>17.5</c:v>
                </c:pt>
                <c:pt idx="2842">
                  <c:v>17.399999999999999</c:v>
                </c:pt>
                <c:pt idx="2843">
                  <c:v>17.3</c:v>
                </c:pt>
                <c:pt idx="2844">
                  <c:v>17.2</c:v>
                </c:pt>
                <c:pt idx="2845">
                  <c:v>17.099999999999998</c:v>
                </c:pt>
                <c:pt idx="2846">
                  <c:v>17</c:v>
                </c:pt>
                <c:pt idx="2847">
                  <c:v>16.899999999999999</c:v>
                </c:pt>
                <c:pt idx="2848">
                  <c:v>16.8</c:v>
                </c:pt>
                <c:pt idx="2849">
                  <c:v>16.7</c:v>
                </c:pt>
                <c:pt idx="2850">
                  <c:v>16.599999999999998</c:v>
                </c:pt>
                <c:pt idx="2851">
                  <c:v>16.5</c:v>
                </c:pt>
                <c:pt idx="2852">
                  <c:v>16.399999999999999</c:v>
                </c:pt>
                <c:pt idx="2853">
                  <c:v>16.3</c:v>
                </c:pt>
                <c:pt idx="2854">
                  <c:v>16.2</c:v>
                </c:pt>
                <c:pt idx="2855">
                  <c:v>16.099999999999998</c:v>
                </c:pt>
                <c:pt idx="2856">
                  <c:v>16</c:v>
                </c:pt>
                <c:pt idx="2857">
                  <c:v>15.899999999999999</c:v>
                </c:pt>
                <c:pt idx="2858">
                  <c:v>15.8</c:v>
                </c:pt>
                <c:pt idx="2859">
                  <c:v>15.7</c:v>
                </c:pt>
                <c:pt idx="2860">
                  <c:v>15.600000000000001</c:v>
                </c:pt>
                <c:pt idx="2861">
                  <c:v>15.499999999999996</c:v>
                </c:pt>
                <c:pt idx="2862">
                  <c:v>15.399999999999999</c:v>
                </c:pt>
                <c:pt idx="2863">
                  <c:v>15.3</c:v>
                </c:pt>
                <c:pt idx="2864">
                  <c:v>15.2</c:v>
                </c:pt>
                <c:pt idx="2865">
                  <c:v>15.1</c:v>
                </c:pt>
                <c:pt idx="2866">
                  <c:v>15</c:v>
                </c:pt>
                <c:pt idx="2867">
                  <c:v>14.899999999999999</c:v>
                </c:pt>
                <c:pt idx="2868">
                  <c:v>14.799999999999999</c:v>
                </c:pt>
                <c:pt idx="2869">
                  <c:v>14.7</c:v>
                </c:pt>
                <c:pt idx="2870">
                  <c:v>14.6</c:v>
                </c:pt>
                <c:pt idx="2871">
                  <c:v>14.499999999999998</c:v>
                </c:pt>
                <c:pt idx="2872">
                  <c:v>14.399999999999999</c:v>
                </c:pt>
                <c:pt idx="2873">
                  <c:v>14.3</c:v>
                </c:pt>
                <c:pt idx="2874">
                  <c:v>14.2</c:v>
                </c:pt>
                <c:pt idx="2875">
                  <c:v>14.1</c:v>
                </c:pt>
                <c:pt idx="2876">
                  <c:v>14</c:v>
                </c:pt>
                <c:pt idx="2877">
                  <c:v>13.899999999999999</c:v>
                </c:pt>
                <c:pt idx="2878">
                  <c:v>13.799999999999999</c:v>
                </c:pt>
                <c:pt idx="2879">
                  <c:v>13.7</c:v>
                </c:pt>
                <c:pt idx="2880">
                  <c:v>13.6</c:v>
                </c:pt>
                <c:pt idx="2881">
                  <c:v>13.5</c:v>
                </c:pt>
                <c:pt idx="2882">
                  <c:v>13.4</c:v>
                </c:pt>
                <c:pt idx="2883">
                  <c:v>13.299999999999999</c:v>
                </c:pt>
                <c:pt idx="2884">
                  <c:v>13.2</c:v>
                </c:pt>
                <c:pt idx="2885">
                  <c:v>13.099999999999998</c:v>
                </c:pt>
                <c:pt idx="2886">
                  <c:v>12.999999999999998</c:v>
                </c:pt>
                <c:pt idx="2887">
                  <c:v>12.9</c:v>
                </c:pt>
                <c:pt idx="2888">
                  <c:v>12.799999999999999</c:v>
                </c:pt>
                <c:pt idx="2889">
                  <c:v>12.7</c:v>
                </c:pt>
                <c:pt idx="2890">
                  <c:v>12.6</c:v>
                </c:pt>
                <c:pt idx="2891">
                  <c:v>12.499999999999998</c:v>
                </c:pt>
                <c:pt idx="2892">
                  <c:v>12.399999999999999</c:v>
                </c:pt>
                <c:pt idx="2893">
                  <c:v>12.3</c:v>
                </c:pt>
                <c:pt idx="2894">
                  <c:v>12.2</c:v>
                </c:pt>
                <c:pt idx="2895">
                  <c:v>12.1</c:v>
                </c:pt>
                <c:pt idx="2896">
                  <c:v>12</c:v>
                </c:pt>
                <c:pt idx="2897">
                  <c:v>11.899999999999999</c:v>
                </c:pt>
                <c:pt idx="2898">
                  <c:v>11.799999999999999</c:v>
                </c:pt>
                <c:pt idx="2899">
                  <c:v>11.7</c:v>
                </c:pt>
                <c:pt idx="2900">
                  <c:v>11.6</c:v>
                </c:pt>
                <c:pt idx="2901">
                  <c:v>11.5</c:v>
                </c:pt>
                <c:pt idx="2902">
                  <c:v>11.4</c:v>
                </c:pt>
                <c:pt idx="2903">
                  <c:v>11.299999999999999</c:v>
                </c:pt>
                <c:pt idx="2904">
                  <c:v>11.2</c:v>
                </c:pt>
                <c:pt idx="2905">
                  <c:v>11.1</c:v>
                </c:pt>
                <c:pt idx="2906">
                  <c:v>10.999999999999998</c:v>
                </c:pt>
                <c:pt idx="2907">
                  <c:v>10.9</c:v>
                </c:pt>
                <c:pt idx="2908">
                  <c:v>10.799999999999999</c:v>
                </c:pt>
                <c:pt idx="2909">
                  <c:v>10.7</c:v>
                </c:pt>
                <c:pt idx="2910">
                  <c:v>10.6</c:v>
                </c:pt>
                <c:pt idx="2911">
                  <c:v>10.499999999999998</c:v>
                </c:pt>
                <c:pt idx="2912">
                  <c:v>10.399999999999999</c:v>
                </c:pt>
                <c:pt idx="2913">
                  <c:v>10.299999999999999</c:v>
                </c:pt>
                <c:pt idx="2914">
                  <c:v>10.199999999999999</c:v>
                </c:pt>
                <c:pt idx="2915">
                  <c:v>10.1</c:v>
                </c:pt>
                <c:pt idx="2916">
                  <c:v>10</c:v>
                </c:pt>
                <c:pt idx="2917">
                  <c:v>9.8999999999999986</c:v>
                </c:pt>
                <c:pt idx="2918">
                  <c:v>9.7999999999999989</c:v>
                </c:pt>
                <c:pt idx="2919">
                  <c:v>9.6999999999999993</c:v>
                </c:pt>
                <c:pt idx="2920">
                  <c:v>9.6</c:v>
                </c:pt>
                <c:pt idx="2921">
                  <c:v>9.5</c:v>
                </c:pt>
                <c:pt idx="2922">
                  <c:v>9.4</c:v>
                </c:pt>
                <c:pt idx="2923">
                  <c:v>9.2999999999999989</c:v>
                </c:pt>
                <c:pt idx="2924">
                  <c:v>9.1999999999999993</c:v>
                </c:pt>
                <c:pt idx="2925">
                  <c:v>9.1</c:v>
                </c:pt>
                <c:pt idx="2926">
                  <c:v>8.9999999999999982</c:v>
                </c:pt>
                <c:pt idx="2927">
                  <c:v>8.9</c:v>
                </c:pt>
                <c:pt idx="2928">
                  <c:v>8.7999999999999989</c:v>
                </c:pt>
                <c:pt idx="2929">
                  <c:v>8.6999999999999993</c:v>
                </c:pt>
                <c:pt idx="2930">
                  <c:v>8.6</c:v>
                </c:pt>
                <c:pt idx="2931">
                  <c:v>8.4999999999999982</c:v>
                </c:pt>
                <c:pt idx="2932">
                  <c:v>8.3999999999999986</c:v>
                </c:pt>
                <c:pt idx="2933">
                  <c:v>8.2999999999999989</c:v>
                </c:pt>
                <c:pt idx="2934">
                  <c:v>8.1999999999999993</c:v>
                </c:pt>
                <c:pt idx="2935">
                  <c:v>8.1</c:v>
                </c:pt>
                <c:pt idx="2936">
                  <c:v>8</c:v>
                </c:pt>
                <c:pt idx="2937">
                  <c:v>7.8999999999999995</c:v>
                </c:pt>
                <c:pt idx="2938">
                  <c:v>7.8</c:v>
                </c:pt>
                <c:pt idx="2939">
                  <c:v>7.7</c:v>
                </c:pt>
                <c:pt idx="2940">
                  <c:v>7.6000000000000005</c:v>
                </c:pt>
                <c:pt idx="2941">
                  <c:v>7.5000000000000009</c:v>
                </c:pt>
                <c:pt idx="2942">
                  <c:v>7.4000000000000012</c:v>
                </c:pt>
                <c:pt idx="2943">
                  <c:v>7.3</c:v>
                </c:pt>
                <c:pt idx="2944">
                  <c:v>7.2</c:v>
                </c:pt>
                <c:pt idx="2945">
                  <c:v>7.1000000000000005</c:v>
                </c:pt>
                <c:pt idx="2946">
                  <c:v>7</c:v>
                </c:pt>
                <c:pt idx="2947">
                  <c:v>6.9</c:v>
                </c:pt>
                <c:pt idx="2948">
                  <c:v>6.8</c:v>
                </c:pt>
                <c:pt idx="2949">
                  <c:v>6.7</c:v>
                </c:pt>
                <c:pt idx="2950">
                  <c:v>6.6000000000000005</c:v>
                </c:pt>
                <c:pt idx="2951">
                  <c:v>6.5</c:v>
                </c:pt>
                <c:pt idx="2952">
                  <c:v>6.4</c:v>
                </c:pt>
                <c:pt idx="2953">
                  <c:v>6.3000000000000007</c:v>
                </c:pt>
                <c:pt idx="2954">
                  <c:v>6.2</c:v>
                </c:pt>
                <c:pt idx="2955">
                  <c:v>6.1</c:v>
                </c:pt>
                <c:pt idx="2956">
                  <c:v>6</c:v>
                </c:pt>
                <c:pt idx="2957">
                  <c:v>5.9</c:v>
                </c:pt>
                <c:pt idx="2958">
                  <c:v>5.8</c:v>
                </c:pt>
                <c:pt idx="2959">
                  <c:v>5.7</c:v>
                </c:pt>
                <c:pt idx="2960">
                  <c:v>5.6000000000000005</c:v>
                </c:pt>
                <c:pt idx="2961">
                  <c:v>5.5</c:v>
                </c:pt>
                <c:pt idx="2962">
                  <c:v>5.4</c:v>
                </c:pt>
                <c:pt idx="2963">
                  <c:v>5.3000000000000007</c:v>
                </c:pt>
                <c:pt idx="2964">
                  <c:v>5.2</c:v>
                </c:pt>
                <c:pt idx="2965">
                  <c:v>5.0999999999999996</c:v>
                </c:pt>
                <c:pt idx="2966">
                  <c:v>5</c:v>
                </c:pt>
                <c:pt idx="2967">
                  <c:v>4.9000000000000004</c:v>
                </c:pt>
                <c:pt idx="2968">
                  <c:v>4.8</c:v>
                </c:pt>
                <c:pt idx="2969">
                  <c:v>4.7</c:v>
                </c:pt>
                <c:pt idx="2970">
                  <c:v>4.6000000000000005</c:v>
                </c:pt>
                <c:pt idx="2971">
                  <c:v>4.5</c:v>
                </c:pt>
                <c:pt idx="2972">
                  <c:v>4.4000000000000004</c:v>
                </c:pt>
                <c:pt idx="2973">
                  <c:v>4.3000000000000007</c:v>
                </c:pt>
                <c:pt idx="2974">
                  <c:v>4.2</c:v>
                </c:pt>
                <c:pt idx="2975">
                  <c:v>4.0999999999999996</c:v>
                </c:pt>
                <c:pt idx="2976">
                  <c:v>4</c:v>
                </c:pt>
                <c:pt idx="2977">
                  <c:v>3.9000000000000004</c:v>
                </c:pt>
                <c:pt idx="2978">
                  <c:v>3.8</c:v>
                </c:pt>
                <c:pt idx="2979">
                  <c:v>3.7</c:v>
                </c:pt>
                <c:pt idx="2980">
                  <c:v>3.6000000000000005</c:v>
                </c:pt>
                <c:pt idx="2981">
                  <c:v>3.5</c:v>
                </c:pt>
                <c:pt idx="2982">
                  <c:v>3.4000000000000004</c:v>
                </c:pt>
                <c:pt idx="2983">
                  <c:v>3.3000000000000007</c:v>
                </c:pt>
                <c:pt idx="2984">
                  <c:v>3.2</c:v>
                </c:pt>
                <c:pt idx="2985">
                  <c:v>3.0999999999999996</c:v>
                </c:pt>
                <c:pt idx="2986">
                  <c:v>3</c:v>
                </c:pt>
                <c:pt idx="2987">
                  <c:v>2.9000000000000004</c:v>
                </c:pt>
                <c:pt idx="2988">
                  <c:v>2.8</c:v>
                </c:pt>
                <c:pt idx="2989">
                  <c:v>2.7</c:v>
                </c:pt>
                <c:pt idx="2990">
                  <c:v>2.5999999999999996</c:v>
                </c:pt>
                <c:pt idx="2991">
                  <c:v>2.5</c:v>
                </c:pt>
                <c:pt idx="2992">
                  <c:v>2.4000000000000004</c:v>
                </c:pt>
                <c:pt idx="2993">
                  <c:v>2.2999999999999998</c:v>
                </c:pt>
                <c:pt idx="2994">
                  <c:v>2.2000000000000002</c:v>
                </c:pt>
                <c:pt idx="2995">
                  <c:v>2.0999999999999996</c:v>
                </c:pt>
                <c:pt idx="2996">
                  <c:v>1.9999999999999998</c:v>
                </c:pt>
                <c:pt idx="2997">
                  <c:v>1.9000000000000001</c:v>
                </c:pt>
                <c:pt idx="2998">
                  <c:v>1.8</c:v>
                </c:pt>
                <c:pt idx="2999">
                  <c:v>1.7</c:v>
                </c:pt>
                <c:pt idx="3000">
                  <c:v>1.5999999999999999</c:v>
                </c:pt>
                <c:pt idx="3001">
                  <c:v>1.4999999999999998</c:v>
                </c:pt>
                <c:pt idx="3002">
                  <c:v>1.4000000000000001</c:v>
                </c:pt>
                <c:pt idx="3003">
                  <c:v>1.3</c:v>
                </c:pt>
                <c:pt idx="3004">
                  <c:v>1.2</c:v>
                </c:pt>
                <c:pt idx="3005">
                  <c:v>1.0999999999999999</c:v>
                </c:pt>
                <c:pt idx="3006">
                  <c:v>1</c:v>
                </c:pt>
                <c:pt idx="3007">
                  <c:v>0.89999999999999991</c:v>
                </c:pt>
                <c:pt idx="3008">
                  <c:v>0.8</c:v>
                </c:pt>
                <c:pt idx="3009">
                  <c:v>0.7</c:v>
                </c:pt>
                <c:pt idx="3010">
                  <c:v>0.59999999999999987</c:v>
                </c:pt>
                <c:pt idx="3011">
                  <c:v>0.5</c:v>
                </c:pt>
                <c:pt idx="3012">
                  <c:v>0.39999999999999991</c:v>
                </c:pt>
                <c:pt idx="3013">
                  <c:v>0.30000000000000004</c:v>
                </c:pt>
                <c:pt idx="3014">
                  <c:v>0.19999999999999996</c:v>
                </c:pt>
                <c:pt idx="3015">
                  <c:v>9.9999999999999978E-2</c:v>
                </c:pt>
                <c:pt idx="3016">
                  <c:v>0</c:v>
                </c:pt>
                <c:pt idx="3017">
                  <c:v>-0.10000000000000009</c:v>
                </c:pt>
                <c:pt idx="3018">
                  <c:v>-0.20000000000000007</c:v>
                </c:pt>
                <c:pt idx="3019">
                  <c:v>-0.30000000000000004</c:v>
                </c:pt>
                <c:pt idx="3020">
                  <c:v>-0.4</c:v>
                </c:pt>
                <c:pt idx="3021">
                  <c:v>-0.5</c:v>
                </c:pt>
                <c:pt idx="3022">
                  <c:v>-0.60000000000000009</c:v>
                </c:pt>
                <c:pt idx="3023">
                  <c:v>-0.70000000000000007</c:v>
                </c:pt>
                <c:pt idx="3024">
                  <c:v>-0.8</c:v>
                </c:pt>
                <c:pt idx="3025">
                  <c:v>-0.9</c:v>
                </c:pt>
                <c:pt idx="3026">
                  <c:v>-1</c:v>
                </c:pt>
                <c:pt idx="3027">
                  <c:v>-1.1000000000000001</c:v>
                </c:pt>
                <c:pt idx="3028">
                  <c:v>-1.2000000000000002</c:v>
                </c:pt>
                <c:pt idx="3029">
                  <c:v>-1.3</c:v>
                </c:pt>
                <c:pt idx="3030">
                  <c:v>-1.4</c:v>
                </c:pt>
                <c:pt idx="3031">
                  <c:v>-1.5</c:v>
                </c:pt>
                <c:pt idx="3032">
                  <c:v>-1.6</c:v>
                </c:pt>
                <c:pt idx="3033">
                  <c:v>-1.7000000000000002</c:v>
                </c:pt>
                <c:pt idx="3034">
                  <c:v>-1.8</c:v>
                </c:pt>
                <c:pt idx="3035">
                  <c:v>-1.9000000000000001</c:v>
                </c:pt>
                <c:pt idx="3036">
                  <c:v>-2</c:v>
                </c:pt>
                <c:pt idx="3037">
                  <c:v>-2.1</c:v>
                </c:pt>
                <c:pt idx="3038">
                  <c:v>-2.2000000000000002</c:v>
                </c:pt>
                <c:pt idx="3039">
                  <c:v>-2.2999999999999998</c:v>
                </c:pt>
                <c:pt idx="3040">
                  <c:v>-2.4000000000000004</c:v>
                </c:pt>
                <c:pt idx="3041">
                  <c:v>-2.5</c:v>
                </c:pt>
                <c:pt idx="3042">
                  <c:v>-2.6</c:v>
                </c:pt>
                <c:pt idx="3043">
                  <c:v>-2.7</c:v>
                </c:pt>
                <c:pt idx="3044">
                  <c:v>-2.8</c:v>
                </c:pt>
                <c:pt idx="3045">
                  <c:v>-2.9000000000000004</c:v>
                </c:pt>
                <c:pt idx="3046">
                  <c:v>-3</c:v>
                </c:pt>
                <c:pt idx="3047">
                  <c:v>-3.0999999999999996</c:v>
                </c:pt>
                <c:pt idx="3048">
                  <c:v>-3.2</c:v>
                </c:pt>
                <c:pt idx="3049">
                  <c:v>-3.3</c:v>
                </c:pt>
                <c:pt idx="3050">
                  <c:v>-3.4000000000000004</c:v>
                </c:pt>
                <c:pt idx="3051">
                  <c:v>-3.5</c:v>
                </c:pt>
                <c:pt idx="3052">
                  <c:v>-3.5999999999999996</c:v>
                </c:pt>
                <c:pt idx="3053">
                  <c:v>-3.7</c:v>
                </c:pt>
                <c:pt idx="3054">
                  <c:v>-3.8</c:v>
                </c:pt>
                <c:pt idx="3055">
                  <c:v>-3.9000000000000004</c:v>
                </c:pt>
                <c:pt idx="3056">
                  <c:v>-4</c:v>
                </c:pt>
                <c:pt idx="3057">
                  <c:v>-4.0999999999999996</c:v>
                </c:pt>
                <c:pt idx="3058">
                  <c:v>-4.2</c:v>
                </c:pt>
                <c:pt idx="3059">
                  <c:v>-4.3</c:v>
                </c:pt>
                <c:pt idx="3060">
                  <c:v>-4.4000000000000004</c:v>
                </c:pt>
                <c:pt idx="3061">
                  <c:v>-4.5</c:v>
                </c:pt>
                <c:pt idx="3062">
                  <c:v>-4.5999999999999996</c:v>
                </c:pt>
                <c:pt idx="3063">
                  <c:v>-4.7</c:v>
                </c:pt>
                <c:pt idx="3064">
                  <c:v>-4.8</c:v>
                </c:pt>
                <c:pt idx="3065">
                  <c:v>-4.9000000000000004</c:v>
                </c:pt>
                <c:pt idx="3066">
                  <c:v>-5</c:v>
                </c:pt>
                <c:pt idx="3067">
                  <c:v>-5.0999999999999996</c:v>
                </c:pt>
                <c:pt idx="3068">
                  <c:v>-5.2</c:v>
                </c:pt>
                <c:pt idx="3069">
                  <c:v>-5.3</c:v>
                </c:pt>
                <c:pt idx="3070">
                  <c:v>-5.3999999999999995</c:v>
                </c:pt>
                <c:pt idx="3071">
                  <c:v>-5.5</c:v>
                </c:pt>
                <c:pt idx="3072">
                  <c:v>-5.6</c:v>
                </c:pt>
                <c:pt idx="3073">
                  <c:v>-5.6999999999999993</c:v>
                </c:pt>
                <c:pt idx="3074">
                  <c:v>-5.8</c:v>
                </c:pt>
                <c:pt idx="3075">
                  <c:v>-5.9</c:v>
                </c:pt>
                <c:pt idx="3076">
                  <c:v>-6</c:v>
                </c:pt>
                <c:pt idx="3077">
                  <c:v>-6.1</c:v>
                </c:pt>
                <c:pt idx="3078">
                  <c:v>-6.2</c:v>
                </c:pt>
                <c:pt idx="3079">
                  <c:v>-6.3</c:v>
                </c:pt>
                <c:pt idx="3080">
                  <c:v>-6.3999999999999995</c:v>
                </c:pt>
                <c:pt idx="3081">
                  <c:v>-6.5</c:v>
                </c:pt>
                <c:pt idx="3082">
                  <c:v>-6.6</c:v>
                </c:pt>
                <c:pt idx="3083">
                  <c:v>-6.6999999999999993</c:v>
                </c:pt>
                <c:pt idx="3084">
                  <c:v>-6.8</c:v>
                </c:pt>
                <c:pt idx="3085">
                  <c:v>-6.9</c:v>
                </c:pt>
                <c:pt idx="3086">
                  <c:v>-7</c:v>
                </c:pt>
                <c:pt idx="3087">
                  <c:v>-7.1</c:v>
                </c:pt>
                <c:pt idx="3088">
                  <c:v>-7.2</c:v>
                </c:pt>
                <c:pt idx="3089">
                  <c:v>-7.3</c:v>
                </c:pt>
                <c:pt idx="3090">
                  <c:v>-7.3999999999999995</c:v>
                </c:pt>
                <c:pt idx="3091">
                  <c:v>-7.5</c:v>
                </c:pt>
                <c:pt idx="3092">
                  <c:v>-7.6</c:v>
                </c:pt>
                <c:pt idx="3093">
                  <c:v>-7.6999999999999993</c:v>
                </c:pt>
                <c:pt idx="3094">
                  <c:v>-7.8</c:v>
                </c:pt>
                <c:pt idx="3095">
                  <c:v>-7.9</c:v>
                </c:pt>
                <c:pt idx="3096">
                  <c:v>-8</c:v>
                </c:pt>
                <c:pt idx="3097">
                  <c:v>-8.1</c:v>
                </c:pt>
                <c:pt idx="3098">
                  <c:v>-8.2000000000000011</c:v>
                </c:pt>
                <c:pt idx="3099">
                  <c:v>-8.3000000000000007</c:v>
                </c:pt>
                <c:pt idx="3100">
                  <c:v>-8.4</c:v>
                </c:pt>
                <c:pt idx="3101">
                  <c:v>-8.5</c:v>
                </c:pt>
                <c:pt idx="3102">
                  <c:v>-8.6</c:v>
                </c:pt>
                <c:pt idx="3103">
                  <c:v>-8.7000000000000011</c:v>
                </c:pt>
                <c:pt idx="3104">
                  <c:v>-8.8000000000000007</c:v>
                </c:pt>
                <c:pt idx="3105">
                  <c:v>-8.9</c:v>
                </c:pt>
                <c:pt idx="3106">
                  <c:v>-9.0000000000000018</c:v>
                </c:pt>
                <c:pt idx="3107">
                  <c:v>-9.1000000000000014</c:v>
                </c:pt>
                <c:pt idx="3108">
                  <c:v>-9.2000000000000011</c:v>
                </c:pt>
                <c:pt idx="3109">
                  <c:v>-9.3000000000000007</c:v>
                </c:pt>
                <c:pt idx="3110">
                  <c:v>-9.4</c:v>
                </c:pt>
                <c:pt idx="3111">
                  <c:v>-9.5</c:v>
                </c:pt>
                <c:pt idx="3112">
                  <c:v>-9.6000000000000014</c:v>
                </c:pt>
                <c:pt idx="3113">
                  <c:v>-9.7000000000000011</c:v>
                </c:pt>
                <c:pt idx="3114">
                  <c:v>-9.8000000000000007</c:v>
                </c:pt>
                <c:pt idx="3115">
                  <c:v>-9.9</c:v>
                </c:pt>
                <c:pt idx="3116">
                  <c:v>-10</c:v>
                </c:pt>
                <c:pt idx="3117">
                  <c:v>-10.1</c:v>
                </c:pt>
                <c:pt idx="3118">
                  <c:v>-10.200000000000001</c:v>
                </c:pt>
                <c:pt idx="3119">
                  <c:v>-10.3</c:v>
                </c:pt>
                <c:pt idx="3120">
                  <c:v>-10.4</c:v>
                </c:pt>
                <c:pt idx="3121">
                  <c:v>-10.500000000000002</c:v>
                </c:pt>
                <c:pt idx="3122">
                  <c:v>-10.6</c:v>
                </c:pt>
                <c:pt idx="3123">
                  <c:v>-10.700000000000001</c:v>
                </c:pt>
                <c:pt idx="3124">
                  <c:v>-10.8</c:v>
                </c:pt>
                <c:pt idx="3125">
                  <c:v>-10.9</c:v>
                </c:pt>
                <c:pt idx="3126">
                  <c:v>-11.000000000000002</c:v>
                </c:pt>
                <c:pt idx="3127">
                  <c:v>-11.100000000000001</c:v>
                </c:pt>
                <c:pt idx="3128">
                  <c:v>-11.200000000000001</c:v>
                </c:pt>
                <c:pt idx="3129">
                  <c:v>-11.3</c:v>
                </c:pt>
                <c:pt idx="3130">
                  <c:v>-11.4</c:v>
                </c:pt>
                <c:pt idx="3131">
                  <c:v>-11.5</c:v>
                </c:pt>
                <c:pt idx="3132">
                  <c:v>-11.600000000000001</c:v>
                </c:pt>
                <c:pt idx="3133">
                  <c:v>-11.700000000000001</c:v>
                </c:pt>
                <c:pt idx="3134">
                  <c:v>-11.8</c:v>
                </c:pt>
                <c:pt idx="3135">
                  <c:v>-11.9</c:v>
                </c:pt>
                <c:pt idx="3136">
                  <c:v>-12</c:v>
                </c:pt>
                <c:pt idx="3137">
                  <c:v>-12.1</c:v>
                </c:pt>
                <c:pt idx="3138">
                  <c:v>-12.200000000000001</c:v>
                </c:pt>
                <c:pt idx="3139">
                  <c:v>-12.3</c:v>
                </c:pt>
                <c:pt idx="3140">
                  <c:v>-12.4</c:v>
                </c:pt>
                <c:pt idx="3141">
                  <c:v>-12.500000000000002</c:v>
                </c:pt>
                <c:pt idx="3142">
                  <c:v>-12.6</c:v>
                </c:pt>
                <c:pt idx="3143">
                  <c:v>-12.700000000000001</c:v>
                </c:pt>
                <c:pt idx="3144">
                  <c:v>-12.8</c:v>
                </c:pt>
                <c:pt idx="3145">
                  <c:v>-12.9</c:v>
                </c:pt>
                <c:pt idx="3146">
                  <c:v>-13.000000000000002</c:v>
                </c:pt>
                <c:pt idx="3147">
                  <c:v>-13.100000000000001</c:v>
                </c:pt>
                <c:pt idx="3148">
                  <c:v>-13.200000000000001</c:v>
                </c:pt>
                <c:pt idx="3149">
                  <c:v>-13.3</c:v>
                </c:pt>
                <c:pt idx="3150">
                  <c:v>-13.4</c:v>
                </c:pt>
                <c:pt idx="3151">
                  <c:v>-13.5</c:v>
                </c:pt>
                <c:pt idx="3152">
                  <c:v>-13.600000000000001</c:v>
                </c:pt>
                <c:pt idx="3153">
                  <c:v>-13.700000000000001</c:v>
                </c:pt>
                <c:pt idx="3154">
                  <c:v>-13.8</c:v>
                </c:pt>
                <c:pt idx="3155">
                  <c:v>-13.900000000000002</c:v>
                </c:pt>
                <c:pt idx="3156">
                  <c:v>-14</c:v>
                </c:pt>
                <c:pt idx="3157">
                  <c:v>-14.1</c:v>
                </c:pt>
                <c:pt idx="3158">
                  <c:v>-14.200000000000001</c:v>
                </c:pt>
                <c:pt idx="3159">
                  <c:v>-14.3</c:v>
                </c:pt>
                <c:pt idx="3160">
                  <c:v>-14.4</c:v>
                </c:pt>
                <c:pt idx="3161">
                  <c:v>-14.500000000000002</c:v>
                </c:pt>
                <c:pt idx="3162">
                  <c:v>-14.6</c:v>
                </c:pt>
                <c:pt idx="3163">
                  <c:v>-14.7</c:v>
                </c:pt>
                <c:pt idx="3164">
                  <c:v>-14.8</c:v>
                </c:pt>
                <c:pt idx="3165">
                  <c:v>-14.9</c:v>
                </c:pt>
                <c:pt idx="3166">
                  <c:v>-15.000000000000002</c:v>
                </c:pt>
                <c:pt idx="3167">
                  <c:v>-15.100000000000001</c:v>
                </c:pt>
                <c:pt idx="3168">
                  <c:v>-15.200000000000001</c:v>
                </c:pt>
                <c:pt idx="3169">
                  <c:v>-15.3</c:v>
                </c:pt>
                <c:pt idx="3170">
                  <c:v>-15.4</c:v>
                </c:pt>
                <c:pt idx="3171">
                  <c:v>-15.5</c:v>
                </c:pt>
                <c:pt idx="3172">
                  <c:v>-15.600000000000001</c:v>
                </c:pt>
                <c:pt idx="3173">
                  <c:v>-15.700000000000001</c:v>
                </c:pt>
                <c:pt idx="3174">
                  <c:v>-15.8</c:v>
                </c:pt>
                <c:pt idx="3175">
                  <c:v>-15.900000000000002</c:v>
                </c:pt>
                <c:pt idx="3176">
                  <c:v>-16</c:v>
                </c:pt>
                <c:pt idx="3177">
                  <c:v>-16.099999999999998</c:v>
                </c:pt>
                <c:pt idx="3178">
                  <c:v>-16.2</c:v>
                </c:pt>
                <c:pt idx="3179">
                  <c:v>-16.3</c:v>
                </c:pt>
                <c:pt idx="3180">
                  <c:v>-16.399999999999999</c:v>
                </c:pt>
                <c:pt idx="3181">
                  <c:v>-16.5</c:v>
                </c:pt>
                <c:pt idx="3182">
                  <c:v>-16.600000000000001</c:v>
                </c:pt>
                <c:pt idx="3183">
                  <c:v>-16.7</c:v>
                </c:pt>
                <c:pt idx="3184">
                  <c:v>-16.8</c:v>
                </c:pt>
                <c:pt idx="3185">
                  <c:v>-16.900000000000002</c:v>
                </c:pt>
                <c:pt idx="3186">
                  <c:v>-17</c:v>
                </c:pt>
                <c:pt idx="3187">
                  <c:v>-17.099999999999998</c:v>
                </c:pt>
                <c:pt idx="3188">
                  <c:v>-17.200000000000003</c:v>
                </c:pt>
                <c:pt idx="3189">
                  <c:v>-17.3</c:v>
                </c:pt>
                <c:pt idx="3190">
                  <c:v>-17.400000000000002</c:v>
                </c:pt>
                <c:pt idx="3191">
                  <c:v>-17.5</c:v>
                </c:pt>
                <c:pt idx="3192">
                  <c:v>-17.600000000000001</c:v>
                </c:pt>
                <c:pt idx="3193">
                  <c:v>-17.7</c:v>
                </c:pt>
                <c:pt idx="3194">
                  <c:v>-17.8</c:v>
                </c:pt>
                <c:pt idx="3195">
                  <c:v>-17.900000000000002</c:v>
                </c:pt>
                <c:pt idx="3196">
                  <c:v>-18</c:v>
                </c:pt>
                <c:pt idx="3197">
                  <c:v>-18.100000000000001</c:v>
                </c:pt>
                <c:pt idx="3198">
                  <c:v>-18.2</c:v>
                </c:pt>
                <c:pt idx="3199">
                  <c:v>-18.3</c:v>
                </c:pt>
                <c:pt idx="3200">
                  <c:v>-18.400000000000002</c:v>
                </c:pt>
                <c:pt idx="3201">
                  <c:v>-18.5</c:v>
                </c:pt>
                <c:pt idx="3202">
                  <c:v>-18.600000000000001</c:v>
                </c:pt>
                <c:pt idx="3203">
                  <c:v>-18.7</c:v>
                </c:pt>
                <c:pt idx="3204">
                  <c:v>-18.8</c:v>
                </c:pt>
                <c:pt idx="3205">
                  <c:v>-18.900000000000002</c:v>
                </c:pt>
                <c:pt idx="3206">
                  <c:v>-19</c:v>
                </c:pt>
                <c:pt idx="3207">
                  <c:v>-19.100000000000001</c:v>
                </c:pt>
                <c:pt idx="3208">
                  <c:v>-19.2</c:v>
                </c:pt>
                <c:pt idx="3209">
                  <c:v>-19.3</c:v>
                </c:pt>
                <c:pt idx="3210">
                  <c:v>-19.399999999999999</c:v>
                </c:pt>
                <c:pt idx="3211">
                  <c:v>-19.500000000000004</c:v>
                </c:pt>
                <c:pt idx="3212">
                  <c:v>-19.600000000000001</c:v>
                </c:pt>
                <c:pt idx="3213">
                  <c:v>-19.7</c:v>
                </c:pt>
                <c:pt idx="3214">
                  <c:v>-19.8</c:v>
                </c:pt>
                <c:pt idx="3215">
                  <c:v>-19.899999999999999</c:v>
                </c:pt>
                <c:pt idx="3216">
                  <c:v>-20</c:v>
                </c:pt>
                <c:pt idx="3217">
                  <c:v>-20.100000000000001</c:v>
                </c:pt>
                <c:pt idx="3218">
                  <c:v>-20.200000000000003</c:v>
                </c:pt>
                <c:pt idx="3219">
                  <c:v>-20.3</c:v>
                </c:pt>
                <c:pt idx="3220">
                  <c:v>-20.399999999999999</c:v>
                </c:pt>
                <c:pt idx="3221">
                  <c:v>-20.5</c:v>
                </c:pt>
                <c:pt idx="3222">
                  <c:v>-20.6</c:v>
                </c:pt>
                <c:pt idx="3223">
                  <c:v>-20.700000000000003</c:v>
                </c:pt>
                <c:pt idx="3224">
                  <c:v>-20.8</c:v>
                </c:pt>
                <c:pt idx="3225">
                  <c:v>-20.900000000000002</c:v>
                </c:pt>
                <c:pt idx="3226">
                  <c:v>-21</c:v>
                </c:pt>
                <c:pt idx="3227">
                  <c:v>-21.099999999999998</c:v>
                </c:pt>
                <c:pt idx="3228">
                  <c:v>-21.200000000000003</c:v>
                </c:pt>
                <c:pt idx="3229">
                  <c:v>-21.3</c:v>
                </c:pt>
                <c:pt idx="3230">
                  <c:v>-21.400000000000002</c:v>
                </c:pt>
                <c:pt idx="3231">
                  <c:v>-21.5</c:v>
                </c:pt>
                <c:pt idx="3232">
                  <c:v>-21.6</c:v>
                </c:pt>
                <c:pt idx="3233">
                  <c:v>-21.7</c:v>
                </c:pt>
                <c:pt idx="3234">
                  <c:v>-21.8</c:v>
                </c:pt>
                <c:pt idx="3235">
                  <c:v>-21.900000000000002</c:v>
                </c:pt>
                <c:pt idx="3236">
                  <c:v>-22</c:v>
                </c:pt>
                <c:pt idx="3237">
                  <c:v>-22.1</c:v>
                </c:pt>
                <c:pt idx="3238">
                  <c:v>-22.2</c:v>
                </c:pt>
                <c:pt idx="3239">
                  <c:v>-22.3</c:v>
                </c:pt>
                <c:pt idx="3240">
                  <c:v>-22.400000000000002</c:v>
                </c:pt>
                <c:pt idx="3241">
                  <c:v>-22.5</c:v>
                </c:pt>
                <c:pt idx="3242">
                  <c:v>-22.6</c:v>
                </c:pt>
                <c:pt idx="3243">
                  <c:v>-22.7</c:v>
                </c:pt>
                <c:pt idx="3244">
                  <c:v>-22.8</c:v>
                </c:pt>
                <c:pt idx="3245">
                  <c:v>-22.900000000000002</c:v>
                </c:pt>
                <c:pt idx="3246">
                  <c:v>-23</c:v>
                </c:pt>
                <c:pt idx="3247">
                  <c:v>-23.1</c:v>
                </c:pt>
                <c:pt idx="3248">
                  <c:v>-23.2</c:v>
                </c:pt>
                <c:pt idx="3249">
                  <c:v>-23.3</c:v>
                </c:pt>
                <c:pt idx="3250">
                  <c:v>-23.4</c:v>
                </c:pt>
                <c:pt idx="3251">
                  <c:v>-23.500000000000004</c:v>
                </c:pt>
                <c:pt idx="3252">
                  <c:v>-23.6</c:v>
                </c:pt>
                <c:pt idx="3253">
                  <c:v>-23.7</c:v>
                </c:pt>
                <c:pt idx="3254">
                  <c:v>-23.8</c:v>
                </c:pt>
                <c:pt idx="3255">
                  <c:v>-23.9</c:v>
                </c:pt>
                <c:pt idx="3256">
                  <c:v>-24</c:v>
                </c:pt>
                <c:pt idx="3257">
                  <c:v>-24.1</c:v>
                </c:pt>
                <c:pt idx="3258">
                  <c:v>-24.200000000000003</c:v>
                </c:pt>
                <c:pt idx="3259">
                  <c:v>-24.3</c:v>
                </c:pt>
                <c:pt idx="3260">
                  <c:v>-24.4</c:v>
                </c:pt>
                <c:pt idx="3261">
                  <c:v>-24.5</c:v>
                </c:pt>
                <c:pt idx="3262">
                  <c:v>-24.6</c:v>
                </c:pt>
                <c:pt idx="3263">
                  <c:v>-24.700000000000003</c:v>
                </c:pt>
                <c:pt idx="3264">
                  <c:v>-24.8</c:v>
                </c:pt>
                <c:pt idx="3265">
                  <c:v>-24.900000000000002</c:v>
                </c:pt>
                <c:pt idx="3266">
                  <c:v>-25</c:v>
                </c:pt>
                <c:pt idx="3267">
                  <c:v>-25.099999999999998</c:v>
                </c:pt>
                <c:pt idx="3268">
                  <c:v>-25.200000000000003</c:v>
                </c:pt>
                <c:pt idx="3269">
                  <c:v>-25.3</c:v>
                </c:pt>
                <c:pt idx="3270">
                  <c:v>-25.400000000000002</c:v>
                </c:pt>
                <c:pt idx="3271">
                  <c:v>-25.5</c:v>
                </c:pt>
                <c:pt idx="3272">
                  <c:v>-25.6</c:v>
                </c:pt>
                <c:pt idx="3273">
                  <c:v>-25.7</c:v>
                </c:pt>
                <c:pt idx="3274">
                  <c:v>-25.8</c:v>
                </c:pt>
                <c:pt idx="3275">
                  <c:v>-25.900000000000002</c:v>
                </c:pt>
                <c:pt idx="3276">
                  <c:v>-26</c:v>
                </c:pt>
                <c:pt idx="3277">
                  <c:v>-26.1</c:v>
                </c:pt>
                <c:pt idx="3278">
                  <c:v>-26.2</c:v>
                </c:pt>
                <c:pt idx="3279">
                  <c:v>-26.3</c:v>
                </c:pt>
                <c:pt idx="3280">
                  <c:v>-26.400000000000002</c:v>
                </c:pt>
                <c:pt idx="3281">
                  <c:v>-26.5</c:v>
                </c:pt>
                <c:pt idx="3282">
                  <c:v>-26.6</c:v>
                </c:pt>
                <c:pt idx="3283">
                  <c:v>-26.7</c:v>
                </c:pt>
                <c:pt idx="3284">
                  <c:v>-26.8</c:v>
                </c:pt>
                <c:pt idx="3285">
                  <c:v>-26.900000000000002</c:v>
                </c:pt>
                <c:pt idx="3286">
                  <c:v>-27.000000000000004</c:v>
                </c:pt>
                <c:pt idx="3287">
                  <c:v>-27.1</c:v>
                </c:pt>
                <c:pt idx="3288">
                  <c:v>-27.2</c:v>
                </c:pt>
                <c:pt idx="3289">
                  <c:v>-27.3</c:v>
                </c:pt>
                <c:pt idx="3290">
                  <c:v>-27.4</c:v>
                </c:pt>
                <c:pt idx="3291">
                  <c:v>-27.500000000000004</c:v>
                </c:pt>
                <c:pt idx="3292">
                  <c:v>-27.6</c:v>
                </c:pt>
                <c:pt idx="3293">
                  <c:v>-27.7</c:v>
                </c:pt>
                <c:pt idx="3294">
                  <c:v>-27.8</c:v>
                </c:pt>
                <c:pt idx="3295">
                  <c:v>-27.9</c:v>
                </c:pt>
                <c:pt idx="3296">
                  <c:v>-28</c:v>
                </c:pt>
                <c:pt idx="3297">
                  <c:v>-28.1</c:v>
                </c:pt>
                <c:pt idx="3298">
                  <c:v>-28.200000000000003</c:v>
                </c:pt>
                <c:pt idx="3299">
                  <c:v>-28.3</c:v>
                </c:pt>
                <c:pt idx="3300">
                  <c:v>-28.4</c:v>
                </c:pt>
                <c:pt idx="3301">
                  <c:v>-28.5</c:v>
                </c:pt>
                <c:pt idx="3302">
                  <c:v>-28.599999999999998</c:v>
                </c:pt>
                <c:pt idx="3303">
                  <c:v>-28.700000000000003</c:v>
                </c:pt>
                <c:pt idx="3304">
                  <c:v>-28.8</c:v>
                </c:pt>
                <c:pt idx="3305">
                  <c:v>-28.900000000000002</c:v>
                </c:pt>
                <c:pt idx="3306">
                  <c:v>-29</c:v>
                </c:pt>
                <c:pt idx="3307">
                  <c:v>-29.099999999999998</c:v>
                </c:pt>
                <c:pt idx="3308">
                  <c:v>-29.200000000000003</c:v>
                </c:pt>
                <c:pt idx="3309">
                  <c:v>-29.3</c:v>
                </c:pt>
                <c:pt idx="3310">
                  <c:v>-29.400000000000002</c:v>
                </c:pt>
                <c:pt idx="3311">
                  <c:v>-29.5</c:v>
                </c:pt>
                <c:pt idx="3312">
                  <c:v>-29.6</c:v>
                </c:pt>
                <c:pt idx="3313">
                  <c:v>-29.7</c:v>
                </c:pt>
                <c:pt idx="3314">
                  <c:v>-29.8</c:v>
                </c:pt>
                <c:pt idx="3315">
                  <c:v>-29.900000000000002</c:v>
                </c:pt>
                <c:pt idx="3316">
                  <c:v>-30</c:v>
                </c:pt>
                <c:pt idx="3317">
                  <c:v>-30.1</c:v>
                </c:pt>
                <c:pt idx="3318">
                  <c:v>-30.2</c:v>
                </c:pt>
                <c:pt idx="3319">
                  <c:v>-30.3</c:v>
                </c:pt>
                <c:pt idx="3320">
                  <c:v>-30.400000000000002</c:v>
                </c:pt>
                <c:pt idx="3321">
                  <c:v>-30.5</c:v>
                </c:pt>
                <c:pt idx="3322">
                  <c:v>-30.6</c:v>
                </c:pt>
                <c:pt idx="3323">
                  <c:v>-30.7</c:v>
                </c:pt>
                <c:pt idx="3324">
                  <c:v>-30.8</c:v>
                </c:pt>
                <c:pt idx="3325">
                  <c:v>-30.9</c:v>
                </c:pt>
                <c:pt idx="3326">
                  <c:v>-31.000000000000004</c:v>
                </c:pt>
                <c:pt idx="3327">
                  <c:v>-31.1</c:v>
                </c:pt>
                <c:pt idx="3328">
                  <c:v>-31.2</c:v>
                </c:pt>
                <c:pt idx="3329">
                  <c:v>-31.3</c:v>
                </c:pt>
                <c:pt idx="3330">
                  <c:v>-31.4</c:v>
                </c:pt>
                <c:pt idx="3331">
                  <c:v>-31.500000000000004</c:v>
                </c:pt>
                <c:pt idx="3332">
                  <c:v>-31.6</c:v>
                </c:pt>
                <c:pt idx="3333">
                  <c:v>-31.700000000000003</c:v>
                </c:pt>
                <c:pt idx="3334">
                  <c:v>-31.8</c:v>
                </c:pt>
                <c:pt idx="3335">
                  <c:v>-31.9</c:v>
                </c:pt>
                <c:pt idx="3336">
                  <c:v>-32</c:v>
                </c:pt>
                <c:pt idx="3337">
                  <c:v>-32.1</c:v>
                </c:pt>
                <c:pt idx="3338">
                  <c:v>-32.199999999999996</c:v>
                </c:pt>
                <c:pt idx="3339">
                  <c:v>-32.299999999999997</c:v>
                </c:pt>
                <c:pt idx="3340">
                  <c:v>-32.4</c:v>
                </c:pt>
                <c:pt idx="3341">
                  <c:v>-32.5</c:v>
                </c:pt>
                <c:pt idx="3342">
                  <c:v>-32.6</c:v>
                </c:pt>
                <c:pt idx="3343">
                  <c:v>-32.699999999999996</c:v>
                </c:pt>
                <c:pt idx="3344">
                  <c:v>-32.799999999999997</c:v>
                </c:pt>
                <c:pt idx="3345">
                  <c:v>-32.899999999999991</c:v>
                </c:pt>
                <c:pt idx="3346">
                  <c:v>-33</c:v>
                </c:pt>
                <c:pt idx="3347">
                  <c:v>-33.1</c:v>
                </c:pt>
                <c:pt idx="3348">
                  <c:v>-33.199999999999996</c:v>
                </c:pt>
                <c:pt idx="3349">
                  <c:v>-33.299999999999997</c:v>
                </c:pt>
                <c:pt idx="3350">
                  <c:v>-33.399999999999991</c:v>
                </c:pt>
                <c:pt idx="3351">
                  <c:v>-33.5</c:v>
                </c:pt>
                <c:pt idx="3352">
                  <c:v>-33.6</c:v>
                </c:pt>
                <c:pt idx="3353">
                  <c:v>-33.699999999999996</c:v>
                </c:pt>
                <c:pt idx="3354">
                  <c:v>-33.799999999999997</c:v>
                </c:pt>
                <c:pt idx="3355">
                  <c:v>-33.899999999999991</c:v>
                </c:pt>
                <c:pt idx="3356">
                  <c:v>-34</c:v>
                </c:pt>
                <c:pt idx="3357">
                  <c:v>-34.1</c:v>
                </c:pt>
                <c:pt idx="3358">
                  <c:v>-34.199999999999996</c:v>
                </c:pt>
                <c:pt idx="3359">
                  <c:v>-34.299999999999997</c:v>
                </c:pt>
                <c:pt idx="3360">
                  <c:v>-34.4</c:v>
                </c:pt>
                <c:pt idx="3361">
                  <c:v>-34.5</c:v>
                </c:pt>
                <c:pt idx="3362">
                  <c:v>-34.599999999999994</c:v>
                </c:pt>
                <c:pt idx="3363">
                  <c:v>-34.699999999999996</c:v>
                </c:pt>
                <c:pt idx="3364">
                  <c:v>-34.799999999999997</c:v>
                </c:pt>
                <c:pt idx="3365">
                  <c:v>-34.9</c:v>
                </c:pt>
                <c:pt idx="3366">
                  <c:v>-35</c:v>
                </c:pt>
                <c:pt idx="3367">
                  <c:v>-35.099999999999994</c:v>
                </c:pt>
                <c:pt idx="3368">
                  <c:v>-35.199999999999996</c:v>
                </c:pt>
                <c:pt idx="3369">
                  <c:v>-35.299999999999997</c:v>
                </c:pt>
                <c:pt idx="3370">
                  <c:v>-35.4</c:v>
                </c:pt>
                <c:pt idx="3371">
                  <c:v>-35.5</c:v>
                </c:pt>
                <c:pt idx="3372">
                  <c:v>-35.599999999999994</c:v>
                </c:pt>
                <c:pt idx="3373">
                  <c:v>-35.699999999999996</c:v>
                </c:pt>
                <c:pt idx="3374">
                  <c:v>-35.799999999999997</c:v>
                </c:pt>
                <c:pt idx="3375">
                  <c:v>-35.9</c:v>
                </c:pt>
                <c:pt idx="3376">
                  <c:v>-36</c:v>
                </c:pt>
                <c:pt idx="3377">
                  <c:v>-36.099999999999994</c:v>
                </c:pt>
                <c:pt idx="3378">
                  <c:v>-36.199999999999996</c:v>
                </c:pt>
                <c:pt idx="3379">
                  <c:v>-36.299999999999997</c:v>
                </c:pt>
                <c:pt idx="3380">
                  <c:v>-36.4</c:v>
                </c:pt>
                <c:pt idx="3381">
                  <c:v>-36.5</c:v>
                </c:pt>
                <c:pt idx="3382">
                  <c:v>-36.599999999999994</c:v>
                </c:pt>
                <c:pt idx="3383">
                  <c:v>-36.699999999999996</c:v>
                </c:pt>
                <c:pt idx="3384">
                  <c:v>-36.799999999999997</c:v>
                </c:pt>
                <c:pt idx="3385">
                  <c:v>-36.9</c:v>
                </c:pt>
                <c:pt idx="3386">
                  <c:v>-37</c:v>
                </c:pt>
                <c:pt idx="3387">
                  <c:v>-37.099999999999994</c:v>
                </c:pt>
                <c:pt idx="3388">
                  <c:v>-37.199999999999996</c:v>
                </c:pt>
                <c:pt idx="3389">
                  <c:v>-37.299999999999997</c:v>
                </c:pt>
                <c:pt idx="3390">
                  <c:v>-37.4</c:v>
                </c:pt>
                <c:pt idx="3391">
                  <c:v>-37.5</c:v>
                </c:pt>
                <c:pt idx="3392">
                  <c:v>-37.599999999999994</c:v>
                </c:pt>
                <c:pt idx="3393">
                  <c:v>-37.700000000000003</c:v>
                </c:pt>
                <c:pt idx="3394">
                  <c:v>-37.799999999999997</c:v>
                </c:pt>
                <c:pt idx="3395">
                  <c:v>-37.9</c:v>
                </c:pt>
                <c:pt idx="3396">
                  <c:v>-37.999999999999993</c:v>
                </c:pt>
                <c:pt idx="3397">
                  <c:v>-38.099999999999994</c:v>
                </c:pt>
                <c:pt idx="3398">
                  <c:v>-38.200000000000003</c:v>
                </c:pt>
                <c:pt idx="3399">
                  <c:v>-38.299999999999997</c:v>
                </c:pt>
                <c:pt idx="3400">
                  <c:v>-38.4</c:v>
                </c:pt>
                <c:pt idx="3401">
                  <c:v>-38.499999999999993</c:v>
                </c:pt>
                <c:pt idx="3402">
                  <c:v>-38.599999999999994</c:v>
                </c:pt>
                <c:pt idx="3403">
                  <c:v>-38.700000000000003</c:v>
                </c:pt>
                <c:pt idx="3404">
                  <c:v>-38.799999999999997</c:v>
                </c:pt>
                <c:pt idx="3405">
                  <c:v>-38.9</c:v>
                </c:pt>
                <c:pt idx="3406">
                  <c:v>-38.999999999999993</c:v>
                </c:pt>
                <c:pt idx="3407">
                  <c:v>-39.099999999999994</c:v>
                </c:pt>
                <c:pt idx="3408">
                  <c:v>-39.199999999999996</c:v>
                </c:pt>
                <c:pt idx="3409">
                  <c:v>-39.299999999999997</c:v>
                </c:pt>
                <c:pt idx="3410">
                  <c:v>-39.4</c:v>
                </c:pt>
                <c:pt idx="3411">
                  <c:v>-39.499999999999993</c:v>
                </c:pt>
                <c:pt idx="3412">
                  <c:v>-39.6</c:v>
                </c:pt>
                <c:pt idx="3413">
                  <c:v>-39.699999999999996</c:v>
                </c:pt>
                <c:pt idx="3414">
                  <c:v>-39.799999999999997</c:v>
                </c:pt>
                <c:pt idx="3415">
                  <c:v>-39.9</c:v>
                </c:pt>
                <c:pt idx="3416">
                  <c:v>-39.999999999999993</c:v>
                </c:pt>
                <c:pt idx="3417">
                  <c:v>-40.1</c:v>
                </c:pt>
                <c:pt idx="3418">
                  <c:v>-40.199999999999996</c:v>
                </c:pt>
                <c:pt idx="3419">
                  <c:v>-40.299999999999997</c:v>
                </c:pt>
                <c:pt idx="3420">
                  <c:v>-40.4</c:v>
                </c:pt>
                <c:pt idx="3421">
                  <c:v>-40.499999999999993</c:v>
                </c:pt>
                <c:pt idx="3422">
                  <c:v>-40.6</c:v>
                </c:pt>
                <c:pt idx="3423">
                  <c:v>-40.699999999999996</c:v>
                </c:pt>
                <c:pt idx="3424">
                  <c:v>-40.799999999999997</c:v>
                </c:pt>
                <c:pt idx="3425">
                  <c:v>-40.899999999999991</c:v>
                </c:pt>
                <c:pt idx="3426">
                  <c:v>-41</c:v>
                </c:pt>
                <c:pt idx="3427">
                  <c:v>-41.1</c:v>
                </c:pt>
                <c:pt idx="3428">
                  <c:v>-41.199999999999996</c:v>
                </c:pt>
                <c:pt idx="3429">
                  <c:v>-41.3</c:v>
                </c:pt>
                <c:pt idx="3430">
                  <c:v>-41.399999999999991</c:v>
                </c:pt>
                <c:pt idx="3431">
                  <c:v>-41.5</c:v>
                </c:pt>
                <c:pt idx="3432">
                  <c:v>-41.6</c:v>
                </c:pt>
                <c:pt idx="3433">
                  <c:v>-41.699999999999996</c:v>
                </c:pt>
                <c:pt idx="3434">
                  <c:v>-41.8</c:v>
                </c:pt>
                <c:pt idx="3435">
                  <c:v>-41.899999999999991</c:v>
                </c:pt>
                <c:pt idx="3436">
                  <c:v>-42</c:v>
                </c:pt>
                <c:pt idx="3437">
                  <c:v>-42.1</c:v>
                </c:pt>
                <c:pt idx="3438">
                  <c:v>-42.199999999999996</c:v>
                </c:pt>
                <c:pt idx="3439">
                  <c:v>-42.3</c:v>
                </c:pt>
                <c:pt idx="3440">
                  <c:v>-42.4</c:v>
                </c:pt>
                <c:pt idx="3441">
                  <c:v>-42.5</c:v>
                </c:pt>
                <c:pt idx="3442">
                  <c:v>-42.599999999999994</c:v>
                </c:pt>
                <c:pt idx="3443">
                  <c:v>-42.699999999999996</c:v>
                </c:pt>
                <c:pt idx="3444">
                  <c:v>-42.8</c:v>
                </c:pt>
                <c:pt idx="3445">
                  <c:v>-42.9</c:v>
                </c:pt>
                <c:pt idx="3446">
                  <c:v>-43</c:v>
                </c:pt>
                <c:pt idx="3447">
                  <c:v>-43.099999999999994</c:v>
                </c:pt>
                <c:pt idx="3448">
                  <c:v>-43.199999999999996</c:v>
                </c:pt>
                <c:pt idx="3449">
                  <c:v>-43.3</c:v>
                </c:pt>
                <c:pt idx="3450">
                  <c:v>-43.4</c:v>
                </c:pt>
                <c:pt idx="3451">
                  <c:v>-43.5</c:v>
                </c:pt>
                <c:pt idx="3452">
                  <c:v>-43.599999999999994</c:v>
                </c:pt>
                <c:pt idx="3453">
                  <c:v>-43.699999999999996</c:v>
                </c:pt>
                <c:pt idx="3454">
                  <c:v>-43.8</c:v>
                </c:pt>
                <c:pt idx="3455">
                  <c:v>-43.9</c:v>
                </c:pt>
                <c:pt idx="3456">
                  <c:v>-44</c:v>
                </c:pt>
                <c:pt idx="3457">
                  <c:v>-44.099999999999994</c:v>
                </c:pt>
                <c:pt idx="3458">
                  <c:v>-44.199999999999996</c:v>
                </c:pt>
                <c:pt idx="3459">
                  <c:v>-44.3</c:v>
                </c:pt>
                <c:pt idx="3460">
                  <c:v>-44.4</c:v>
                </c:pt>
                <c:pt idx="3461">
                  <c:v>-44.5</c:v>
                </c:pt>
                <c:pt idx="3462">
                  <c:v>-44.599999999999994</c:v>
                </c:pt>
                <c:pt idx="3463">
                  <c:v>-44.699999999999996</c:v>
                </c:pt>
                <c:pt idx="3464">
                  <c:v>-44.8</c:v>
                </c:pt>
                <c:pt idx="3465">
                  <c:v>-44.9</c:v>
                </c:pt>
                <c:pt idx="3466">
                  <c:v>-45</c:v>
                </c:pt>
                <c:pt idx="3467">
                  <c:v>-45.099999999999994</c:v>
                </c:pt>
                <c:pt idx="3468">
                  <c:v>-45.199999999999996</c:v>
                </c:pt>
                <c:pt idx="3469">
                  <c:v>-45.3</c:v>
                </c:pt>
                <c:pt idx="3470">
                  <c:v>-45.4</c:v>
                </c:pt>
                <c:pt idx="3471">
                  <c:v>-45.499999999999993</c:v>
                </c:pt>
                <c:pt idx="3472">
                  <c:v>-45.599999999999994</c:v>
                </c:pt>
                <c:pt idx="3473">
                  <c:v>-45.7</c:v>
                </c:pt>
                <c:pt idx="3474">
                  <c:v>-45.8</c:v>
                </c:pt>
                <c:pt idx="3475">
                  <c:v>-45.9</c:v>
                </c:pt>
                <c:pt idx="3476">
                  <c:v>-45.999999999999993</c:v>
                </c:pt>
                <c:pt idx="3477">
                  <c:v>-46.099999999999994</c:v>
                </c:pt>
                <c:pt idx="3478">
                  <c:v>-46.2</c:v>
                </c:pt>
                <c:pt idx="3479">
                  <c:v>-46.3</c:v>
                </c:pt>
                <c:pt idx="3480">
                  <c:v>-46.4</c:v>
                </c:pt>
                <c:pt idx="3481">
                  <c:v>-46.499999999999993</c:v>
                </c:pt>
                <c:pt idx="3482">
                  <c:v>-46.599999999999994</c:v>
                </c:pt>
                <c:pt idx="3483">
                  <c:v>-46.7</c:v>
                </c:pt>
                <c:pt idx="3484">
                  <c:v>-46.8</c:v>
                </c:pt>
                <c:pt idx="3485">
                  <c:v>-46.9</c:v>
                </c:pt>
                <c:pt idx="3486">
                  <c:v>-46.999999999999993</c:v>
                </c:pt>
                <c:pt idx="3487">
                  <c:v>-47.1</c:v>
                </c:pt>
                <c:pt idx="3488">
                  <c:v>-47.199999999999996</c:v>
                </c:pt>
                <c:pt idx="3489">
                  <c:v>-47.3</c:v>
                </c:pt>
                <c:pt idx="3490">
                  <c:v>-47.4</c:v>
                </c:pt>
                <c:pt idx="3491">
                  <c:v>-47.499999999999993</c:v>
                </c:pt>
                <c:pt idx="3492">
                  <c:v>-47.6</c:v>
                </c:pt>
                <c:pt idx="3493">
                  <c:v>-47.699999999999996</c:v>
                </c:pt>
                <c:pt idx="3494">
                  <c:v>-47.8</c:v>
                </c:pt>
                <c:pt idx="3495">
                  <c:v>-47.9</c:v>
                </c:pt>
                <c:pt idx="3496">
                  <c:v>-47.999999999999993</c:v>
                </c:pt>
                <c:pt idx="3497">
                  <c:v>-48.1</c:v>
                </c:pt>
                <c:pt idx="3498">
                  <c:v>-48.199999999999996</c:v>
                </c:pt>
                <c:pt idx="3499">
                  <c:v>-48.3</c:v>
                </c:pt>
                <c:pt idx="3500">
                  <c:v>-48.4</c:v>
                </c:pt>
                <c:pt idx="3501">
                  <c:v>-48.5</c:v>
                </c:pt>
                <c:pt idx="3502">
                  <c:v>-48.6</c:v>
                </c:pt>
                <c:pt idx="3503">
                  <c:v>-48.699999999999996</c:v>
                </c:pt>
                <c:pt idx="3504">
                  <c:v>-48.8</c:v>
                </c:pt>
                <c:pt idx="3505">
                  <c:v>-48.899999999999991</c:v>
                </c:pt>
                <c:pt idx="3506">
                  <c:v>-49</c:v>
                </c:pt>
                <c:pt idx="3507">
                  <c:v>-49.1</c:v>
                </c:pt>
                <c:pt idx="3508">
                  <c:v>-49.199999999999996</c:v>
                </c:pt>
                <c:pt idx="3509">
                  <c:v>-49.3</c:v>
                </c:pt>
                <c:pt idx="3510">
                  <c:v>-49.399999999999991</c:v>
                </c:pt>
                <c:pt idx="3511">
                  <c:v>-49.5</c:v>
                </c:pt>
                <c:pt idx="3512">
                  <c:v>-49.6</c:v>
                </c:pt>
                <c:pt idx="3513">
                  <c:v>-49.699999999999996</c:v>
                </c:pt>
                <c:pt idx="3514">
                  <c:v>-49.8</c:v>
                </c:pt>
                <c:pt idx="3515">
                  <c:v>-49.899999999999991</c:v>
                </c:pt>
                <c:pt idx="3516">
                  <c:v>-50</c:v>
                </c:pt>
                <c:pt idx="3517">
                  <c:v>-50.099999999999994</c:v>
                </c:pt>
                <c:pt idx="3518">
                  <c:v>-50.199999999999996</c:v>
                </c:pt>
                <c:pt idx="3519">
                  <c:v>-50.3</c:v>
                </c:pt>
                <c:pt idx="3520">
                  <c:v>-50.4</c:v>
                </c:pt>
                <c:pt idx="3521">
                  <c:v>-50.5</c:v>
                </c:pt>
                <c:pt idx="3522">
                  <c:v>-50.599999999999994</c:v>
                </c:pt>
                <c:pt idx="3523">
                  <c:v>-50.699999999999996</c:v>
                </c:pt>
                <c:pt idx="3524">
                  <c:v>-50.8</c:v>
                </c:pt>
                <c:pt idx="3525">
                  <c:v>-50.9</c:v>
                </c:pt>
                <c:pt idx="3526">
                  <c:v>-51</c:v>
                </c:pt>
                <c:pt idx="3527">
                  <c:v>-51.099999999999994</c:v>
                </c:pt>
                <c:pt idx="3528">
                  <c:v>-51.199999999999996</c:v>
                </c:pt>
                <c:pt idx="3529">
                  <c:v>-51.3</c:v>
                </c:pt>
                <c:pt idx="3530">
                  <c:v>-51.4</c:v>
                </c:pt>
                <c:pt idx="3531">
                  <c:v>-51.5</c:v>
                </c:pt>
                <c:pt idx="3532">
                  <c:v>-51.599999999999994</c:v>
                </c:pt>
                <c:pt idx="3533">
                  <c:v>-51.699999999999996</c:v>
                </c:pt>
                <c:pt idx="3534">
                  <c:v>-51.8</c:v>
                </c:pt>
                <c:pt idx="3535">
                  <c:v>-51.9</c:v>
                </c:pt>
                <c:pt idx="3536">
                  <c:v>-52</c:v>
                </c:pt>
                <c:pt idx="3537">
                  <c:v>-52.099999999999994</c:v>
                </c:pt>
                <c:pt idx="3538">
                  <c:v>-52.199999999999996</c:v>
                </c:pt>
                <c:pt idx="3539">
                  <c:v>-52.3</c:v>
                </c:pt>
                <c:pt idx="3540">
                  <c:v>-52.4</c:v>
                </c:pt>
                <c:pt idx="3541">
                  <c:v>-52.5</c:v>
                </c:pt>
                <c:pt idx="3542">
                  <c:v>-52.599999999999994</c:v>
                </c:pt>
                <c:pt idx="3543">
                  <c:v>-52.699999999999996</c:v>
                </c:pt>
                <c:pt idx="3544">
                  <c:v>-52.8</c:v>
                </c:pt>
                <c:pt idx="3545">
                  <c:v>-52.9</c:v>
                </c:pt>
                <c:pt idx="3546">
                  <c:v>-53</c:v>
                </c:pt>
                <c:pt idx="3547">
                  <c:v>-53.099999999999994</c:v>
                </c:pt>
                <c:pt idx="3548">
                  <c:v>-53.2</c:v>
                </c:pt>
                <c:pt idx="3549">
                  <c:v>-53.3</c:v>
                </c:pt>
                <c:pt idx="3550">
                  <c:v>-53.4</c:v>
                </c:pt>
                <c:pt idx="3551">
                  <c:v>-53.499999999999993</c:v>
                </c:pt>
                <c:pt idx="3552">
                  <c:v>-53.599999999999994</c:v>
                </c:pt>
                <c:pt idx="3553">
                  <c:v>-53.7</c:v>
                </c:pt>
                <c:pt idx="3554">
                  <c:v>-53.8</c:v>
                </c:pt>
                <c:pt idx="3555">
                  <c:v>-53.9</c:v>
                </c:pt>
                <c:pt idx="3556">
                  <c:v>-53.999999999999993</c:v>
                </c:pt>
                <c:pt idx="3557">
                  <c:v>-54.099999999999994</c:v>
                </c:pt>
                <c:pt idx="3558">
                  <c:v>-54.2</c:v>
                </c:pt>
                <c:pt idx="3559">
                  <c:v>-54.3</c:v>
                </c:pt>
                <c:pt idx="3560">
                  <c:v>-54.4</c:v>
                </c:pt>
                <c:pt idx="3561">
                  <c:v>-54.499999999999993</c:v>
                </c:pt>
                <c:pt idx="3562">
                  <c:v>-54.599999999999994</c:v>
                </c:pt>
                <c:pt idx="3563">
                  <c:v>-54.7</c:v>
                </c:pt>
                <c:pt idx="3564">
                  <c:v>-54.8</c:v>
                </c:pt>
                <c:pt idx="3565">
                  <c:v>-54.9</c:v>
                </c:pt>
                <c:pt idx="3566">
                  <c:v>-54.999999999999993</c:v>
                </c:pt>
                <c:pt idx="3567">
                  <c:v>-55.1</c:v>
                </c:pt>
                <c:pt idx="3568">
                  <c:v>-55.199999999999996</c:v>
                </c:pt>
                <c:pt idx="3569">
                  <c:v>-55.3</c:v>
                </c:pt>
                <c:pt idx="3570">
                  <c:v>-55.4</c:v>
                </c:pt>
                <c:pt idx="3571">
                  <c:v>-55.499999999999993</c:v>
                </c:pt>
                <c:pt idx="3572">
                  <c:v>-55.6</c:v>
                </c:pt>
                <c:pt idx="3573">
                  <c:v>-55.699999999999996</c:v>
                </c:pt>
                <c:pt idx="3574">
                  <c:v>-55.8</c:v>
                </c:pt>
                <c:pt idx="3575">
                  <c:v>-55.9</c:v>
                </c:pt>
                <c:pt idx="3576">
                  <c:v>-55.999999999999993</c:v>
                </c:pt>
                <c:pt idx="3577">
                  <c:v>-56.1</c:v>
                </c:pt>
                <c:pt idx="3578">
                  <c:v>-56.199999999999996</c:v>
                </c:pt>
                <c:pt idx="3579">
                  <c:v>-56.3</c:v>
                </c:pt>
                <c:pt idx="3580">
                  <c:v>-56.399999999999991</c:v>
                </c:pt>
                <c:pt idx="3581">
                  <c:v>-56.5</c:v>
                </c:pt>
                <c:pt idx="3582">
                  <c:v>-56.6</c:v>
                </c:pt>
                <c:pt idx="3583">
                  <c:v>-56.699999999999996</c:v>
                </c:pt>
                <c:pt idx="3584">
                  <c:v>-56.8</c:v>
                </c:pt>
                <c:pt idx="3585">
                  <c:v>-56.899999999999991</c:v>
                </c:pt>
                <c:pt idx="3586">
                  <c:v>-57</c:v>
                </c:pt>
                <c:pt idx="3587">
                  <c:v>-57.1</c:v>
                </c:pt>
                <c:pt idx="3588">
                  <c:v>-57.199999999999996</c:v>
                </c:pt>
                <c:pt idx="3589">
                  <c:v>-57.3</c:v>
                </c:pt>
                <c:pt idx="3590">
                  <c:v>-57.399999999999991</c:v>
                </c:pt>
                <c:pt idx="3591">
                  <c:v>-57.5</c:v>
                </c:pt>
                <c:pt idx="3592">
                  <c:v>-57.6</c:v>
                </c:pt>
                <c:pt idx="3593">
                  <c:v>-57.699999999999996</c:v>
                </c:pt>
                <c:pt idx="3594">
                  <c:v>-57.8</c:v>
                </c:pt>
                <c:pt idx="3595">
                  <c:v>-57.9</c:v>
                </c:pt>
                <c:pt idx="3596">
                  <c:v>-58</c:v>
                </c:pt>
                <c:pt idx="3597">
                  <c:v>-58.099999999999994</c:v>
                </c:pt>
                <c:pt idx="3598">
                  <c:v>-58.199999999999996</c:v>
                </c:pt>
                <c:pt idx="3599">
                  <c:v>-58.3</c:v>
                </c:pt>
                <c:pt idx="3600">
                  <c:v>-58.4</c:v>
                </c:pt>
                <c:pt idx="3601">
                  <c:v>-58.5</c:v>
                </c:pt>
                <c:pt idx="3602">
                  <c:v>-58.599999999999994</c:v>
                </c:pt>
                <c:pt idx="3603">
                  <c:v>-58.699999999999996</c:v>
                </c:pt>
                <c:pt idx="3604">
                  <c:v>-58.8</c:v>
                </c:pt>
                <c:pt idx="3605">
                  <c:v>-58.9</c:v>
                </c:pt>
                <c:pt idx="3606">
                  <c:v>-59</c:v>
                </c:pt>
                <c:pt idx="3607">
                  <c:v>-59.099999999999994</c:v>
                </c:pt>
                <c:pt idx="3608">
                  <c:v>-59.199999999999996</c:v>
                </c:pt>
                <c:pt idx="3609">
                  <c:v>-59.3</c:v>
                </c:pt>
                <c:pt idx="3610">
                  <c:v>-59.4</c:v>
                </c:pt>
                <c:pt idx="3611">
                  <c:v>-59.5</c:v>
                </c:pt>
                <c:pt idx="3612">
                  <c:v>-59.599999999999994</c:v>
                </c:pt>
                <c:pt idx="3613">
                  <c:v>-59.699999999999996</c:v>
                </c:pt>
                <c:pt idx="3614">
                  <c:v>-59.8</c:v>
                </c:pt>
                <c:pt idx="3615">
                  <c:v>-59.9</c:v>
                </c:pt>
                <c:pt idx="3616">
                  <c:v>-60</c:v>
                </c:pt>
                <c:pt idx="3617">
                  <c:v>-60.099999999999994</c:v>
                </c:pt>
                <c:pt idx="3618">
                  <c:v>-60.199999999999996</c:v>
                </c:pt>
                <c:pt idx="3619">
                  <c:v>-60.3</c:v>
                </c:pt>
                <c:pt idx="3620">
                  <c:v>-60.4</c:v>
                </c:pt>
                <c:pt idx="3621">
                  <c:v>-60.5</c:v>
                </c:pt>
                <c:pt idx="3622">
                  <c:v>-60.599999999999994</c:v>
                </c:pt>
                <c:pt idx="3623">
                  <c:v>-60.699999999999996</c:v>
                </c:pt>
                <c:pt idx="3624">
                  <c:v>-60.8</c:v>
                </c:pt>
                <c:pt idx="3625">
                  <c:v>-60.9</c:v>
                </c:pt>
                <c:pt idx="3626">
                  <c:v>-60.999999999999993</c:v>
                </c:pt>
                <c:pt idx="3627">
                  <c:v>-61.099999999999994</c:v>
                </c:pt>
                <c:pt idx="3628">
                  <c:v>-61.2</c:v>
                </c:pt>
                <c:pt idx="3629">
                  <c:v>-61.3</c:v>
                </c:pt>
                <c:pt idx="3630">
                  <c:v>-61.4</c:v>
                </c:pt>
                <c:pt idx="3631">
                  <c:v>-61.499999999999993</c:v>
                </c:pt>
                <c:pt idx="3632">
                  <c:v>-61.599999999999994</c:v>
                </c:pt>
                <c:pt idx="3633">
                  <c:v>-61.7</c:v>
                </c:pt>
                <c:pt idx="3634">
                  <c:v>-61.8</c:v>
                </c:pt>
                <c:pt idx="3635">
                  <c:v>-61.9</c:v>
                </c:pt>
                <c:pt idx="3636">
                  <c:v>-61.999999999999993</c:v>
                </c:pt>
                <c:pt idx="3637">
                  <c:v>-62.099999999999994</c:v>
                </c:pt>
                <c:pt idx="3638">
                  <c:v>-62.2</c:v>
                </c:pt>
                <c:pt idx="3639">
                  <c:v>-62.3</c:v>
                </c:pt>
                <c:pt idx="3640">
                  <c:v>-62.4</c:v>
                </c:pt>
                <c:pt idx="3641">
                  <c:v>-62.499999999999993</c:v>
                </c:pt>
                <c:pt idx="3642">
                  <c:v>-62.6</c:v>
                </c:pt>
                <c:pt idx="3643">
                  <c:v>-62.699999999999996</c:v>
                </c:pt>
                <c:pt idx="3644">
                  <c:v>-62.8</c:v>
                </c:pt>
                <c:pt idx="3645">
                  <c:v>-62.9</c:v>
                </c:pt>
                <c:pt idx="3646">
                  <c:v>-62.999999999999993</c:v>
                </c:pt>
                <c:pt idx="3647">
                  <c:v>-63.1</c:v>
                </c:pt>
                <c:pt idx="3648">
                  <c:v>-63.199999999999996</c:v>
                </c:pt>
                <c:pt idx="3649">
                  <c:v>-63.3</c:v>
                </c:pt>
                <c:pt idx="3650">
                  <c:v>-63.4</c:v>
                </c:pt>
                <c:pt idx="3651">
                  <c:v>-63.5</c:v>
                </c:pt>
                <c:pt idx="3652">
                  <c:v>-63.599999999999994</c:v>
                </c:pt>
                <c:pt idx="3653">
                  <c:v>-63.699999999999996</c:v>
                </c:pt>
                <c:pt idx="3654">
                  <c:v>-63.8</c:v>
                </c:pt>
                <c:pt idx="3655">
                  <c:v>-63.9</c:v>
                </c:pt>
                <c:pt idx="3656">
                  <c:v>-64</c:v>
                </c:pt>
                <c:pt idx="3657">
                  <c:v>-64.099999999999994</c:v>
                </c:pt>
                <c:pt idx="3658">
                  <c:v>-64.2</c:v>
                </c:pt>
                <c:pt idx="3659">
                  <c:v>-64.3</c:v>
                </c:pt>
                <c:pt idx="3660">
                  <c:v>-64.400000000000006</c:v>
                </c:pt>
                <c:pt idx="3661">
                  <c:v>-64.500000000000014</c:v>
                </c:pt>
                <c:pt idx="3662">
                  <c:v>-64.599999999999994</c:v>
                </c:pt>
                <c:pt idx="3663">
                  <c:v>-64.7</c:v>
                </c:pt>
                <c:pt idx="3664">
                  <c:v>-64.8</c:v>
                </c:pt>
                <c:pt idx="3665">
                  <c:v>-64.900000000000006</c:v>
                </c:pt>
                <c:pt idx="3666">
                  <c:v>-64.999999999999986</c:v>
                </c:pt>
                <c:pt idx="3667">
                  <c:v>-65.099999999999994</c:v>
                </c:pt>
                <c:pt idx="3668">
                  <c:v>-65.2</c:v>
                </c:pt>
                <c:pt idx="3669">
                  <c:v>-65.3</c:v>
                </c:pt>
                <c:pt idx="3670">
                  <c:v>-65.400000000000006</c:v>
                </c:pt>
                <c:pt idx="3671">
                  <c:v>-65.499999999999986</c:v>
                </c:pt>
                <c:pt idx="3672">
                  <c:v>-65.599999999999994</c:v>
                </c:pt>
                <c:pt idx="3673">
                  <c:v>-65.7</c:v>
                </c:pt>
                <c:pt idx="3674">
                  <c:v>-65.8</c:v>
                </c:pt>
                <c:pt idx="3675">
                  <c:v>-65.900000000000006</c:v>
                </c:pt>
                <c:pt idx="3676">
                  <c:v>-65.999999999999986</c:v>
                </c:pt>
                <c:pt idx="3677">
                  <c:v>-66.099999999999994</c:v>
                </c:pt>
                <c:pt idx="3678">
                  <c:v>-66.2</c:v>
                </c:pt>
                <c:pt idx="3679">
                  <c:v>-66.3</c:v>
                </c:pt>
                <c:pt idx="3680">
                  <c:v>-66.400000000000006</c:v>
                </c:pt>
                <c:pt idx="3681">
                  <c:v>-66.499999999999986</c:v>
                </c:pt>
                <c:pt idx="3682">
                  <c:v>-66.599999999999994</c:v>
                </c:pt>
                <c:pt idx="3683">
                  <c:v>-66.7</c:v>
                </c:pt>
                <c:pt idx="3684">
                  <c:v>-66.8</c:v>
                </c:pt>
                <c:pt idx="3685">
                  <c:v>-66.900000000000006</c:v>
                </c:pt>
                <c:pt idx="3686">
                  <c:v>-66.999999999999986</c:v>
                </c:pt>
                <c:pt idx="3687">
                  <c:v>-67.099999999999994</c:v>
                </c:pt>
                <c:pt idx="3688">
                  <c:v>-67.2</c:v>
                </c:pt>
                <c:pt idx="3689">
                  <c:v>-67.3</c:v>
                </c:pt>
                <c:pt idx="3690">
                  <c:v>-67.400000000000006</c:v>
                </c:pt>
                <c:pt idx="3691">
                  <c:v>-67.499999999999986</c:v>
                </c:pt>
                <c:pt idx="3692">
                  <c:v>-67.599999999999994</c:v>
                </c:pt>
                <c:pt idx="3693">
                  <c:v>-67.7</c:v>
                </c:pt>
                <c:pt idx="3694">
                  <c:v>-67.8</c:v>
                </c:pt>
                <c:pt idx="3695">
                  <c:v>-67.900000000000006</c:v>
                </c:pt>
                <c:pt idx="3696">
                  <c:v>-68</c:v>
                </c:pt>
                <c:pt idx="3697">
                  <c:v>-68.099999999999994</c:v>
                </c:pt>
                <c:pt idx="3698">
                  <c:v>-68.2</c:v>
                </c:pt>
                <c:pt idx="3699">
                  <c:v>-68.3</c:v>
                </c:pt>
                <c:pt idx="3700">
                  <c:v>-68.399999999999991</c:v>
                </c:pt>
                <c:pt idx="3701">
                  <c:v>-68.5</c:v>
                </c:pt>
                <c:pt idx="3702">
                  <c:v>-68.599999999999994</c:v>
                </c:pt>
                <c:pt idx="3703">
                  <c:v>-68.7</c:v>
                </c:pt>
                <c:pt idx="3704">
                  <c:v>-68.8</c:v>
                </c:pt>
                <c:pt idx="3705">
                  <c:v>-68.899999999999991</c:v>
                </c:pt>
                <c:pt idx="3706">
                  <c:v>-69</c:v>
                </c:pt>
                <c:pt idx="3707">
                  <c:v>-69.099999999999994</c:v>
                </c:pt>
                <c:pt idx="3708">
                  <c:v>-69.2</c:v>
                </c:pt>
                <c:pt idx="3709">
                  <c:v>-69.3</c:v>
                </c:pt>
                <c:pt idx="3710">
                  <c:v>-69.399999999999991</c:v>
                </c:pt>
                <c:pt idx="3711">
                  <c:v>-69.5</c:v>
                </c:pt>
                <c:pt idx="3712">
                  <c:v>-69.599999999999994</c:v>
                </c:pt>
                <c:pt idx="3713">
                  <c:v>-69.7</c:v>
                </c:pt>
                <c:pt idx="3714">
                  <c:v>-69.8</c:v>
                </c:pt>
                <c:pt idx="3715">
                  <c:v>-69.899999999999991</c:v>
                </c:pt>
                <c:pt idx="3716">
                  <c:v>-70</c:v>
                </c:pt>
                <c:pt idx="3717">
                  <c:v>-70.099999999999994</c:v>
                </c:pt>
                <c:pt idx="3718">
                  <c:v>-70.2</c:v>
                </c:pt>
                <c:pt idx="3719">
                  <c:v>-70.3</c:v>
                </c:pt>
                <c:pt idx="3720">
                  <c:v>-70.399999999999991</c:v>
                </c:pt>
                <c:pt idx="3721">
                  <c:v>-70.5</c:v>
                </c:pt>
                <c:pt idx="3722">
                  <c:v>-70.599999999999994</c:v>
                </c:pt>
                <c:pt idx="3723">
                  <c:v>-70.7</c:v>
                </c:pt>
                <c:pt idx="3724">
                  <c:v>-70.8</c:v>
                </c:pt>
                <c:pt idx="3725">
                  <c:v>-70.899999999999991</c:v>
                </c:pt>
                <c:pt idx="3726">
                  <c:v>-71</c:v>
                </c:pt>
                <c:pt idx="3727">
                  <c:v>-71.099999999999994</c:v>
                </c:pt>
                <c:pt idx="3728">
                  <c:v>-71.2</c:v>
                </c:pt>
                <c:pt idx="3729">
                  <c:v>-71.3</c:v>
                </c:pt>
                <c:pt idx="3730">
                  <c:v>-71.399999999999991</c:v>
                </c:pt>
                <c:pt idx="3731">
                  <c:v>-71.5</c:v>
                </c:pt>
                <c:pt idx="3732">
                  <c:v>-71.599999999999994</c:v>
                </c:pt>
                <c:pt idx="3733">
                  <c:v>-71.7</c:v>
                </c:pt>
                <c:pt idx="3734">
                  <c:v>-71.8</c:v>
                </c:pt>
                <c:pt idx="3735">
                  <c:v>-71.899999999999991</c:v>
                </c:pt>
                <c:pt idx="3736">
                  <c:v>-72</c:v>
                </c:pt>
                <c:pt idx="3737">
                  <c:v>-72.099999999999994</c:v>
                </c:pt>
                <c:pt idx="3738">
                  <c:v>-72.2</c:v>
                </c:pt>
                <c:pt idx="3739">
                  <c:v>-72.3</c:v>
                </c:pt>
                <c:pt idx="3740">
                  <c:v>-72.399999999999991</c:v>
                </c:pt>
                <c:pt idx="3741">
                  <c:v>-72.5</c:v>
                </c:pt>
                <c:pt idx="3742">
                  <c:v>-72.599999999999994</c:v>
                </c:pt>
                <c:pt idx="3743">
                  <c:v>-72.7</c:v>
                </c:pt>
                <c:pt idx="3744">
                  <c:v>-72.8</c:v>
                </c:pt>
                <c:pt idx="3745">
                  <c:v>-72.899999999999991</c:v>
                </c:pt>
                <c:pt idx="3746">
                  <c:v>-73</c:v>
                </c:pt>
                <c:pt idx="3747">
                  <c:v>-73.099999999999994</c:v>
                </c:pt>
                <c:pt idx="3748">
                  <c:v>-73.2</c:v>
                </c:pt>
                <c:pt idx="3749">
                  <c:v>-73.3</c:v>
                </c:pt>
                <c:pt idx="3750">
                  <c:v>-73.399999999999991</c:v>
                </c:pt>
                <c:pt idx="3751">
                  <c:v>-73.5</c:v>
                </c:pt>
                <c:pt idx="3752">
                  <c:v>-73.599999999999994</c:v>
                </c:pt>
                <c:pt idx="3753">
                  <c:v>-73.7</c:v>
                </c:pt>
                <c:pt idx="3754">
                  <c:v>-73.8</c:v>
                </c:pt>
                <c:pt idx="3755">
                  <c:v>-73.899999999999991</c:v>
                </c:pt>
                <c:pt idx="3756">
                  <c:v>-74</c:v>
                </c:pt>
                <c:pt idx="3757">
                  <c:v>-74.099999999999994</c:v>
                </c:pt>
                <c:pt idx="3758">
                  <c:v>-74.2</c:v>
                </c:pt>
                <c:pt idx="3759">
                  <c:v>-74.3</c:v>
                </c:pt>
                <c:pt idx="3760">
                  <c:v>-74.399999999999991</c:v>
                </c:pt>
                <c:pt idx="3761">
                  <c:v>-74.5</c:v>
                </c:pt>
                <c:pt idx="3762">
                  <c:v>-74.600000000000009</c:v>
                </c:pt>
                <c:pt idx="3763">
                  <c:v>-74.699999999999989</c:v>
                </c:pt>
                <c:pt idx="3764">
                  <c:v>-74.8</c:v>
                </c:pt>
                <c:pt idx="3765">
                  <c:v>-74.899999999999991</c:v>
                </c:pt>
                <c:pt idx="3766">
                  <c:v>-75</c:v>
                </c:pt>
                <c:pt idx="3767">
                  <c:v>-75.100000000000009</c:v>
                </c:pt>
                <c:pt idx="3768">
                  <c:v>-75.199999999999989</c:v>
                </c:pt>
                <c:pt idx="3769">
                  <c:v>-75.3</c:v>
                </c:pt>
                <c:pt idx="3770">
                  <c:v>-75.399999999999991</c:v>
                </c:pt>
                <c:pt idx="3771">
                  <c:v>-75.5</c:v>
                </c:pt>
                <c:pt idx="3772">
                  <c:v>-75.600000000000009</c:v>
                </c:pt>
                <c:pt idx="3773">
                  <c:v>-75.699999999999989</c:v>
                </c:pt>
                <c:pt idx="3774">
                  <c:v>-75.8</c:v>
                </c:pt>
                <c:pt idx="3775">
                  <c:v>-75.899999999999991</c:v>
                </c:pt>
                <c:pt idx="3776">
                  <c:v>-76</c:v>
                </c:pt>
                <c:pt idx="3777">
                  <c:v>-76.100000000000009</c:v>
                </c:pt>
                <c:pt idx="3778">
                  <c:v>-76.199999999999989</c:v>
                </c:pt>
                <c:pt idx="3779">
                  <c:v>-76.3</c:v>
                </c:pt>
                <c:pt idx="3780">
                  <c:v>-76.399999999999991</c:v>
                </c:pt>
                <c:pt idx="3781">
                  <c:v>-76.5</c:v>
                </c:pt>
                <c:pt idx="3782">
                  <c:v>-76.600000000000009</c:v>
                </c:pt>
                <c:pt idx="3783">
                  <c:v>-76.699999999999989</c:v>
                </c:pt>
                <c:pt idx="3784">
                  <c:v>-76.8</c:v>
                </c:pt>
                <c:pt idx="3785">
                  <c:v>-76.899999999999991</c:v>
                </c:pt>
                <c:pt idx="3786">
                  <c:v>-77</c:v>
                </c:pt>
                <c:pt idx="3787">
                  <c:v>-77.100000000000009</c:v>
                </c:pt>
                <c:pt idx="3788">
                  <c:v>-77.199999999999989</c:v>
                </c:pt>
                <c:pt idx="3789">
                  <c:v>-77.3</c:v>
                </c:pt>
                <c:pt idx="3790">
                  <c:v>-77.399999999999991</c:v>
                </c:pt>
                <c:pt idx="3791">
                  <c:v>-77.5</c:v>
                </c:pt>
                <c:pt idx="3792">
                  <c:v>-77.599999999999994</c:v>
                </c:pt>
                <c:pt idx="3793">
                  <c:v>-77.699999999999989</c:v>
                </c:pt>
                <c:pt idx="3794">
                  <c:v>-77.8</c:v>
                </c:pt>
                <c:pt idx="3795">
                  <c:v>-77.900000000000006</c:v>
                </c:pt>
                <c:pt idx="3796">
                  <c:v>-78</c:v>
                </c:pt>
                <c:pt idx="3797">
                  <c:v>-78.099999999999994</c:v>
                </c:pt>
                <c:pt idx="3798">
                  <c:v>-78.199999999999989</c:v>
                </c:pt>
                <c:pt idx="3799">
                  <c:v>-78.3</c:v>
                </c:pt>
                <c:pt idx="3800">
                  <c:v>-78.400000000000006</c:v>
                </c:pt>
                <c:pt idx="3801">
                  <c:v>-78.5</c:v>
                </c:pt>
                <c:pt idx="3802">
                  <c:v>-78.599999999999994</c:v>
                </c:pt>
                <c:pt idx="3803">
                  <c:v>-78.699999999999989</c:v>
                </c:pt>
                <c:pt idx="3804">
                  <c:v>-78.8</c:v>
                </c:pt>
                <c:pt idx="3805">
                  <c:v>-78.900000000000006</c:v>
                </c:pt>
                <c:pt idx="3806">
                  <c:v>-79</c:v>
                </c:pt>
                <c:pt idx="3807">
                  <c:v>-79.099999999999994</c:v>
                </c:pt>
                <c:pt idx="3808">
                  <c:v>-79.199999999999989</c:v>
                </c:pt>
                <c:pt idx="3809">
                  <c:v>-79.3</c:v>
                </c:pt>
                <c:pt idx="3810">
                  <c:v>-79.400000000000006</c:v>
                </c:pt>
                <c:pt idx="3811">
                  <c:v>-79.5</c:v>
                </c:pt>
                <c:pt idx="3812">
                  <c:v>-79.599999999999994</c:v>
                </c:pt>
                <c:pt idx="3813">
                  <c:v>-79.699999999999989</c:v>
                </c:pt>
                <c:pt idx="3814">
                  <c:v>-79.8</c:v>
                </c:pt>
                <c:pt idx="3815">
                  <c:v>-79.900000000000006</c:v>
                </c:pt>
                <c:pt idx="3816">
                  <c:v>-80</c:v>
                </c:pt>
                <c:pt idx="3817">
                  <c:v>-80.099999999999994</c:v>
                </c:pt>
                <c:pt idx="3818">
                  <c:v>-80.199999999999989</c:v>
                </c:pt>
                <c:pt idx="3819">
                  <c:v>-80.3</c:v>
                </c:pt>
                <c:pt idx="3820">
                  <c:v>-80.400000000000006</c:v>
                </c:pt>
                <c:pt idx="3821">
                  <c:v>-80.499999999999986</c:v>
                </c:pt>
                <c:pt idx="3822">
                  <c:v>-80.599999999999994</c:v>
                </c:pt>
                <c:pt idx="3823">
                  <c:v>-80.7</c:v>
                </c:pt>
                <c:pt idx="3824">
                  <c:v>-80.8</c:v>
                </c:pt>
                <c:pt idx="3825">
                  <c:v>-80.900000000000006</c:v>
                </c:pt>
                <c:pt idx="3826">
                  <c:v>-80.999999999999986</c:v>
                </c:pt>
                <c:pt idx="3827">
                  <c:v>-81.099999999999994</c:v>
                </c:pt>
                <c:pt idx="3828">
                  <c:v>-81.2</c:v>
                </c:pt>
                <c:pt idx="3829">
                  <c:v>-81.3</c:v>
                </c:pt>
                <c:pt idx="3830">
                  <c:v>-81.400000000000006</c:v>
                </c:pt>
                <c:pt idx="3831">
                  <c:v>-81.499999999999986</c:v>
                </c:pt>
                <c:pt idx="3832">
                  <c:v>-81.599999999999994</c:v>
                </c:pt>
                <c:pt idx="3833">
                  <c:v>-81.7</c:v>
                </c:pt>
                <c:pt idx="3834">
                  <c:v>-81.8</c:v>
                </c:pt>
                <c:pt idx="3835">
                  <c:v>-81.900000000000006</c:v>
                </c:pt>
                <c:pt idx="3836">
                  <c:v>-81.999999999999986</c:v>
                </c:pt>
                <c:pt idx="3837">
                  <c:v>-82.1</c:v>
                </c:pt>
                <c:pt idx="3838">
                  <c:v>-82.2</c:v>
                </c:pt>
                <c:pt idx="3839">
                  <c:v>-82.3</c:v>
                </c:pt>
                <c:pt idx="3840">
                  <c:v>-82.4</c:v>
                </c:pt>
                <c:pt idx="3841">
                  <c:v>-82.499999999999986</c:v>
                </c:pt>
                <c:pt idx="3842">
                  <c:v>-82.6</c:v>
                </c:pt>
                <c:pt idx="3843">
                  <c:v>-82.7</c:v>
                </c:pt>
                <c:pt idx="3844">
                  <c:v>-82.8</c:v>
                </c:pt>
                <c:pt idx="3845">
                  <c:v>-82.9</c:v>
                </c:pt>
                <c:pt idx="3846">
                  <c:v>-82.999999999999986</c:v>
                </c:pt>
                <c:pt idx="3847">
                  <c:v>-83.1</c:v>
                </c:pt>
                <c:pt idx="3848">
                  <c:v>-83.2</c:v>
                </c:pt>
                <c:pt idx="3849">
                  <c:v>-83.3</c:v>
                </c:pt>
                <c:pt idx="3850">
                  <c:v>-83.4</c:v>
                </c:pt>
                <c:pt idx="3851">
                  <c:v>-83.499999999999986</c:v>
                </c:pt>
                <c:pt idx="3852">
                  <c:v>-83.6</c:v>
                </c:pt>
                <c:pt idx="3853">
                  <c:v>-83.7</c:v>
                </c:pt>
                <c:pt idx="3854">
                  <c:v>-83.8</c:v>
                </c:pt>
                <c:pt idx="3855">
                  <c:v>-83.899999999999991</c:v>
                </c:pt>
                <c:pt idx="3856">
                  <c:v>-84</c:v>
                </c:pt>
                <c:pt idx="3857">
                  <c:v>-84.1</c:v>
                </c:pt>
                <c:pt idx="3858">
                  <c:v>-84.2</c:v>
                </c:pt>
                <c:pt idx="3859">
                  <c:v>-84.3</c:v>
                </c:pt>
                <c:pt idx="3860">
                  <c:v>-84.399999999999991</c:v>
                </c:pt>
                <c:pt idx="3861">
                  <c:v>-84.5</c:v>
                </c:pt>
                <c:pt idx="3862">
                  <c:v>-84.6</c:v>
                </c:pt>
                <c:pt idx="3863">
                  <c:v>-84.7</c:v>
                </c:pt>
                <c:pt idx="3864">
                  <c:v>-84.8</c:v>
                </c:pt>
                <c:pt idx="3865">
                  <c:v>-84.899999999999991</c:v>
                </c:pt>
                <c:pt idx="3866">
                  <c:v>-85</c:v>
                </c:pt>
                <c:pt idx="3867">
                  <c:v>-85.1</c:v>
                </c:pt>
                <c:pt idx="3868">
                  <c:v>-85.2</c:v>
                </c:pt>
                <c:pt idx="3869">
                  <c:v>-85.3</c:v>
                </c:pt>
                <c:pt idx="3870">
                  <c:v>-85.399999999999991</c:v>
                </c:pt>
                <c:pt idx="3871">
                  <c:v>-85.5</c:v>
                </c:pt>
                <c:pt idx="3872">
                  <c:v>-85.6</c:v>
                </c:pt>
                <c:pt idx="3873">
                  <c:v>-85.7</c:v>
                </c:pt>
                <c:pt idx="3874">
                  <c:v>-85.8</c:v>
                </c:pt>
                <c:pt idx="3875">
                  <c:v>-85.899999999999991</c:v>
                </c:pt>
                <c:pt idx="3876">
                  <c:v>-86</c:v>
                </c:pt>
                <c:pt idx="3877">
                  <c:v>-86.1</c:v>
                </c:pt>
                <c:pt idx="3878">
                  <c:v>-86.2</c:v>
                </c:pt>
                <c:pt idx="3879">
                  <c:v>-86.3</c:v>
                </c:pt>
                <c:pt idx="3880">
                  <c:v>-86.399999999999991</c:v>
                </c:pt>
                <c:pt idx="3881">
                  <c:v>-86.5</c:v>
                </c:pt>
                <c:pt idx="3882">
                  <c:v>-86.6</c:v>
                </c:pt>
                <c:pt idx="3883">
                  <c:v>-86.7</c:v>
                </c:pt>
                <c:pt idx="3884">
                  <c:v>-86.8</c:v>
                </c:pt>
                <c:pt idx="3885">
                  <c:v>-86.899999999999991</c:v>
                </c:pt>
                <c:pt idx="3886">
                  <c:v>-87</c:v>
                </c:pt>
                <c:pt idx="3887">
                  <c:v>-87.1</c:v>
                </c:pt>
                <c:pt idx="3888">
                  <c:v>-87.2</c:v>
                </c:pt>
                <c:pt idx="3889">
                  <c:v>-87.3</c:v>
                </c:pt>
                <c:pt idx="3890">
                  <c:v>-87.399999999999991</c:v>
                </c:pt>
                <c:pt idx="3891">
                  <c:v>-87.5</c:v>
                </c:pt>
                <c:pt idx="3892">
                  <c:v>-87.6</c:v>
                </c:pt>
                <c:pt idx="3893">
                  <c:v>-87.7</c:v>
                </c:pt>
                <c:pt idx="3894">
                  <c:v>-87.8</c:v>
                </c:pt>
                <c:pt idx="3895">
                  <c:v>-87.899999999999991</c:v>
                </c:pt>
                <c:pt idx="3896">
                  <c:v>-88</c:v>
                </c:pt>
                <c:pt idx="3897">
                  <c:v>-88.1</c:v>
                </c:pt>
                <c:pt idx="3898">
                  <c:v>-88.2</c:v>
                </c:pt>
                <c:pt idx="3899">
                  <c:v>-88.3</c:v>
                </c:pt>
                <c:pt idx="3900">
                  <c:v>-88.399999999999991</c:v>
                </c:pt>
                <c:pt idx="3901">
                  <c:v>-88.5</c:v>
                </c:pt>
                <c:pt idx="3902">
                  <c:v>-88.6</c:v>
                </c:pt>
                <c:pt idx="3903">
                  <c:v>-88.7</c:v>
                </c:pt>
                <c:pt idx="3904">
                  <c:v>-88.8</c:v>
                </c:pt>
                <c:pt idx="3905">
                  <c:v>-88.899999999999991</c:v>
                </c:pt>
                <c:pt idx="3906">
                  <c:v>-89</c:v>
                </c:pt>
                <c:pt idx="3907">
                  <c:v>-89.1</c:v>
                </c:pt>
                <c:pt idx="3908">
                  <c:v>-89.2</c:v>
                </c:pt>
                <c:pt idx="3909">
                  <c:v>-89.3</c:v>
                </c:pt>
                <c:pt idx="3910">
                  <c:v>-89.399999999999991</c:v>
                </c:pt>
                <c:pt idx="3911">
                  <c:v>-89.5</c:v>
                </c:pt>
                <c:pt idx="3912">
                  <c:v>-89.6</c:v>
                </c:pt>
                <c:pt idx="3913">
                  <c:v>-89.7</c:v>
                </c:pt>
                <c:pt idx="3914">
                  <c:v>-89.8</c:v>
                </c:pt>
                <c:pt idx="3915">
                  <c:v>-89.899999999999991</c:v>
                </c:pt>
                <c:pt idx="3916">
                  <c:v>-90</c:v>
                </c:pt>
                <c:pt idx="3917">
                  <c:v>-90.100000000000009</c:v>
                </c:pt>
                <c:pt idx="3918">
                  <c:v>-90.199999999999989</c:v>
                </c:pt>
                <c:pt idx="3919">
                  <c:v>-90.3</c:v>
                </c:pt>
                <c:pt idx="3920">
                  <c:v>-90.399999999999991</c:v>
                </c:pt>
                <c:pt idx="3921">
                  <c:v>-90.5</c:v>
                </c:pt>
                <c:pt idx="3922">
                  <c:v>-90.600000000000009</c:v>
                </c:pt>
                <c:pt idx="3923">
                  <c:v>-90.699999999999989</c:v>
                </c:pt>
                <c:pt idx="3924">
                  <c:v>-90.8</c:v>
                </c:pt>
                <c:pt idx="3925">
                  <c:v>-90.899999999999991</c:v>
                </c:pt>
                <c:pt idx="3926">
                  <c:v>-91</c:v>
                </c:pt>
                <c:pt idx="3927">
                  <c:v>-91.100000000000009</c:v>
                </c:pt>
                <c:pt idx="3928">
                  <c:v>-91.199999999999989</c:v>
                </c:pt>
                <c:pt idx="3929">
                  <c:v>-91.3</c:v>
                </c:pt>
                <c:pt idx="3930">
                  <c:v>-91.399999999999991</c:v>
                </c:pt>
                <c:pt idx="3931">
                  <c:v>-91.5</c:v>
                </c:pt>
                <c:pt idx="3932">
                  <c:v>-91.600000000000009</c:v>
                </c:pt>
                <c:pt idx="3933">
                  <c:v>-91.699999999999989</c:v>
                </c:pt>
                <c:pt idx="3934">
                  <c:v>-91.8</c:v>
                </c:pt>
                <c:pt idx="3935">
                  <c:v>-91.899999999999991</c:v>
                </c:pt>
                <c:pt idx="3936">
                  <c:v>-92</c:v>
                </c:pt>
                <c:pt idx="3937">
                  <c:v>-92.100000000000009</c:v>
                </c:pt>
                <c:pt idx="3938">
                  <c:v>-92.199999999999989</c:v>
                </c:pt>
                <c:pt idx="3939">
                  <c:v>-92.3</c:v>
                </c:pt>
                <c:pt idx="3940">
                  <c:v>-92.399999999999991</c:v>
                </c:pt>
                <c:pt idx="3941">
                  <c:v>-92.5</c:v>
                </c:pt>
                <c:pt idx="3942">
                  <c:v>-92.600000000000009</c:v>
                </c:pt>
                <c:pt idx="3943">
                  <c:v>-92.699999999999989</c:v>
                </c:pt>
                <c:pt idx="3944">
                  <c:v>-92.8</c:v>
                </c:pt>
                <c:pt idx="3945">
                  <c:v>-92.899999999999991</c:v>
                </c:pt>
                <c:pt idx="3946">
                  <c:v>-93</c:v>
                </c:pt>
                <c:pt idx="3947">
                  <c:v>-93.1</c:v>
                </c:pt>
                <c:pt idx="3948">
                  <c:v>-93.199999999999989</c:v>
                </c:pt>
                <c:pt idx="3949">
                  <c:v>-93.3</c:v>
                </c:pt>
                <c:pt idx="3950">
                  <c:v>-93.4</c:v>
                </c:pt>
                <c:pt idx="3951">
                  <c:v>-93.5</c:v>
                </c:pt>
                <c:pt idx="3952">
                  <c:v>-93.6</c:v>
                </c:pt>
                <c:pt idx="3953">
                  <c:v>-93.699999999999989</c:v>
                </c:pt>
                <c:pt idx="3954">
                  <c:v>-93.8</c:v>
                </c:pt>
                <c:pt idx="3955">
                  <c:v>-93.9</c:v>
                </c:pt>
                <c:pt idx="3956">
                  <c:v>-94</c:v>
                </c:pt>
                <c:pt idx="3957">
                  <c:v>-94.1</c:v>
                </c:pt>
                <c:pt idx="3958">
                  <c:v>-94.199999999999989</c:v>
                </c:pt>
                <c:pt idx="3959">
                  <c:v>-94.3</c:v>
                </c:pt>
                <c:pt idx="3960">
                  <c:v>-94.4</c:v>
                </c:pt>
                <c:pt idx="3961">
                  <c:v>-94.5</c:v>
                </c:pt>
                <c:pt idx="3962">
                  <c:v>-94.6</c:v>
                </c:pt>
                <c:pt idx="3963">
                  <c:v>-94.699999999999989</c:v>
                </c:pt>
                <c:pt idx="3964">
                  <c:v>-94.8</c:v>
                </c:pt>
                <c:pt idx="3965">
                  <c:v>-94.9</c:v>
                </c:pt>
                <c:pt idx="3966">
                  <c:v>-95</c:v>
                </c:pt>
                <c:pt idx="3967">
                  <c:v>-95.1</c:v>
                </c:pt>
                <c:pt idx="3968">
                  <c:v>-95.199999999999989</c:v>
                </c:pt>
                <c:pt idx="3969">
                  <c:v>-95.3</c:v>
                </c:pt>
                <c:pt idx="3970">
                  <c:v>-95.4</c:v>
                </c:pt>
                <c:pt idx="3971">
                  <c:v>-95.5</c:v>
                </c:pt>
                <c:pt idx="3972">
                  <c:v>-95.6</c:v>
                </c:pt>
                <c:pt idx="3973">
                  <c:v>-95.699999999999989</c:v>
                </c:pt>
                <c:pt idx="3974">
                  <c:v>-95.8</c:v>
                </c:pt>
                <c:pt idx="3975">
                  <c:v>-95.9</c:v>
                </c:pt>
                <c:pt idx="3976">
                  <c:v>-96</c:v>
                </c:pt>
                <c:pt idx="3977">
                  <c:v>-96.1</c:v>
                </c:pt>
                <c:pt idx="3978">
                  <c:v>-96.2</c:v>
                </c:pt>
                <c:pt idx="3979">
                  <c:v>-96.3</c:v>
                </c:pt>
                <c:pt idx="3980">
                  <c:v>-96.4</c:v>
                </c:pt>
                <c:pt idx="3981">
                  <c:v>-96.499999999999986</c:v>
                </c:pt>
                <c:pt idx="3982">
                  <c:v>-96.6</c:v>
                </c:pt>
                <c:pt idx="3983">
                  <c:v>-96.7</c:v>
                </c:pt>
                <c:pt idx="3984">
                  <c:v>-96.8</c:v>
                </c:pt>
                <c:pt idx="3985">
                  <c:v>-96.9</c:v>
                </c:pt>
                <c:pt idx="3986">
                  <c:v>-96.999999999999986</c:v>
                </c:pt>
                <c:pt idx="3987">
                  <c:v>-97.1</c:v>
                </c:pt>
                <c:pt idx="3988">
                  <c:v>-97.2</c:v>
                </c:pt>
                <c:pt idx="3989">
                  <c:v>-97.3</c:v>
                </c:pt>
                <c:pt idx="3990">
                  <c:v>-97.4</c:v>
                </c:pt>
                <c:pt idx="3991">
                  <c:v>-97.499999999999986</c:v>
                </c:pt>
                <c:pt idx="3992">
                  <c:v>-97.6</c:v>
                </c:pt>
                <c:pt idx="3993">
                  <c:v>-97.7</c:v>
                </c:pt>
                <c:pt idx="3994">
                  <c:v>-97.8</c:v>
                </c:pt>
                <c:pt idx="3995">
                  <c:v>-97.9</c:v>
                </c:pt>
                <c:pt idx="3996">
                  <c:v>-97.999999999999986</c:v>
                </c:pt>
                <c:pt idx="3997">
                  <c:v>-98.1</c:v>
                </c:pt>
                <c:pt idx="3998">
                  <c:v>-98.2</c:v>
                </c:pt>
                <c:pt idx="3999">
                  <c:v>-98.3</c:v>
                </c:pt>
                <c:pt idx="4000">
                  <c:v>-98.4</c:v>
                </c:pt>
                <c:pt idx="4001">
                  <c:v>-98.499999999999986</c:v>
                </c:pt>
                <c:pt idx="4002">
                  <c:v>-98.6</c:v>
                </c:pt>
                <c:pt idx="4003">
                  <c:v>-98.7</c:v>
                </c:pt>
                <c:pt idx="4004">
                  <c:v>-98.8</c:v>
                </c:pt>
                <c:pt idx="4005">
                  <c:v>-98.9</c:v>
                </c:pt>
                <c:pt idx="4006">
                  <c:v>-98.999999999999986</c:v>
                </c:pt>
                <c:pt idx="4007">
                  <c:v>-99.1</c:v>
                </c:pt>
                <c:pt idx="4008">
                  <c:v>-99.2</c:v>
                </c:pt>
                <c:pt idx="4009">
                  <c:v>-99.3</c:v>
                </c:pt>
                <c:pt idx="4010">
                  <c:v>-99.399999999999991</c:v>
                </c:pt>
                <c:pt idx="4011">
                  <c:v>-99.5</c:v>
                </c:pt>
                <c:pt idx="4012">
                  <c:v>-99.6</c:v>
                </c:pt>
                <c:pt idx="4013">
                  <c:v>-99.7</c:v>
                </c:pt>
                <c:pt idx="4014">
                  <c:v>-99.8</c:v>
                </c:pt>
                <c:pt idx="4015">
                  <c:v>-99.899999999999991</c:v>
                </c:pt>
                <c:pt idx="4016">
                  <c:v>-100</c:v>
                </c:pt>
                <c:pt idx="4017">
                  <c:v>-100.1</c:v>
                </c:pt>
                <c:pt idx="4018">
                  <c:v>-100.2</c:v>
                </c:pt>
                <c:pt idx="4019">
                  <c:v>-100.3</c:v>
                </c:pt>
                <c:pt idx="4020">
                  <c:v>-100.39999999999999</c:v>
                </c:pt>
                <c:pt idx="4021">
                  <c:v>-100.5</c:v>
                </c:pt>
                <c:pt idx="4022">
                  <c:v>-100.6</c:v>
                </c:pt>
                <c:pt idx="4023">
                  <c:v>-100.7</c:v>
                </c:pt>
                <c:pt idx="4024">
                  <c:v>-100.8</c:v>
                </c:pt>
                <c:pt idx="4025">
                  <c:v>-100.89999999999999</c:v>
                </c:pt>
                <c:pt idx="4026">
                  <c:v>-101</c:v>
                </c:pt>
                <c:pt idx="4027">
                  <c:v>-101.1</c:v>
                </c:pt>
                <c:pt idx="4028">
                  <c:v>-101.2</c:v>
                </c:pt>
                <c:pt idx="4029">
                  <c:v>-101.3</c:v>
                </c:pt>
                <c:pt idx="4030">
                  <c:v>-101.39999999999999</c:v>
                </c:pt>
                <c:pt idx="4031">
                  <c:v>-101.5</c:v>
                </c:pt>
                <c:pt idx="4032">
                  <c:v>-101.6</c:v>
                </c:pt>
                <c:pt idx="4033">
                  <c:v>-101.7</c:v>
                </c:pt>
                <c:pt idx="4034">
                  <c:v>-101.8</c:v>
                </c:pt>
                <c:pt idx="4035">
                  <c:v>-101.89999999999999</c:v>
                </c:pt>
                <c:pt idx="4036">
                  <c:v>-102</c:v>
                </c:pt>
                <c:pt idx="4037">
                  <c:v>-102.1</c:v>
                </c:pt>
                <c:pt idx="4038">
                  <c:v>-102.2</c:v>
                </c:pt>
                <c:pt idx="4039">
                  <c:v>-102.3</c:v>
                </c:pt>
                <c:pt idx="4040">
                  <c:v>-102.39999999999999</c:v>
                </c:pt>
                <c:pt idx="4041">
                  <c:v>-102.5</c:v>
                </c:pt>
                <c:pt idx="4042">
                  <c:v>-102.6</c:v>
                </c:pt>
                <c:pt idx="4043">
                  <c:v>-102.7</c:v>
                </c:pt>
                <c:pt idx="4044">
                  <c:v>-102.8</c:v>
                </c:pt>
                <c:pt idx="4045">
                  <c:v>-102.89999999999999</c:v>
                </c:pt>
                <c:pt idx="4046">
                  <c:v>-103</c:v>
                </c:pt>
                <c:pt idx="4047">
                  <c:v>-103.1</c:v>
                </c:pt>
                <c:pt idx="4048">
                  <c:v>-103.2</c:v>
                </c:pt>
                <c:pt idx="4049">
                  <c:v>-103.3</c:v>
                </c:pt>
                <c:pt idx="4050">
                  <c:v>-103.39999999999999</c:v>
                </c:pt>
                <c:pt idx="4051">
                  <c:v>-103.5</c:v>
                </c:pt>
                <c:pt idx="4052">
                  <c:v>-103.6</c:v>
                </c:pt>
                <c:pt idx="4053">
                  <c:v>-103.7</c:v>
                </c:pt>
                <c:pt idx="4054">
                  <c:v>-103.8</c:v>
                </c:pt>
                <c:pt idx="4055">
                  <c:v>-103.89999999999999</c:v>
                </c:pt>
                <c:pt idx="4056">
                  <c:v>-104</c:v>
                </c:pt>
                <c:pt idx="4057">
                  <c:v>-104.1</c:v>
                </c:pt>
                <c:pt idx="4058">
                  <c:v>-104.2</c:v>
                </c:pt>
                <c:pt idx="4059">
                  <c:v>-104.3</c:v>
                </c:pt>
                <c:pt idx="4060">
                  <c:v>-104.39999999999999</c:v>
                </c:pt>
                <c:pt idx="4061">
                  <c:v>-104.5</c:v>
                </c:pt>
                <c:pt idx="4062">
                  <c:v>-104.6</c:v>
                </c:pt>
                <c:pt idx="4063">
                  <c:v>-104.7</c:v>
                </c:pt>
                <c:pt idx="4064">
                  <c:v>-104.8</c:v>
                </c:pt>
                <c:pt idx="4065">
                  <c:v>-104.89999999999999</c:v>
                </c:pt>
                <c:pt idx="4066">
                  <c:v>-105</c:v>
                </c:pt>
                <c:pt idx="4067">
                  <c:v>-105.1</c:v>
                </c:pt>
                <c:pt idx="4068">
                  <c:v>-105.2</c:v>
                </c:pt>
                <c:pt idx="4069">
                  <c:v>-105.3</c:v>
                </c:pt>
                <c:pt idx="4070">
                  <c:v>-105.39999999999999</c:v>
                </c:pt>
                <c:pt idx="4071">
                  <c:v>-105.5</c:v>
                </c:pt>
                <c:pt idx="4072">
                  <c:v>-105.60000000000001</c:v>
                </c:pt>
                <c:pt idx="4073">
                  <c:v>-105.69999999999999</c:v>
                </c:pt>
                <c:pt idx="4074">
                  <c:v>-105.8</c:v>
                </c:pt>
                <c:pt idx="4075">
                  <c:v>-105.89999999999999</c:v>
                </c:pt>
                <c:pt idx="4076">
                  <c:v>-106</c:v>
                </c:pt>
                <c:pt idx="4077">
                  <c:v>-106.10000000000001</c:v>
                </c:pt>
                <c:pt idx="4078">
                  <c:v>-106.19999999999999</c:v>
                </c:pt>
                <c:pt idx="4079">
                  <c:v>-106.3</c:v>
                </c:pt>
                <c:pt idx="4080">
                  <c:v>-106.39999999999999</c:v>
                </c:pt>
                <c:pt idx="4081">
                  <c:v>-106.5</c:v>
                </c:pt>
                <c:pt idx="4082">
                  <c:v>-106.60000000000001</c:v>
                </c:pt>
                <c:pt idx="4083">
                  <c:v>-106.69999999999999</c:v>
                </c:pt>
                <c:pt idx="4084">
                  <c:v>-106.8</c:v>
                </c:pt>
                <c:pt idx="4085">
                  <c:v>-106.89999999999999</c:v>
                </c:pt>
                <c:pt idx="4086">
                  <c:v>-107</c:v>
                </c:pt>
                <c:pt idx="4087">
                  <c:v>-107.10000000000001</c:v>
                </c:pt>
                <c:pt idx="4088">
                  <c:v>-107.19999999999999</c:v>
                </c:pt>
                <c:pt idx="4089">
                  <c:v>-107.3</c:v>
                </c:pt>
                <c:pt idx="4090">
                  <c:v>-107.39999999999999</c:v>
                </c:pt>
                <c:pt idx="4091">
                  <c:v>-107.5</c:v>
                </c:pt>
                <c:pt idx="4092">
                  <c:v>-107.60000000000001</c:v>
                </c:pt>
                <c:pt idx="4093">
                  <c:v>-107.69999999999999</c:v>
                </c:pt>
                <c:pt idx="4094">
                  <c:v>-107.8</c:v>
                </c:pt>
                <c:pt idx="4095">
                  <c:v>-107.89999999999999</c:v>
                </c:pt>
                <c:pt idx="4096">
                  <c:v>-108</c:v>
                </c:pt>
                <c:pt idx="4097">
                  <c:v>-108.10000000000001</c:v>
                </c:pt>
                <c:pt idx="4098">
                  <c:v>-108.19999999999999</c:v>
                </c:pt>
                <c:pt idx="4099">
                  <c:v>-108.3</c:v>
                </c:pt>
                <c:pt idx="4100">
                  <c:v>-108.39999999999999</c:v>
                </c:pt>
                <c:pt idx="4101">
                  <c:v>-108.5</c:v>
                </c:pt>
                <c:pt idx="4102">
                  <c:v>-108.60000000000001</c:v>
                </c:pt>
                <c:pt idx="4103">
                  <c:v>-108.69999999999999</c:v>
                </c:pt>
                <c:pt idx="4104">
                  <c:v>-108.8</c:v>
                </c:pt>
                <c:pt idx="4105">
                  <c:v>-108.9</c:v>
                </c:pt>
                <c:pt idx="4106">
                  <c:v>-109</c:v>
                </c:pt>
                <c:pt idx="4107">
                  <c:v>-109.1</c:v>
                </c:pt>
                <c:pt idx="4108">
                  <c:v>-109.19999999999999</c:v>
                </c:pt>
                <c:pt idx="4109">
                  <c:v>-109.3</c:v>
                </c:pt>
                <c:pt idx="4110">
                  <c:v>-109.4</c:v>
                </c:pt>
                <c:pt idx="4111">
                  <c:v>-109.5</c:v>
                </c:pt>
                <c:pt idx="4112">
                  <c:v>-109.6</c:v>
                </c:pt>
                <c:pt idx="4113">
                  <c:v>-109.69999999999999</c:v>
                </c:pt>
                <c:pt idx="4114">
                  <c:v>-109.8</c:v>
                </c:pt>
                <c:pt idx="4115">
                  <c:v>-109.9</c:v>
                </c:pt>
                <c:pt idx="4116">
                  <c:v>-110</c:v>
                </c:pt>
                <c:pt idx="4117">
                  <c:v>-110.1</c:v>
                </c:pt>
                <c:pt idx="4118">
                  <c:v>-110.19999999999999</c:v>
                </c:pt>
                <c:pt idx="4119">
                  <c:v>-110.3</c:v>
                </c:pt>
                <c:pt idx="4120">
                  <c:v>-110.4</c:v>
                </c:pt>
                <c:pt idx="4121">
                  <c:v>-110.5</c:v>
                </c:pt>
                <c:pt idx="4122">
                  <c:v>-110.6</c:v>
                </c:pt>
                <c:pt idx="4123">
                  <c:v>-110.69999999999999</c:v>
                </c:pt>
                <c:pt idx="4124">
                  <c:v>-110.8</c:v>
                </c:pt>
                <c:pt idx="4125">
                  <c:v>-110.9</c:v>
                </c:pt>
                <c:pt idx="4126">
                  <c:v>-111</c:v>
                </c:pt>
                <c:pt idx="4127">
                  <c:v>-111.1</c:v>
                </c:pt>
                <c:pt idx="4128">
                  <c:v>-111.19999999999999</c:v>
                </c:pt>
                <c:pt idx="4129">
                  <c:v>-111.3</c:v>
                </c:pt>
                <c:pt idx="4130">
                  <c:v>-111.4</c:v>
                </c:pt>
                <c:pt idx="4131">
                  <c:v>-111.5</c:v>
                </c:pt>
                <c:pt idx="4132">
                  <c:v>-111.6</c:v>
                </c:pt>
                <c:pt idx="4133">
                  <c:v>-111.7</c:v>
                </c:pt>
                <c:pt idx="4134">
                  <c:v>-111.8</c:v>
                </c:pt>
                <c:pt idx="4135">
                  <c:v>-111.9</c:v>
                </c:pt>
                <c:pt idx="4136">
                  <c:v>-111.99999999999999</c:v>
                </c:pt>
                <c:pt idx="4137">
                  <c:v>-112.1</c:v>
                </c:pt>
                <c:pt idx="4138">
                  <c:v>-112.2</c:v>
                </c:pt>
                <c:pt idx="4139">
                  <c:v>-112.3</c:v>
                </c:pt>
                <c:pt idx="4140">
                  <c:v>-112.4</c:v>
                </c:pt>
                <c:pt idx="4141">
                  <c:v>-112.49999999999999</c:v>
                </c:pt>
                <c:pt idx="4142">
                  <c:v>-112.6</c:v>
                </c:pt>
                <c:pt idx="4143">
                  <c:v>-112.7</c:v>
                </c:pt>
                <c:pt idx="4144">
                  <c:v>-112.8</c:v>
                </c:pt>
                <c:pt idx="4145">
                  <c:v>-112.9</c:v>
                </c:pt>
                <c:pt idx="4146">
                  <c:v>-112.99999999999999</c:v>
                </c:pt>
                <c:pt idx="4147">
                  <c:v>-113.1</c:v>
                </c:pt>
                <c:pt idx="4148">
                  <c:v>-113.2</c:v>
                </c:pt>
                <c:pt idx="4149">
                  <c:v>-113.3</c:v>
                </c:pt>
                <c:pt idx="4150">
                  <c:v>-113.4</c:v>
                </c:pt>
                <c:pt idx="4151">
                  <c:v>-113.49999999999999</c:v>
                </c:pt>
                <c:pt idx="4152">
                  <c:v>-113.6</c:v>
                </c:pt>
                <c:pt idx="4153">
                  <c:v>-113.7</c:v>
                </c:pt>
                <c:pt idx="4154">
                  <c:v>-113.8</c:v>
                </c:pt>
                <c:pt idx="4155">
                  <c:v>-113.9</c:v>
                </c:pt>
                <c:pt idx="4156">
                  <c:v>-113.99999999999999</c:v>
                </c:pt>
                <c:pt idx="4157">
                  <c:v>-114.1</c:v>
                </c:pt>
                <c:pt idx="4158">
                  <c:v>-114.2</c:v>
                </c:pt>
                <c:pt idx="4159">
                  <c:v>-114.3</c:v>
                </c:pt>
                <c:pt idx="4160">
                  <c:v>-114.4</c:v>
                </c:pt>
                <c:pt idx="4161">
                  <c:v>-114.49999999999999</c:v>
                </c:pt>
                <c:pt idx="4162">
                  <c:v>-114.6</c:v>
                </c:pt>
                <c:pt idx="4163">
                  <c:v>-114.7</c:v>
                </c:pt>
                <c:pt idx="4164">
                  <c:v>-114.8</c:v>
                </c:pt>
                <c:pt idx="4165">
                  <c:v>-114.89999999999999</c:v>
                </c:pt>
                <c:pt idx="4166">
                  <c:v>-115</c:v>
                </c:pt>
                <c:pt idx="4167">
                  <c:v>-115.1</c:v>
                </c:pt>
                <c:pt idx="4168">
                  <c:v>-115.2</c:v>
                </c:pt>
                <c:pt idx="4169">
                  <c:v>-115.3</c:v>
                </c:pt>
                <c:pt idx="4170">
                  <c:v>-115.39999999999999</c:v>
                </c:pt>
                <c:pt idx="4171">
                  <c:v>-115.5</c:v>
                </c:pt>
                <c:pt idx="4172">
                  <c:v>-115.6</c:v>
                </c:pt>
                <c:pt idx="4173">
                  <c:v>-115.7</c:v>
                </c:pt>
                <c:pt idx="4174">
                  <c:v>-115.8</c:v>
                </c:pt>
                <c:pt idx="4175">
                  <c:v>-115.89999999999999</c:v>
                </c:pt>
                <c:pt idx="4176">
                  <c:v>-116</c:v>
                </c:pt>
                <c:pt idx="4177">
                  <c:v>-116.1</c:v>
                </c:pt>
                <c:pt idx="4178">
                  <c:v>-116.2</c:v>
                </c:pt>
                <c:pt idx="4179">
                  <c:v>-116.3</c:v>
                </c:pt>
                <c:pt idx="4180">
                  <c:v>-116.39999999999999</c:v>
                </c:pt>
                <c:pt idx="4181">
                  <c:v>-116.5</c:v>
                </c:pt>
                <c:pt idx="4182">
                  <c:v>-116.6</c:v>
                </c:pt>
                <c:pt idx="4183">
                  <c:v>-116.7</c:v>
                </c:pt>
                <c:pt idx="4184">
                  <c:v>-116.8</c:v>
                </c:pt>
                <c:pt idx="4185">
                  <c:v>-116.89999999999999</c:v>
                </c:pt>
                <c:pt idx="4186">
                  <c:v>-117</c:v>
                </c:pt>
                <c:pt idx="4187">
                  <c:v>-117.1</c:v>
                </c:pt>
                <c:pt idx="4188">
                  <c:v>-117.2</c:v>
                </c:pt>
                <c:pt idx="4189">
                  <c:v>-117.3</c:v>
                </c:pt>
                <c:pt idx="4190">
                  <c:v>-117.39999999999999</c:v>
                </c:pt>
                <c:pt idx="4191">
                  <c:v>-117.5</c:v>
                </c:pt>
                <c:pt idx="4192">
                  <c:v>-117.6</c:v>
                </c:pt>
                <c:pt idx="4193">
                  <c:v>-117.7</c:v>
                </c:pt>
                <c:pt idx="4194">
                  <c:v>-117.8</c:v>
                </c:pt>
                <c:pt idx="4195">
                  <c:v>-117.89999999999999</c:v>
                </c:pt>
                <c:pt idx="4196">
                  <c:v>-118</c:v>
                </c:pt>
                <c:pt idx="4197">
                  <c:v>-118.1</c:v>
                </c:pt>
                <c:pt idx="4198">
                  <c:v>-118.2</c:v>
                </c:pt>
                <c:pt idx="4199">
                  <c:v>-118.3</c:v>
                </c:pt>
                <c:pt idx="4200">
                  <c:v>-118.39999999999999</c:v>
                </c:pt>
                <c:pt idx="4201">
                  <c:v>-118.5</c:v>
                </c:pt>
                <c:pt idx="4202">
                  <c:v>-118.6</c:v>
                </c:pt>
                <c:pt idx="4203">
                  <c:v>-118.7</c:v>
                </c:pt>
                <c:pt idx="4204">
                  <c:v>-118.8</c:v>
                </c:pt>
                <c:pt idx="4205">
                  <c:v>-118.89999999999999</c:v>
                </c:pt>
                <c:pt idx="4206">
                  <c:v>-119</c:v>
                </c:pt>
                <c:pt idx="4207">
                  <c:v>-119.1</c:v>
                </c:pt>
                <c:pt idx="4208">
                  <c:v>-119.2</c:v>
                </c:pt>
                <c:pt idx="4209">
                  <c:v>-119.3</c:v>
                </c:pt>
                <c:pt idx="4210">
                  <c:v>-119.39999999999999</c:v>
                </c:pt>
                <c:pt idx="4211">
                  <c:v>-119.5</c:v>
                </c:pt>
                <c:pt idx="4212">
                  <c:v>-119.6</c:v>
                </c:pt>
                <c:pt idx="4213">
                  <c:v>-119.7</c:v>
                </c:pt>
                <c:pt idx="4214">
                  <c:v>-119.8</c:v>
                </c:pt>
                <c:pt idx="4215">
                  <c:v>-119.89999999999999</c:v>
                </c:pt>
                <c:pt idx="4216">
                  <c:v>-120</c:v>
                </c:pt>
                <c:pt idx="4217">
                  <c:v>-120.1</c:v>
                </c:pt>
                <c:pt idx="4218">
                  <c:v>-120.2</c:v>
                </c:pt>
                <c:pt idx="4219">
                  <c:v>-120.3</c:v>
                </c:pt>
                <c:pt idx="4220">
                  <c:v>-120.39999999999999</c:v>
                </c:pt>
                <c:pt idx="4221">
                  <c:v>-120.5</c:v>
                </c:pt>
                <c:pt idx="4222">
                  <c:v>-120.6</c:v>
                </c:pt>
                <c:pt idx="4223">
                  <c:v>-120.7</c:v>
                </c:pt>
                <c:pt idx="4224">
                  <c:v>-120.8</c:v>
                </c:pt>
                <c:pt idx="4225">
                  <c:v>-120.89999999999999</c:v>
                </c:pt>
                <c:pt idx="4226">
                  <c:v>-121</c:v>
                </c:pt>
                <c:pt idx="4227">
                  <c:v>-121.1</c:v>
                </c:pt>
                <c:pt idx="4228">
                  <c:v>-121.19999999999999</c:v>
                </c:pt>
                <c:pt idx="4229">
                  <c:v>-121.3</c:v>
                </c:pt>
                <c:pt idx="4230">
                  <c:v>-121.39999999999999</c:v>
                </c:pt>
                <c:pt idx="4231">
                  <c:v>-121.5</c:v>
                </c:pt>
                <c:pt idx="4232">
                  <c:v>-121.60000000000001</c:v>
                </c:pt>
                <c:pt idx="4233">
                  <c:v>-121.69999999999999</c:v>
                </c:pt>
                <c:pt idx="4234">
                  <c:v>-121.8</c:v>
                </c:pt>
                <c:pt idx="4235">
                  <c:v>-121.89999999999999</c:v>
                </c:pt>
                <c:pt idx="4236">
                  <c:v>-122</c:v>
                </c:pt>
                <c:pt idx="4237">
                  <c:v>-122.10000000000001</c:v>
                </c:pt>
                <c:pt idx="4238">
                  <c:v>-122.19999999999999</c:v>
                </c:pt>
                <c:pt idx="4239">
                  <c:v>-122.3</c:v>
                </c:pt>
                <c:pt idx="4240">
                  <c:v>-122.39999999999999</c:v>
                </c:pt>
                <c:pt idx="4241">
                  <c:v>-122.5</c:v>
                </c:pt>
                <c:pt idx="4242">
                  <c:v>-122.60000000000001</c:v>
                </c:pt>
                <c:pt idx="4243">
                  <c:v>-122.69999999999999</c:v>
                </c:pt>
                <c:pt idx="4244">
                  <c:v>-122.8</c:v>
                </c:pt>
                <c:pt idx="4245">
                  <c:v>-122.89999999999999</c:v>
                </c:pt>
                <c:pt idx="4246">
                  <c:v>-123</c:v>
                </c:pt>
                <c:pt idx="4247">
                  <c:v>-123.10000000000001</c:v>
                </c:pt>
                <c:pt idx="4248">
                  <c:v>-123.19999999999999</c:v>
                </c:pt>
                <c:pt idx="4249">
                  <c:v>-123.3</c:v>
                </c:pt>
                <c:pt idx="4250">
                  <c:v>-123.39999999999999</c:v>
                </c:pt>
                <c:pt idx="4251">
                  <c:v>-123.5</c:v>
                </c:pt>
                <c:pt idx="4252">
                  <c:v>-123.60000000000001</c:v>
                </c:pt>
                <c:pt idx="4253">
                  <c:v>-123.69999999999999</c:v>
                </c:pt>
                <c:pt idx="4254">
                  <c:v>-123.8</c:v>
                </c:pt>
                <c:pt idx="4255">
                  <c:v>-123.89999999999999</c:v>
                </c:pt>
                <c:pt idx="4256">
                  <c:v>-124</c:v>
                </c:pt>
                <c:pt idx="4257">
                  <c:v>-124.10000000000001</c:v>
                </c:pt>
                <c:pt idx="4258">
                  <c:v>-124.19999999999999</c:v>
                </c:pt>
                <c:pt idx="4259">
                  <c:v>-124.3</c:v>
                </c:pt>
                <c:pt idx="4260">
                  <c:v>-124.4</c:v>
                </c:pt>
                <c:pt idx="4261">
                  <c:v>-124.5</c:v>
                </c:pt>
                <c:pt idx="4262">
                  <c:v>-124.6</c:v>
                </c:pt>
                <c:pt idx="4263">
                  <c:v>-124.69999999999999</c:v>
                </c:pt>
                <c:pt idx="4264">
                  <c:v>-124.8</c:v>
                </c:pt>
                <c:pt idx="4265">
                  <c:v>-124.9</c:v>
                </c:pt>
                <c:pt idx="4266">
                  <c:v>-125</c:v>
                </c:pt>
                <c:pt idx="4267">
                  <c:v>-125.1</c:v>
                </c:pt>
                <c:pt idx="4268">
                  <c:v>-125.19999999999999</c:v>
                </c:pt>
                <c:pt idx="4269">
                  <c:v>-125.3</c:v>
                </c:pt>
                <c:pt idx="4270">
                  <c:v>-125.4</c:v>
                </c:pt>
                <c:pt idx="4271">
                  <c:v>-125.5</c:v>
                </c:pt>
                <c:pt idx="4272">
                  <c:v>-125.6</c:v>
                </c:pt>
                <c:pt idx="4273">
                  <c:v>-125.69999999999999</c:v>
                </c:pt>
                <c:pt idx="4274">
                  <c:v>-125.8</c:v>
                </c:pt>
                <c:pt idx="4275">
                  <c:v>-125.89999999999999</c:v>
                </c:pt>
                <c:pt idx="4276">
                  <c:v>-126</c:v>
                </c:pt>
                <c:pt idx="4277">
                  <c:v>-126.1</c:v>
                </c:pt>
                <c:pt idx="4278">
                  <c:v>-126.2</c:v>
                </c:pt>
                <c:pt idx="4279">
                  <c:v>-126.3</c:v>
                </c:pt>
                <c:pt idx="4280">
                  <c:v>-126.39999999999999</c:v>
                </c:pt>
                <c:pt idx="4281">
                  <c:v>-126.5</c:v>
                </c:pt>
                <c:pt idx="4282">
                  <c:v>-126.6</c:v>
                </c:pt>
                <c:pt idx="4283">
                  <c:v>-126.7</c:v>
                </c:pt>
                <c:pt idx="4284">
                  <c:v>-126.8</c:v>
                </c:pt>
                <c:pt idx="4285">
                  <c:v>-126.89999999999999</c:v>
                </c:pt>
                <c:pt idx="4286">
                  <c:v>-127</c:v>
                </c:pt>
                <c:pt idx="4287">
                  <c:v>-127.1</c:v>
                </c:pt>
                <c:pt idx="4288">
                  <c:v>-127.2</c:v>
                </c:pt>
                <c:pt idx="4289">
                  <c:v>-127.3</c:v>
                </c:pt>
                <c:pt idx="4290">
                  <c:v>-127.39999999999999</c:v>
                </c:pt>
                <c:pt idx="4291">
                  <c:v>-127.5</c:v>
                </c:pt>
                <c:pt idx="4292">
                  <c:v>-127.6</c:v>
                </c:pt>
                <c:pt idx="4293">
                  <c:v>-127.7</c:v>
                </c:pt>
                <c:pt idx="4294">
                  <c:v>-127.8</c:v>
                </c:pt>
                <c:pt idx="4295">
                  <c:v>-127.89999999999999</c:v>
                </c:pt>
                <c:pt idx="4296">
                  <c:v>-128</c:v>
                </c:pt>
                <c:pt idx="4297">
                  <c:v>-128.1</c:v>
                </c:pt>
                <c:pt idx="4298">
                  <c:v>-128.20000000000002</c:v>
                </c:pt>
                <c:pt idx="4299">
                  <c:v>-128.30000000000001</c:v>
                </c:pt>
                <c:pt idx="4300">
                  <c:v>-128.4</c:v>
                </c:pt>
                <c:pt idx="4301">
                  <c:v>-128.5</c:v>
                </c:pt>
                <c:pt idx="4302">
                  <c:v>-128.6</c:v>
                </c:pt>
                <c:pt idx="4303">
                  <c:v>-128.70000000000002</c:v>
                </c:pt>
                <c:pt idx="4304">
                  <c:v>-128.80000000000001</c:v>
                </c:pt>
                <c:pt idx="4305">
                  <c:v>-128.9</c:v>
                </c:pt>
                <c:pt idx="4306">
                  <c:v>-129.00000000000003</c:v>
                </c:pt>
                <c:pt idx="4307">
                  <c:v>-129.10000000000002</c:v>
                </c:pt>
                <c:pt idx="4308">
                  <c:v>-129.19999999999999</c:v>
                </c:pt>
                <c:pt idx="4309">
                  <c:v>-129.30000000000001</c:v>
                </c:pt>
                <c:pt idx="4310">
                  <c:v>-129.4</c:v>
                </c:pt>
                <c:pt idx="4311">
                  <c:v>-129.50000000000003</c:v>
                </c:pt>
                <c:pt idx="4312">
                  <c:v>-129.60000000000002</c:v>
                </c:pt>
                <c:pt idx="4313">
                  <c:v>-129.69999999999999</c:v>
                </c:pt>
                <c:pt idx="4314">
                  <c:v>-129.80000000000001</c:v>
                </c:pt>
                <c:pt idx="4315">
                  <c:v>-129.9</c:v>
                </c:pt>
                <c:pt idx="4316">
                  <c:v>-130.00000000000003</c:v>
                </c:pt>
                <c:pt idx="4317">
                  <c:v>-130.10000000000002</c:v>
                </c:pt>
                <c:pt idx="4318">
                  <c:v>-130.19999999999999</c:v>
                </c:pt>
                <c:pt idx="4319">
                  <c:v>-130.30000000000001</c:v>
                </c:pt>
                <c:pt idx="4320">
                  <c:v>-130.4</c:v>
                </c:pt>
                <c:pt idx="4321">
                  <c:v>-130.50000000000003</c:v>
                </c:pt>
                <c:pt idx="4322">
                  <c:v>-130.60000000000002</c:v>
                </c:pt>
                <c:pt idx="4323">
                  <c:v>-130.69999999999999</c:v>
                </c:pt>
                <c:pt idx="4324">
                  <c:v>-130.80000000000001</c:v>
                </c:pt>
                <c:pt idx="4325">
                  <c:v>-130.9</c:v>
                </c:pt>
                <c:pt idx="4326">
                  <c:v>-131.00000000000003</c:v>
                </c:pt>
                <c:pt idx="4327">
                  <c:v>-131.10000000000002</c:v>
                </c:pt>
                <c:pt idx="4328">
                  <c:v>-131.19999999999999</c:v>
                </c:pt>
                <c:pt idx="4329">
                  <c:v>-131.30000000000001</c:v>
                </c:pt>
                <c:pt idx="4330">
                  <c:v>-131.4</c:v>
                </c:pt>
                <c:pt idx="4331">
                  <c:v>-131.50000000000003</c:v>
                </c:pt>
                <c:pt idx="4332">
                  <c:v>-131.60000000000002</c:v>
                </c:pt>
                <c:pt idx="4333">
                  <c:v>-131.69999999999999</c:v>
                </c:pt>
                <c:pt idx="4334">
                  <c:v>-131.80000000000001</c:v>
                </c:pt>
                <c:pt idx="4335">
                  <c:v>-131.9</c:v>
                </c:pt>
                <c:pt idx="4336">
                  <c:v>-132.00000000000003</c:v>
                </c:pt>
                <c:pt idx="4337">
                  <c:v>-132.10000000000002</c:v>
                </c:pt>
                <c:pt idx="4338">
                  <c:v>-132.19999999999999</c:v>
                </c:pt>
                <c:pt idx="4339">
                  <c:v>-132.30000000000001</c:v>
                </c:pt>
                <c:pt idx="4340">
                  <c:v>-132.4</c:v>
                </c:pt>
                <c:pt idx="4341">
                  <c:v>-132.50000000000003</c:v>
                </c:pt>
                <c:pt idx="4342">
                  <c:v>-132.60000000000002</c:v>
                </c:pt>
                <c:pt idx="4343">
                  <c:v>-132.69999999999999</c:v>
                </c:pt>
                <c:pt idx="4344">
                  <c:v>-132.80000000000001</c:v>
                </c:pt>
                <c:pt idx="4345">
                  <c:v>-132.9</c:v>
                </c:pt>
                <c:pt idx="4346">
                  <c:v>-133.00000000000003</c:v>
                </c:pt>
                <c:pt idx="4347">
                  <c:v>-133.10000000000002</c:v>
                </c:pt>
                <c:pt idx="4348">
                  <c:v>-133.19999999999999</c:v>
                </c:pt>
                <c:pt idx="4349">
                  <c:v>-133.30000000000001</c:v>
                </c:pt>
                <c:pt idx="4350">
                  <c:v>-133.4</c:v>
                </c:pt>
                <c:pt idx="4351">
                  <c:v>-133.50000000000003</c:v>
                </c:pt>
                <c:pt idx="4352">
                  <c:v>-133.60000000000002</c:v>
                </c:pt>
                <c:pt idx="4353">
                  <c:v>-133.69999999999999</c:v>
                </c:pt>
                <c:pt idx="4354">
                  <c:v>-133.80000000000001</c:v>
                </c:pt>
                <c:pt idx="4355">
                  <c:v>-133.9</c:v>
                </c:pt>
                <c:pt idx="4356">
                  <c:v>-134.00000000000003</c:v>
                </c:pt>
                <c:pt idx="4357">
                  <c:v>-134.10000000000002</c:v>
                </c:pt>
                <c:pt idx="4358">
                  <c:v>-134.19999999999999</c:v>
                </c:pt>
                <c:pt idx="4359">
                  <c:v>-134.30000000000001</c:v>
                </c:pt>
                <c:pt idx="4360">
                  <c:v>-134.4</c:v>
                </c:pt>
                <c:pt idx="4361">
                  <c:v>-134.50000000000003</c:v>
                </c:pt>
                <c:pt idx="4362">
                  <c:v>-134.60000000000002</c:v>
                </c:pt>
                <c:pt idx="4363">
                  <c:v>-134.69999999999999</c:v>
                </c:pt>
                <c:pt idx="4364">
                  <c:v>-134.80000000000001</c:v>
                </c:pt>
                <c:pt idx="4365">
                  <c:v>-134.9</c:v>
                </c:pt>
                <c:pt idx="4366">
                  <c:v>-135.00000000000003</c:v>
                </c:pt>
                <c:pt idx="4367">
                  <c:v>-135.10000000000002</c:v>
                </c:pt>
                <c:pt idx="4368">
                  <c:v>-135.20000000000002</c:v>
                </c:pt>
                <c:pt idx="4369">
                  <c:v>-135.30000000000001</c:v>
                </c:pt>
                <c:pt idx="4370">
                  <c:v>-135.4</c:v>
                </c:pt>
                <c:pt idx="4371">
                  <c:v>-135.5</c:v>
                </c:pt>
                <c:pt idx="4372">
                  <c:v>-135.60000000000002</c:v>
                </c:pt>
                <c:pt idx="4373">
                  <c:v>-135.70000000000002</c:v>
                </c:pt>
                <c:pt idx="4374">
                  <c:v>-135.80000000000001</c:v>
                </c:pt>
                <c:pt idx="4375">
                  <c:v>-135.9</c:v>
                </c:pt>
                <c:pt idx="4376">
                  <c:v>-136</c:v>
                </c:pt>
                <c:pt idx="4377">
                  <c:v>-136.10000000000002</c:v>
                </c:pt>
                <c:pt idx="4378">
                  <c:v>-136.20000000000002</c:v>
                </c:pt>
                <c:pt idx="4379">
                  <c:v>-136.30000000000001</c:v>
                </c:pt>
                <c:pt idx="4380">
                  <c:v>-136.4</c:v>
                </c:pt>
                <c:pt idx="4381">
                  <c:v>-136.5</c:v>
                </c:pt>
                <c:pt idx="4382">
                  <c:v>-136.60000000000002</c:v>
                </c:pt>
                <c:pt idx="4383">
                  <c:v>-136.70000000000002</c:v>
                </c:pt>
                <c:pt idx="4384">
                  <c:v>-136.80000000000001</c:v>
                </c:pt>
                <c:pt idx="4385">
                  <c:v>-136.9</c:v>
                </c:pt>
                <c:pt idx="4386">
                  <c:v>-137</c:v>
                </c:pt>
                <c:pt idx="4387">
                  <c:v>-137.10000000000002</c:v>
                </c:pt>
                <c:pt idx="4388">
                  <c:v>-137.20000000000002</c:v>
                </c:pt>
                <c:pt idx="4389">
                  <c:v>-137.30000000000001</c:v>
                </c:pt>
                <c:pt idx="4390">
                  <c:v>-137.4</c:v>
                </c:pt>
                <c:pt idx="4391">
                  <c:v>-137.5</c:v>
                </c:pt>
                <c:pt idx="4392">
                  <c:v>-137.60000000000002</c:v>
                </c:pt>
                <c:pt idx="4393">
                  <c:v>-137.70000000000002</c:v>
                </c:pt>
                <c:pt idx="4394">
                  <c:v>-137.80000000000001</c:v>
                </c:pt>
                <c:pt idx="4395">
                  <c:v>-137.9</c:v>
                </c:pt>
                <c:pt idx="4396">
                  <c:v>-138</c:v>
                </c:pt>
                <c:pt idx="4397">
                  <c:v>-138.10000000000002</c:v>
                </c:pt>
                <c:pt idx="4398">
                  <c:v>-138.20000000000002</c:v>
                </c:pt>
                <c:pt idx="4399">
                  <c:v>-138.30000000000001</c:v>
                </c:pt>
                <c:pt idx="4400">
                  <c:v>-138.4</c:v>
                </c:pt>
                <c:pt idx="4401">
                  <c:v>-138.5</c:v>
                </c:pt>
                <c:pt idx="4402">
                  <c:v>-138.60000000000002</c:v>
                </c:pt>
                <c:pt idx="4403">
                  <c:v>-138.70000000000002</c:v>
                </c:pt>
                <c:pt idx="4404">
                  <c:v>-138.80000000000001</c:v>
                </c:pt>
                <c:pt idx="4405">
                  <c:v>-138.9</c:v>
                </c:pt>
                <c:pt idx="4406">
                  <c:v>-139</c:v>
                </c:pt>
                <c:pt idx="4407">
                  <c:v>-139.10000000000002</c:v>
                </c:pt>
                <c:pt idx="4408">
                  <c:v>-139.20000000000002</c:v>
                </c:pt>
                <c:pt idx="4409">
                  <c:v>-139.30000000000001</c:v>
                </c:pt>
                <c:pt idx="4410">
                  <c:v>-139.4</c:v>
                </c:pt>
                <c:pt idx="4411">
                  <c:v>-139.5</c:v>
                </c:pt>
                <c:pt idx="4412">
                  <c:v>-139.60000000000002</c:v>
                </c:pt>
                <c:pt idx="4413">
                  <c:v>-139.70000000000002</c:v>
                </c:pt>
                <c:pt idx="4414">
                  <c:v>-139.80000000000001</c:v>
                </c:pt>
                <c:pt idx="4415">
                  <c:v>-139.9</c:v>
                </c:pt>
                <c:pt idx="4416">
                  <c:v>-140</c:v>
                </c:pt>
                <c:pt idx="4417">
                  <c:v>-140.10000000000002</c:v>
                </c:pt>
                <c:pt idx="4418">
                  <c:v>-140.20000000000002</c:v>
                </c:pt>
                <c:pt idx="4419">
                  <c:v>-140.30000000000001</c:v>
                </c:pt>
                <c:pt idx="4420">
                  <c:v>-140.4</c:v>
                </c:pt>
                <c:pt idx="4421">
                  <c:v>-140.5</c:v>
                </c:pt>
                <c:pt idx="4422">
                  <c:v>-140.60000000000002</c:v>
                </c:pt>
                <c:pt idx="4423">
                  <c:v>-140.70000000000002</c:v>
                </c:pt>
                <c:pt idx="4424">
                  <c:v>-140.80000000000001</c:v>
                </c:pt>
                <c:pt idx="4425">
                  <c:v>-140.9</c:v>
                </c:pt>
                <c:pt idx="4426">
                  <c:v>-141</c:v>
                </c:pt>
                <c:pt idx="4427">
                  <c:v>-141.10000000000002</c:v>
                </c:pt>
                <c:pt idx="4428">
                  <c:v>-141.20000000000002</c:v>
                </c:pt>
                <c:pt idx="4429">
                  <c:v>-141.30000000000001</c:v>
                </c:pt>
                <c:pt idx="4430">
                  <c:v>-141.4</c:v>
                </c:pt>
                <c:pt idx="4431">
                  <c:v>-141.5</c:v>
                </c:pt>
                <c:pt idx="4432">
                  <c:v>-141.60000000000002</c:v>
                </c:pt>
                <c:pt idx="4433">
                  <c:v>-141.70000000000002</c:v>
                </c:pt>
                <c:pt idx="4434">
                  <c:v>-141.80000000000001</c:v>
                </c:pt>
                <c:pt idx="4435">
                  <c:v>-141.9</c:v>
                </c:pt>
                <c:pt idx="4436">
                  <c:v>-142</c:v>
                </c:pt>
                <c:pt idx="4437">
                  <c:v>-142.10000000000002</c:v>
                </c:pt>
                <c:pt idx="4438">
                  <c:v>-142.20000000000002</c:v>
                </c:pt>
                <c:pt idx="4439">
                  <c:v>-142.30000000000001</c:v>
                </c:pt>
                <c:pt idx="4440">
                  <c:v>-142.4</c:v>
                </c:pt>
                <c:pt idx="4441">
                  <c:v>-142.5</c:v>
                </c:pt>
                <c:pt idx="4442">
                  <c:v>-142.60000000000002</c:v>
                </c:pt>
                <c:pt idx="4443">
                  <c:v>-142.70000000000002</c:v>
                </c:pt>
                <c:pt idx="4444">
                  <c:v>-142.80000000000001</c:v>
                </c:pt>
                <c:pt idx="4445">
                  <c:v>-142.9</c:v>
                </c:pt>
                <c:pt idx="4446">
                  <c:v>-143</c:v>
                </c:pt>
                <c:pt idx="4447">
                  <c:v>-143.10000000000002</c:v>
                </c:pt>
                <c:pt idx="4448">
                  <c:v>-143.20000000000002</c:v>
                </c:pt>
                <c:pt idx="4449">
                  <c:v>-143.30000000000001</c:v>
                </c:pt>
                <c:pt idx="4450">
                  <c:v>-143.4</c:v>
                </c:pt>
                <c:pt idx="4451">
                  <c:v>-143.5</c:v>
                </c:pt>
                <c:pt idx="4452">
                  <c:v>-143.60000000000002</c:v>
                </c:pt>
                <c:pt idx="4453">
                  <c:v>-143.70000000000002</c:v>
                </c:pt>
                <c:pt idx="4454">
                  <c:v>-143.80000000000001</c:v>
                </c:pt>
                <c:pt idx="4455">
                  <c:v>-143.9</c:v>
                </c:pt>
                <c:pt idx="4456">
                  <c:v>-144</c:v>
                </c:pt>
                <c:pt idx="4457">
                  <c:v>-144.10000000000002</c:v>
                </c:pt>
                <c:pt idx="4458">
                  <c:v>-144.20000000000002</c:v>
                </c:pt>
                <c:pt idx="4459">
                  <c:v>-144.30000000000001</c:v>
                </c:pt>
                <c:pt idx="4460">
                  <c:v>-144.4</c:v>
                </c:pt>
                <c:pt idx="4461">
                  <c:v>-144.5</c:v>
                </c:pt>
                <c:pt idx="4462">
                  <c:v>-144.60000000000002</c:v>
                </c:pt>
                <c:pt idx="4463">
                  <c:v>-144.70000000000002</c:v>
                </c:pt>
                <c:pt idx="4464">
                  <c:v>-144.80000000000001</c:v>
                </c:pt>
                <c:pt idx="4465">
                  <c:v>-144.9</c:v>
                </c:pt>
                <c:pt idx="4466">
                  <c:v>-145</c:v>
                </c:pt>
                <c:pt idx="4467">
                  <c:v>-145.10000000000002</c:v>
                </c:pt>
                <c:pt idx="4468">
                  <c:v>-145.20000000000002</c:v>
                </c:pt>
                <c:pt idx="4469">
                  <c:v>-145.30000000000001</c:v>
                </c:pt>
                <c:pt idx="4470">
                  <c:v>-145.4</c:v>
                </c:pt>
                <c:pt idx="4471">
                  <c:v>-145.5</c:v>
                </c:pt>
                <c:pt idx="4472">
                  <c:v>-145.60000000000002</c:v>
                </c:pt>
                <c:pt idx="4473">
                  <c:v>-145.70000000000002</c:v>
                </c:pt>
                <c:pt idx="4474">
                  <c:v>-145.80000000000001</c:v>
                </c:pt>
                <c:pt idx="4475">
                  <c:v>-145.9</c:v>
                </c:pt>
                <c:pt idx="4476">
                  <c:v>-146</c:v>
                </c:pt>
                <c:pt idx="4477">
                  <c:v>-146.10000000000002</c:v>
                </c:pt>
                <c:pt idx="4478">
                  <c:v>-146.20000000000002</c:v>
                </c:pt>
                <c:pt idx="4479">
                  <c:v>-146.30000000000001</c:v>
                </c:pt>
                <c:pt idx="4480">
                  <c:v>-146.4</c:v>
                </c:pt>
                <c:pt idx="4481">
                  <c:v>-146.5</c:v>
                </c:pt>
                <c:pt idx="4482">
                  <c:v>-146.60000000000002</c:v>
                </c:pt>
                <c:pt idx="4483">
                  <c:v>-146.70000000000002</c:v>
                </c:pt>
                <c:pt idx="4484">
                  <c:v>-146.80000000000001</c:v>
                </c:pt>
                <c:pt idx="4485">
                  <c:v>-146.9</c:v>
                </c:pt>
                <c:pt idx="4486">
                  <c:v>-147</c:v>
                </c:pt>
                <c:pt idx="4487">
                  <c:v>-147.10000000000002</c:v>
                </c:pt>
                <c:pt idx="4488">
                  <c:v>-147.20000000000002</c:v>
                </c:pt>
                <c:pt idx="4489">
                  <c:v>-147.30000000000001</c:v>
                </c:pt>
                <c:pt idx="4490">
                  <c:v>-147.4</c:v>
                </c:pt>
                <c:pt idx="4491">
                  <c:v>-147.5</c:v>
                </c:pt>
                <c:pt idx="4492">
                  <c:v>-147.60000000000002</c:v>
                </c:pt>
                <c:pt idx="4493">
                  <c:v>-147.70000000000002</c:v>
                </c:pt>
                <c:pt idx="4494">
                  <c:v>-147.80000000000001</c:v>
                </c:pt>
                <c:pt idx="4495">
                  <c:v>-147.90000000000003</c:v>
                </c:pt>
                <c:pt idx="4496">
                  <c:v>-148</c:v>
                </c:pt>
                <c:pt idx="4497">
                  <c:v>-148.1</c:v>
                </c:pt>
                <c:pt idx="4498">
                  <c:v>-148.20000000000002</c:v>
                </c:pt>
                <c:pt idx="4499">
                  <c:v>-148.30000000000001</c:v>
                </c:pt>
                <c:pt idx="4500">
                  <c:v>-148.40000000000003</c:v>
                </c:pt>
                <c:pt idx="4501">
                  <c:v>-148.5</c:v>
                </c:pt>
                <c:pt idx="4502">
                  <c:v>-148.6</c:v>
                </c:pt>
                <c:pt idx="4503">
                  <c:v>-148.70000000000002</c:v>
                </c:pt>
                <c:pt idx="4504">
                  <c:v>-148.80000000000001</c:v>
                </c:pt>
                <c:pt idx="4505">
                  <c:v>-148.90000000000003</c:v>
                </c:pt>
                <c:pt idx="4506">
                  <c:v>-149</c:v>
                </c:pt>
                <c:pt idx="4507">
                  <c:v>-149.1</c:v>
                </c:pt>
                <c:pt idx="4508">
                  <c:v>-149.20000000000002</c:v>
                </c:pt>
                <c:pt idx="4509">
                  <c:v>-149.30000000000001</c:v>
                </c:pt>
                <c:pt idx="4510">
                  <c:v>-149.40000000000003</c:v>
                </c:pt>
                <c:pt idx="4511">
                  <c:v>-149.5</c:v>
                </c:pt>
                <c:pt idx="4512">
                  <c:v>-149.6</c:v>
                </c:pt>
                <c:pt idx="4513">
                  <c:v>-149.70000000000002</c:v>
                </c:pt>
                <c:pt idx="4514">
                  <c:v>-149.80000000000001</c:v>
                </c:pt>
                <c:pt idx="4515">
                  <c:v>-149.90000000000003</c:v>
                </c:pt>
                <c:pt idx="4516">
                  <c:v>-150</c:v>
                </c:pt>
                <c:pt idx="4517">
                  <c:v>-150.1</c:v>
                </c:pt>
                <c:pt idx="4518">
                  <c:v>-150.20000000000002</c:v>
                </c:pt>
                <c:pt idx="4519">
                  <c:v>-150.30000000000001</c:v>
                </c:pt>
                <c:pt idx="4520">
                  <c:v>-150.40000000000003</c:v>
                </c:pt>
                <c:pt idx="4521">
                  <c:v>-150.5</c:v>
                </c:pt>
                <c:pt idx="4522">
                  <c:v>-150.6</c:v>
                </c:pt>
                <c:pt idx="4523">
                  <c:v>-150.70000000000002</c:v>
                </c:pt>
                <c:pt idx="4524">
                  <c:v>-150.80000000000001</c:v>
                </c:pt>
                <c:pt idx="4525">
                  <c:v>-150.90000000000003</c:v>
                </c:pt>
                <c:pt idx="4526">
                  <c:v>-151</c:v>
                </c:pt>
                <c:pt idx="4527">
                  <c:v>-151.1</c:v>
                </c:pt>
                <c:pt idx="4528">
                  <c:v>-151.20000000000002</c:v>
                </c:pt>
                <c:pt idx="4529">
                  <c:v>-151.30000000000001</c:v>
                </c:pt>
                <c:pt idx="4530">
                  <c:v>-151.40000000000003</c:v>
                </c:pt>
                <c:pt idx="4531">
                  <c:v>-151.5</c:v>
                </c:pt>
                <c:pt idx="4532">
                  <c:v>-151.6</c:v>
                </c:pt>
                <c:pt idx="4533">
                  <c:v>-151.70000000000002</c:v>
                </c:pt>
                <c:pt idx="4534">
                  <c:v>-151.80000000000001</c:v>
                </c:pt>
                <c:pt idx="4535">
                  <c:v>-151.90000000000003</c:v>
                </c:pt>
                <c:pt idx="4536">
                  <c:v>-152</c:v>
                </c:pt>
                <c:pt idx="4537">
                  <c:v>-152.1</c:v>
                </c:pt>
                <c:pt idx="4538">
                  <c:v>-152.20000000000002</c:v>
                </c:pt>
                <c:pt idx="4539">
                  <c:v>-152.30000000000001</c:v>
                </c:pt>
                <c:pt idx="4540">
                  <c:v>-152.40000000000003</c:v>
                </c:pt>
                <c:pt idx="4541">
                  <c:v>-152.5</c:v>
                </c:pt>
                <c:pt idx="4542">
                  <c:v>-152.6</c:v>
                </c:pt>
                <c:pt idx="4543">
                  <c:v>-152.70000000000002</c:v>
                </c:pt>
                <c:pt idx="4544">
                  <c:v>-152.80000000000001</c:v>
                </c:pt>
                <c:pt idx="4545">
                  <c:v>-152.90000000000003</c:v>
                </c:pt>
                <c:pt idx="4546">
                  <c:v>-153</c:v>
                </c:pt>
                <c:pt idx="4547">
                  <c:v>-153.1</c:v>
                </c:pt>
                <c:pt idx="4548">
                  <c:v>-153.20000000000002</c:v>
                </c:pt>
                <c:pt idx="4549">
                  <c:v>-153.30000000000001</c:v>
                </c:pt>
                <c:pt idx="4550">
                  <c:v>-153.40000000000003</c:v>
                </c:pt>
                <c:pt idx="4551">
                  <c:v>-153.5</c:v>
                </c:pt>
                <c:pt idx="4552">
                  <c:v>-153.6</c:v>
                </c:pt>
                <c:pt idx="4553">
                  <c:v>-153.70000000000002</c:v>
                </c:pt>
                <c:pt idx="4554">
                  <c:v>-153.80000000000001</c:v>
                </c:pt>
                <c:pt idx="4555">
                  <c:v>-153.90000000000003</c:v>
                </c:pt>
                <c:pt idx="4556">
                  <c:v>-154</c:v>
                </c:pt>
                <c:pt idx="4557">
                  <c:v>-154.1</c:v>
                </c:pt>
                <c:pt idx="4558">
                  <c:v>-154.20000000000002</c:v>
                </c:pt>
                <c:pt idx="4559">
                  <c:v>-154.30000000000001</c:v>
                </c:pt>
                <c:pt idx="4560">
                  <c:v>-154.4</c:v>
                </c:pt>
                <c:pt idx="4561">
                  <c:v>-154.50000000000003</c:v>
                </c:pt>
                <c:pt idx="4562">
                  <c:v>-154.6</c:v>
                </c:pt>
                <c:pt idx="4563">
                  <c:v>-154.70000000000002</c:v>
                </c:pt>
                <c:pt idx="4564">
                  <c:v>-154.80000000000001</c:v>
                </c:pt>
                <c:pt idx="4565">
                  <c:v>-154.9</c:v>
                </c:pt>
                <c:pt idx="4566">
                  <c:v>-155.00000000000003</c:v>
                </c:pt>
                <c:pt idx="4567">
                  <c:v>-155.1</c:v>
                </c:pt>
                <c:pt idx="4568">
                  <c:v>-155.20000000000002</c:v>
                </c:pt>
                <c:pt idx="4569">
                  <c:v>-155.30000000000001</c:v>
                </c:pt>
                <c:pt idx="4570">
                  <c:v>-155.4</c:v>
                </c:pt>
                <c:pt idx="4571">
                  <c:v>-155.50000000000003</c:v>
                </c:pt>
                <c:pt idx="4572">
                  <c:v>-155.6</c:v>
                </c:pt>
                <c:pt idx="4573">
                  <c:v>-155.70000000000002</c:v>
                </c:pt>
                <c:pt idx="4574">
                  <c:v>-155.80000000000001</c:v>
                </c:pt>
                <c:pt idx="4575">
                  <c:v>-155.9</c:v>
                </c:pt>
                <c:pt idx="4576">
                  <c:v>-156.00000000000003</c:v>
                </c:pt>
                <c:pt idx="4577">
                  <c:v>-156.1</c:v>
                </c:pt>
                <c:pt idx="4578">
                  <c:v>-156.20000000000002</c:v>
                </c:pt>
                <c:pt idx="4579">
                  <c:v>-156.30000000000001</c:v>
                </c:pt>
                <c:pt idx="4580">
                  <c:v>-156.4</c:v>
                </c:pt>
                <c:pt idx="4581">
                  <c:v>-156.50000000000003</c:v>
                </c:pt>
                <c:pt idx="4582">
                  <c:v>-156.6</c:v>
                </c:pt>
                <c:pt idx="4583">
                  <c:v>-156.70000000000002</c:v>
                </c:pt>
                <c:pt idx="4584">
                  <c:v>-156.80000000000001</c:v>
                </c:pt>
                <c:pt idx="4585">
                  <c:v>-156.9</c:v>
                </c:pt>
                <c:pt idx="4586">
                  <c:v>-157.00000000000003</c:v>
                </c:pt>
                <c:pt idx="4587">
                  <c:v>-157.1</c:v>
                </c:pt>
                <c:pt idx="4588">
                  <c:v>-157.20000000000002</c:v>
                </c:pt>
                <c:pt idx="4589">
                  <c:v>-157.30000000000001</c:v>
                </c:pt>
                <c:pt idx="4590">
                  <c:v>-157.4</c:v>
                </c:pt>
                <c:pt idx="4591">
                  <c:v>-157.50000000000003</c:v>
                </c:pt>
                <c:pt idx="4592">
                  <c:v>-157.6</c:v>
                </c:pt>
                <c:pt idx="4593">
                  <c:v>-157.70000000000002</c:v>
                </c:pt>
                <c:pt idx="4594">
                  <c:v>-157.80000000000001</c:v>
                </c:pt>
                <c:pt idx="4595">
                  <c:v>-157.9</c:v>
                </c:pt>
                <c:pt idx="4596">
                  <c:v>-158.00000000000003</c:v>
                </c:pt>
                <c:pt idx="4597">
                  <c:v>-158.1</c:v>
                </c:pt>
                <c:pt idx="4598">
                  <c:v>-158.20000000000002</c:v>
                </c:pt>
                <c:pt idx="4599">
                  <c:v>-158.30000000000001</c:v>
                </c:pt>
                <c:pt idx="4600">
                  <c:v>-158.4</c:v>
                </c:pt>
                <c:pt idx="4601">
                  <c:v>-158.50000000000003</c:v>
                </c:pt>
                <c:pt idx="4602">
                  <c:v>-158.6</c:v>
                </c:pt>
                <c:pt idx="4603">
                  <c:v>-158.70000000000002</c:v>
                </c:pt>
                <c:pt idx="4604">
                  <c:v>-158.80000000000001</c:v>
                </c:pt>
                <c:pt idx="4605">
                  <c:v>-158.9</c:v>
                </c:pt>
                <c:pt idx="4606">
                  <c:v>-159.00000000000003</c:v>
                </c:pt>
                <c:pt idx="4607">
                  <c:v>-159.1</c:v>
                </c:pt>
                <c:pt idx="4608">
                  <c:v>-159.20000000000002</c:v>
                </c:pt>
                <c:pt idx="4609">
                  <c:v>-159.30000000000001</c:v>
                </c:pt>
                <c:pt idx="4610">
                  <c:v>-159.4</c:v>
                </c:pt>
                <c:pt idx="4611">
                  <c:v>-159.50000000000003</c:v>
                </c:pt>
                <c:pt idx="4612">
                  <c:v>-159.6</c:v>
                </c:pt>
                <c:pt idx="4613">
                  <c:v>-159.70000000000002</c:v>
                </c:pt>
                <c:pt idx="4614">
                  <c:v>-159.80000000000001</c:v>
                </c:pt>
                <c:pt idx="4615">
                  <c:v>-159.9</c:v>
                </c:pt>
                <c:pt idx="4616">
                  <c:v>-160.00000000000003</c:v>
                </c:pt>
                <c:pt idx="4617">
                  <c:v>-160.10000000000002</c:v>
                </c:pt>
                <c:pt idx="4618">
                  <c:v>-160.19999999999999</c:v>
                </c:pt>
                <c:pt idx="4619">
                  <c:v>-160.30000000000001</c:v>
                </c:pt>
                <c:pt idx="4620">
                  <c:v>-160.4</c:v>
                </c:pt>
                <c:pt idx="4621">
                  <c:v>-160.50000000000003</c:v>
                </c:pt>
                <c:pt idx="4622">
                  <c:v>-160.60000000000002</c:v>
                </c:pt>
                <c:pt idx="4623">
                  <c:v>-160.69999999999999</c:v>
                </c:pt>
                <c:pt idx="4624">
                  <c:v>-160.80000000000001</c:v>
                </c:pt>
                <c:pt idx="4625">
                  <c:v>-160.9</c:v>
                </c:pt>
                <c:pt idx="4626">
                  <c:v>-161.00000000000003</c:v>
                </c:pt>
                <c:pt idx="4627">
                  <c:v>-161.10000000000002</c:v>
                </c:pt>
                <c:pt idx="4628">
                  <c:v>-161.19999999999999</c:v>
                </c:pt>
                <c:pt idx="4629">
                  <c:v>-161.30000000000001</c:v>
                </c:pt>
                <c:pt idx="4630">
                  <c:v>-161.4</c:v>
                </c:pt>
                <c:pt idx="4631">
                  <c:v>-161.50000000000003</c:v>
                </c:pt>
                <c:pt idx="4632">
                  <c:v>-161.60000000000002</c:v>
                </c:pt>
                <c:pt idx="4633">
                  <c:v>-161.69999999999999</c:v>
                </c:pt>
                <c:pt idx="4634">
                  <c:v>-161.80000000000001</c:v>
                </c:pt>
                <c:pt idx="4635">
                  <c:v>-161.9</c:v>
                </c:pt>
                <c:pt idx="4636">
                  <c:v>-162.00000000000003</c:v>
                </c:pt>
                <c:pt idx="4637">
                  <c:v>-162.10000000000002</c:v>
                </c:pt>
                <c:pt idx="4638">
                  <c:v>-162.19999999999999</c:v>
                </c:pt>
                <c:pt idx="4639">
                  <c:v>-162.30000000000001</c:v>
                </c:pt>
                <c:pt idx="4640">
                  <c:v>-162.4</c:v>
                </c:pt>
                <c:pt idx="4641">
                  <c:v>-162.50000000000003</c:v>
                </c:pt>
                <c:pt idx="4642">
                  <c:v>-162.60000000000002</c:v>
                </c:pt>
                <c:pt idx="4643">
                  <c:v>-162.69999999999999</c:v>
                </c:pt>
                <c:pt idx="4644">
                  <c:v>-162.80000000000001</c:v>
                </c:pt>
                <c:pt idx="4645">
                  <c:v>-162.9</c:v>
                </c:pt>
                <c:pt idx="4646">
                  <c:v>-163.00000000000003</c:v>
                </c:pt>
                <c:pt idx="4647">
                  <c:v>-163.10000000000002</c:v>
                </c:pt>
                <c:pt idx="4648">
                  <c:v>-163.19999999999999</c:v>
                </c:pt>
                <c:pt idx="4649">
                  <c:v>-163.30000000000001</c:v>
                </c:pt>
                <c:pt idx="4650">
                  <c:v>-163.4</c:v>
                </c:pt>
                <c:pt idx="4651">
                  <c:v>-163.50000000000003</c:v>
                </c:pt>
                <c:pt idx="4652">
                  <c:v>-163.60000000000002</c:v>
                </c:pt>
                <c:pt idx="4653">
                  <c:v>-163.69999999999999</c:v>
                </c:pt>
                <c:pt idx="4654">
                  <c:v>-163.80000000000001</c:v>
                </c:pt>
                <c:pt idx="4655">
                  <c:v>-163.9</c:v>
                </c:pt>
                <c:pt idx="4656">
                  <c:v>-164.00000000000003</c:v>
                </c:pt>
                <c:pt idx="4657">
                  <c:v>-164.10000000000002</c:v>
                </c:pt>
                <c:pt idx="4658">
                  <c:v>-164.2</c:v>
                </c:pt>
                <c:pt idx="4659">
                  <c:v>-164.3</c:v>
                </c:pt>
                <c:pt idx="4660">
                  <c:v>-164.4</c:v>
                </c:pt>
                <c:pt idx="4661">
                  <c:v>-164.50000000000003</c:v>
                </c:pt>
                <c:pt idx="4662">
                  <c:v>-164.60000000000002</c:v>
                </c:pt>
                <c:pt idx="4663">
                  <c:v>-164.7</c:v>
                </c:pt>
                <c:pt idx="4664">
                  <c:v>-164.8</c:v>
                </c:pt>
                <c:pt idx="4665">
                  <c:v>-164.9</c:v>
                </c:pt>
                <c:pt idx="4666">
                  <c:v>-165.00000000000003</c:v>
                </c:pt>
                <c:pt idx="4667">
                  <c:v>-165.10000000000002</c:v>
                </c:pt>
                <c:pt idx="4668">
                  <c:v>-165.2</c:v>
                </c:pt>
                <c:pt idx="4669">
                  <c:v>-165.3</c:v>
                </c:pt>
                <c:pt idx="4670">
                  <c:v>-165.4</c:v>
                </c:pt>
                <c:pt idx="4671">
                  <c:v>-165.50000000000003</c:v>
                </c:pt>
                <c:pt idx="4672">
                  <c:v>-165.60000000000002</c:v>
                </c:pt>
                <c:pt idx="4673">
                  <c:v>-165.7</c:v>
                </c:pt>
                <c:pt idx="4674">
                  <c:v>-165.8</c:v>
                </c:pt>
                <c:pt idx="4675">
                  <c:v>-165.9</c:v>
                </c:pt>
                <c:pt idx="4676">
                  <c:v>-166.00000000000003</c:v>
                </c:pt>
                <c:pt idx="4677">
                  <c:v>-166.10000000000002</c:v>
                </c:pt>
                <c:pt idx="4678">
                  <c:v>-166.2</c:v>
                </c:pt>
                <c:pt idx="4679">
                  <c:v>-166.3</c:v>
                </c:pt>
                <c:pt idx="4680">
                  <c:v>-166.4</c:v>
                </c:pt>
                <c:pt idx="4681">
                  <c:v>-166.5</c:v>
                </c:pt>
                <c:pt idx="4682">
                  <c:v>-166.60000000000002</c:v>
                </c:pt>
                <c:pt idx="4683">
                  <c:v>-166.70000000000002</c:v>
                </c:pt>
                <c:pt idx="4684">
                  <c:v>-166.8</c:v>
                </c:pt>
                <c:pt idx="4685">
                  <c:v>-166.9</c:v>
                </c:pt>
                <c:pt idx="4686">
                  <c:v>-167</c:v>
                </c:pt>
                <c:pt idx="4687">
                  <c:v>-167.10000000000002</c:v>
                </c:pt>
                <c:pt idx="4688">
                  <c:v>-167.20000000000002</c:v>
                </c:pt>
                <c:pt idx="4689">
                  <c:v>-167.3</c:v>
                </c:pt>
                <c:pt idx="4690">
                  <c:v>-167.4</c:v>
                </c:pt>
                <c:pt idx="4691">
                  <c:v>-167.5</c:v>
                </c:pt>
                <c:pt idx="4692">
                  <c:v>-167.60000000000002</c:v>
                </c:pt>
                <c:pt idx="4693">
                  <c:v>-167.70000000000002</c:v>
                </c:pt>
                <c:pt idx="4694">
                  <c:v>-167.8</c:v>
                </c:pt>
                <c:pt idx="4695">
                  <c:v>-167.9</c:v>
                </c:pt>
                <c:pt idx="4696">
                  <c:v>-168</c:v>
                </c:pt>
                <c:pt idx="4697">
                  <c:v>-168.10000000000002</c:v>
                </c:pt>
                <c:pt idx="4698">
                  <c:v>-168.20000000000002</c:v>
                </c:pt>
                <c:pt idx="4699">
                  <c:v>-168.3</c:v>
                </c:pt>
                <c:pt idx="4700">
                  <c:v>-168.4</c:v>
                </c:pt>
                <c:pt idx="4701">
                  <c:v>-168.5</c:v>
                </c:pt>
                <c:pt idx="4702">
                  <c:v>-168.60000000000002</c:v>
                </c:pt>
                <c:pt idx="4703">
                  <c:v>-168.70000000000002</c:v>
                </c:pt>
                <c:pt idx="4704">
                  <c:v>-168.8</c:v>
                </c:pt>
                <c:pt idx="4705">
                  <c:v>-168.9</c:v>
                </c:pt>
                <c:pt idx="4706">
                  <c:v>-169</c:v>
                </c:pt>
                <c:pt idx="4707">
                  <c:v>-169.10000000000002</c:v>
                </c:pt>
                <c:pt idx="4708">
                  <c:v>-169.20000000000002</c:v>
                </c:pt>
                <c:pt idx="4709">
                  <c:v>-169.3</c:v>
                </c:pt>
                <c:pt idx="4710">
                  <c:v>-169.4</c:v>
                </c:pt>
                <c:pt idx="4711">
                  <c:v>-169.5</c:v>
                </c:pt>
                <c:pt idx="4712">
                  <c:v>-169.60000000000002</c:v>
                </c:pt>
                <c:pt idx="4713">
                  <c:v>-169.70000000000002</c:v>
                </c:pt>
                <c:pt idx="4714">
                  <c:v>-169.8</c:v>
                </c:pt>
                <c:pt idx="4715">
                  <c:v>-169.9</c:v>
                </c:pt>
                <c:pt idx="4716">
                  <c:v>-170</c:v>
                </c:pt>
                <c:pt idx="4717">
                  <c:v>-170.10000000000002</c:v>
                </c:pt>
                <c:pt idx="4718">
                  <c:v>-170.20000000000002</c:v>
                </c:pt>
                <c:pt idx="4719">
                  <c:v>-170.3</c:v>
                </c:pt>
                <c:pt idx="4720">
                  <c:v>-170.4</c:v>
                </c:pt>
                <c:pt idx="4721">
                  <c:v>-170.5</c:v>
                </c:pt>
                <c:pt idx="4722">
                  <c:v>-170.60000000000002</c:v>
                </c:pt>
                <c:pt idx="4723">
                  <c:v>-170.70000000000002</c:v>
                </c:pt>
                <c:pt idx="4724">
                  <c:v>-170.8</c:v>
                </c:pt>
                <c:pt idx="4725">
                  <c:v>-170.9</c:v>
                </c:pt>
                <c:pt idx="4726">
                  <c:v>-171</c:v>
                </c:pt>
                <c:pt idx="4727">
                  <c:v>-171.10000000000002</c:v>
                </c:pt>
                <c:pt idx="4728">
                  <c:v>-171.20000000000002</c:v>
                </c:pt>
                <c:pt idx="4729">
                  <c:v>-171.3</c:v>
                </c:pt>
                <c:pt idx="4730">
                  <c:v>-171.4</c:v>
                </c:pt>
                <c:pt idx="4731">
                  <c:v>-171.5</c:v>
                </c:pt>
                <c:pt idx="4732">
                  <c:v>-171.60000000000002</c:v>
                </c:pt>
                <c:pt idx="4733">
                  <c:v>-171.70000000000002</c:v>
                </c:pt>
                <c:pt idx="4734">
                  <c:v>-171.8</c:v>
                </c:pt>
                <c:pt idx="4735">
                  <c:v>-171.9</c:v>
                </c:pt>
                <c:pt idx="4736">
                  <c:v>-172</c:v>
                </c:pt>
                <c:pt idx="4737">
                  <c:v>-172.10000000000002</c:v>
                </c:pt>
                <c:pt idx="4738">
                  <c:v>-172.20000000000002</c:v>
                </c:pt>
                <c:pt idx="4739">
                  <c:v>-172.3</c:v>
                </c:pt>
                <c:pt idx="4740">
                  <c:v>-172.4</c:v>
                </c:pt>
                <c:pt idx="4741">
                  <c:v>-172.5</c:v>
                </c:pt>
                <c:pt idx="4742">
                  <c:v>-172.60000000000002</c:v>
                </c:pt>
                <c:pt idx="4743">
                  <c:v>-172.70000000000002</c:v>
                </c:pt>
                <c:pt idx="4744">
                  <c:v>-172.8</c:v>
                </c:pt>
                <c:pt idx="4745">
                  <c:v>-172.9</c:v>
                </c:pt>
                <c:pt idx="4746">
                  <c:v>-173</c:v>
                </c:pt>
                <c:pt idx="4747">
                  <c:v>-173.10000000000002</c:v>
                </c:pt>
                <c:pt idx="4748">
                  <c:v>-173.20000000000002</c:v>
                </c:pt>
                <c:pt idx="4749">
                  <c:v>-173.3</c:v>
                </c:pt>
                <c:pt idx="4750">
                  <c:v>-173.4</c:v>
                </c:pt>
                <c:pt idx="4751">
                  <c:v>-173.5</c:v>
                </c:pt>
                <c:pt idx="4752">
                  <c:v>-173.60000000000002</c:v>
                </c:pt>
                <c:pt idx="4753">
                  <c:v>-173.70000000000002</c:v>
                </c:pt>
                <c:pt idx="4754">
                  <c:v>-173.8</c:v>
                </c:pt>
                <c:pt idx="4755">
                  <c:v>-173.9</c:v>
                </c:pt>
                <c:pt idx="4756">
                  <c:v>-174</c:v>
                </c:pt>
                <c:pt idx="4757">
                  <c:v>-174.10000000000002</c:v>
                </c:pt>
                <c:pt idx="4758">
                  <c:v>-174.20000000000002</c:v>
                </c:pt>
                <c:pt idx="4759">
                  <c:v>-174.3</c:v>
                </c:pt>
                <c:pt idx="4760">
                  <c:v>-174.4</c:v>
                </c:pt>
                <c:pt idx="4761">
                  <c:v>-174.5</c:v>
                </c:pt>
                <c:pt idx="4762">
                  <c:v>-174.60000000000002</c:v>
                </c:pt>
                <c:pt idx="4763">
                  <c:v>-174.70000000000002</c:v>
                </c:pt>
                <c:pt idx="4764">
                  <c:v>-174.8</c:v>
                </c:pt>
                <c:pt idx="4765">
                  <c:v>-174.9</c:v>
                </c:pt>
                <c:pt idx="4766">
                  <c:v>-175</c:v>
                </c:pt>
                <c:pt idx="4767">
                  <c:v>-175.10000000000002</c:v>
                </c:pt>
                <c:pt idx="4768">
                  <c:v>-175.20000000000002</c:v>
                </c:pt>
                <c:pt idx="4769">
                  <c:v>-175.3</c:v>
                </c:pt>
                <c:pt idx="4770">
                  <c:v>-175.4</c:v>
                </c:pt>
                <c:pt idx="4771">
                  <c:v>-175.5</c:v>
                </c:pt>
                <c:pt idx="4772">
                  <c:v>-175.60000000000002</c:v>
                </c:pt>
                <c:pt idx="4773">
                  <c:v>-175.70000000000002</c:v>
                </c:pt>
                <c:pt idx="4774">
                  <c:v>-175.8</c:v>
                </c:pt>
                <c:pt idx="4775">
                  <c:v>-175.9</c:v>
                </c:pt>
                <c:pt idx="4776">
                  <c:v>-176</c:v>
                </c:pt>
                <c:pt idx="4777">
                  <c:v>-176.10000000000002</c:v>
                </c:pt>
                <c:pt idx="4778">
                  <c:v>-176.20000000000002</c:v>
                </c:pt>
                <c:pt idx="4779">
                  <c:v>-176.3</c:v>
                </c:pt>
                <c:pt idx="4780">
                  <c:v>-176.4</c:v>
                </c:pt>
                <c:pt idx="4781">
                  <c:v>-176.5</c:v>
                </c:pt>
                <c:pt idx="4782">
                  <c:v>-176.60000000000002</c:v>
                </c:pt>
                <c:pt idx="4783">
                  <c:v>-176.70000000000002</c:v>
                </c:pt>
                <c:pt idx="4784">
                  <c:v>-176.8</c:v>
                </c:pt>
                <c:pt idx="4785">
                  <c:v>-176.9</c:v>
                </c:pt>
                <c:pt idx="4786">
                  <c:v>-177</c:v>
                </c:pt>
                <c:pt idx="4787">
                  <c:v>-177.10000000000002</c:v>
                </c:pt>
                <c:pt idx="4788">
                  <c:v>-177.20000000000002</c:v>
                </c:pt>
                <c:pt idx="4789">
                  <c:v>-177.3</c:v>
                </c:pt>
                <c:pt idx="4790">
                  <c:v>-177.4</c:v>
                </c:pt>
                <c:pt idx="4791">
                  <c:v>-177.5</c:v>
                </c:pt>
                <c:pt idx="4792">
                  <c:v>-177.60000000000002</c:v>
                </c:pt>
                <c:pt idx="4793">
                  <c:v>-177.70000000000002</c:v>
                </c:pt>
                <c:pt idx="4794">
                  <c:v>-177.8</c:v>
                </c:pt>
                <c:pt idx="4795">
                  <c:v>-177.9</c:v>
                </c:pt>
                <c:pt idx="4796">
                  <c:v>-178</c:v>
                </c:pt>
                <c:pt idx="4797">
                  <c:v>-178.10000000000002</c:v>
                </c:pt>
                <c:pt idx="4798">
                  <c:v>-178.20000000000002</c:v>
                </c:pt>
                <c:pt idx="4799">
                  <c:v>-178.3</c:v>
                </c:pt>
                <c:pt idx="4800">
                  <c:v>-178.4</c:v>
                </c:pt>
                <c:pt idx="4801">
                  <c:v>-178.5</c:v>
                </c:pt>
                <c:pt idx="4802">
                  <c:v>-178.60000000000002</c:v>
                </c:pt>
                <c:pt idx="4803">
                  <c:v>-178.70000000000002</c:v>
                </c:pt>
                <c:pt idx="4804">
                  <c:v>-178.8</c:v>
                </c:pt>
                <c:pt idx="4805">
                  <c:v>-178.9</c:v>
                </c:pt>
                <c:pt idx="4806">
                  <c:v>-179</c:v>
                </c:pt>
                <c:pt idx="4807">
                  <c:v>-179.1</c:v>
                </c:pt>
                <c:pt idx="4808">
                  <c:v>-179.20000000000002</c:v>
                </c:pt>
                <c:pt idx="4809">
                  <c:v>-179.3</c:v>
                </c:pt>
                <c:pt idx="4810">
                  <c:v>-179.40000000000003</c:v>
                </c:pt>
                <c:pt idx="4811">
                  <c:v>-179.5</c:v>
                </c:pt>
                <c:pt idx="4812">
                  <c:v>-179.6</c:v>
                </c:pt>
                <c:pt idx="4813">
                  <c:v>-179.70000000000002</c:v>
                </c:pt>
                <c:pt idx="4814">
                  <c:v>-179.8</c:v>
                </c:pt>
                <c:pt idx="4815">
                  <c:v>-179.90000000000003</c:v>
                </c:pt>
                <c:pt idx="4816">
                  <c:v>-180</c:v>
                </c:pt>
                <c:pt idx="4817">
                  <c:v>-180.1</c:v>
                </c:pt>
                <c:pt idx="4818">
                  <c:v>-180.20000000000002</c:v>
                </c:pt>
                <c:pt idx="4819">
                  <c:v>-180.3</c:v>
                </c:pt>
                <c:pt idx="4820">
                  <c:v>-180.40000000000003</c:v>
                </c:pt>
                <c:pt idx="4821">
                  <c:v>-180.5</c:v>
                </c:pt>
                <c:pt idx="4822">
                  <c:v>-180.6</c:v>
                </c:pt>
                <c:pt idx="4823">
                  <c:v>-180.70000000000002</c:v>
                </c:pt>
                <c:pt idx="4824">
                  <c:v>-180.8</c:v>
                </c:pt>
                <c:pt idx="4825">
                  <c:v>-180.90000000000003</c:v>
                </c:pt>
                <c:pt idx="4826">
                  <c:v>-181</c:v>
                </c:pt>
                <c:pt idx="4827">
                  <c:v>-181.1</c:v>
                </c:pt>
                <c:pt idx="4828">
                  <c:v>-181.20000000000002</c:v>
                </c:pt>
                <c:pt idx="4829">
                  <c:v>-181.3</c:v>
                </c:pt>
                <c:pt idx="4830">
                  <c:v>-181.40000000000003</c:v>
                </c:pt>
                <c:pt idx="4831">
                  <c:v>-181.5</c:v>
                </c:pt>
                <c:pt idx="4832">
                  <c:v>-181.6</c:v>
                </c:pt>
                <c:pt idx="4833">
                  <c:v>-181.70000000000002</c:v>
                </c:pt>
                <c:pt idx="4834">
                  <c:v>-181.8</c:v>
                </c:pt>
                <c:pt idx="4835">
                  <c:v>-181.90000000000003</c:v>
                </c:pt>
                <c:pt idx="4836">
                  <c:v>-182</c:v>
                </c:pt>
                <c:pt idx="4837">
                  <c:v>-182.1</c:v>
                </c:pt>
                <c:pt idx="4838">
                  <c:v>-182.20000000000002</c:v>
                </c:pt>
                <c:pt idx="4839">
                  <c:v>-182.3</c:v>
                </c:pt>
                <c:pt idx="4840">
                  <c:v>-182.40000000000003</c:v>
                </c:pt>
                <c:pt idx="4841">
                  <c:v>-182.5</c:v>
                </c:pt>
                <c:pt idx="4842">
                  <c:v>-182.6</c:v>
                </c:pt>
                <c:pt idx="4843">
                  <c:v>-182.70000000000002</c:v>
                </c:pt>
                <c:pt idx="4844">
                  <c:v>-182.8</c:v>
                </c:pt>
                <c:pt idx="4845">
                  <c:v>-182.90000000000003</c:v>
                </c:pt>
                <c:pt idx="4846">
                  <c:v>-183</c:v>
                </c:pt>
                <c:pt idx="4847">
                  <c:v>-183.1</c:v>
                </c:pt>
                <c:pt idx="4848">
                  <c:v>-183.20000000000002</c:v>
                </c:pt>
                <c:pt idx="4849">
                  <c:v>-183.3</c:v>
                </c:pt>
                <c:pt idx="4850">
                  <c:v>-183.40000000000003</c:v>
                </c:pt>
                <c:pt idx="4851">
                  <c:v>-183.5</c:v>
                </c:pt>
                <c:pt idx="4852">
                  <c:v>-183.6</c:v>
                </c:pt>
                <c:pt idx="4853">
                  <c:v>-183.70000000000002</c:v>
                </c:pt>
                <c:pt idx="4854">
                  <c:v>-183.8</c:v>
                </c:pt>
                <c:pt idx="4855">
                  <c:v>-183.90000000000003</c:v>
                </c:pt>
                <c:pt idx="4856">
                  <c:v>-184</c:v>
                </c:pt>
                <c:pt idx="4857">
                  <c:v>-184.1</c:v>
                </c:pt>
                <c:pt idx="4858">
                  <c:v>-184.20000000000002</c:v>
                </c:pt>
                <c:pt idx="4859">
                  <c:v>-184.3</c:v>
                </c:pt>
                <c:pt idx="4860">
                  <c:v>-184.40000000000003</c:v>
                </c:pt>
                <c:pt idx="4861">
                  <c:v>-184.5</c:v>
                </c:pt>
                <c:pt idx="4862">
                  <c:v>-184.6</c:v>
                </c:pt>
                <c:pt idx="4863">
                  <c:v>-184.70000000000002</c:v>
                </c:pt>
                <c:pt idx="4864">
                  <c:v>-184.8</c:v>
                </c:pt>
                <c:pt idx="4865">
                  <c:v>-184.90000000000003</c:v>
                </c:pt>
                <c:pt idx="4866">
                  <c:v>-185</c:v>
                </c:pt>
                <c:pt idx="4867">
                  <c:v>-185.1</c:v>
                </c:pt>
                <c:pt idx="4868">
                  <c:v>-185.20000000000002</c:v>
                </c:pt>
                <c:pt idx="4869">
                  <c:v>-185.3</c:v>
                </c:pt>
                <c:pt idx="4870">
                  <c:v>-185.4</c:v>
                </c:pt>
                <c:pt idx="4871">
                  <c:v>-185.50000000000003</c:v>
                </c:pt>
                <c:pt idx="4872">
                  <c:v>-185.6</c:v>
                </c:pt>
                <c:pt idx="4873">
                  <c:v>-185.70000000000002</c:v>
                </c:pt>
                <c:pt idx="4874">
                  <c:v>-185.8</c:v>
                </c:pt>
                <c:pt idx="4875">
                  <c:v>-185.9</c:v>
                </c:pt>
                <c:pt idx="4876">
                  <c:v>-186.00000000000003</c:v>
                </c:pt>
                <c:pt idx="4877">
                  <c:v>-186.1</c:v>
                </c:pt>
                <c:pt idx="4878">
                  <c:v>-186.20000000000002</c:v>
                </c:pt>
                <c:pt idx="4879">
                  <c:v>-186.3</c:v>
                </c:pt>
                <c:pt idx="4880">
                  <c:v>-186.4</c:v>
                </c:pt>
                <c:pt idx="4881">
                  <c:v>-186.50000000000003</c:v>
                </c:pt>
                <c:pt idx="4882">
                  <c:v>-186.6</c:v>
                </c:pt>
                <c:pt idx="4883">
                  <c:v>-186.70000000000002</c:v>
                </c:pt>
                <c:pt idx="4884">
                  <c:v>-186.8</c:v>
                </c:pt>
                <c:pt idx="4885">
                  <c:v>-186.9</c:v>
                </c:pt>
                <c:pt idx="4886">
                  <c:v>-187.00000000000003</c:v>
                </c:pt>
                <c:pt idx="4887">
                  <c:v>-187.1</c:v>
                </c:pt>
                <c:pt idx="4888">
                  <c:v>-187.20000000000002</c:v>
                </c:pt>
                <c:pt idx="4889">
                  <c:v>-187.3</c:v>
                </c:pt>
                <c:pt idx="4890">
                  <c:v>-187.4</c:v>
                </c:pt>
                <c:pt idx="4891">
                  <c:v>-187.50000000000003</c:v>
                </c:pt>
                <c:pt idx="4892">
                  <c:v>-187.6</c:v>
                </c:pt>
                <c:pt idx="4893">
                  <c:v>-187.70000000000002</c:v>
                </c:pt>
                <c:pt idx="4894">
                  <c:v>-187.8</c:v>
                </c:pt>
                <c:pt idx="4895">
                  <c:v>-187.9</c:v>
                </c:pt>
                <c:pt idx="4896">
                  <c:v>-188.00000000000003</c:v>
                </c:pt>
                <c:pt idx="4897">
                  <c:v>-188.1</c:v>
                </c:pt>
                <c:pt idx="4898">
                  <c:v>-188.20000000000002</c:v>
                </c:pt>
                <c:pt idx="4899">
                  <c:v>-188.3</c:v>
                </c:pt>
                <c:pt idx="4900">
                  <c:v>-188.4</c:v>
                </c:pt>
                <c:pt idx="4901">
                  <c:v>-188.50000000000003</c:v>
                </c:pt>
                <c:pt idx="4902">
                  <c:v>-188.6</c:v>
                </c:pt>
                <c:pt idx="4903">
                  <c:v>-188.70000000000002</c:v>
                </c:pt>
                <c:pt idx="4904">
                  <c:v>-188.8</c:v>
                </c:pt>
                <c:pt idx="4905">
                  <c:v>-188.9</c:v>
                </c:pt>
                <c:pt idx="4906">
                  <c:v>-189.00000000000003</c:v>
                </c:pt>
                <c:pt idx="4907">
                  <c:v>-189.1</c:v>
                </c:pt>
                <c:pt idx="4908">
                  <c:v>-189.20000000000002</c:v>
                </c:pt>
                <c:pt idx="4909">
                  <c:v>-189.3</c:v>
                </c:pt>
                <c:pt idx="4910">
                  <c:v>-189.4</c:v>
                </c:pt>
                <c:pt idx="4911">
                  <c:v>-189.50000000000003</c:v>
                </c:pt>
                <c:pt idx="4912">
                  <c:v>-189.6</c:v>
                </c:pt>
                <c:pt idx="4913">
                  <c:v>-189.70000000000002</c:v>
                </c:pt>
                <c:pt idx="4914">
                  <c:v>-189.8</c:v>
                </c:pt>
                <c:pt idx="4915">
                  <c:v>-189.9</c:v>
                </c:pt>
                <c:pt idx="4916">
                  <c:v>-190.00000000000003</c:v>
                </c:pt>
                <c:pt idx="4917">
                  <c:v>-190.1</c:v>
                </c:pt>
                <c:pt idx="4918">
                  <c:v>-190.20000000000002</c:v>
                </c:pt>
                <c:pt idx="4919">
                  <c:v>-190.3</c:v>
                </c:pt>
                <c:pt idx="4920">
                  <c:v>-190.4</c:v>
                </c:pt>
                <c:pt idx="4921">
                  <c:v>-190.50000000000003</c:v>
                </c:pt>
                <c:pt idx="4922">
                  <c:v>-190.6</c:v>
                </c:pt>
                <c:pt idx="4923">
                  <c:v>-190.70000000000002</c:v>
                </c:pt>
                <c:pt idx="4924">
                  <c:v>-190.8</c:v>
                </c:pt>
                <c:pt idx="4925">
                  <c:v>-190.9</c:v>
                </c:pt>
                <c:pt idx="4926">
                  <c:v>-191.00000000000003</c:v>
                </c:pt>
                <c:pt idx="4927">
                  <c:v>-191.1</c:v>
                </c:pt>
                <c:pt idx="4928">
                  <c:v>-191.20000000000002</c:v>
                </c:pt>
                <c:pt idx="4929">
                  <c:v>-191.3</c:v>
                </c:pt>
                <c:pt idx="4930">
                  <c:v>-191.4</c:v>
                </c:pt>
                <c:pt idx="4931">
                  <c:v>-191.50000000000003</c:v>
                </c:pt>
                <c:pt idx="4932">
                  <c:v>-191.60000000000002</c:v>
                </c:pt>
                <c:pt idx="4933">
                  <c:v>-191.7</c:v>
                </c:pt>
                <c:pt idx="4934">
                  <c:v>-191.8</c:v>
                </c:pt>
                <c:pt idx="4935">
                  <c:v>-191.9</c:v>
                </c:pt>
                <c:pt idx="4936">
                  <c:v>-192.00000000000003</c:v>
                </c:pt>
                <c:pt idx="4937">
                  <c:v>-192.10000000000002</c:v>
                </c:pt>
                <c:pt idx="4938">
                  <c:v>-192.2</c:v>
                </c:pt>
                <c:pt idx="4939">
                  <c:v>-192.3</c:v>
                </c:pt>
                <c:pt idx="4940">
                  <c:v>-192.4</c:v>
                </c:pt>
                <c:pt idx="4941">
                  <c:v>-192.50000000000003</c:v>
                </c:pt>
                <c:pt idx="4942">
                  <c:v>-192.60000000000002</c:v>
                </c:pt>
                <c:pt idx="4943">
                  <c:v>-192.7</c:v>
                </c:pt>
                <c:pt idx="4944">
                  <c:v>-192.8</c:v>
                </c:pt>
                <c:pt idx="4945">
                  <c:v>-192.9</c:v>
                </c:pt>
                <c:pt idx="4946">
                  <c:v>-193.00000000000003</c:v>
                </c:pt>
                <c:pt idx="4947">
                  <c:v>-193.10000000000002</c:v>
                </c:pt>
                <c:pt idx="4948">
                  <c:v>-193.2</c:v>
                </c:pt>
                <c:pt idx="4949">
                  <c:v>-193.3</c:v>
                </c:pt>
                <c:pt idx="4950">
                  <c:v>-193.4</c:v>
                </c:pt>
                <c:pt idx="4951">
                  <c:v>-193.50000000000003</c:v>
                </c:pt>
                <c:pt idx="4952">
                  <c:v>-193.60000000000002</c:v>
                </c:pt>
                <c:pt idx="4953">
                  <c:v>-193.7</c:v>
                </c:pt>
                <c:pt idx="4954">
                  <c:v>-193.8</c:v>
                </c:pt>
                <c:pt idx="4955">
                  <c:v>-193.9</c:v>
                </c:pt>
                <c:pt idx="4956">
                  <c:v>-194.00000000000003</c:v>
                </c:pt>
                <c:pt idx="4957">
                  <c:v>-194.10000000000002</c:v>
                </c:pt>
                <c:pt idx="4958">
                  <c:v>-194.2</c:v>
                </c:pt>
                <c:pt idx="4959">
                  <c:v>-194.3</c:v>
                </c:pt>
                <c:pt idx="4960">
                  <c:v>-194.4</c:v>
                </c:pt>
                <c:pt idx="4961">
                  <c:v>-194.50000000000003</c:v>
                </c:pt>
                <c:pt idx="4962">
                  <c:v>-194.60000000000002</c:v>
                </c:pt>
                <c:pt idx="4963">
                  <c:v>-194.7</c:v>
                </c:pt>
                <c:pt idx="4964">
                  <c:v>-194.8</c:v>
                </c:pt>
                <c:pt idx="4965">
                  <c:v>-194.9</c:v>
                </c:pt>
                <c:pt idx="4966">
                  <c:v>-195.00000000000003</c:v>
                </c:pt>
                <c:pt idx="4967">
                  <c:v>-195.10000000000002</c:v>
                </c:pt>
                <c:pt idx="4968">
                  <c:v>-195.2</c:v>
                </c:pt>
                <c:pt idx="4969">
                  <c:v>-195.3</c:v>
                </c:pt>
                <c:pt idx="4970">
                  <c:v>-195.4</c:v>
                </c:pt>
                <c:pt idx="4971">
                  <c:v>-195.50000000000003</c:v>
                </c:pt>
                <c:pt idx="4972">
                  <c:v>-195.60000000000002</c:v>
                </c:pt>
                <c:pt idx="4973">
                  <c:v>-195.7</c:v>
                </c:pt>
                <c:pt idx="4974">
                  <c:v>-195.8</c:v>
                </c:pt>
                <c:pt idx="4975">
                  <c:v>-195.9</c:v>
                </c:pt>
                <c:pt idx="4976">
                  <c:v>-196.00000000000003</c:v>
                </c:pt>
                <c:pt idx="4977">
                  <c:v>-196.10000000000002</c:v>
                </c:pt>
                <c:pt idx="4978">
                  <c:v>-196.2</c:v>
                </c:pt>
                <c:pt idx="4979">
                  <c:v>-196.3</c:v>
                </c:pt>
                <c:pt idx="4980">
                  <c:v>-196.4</c:v>
                </c:pt>
                <c:pt idx="4981">
                  <c:v>-196.50000000000003</c:v>
                </c:pt>
                <c:pt idx="4982">
                  <c:v>-196.60000000000002</c:v>
                </c:pt>
                <c:pt idx="4983">
                  <c:v>-196.7</c:v>
                </c:pt>
                <c:pt idx="4984">
                  <c:v>-196.8</c:v>
                </c:pt>
                <c:pt idx="4985">
                  <c:v>-196.9</c:v>
                </c:pt>
                <c:pt idx="4986">
                  <c:v>-197.00000000000003</c:v>
                </c:pt>
                <c:pt idx="4987">
                  <c:v>-197.10000000000002</c:v>
                </c:pt>
                <c:pt idx="4988">
                  <c:v>-197.2</c:v>
                </c:pt>
                <c:pt idx="4989">
                  <c:v>-197.3</c:v>
                </c:pt>
                <c:pt idx="4990">
                  <c:v>-197.4</c:v>
                </c:pt>
                <c:pt idx="4991">
                  <c:v>-197.50000000000003</c:v>
                </c:pt>
                <c:pt idx="4992">
                  <c:v>-197.60000000000002</c:v>
                </c:pt>
                <c:pt idx="4993">
                  <c:v>-197.70000000000002</c:v>
                </c:pt>
                <c:pt idx="4994">
                  <c:v>-197.8</c:v>
                </c:pt>
                <c:pt idx="4995">
                  <c:v>-197.9</c:v>
                </c:pt>
                <c:pt idx="4996">
                  <c:v>-198</c:v>
                </c:pt>
                <c:pt idx="4997">
                  <c:v>-198.10000000000002</c:v>
                </c:pt>
                <c:pt idx="4998">
                  <c:v>-198.20000000000002</c:v>
                </c:pt>
                <c:pt idx="4999">
                  <c:v>-198.3</c:v>
                </c:pt>
                <c:pt idx="5000">
                  <c:v>-198.4</c:v>
                </c:pt>
                <c:pt idx="5001">
                  <c:v>-198.5</c:v>
                </c:pt>
                <c:pt idx="5002">
                  <c:v>-198.60000000000002</c:v>
                </c:pt>
                <c:pt idx="5003">
                  <c:v>-198.70000000000002</c:v>
                </c:pt>
                <c:pt idx="5004">
                  <c:v>-198.8</c:v>
                </c:pt>
                <c:pt idx="5005">
                  <c:v>-198.9</c:v>
                </c:pt>
                <c:pt idx="5006">
                  <c:v>-199</c:v>
                </c:pt>
                <c:pt idx="5007">
                  <c:v>-199.10000000000002</c:v>
                </c:pt>
                <c:pt idx="5008">
                  <c:v>-199.20000000000002</c:v>
                </c:pt>
                <c:pt idx="5009">
                  <c:v>-199.3</c:v>
                </c:pt>
                <c:pt idx="5010">
                  <c:v>-199.4</c:v>
                </c:pt>
                <c:pt idx="5011">
                  <c:v>-199.5</c:v>
                </c:pt>
                <c:pt idx="5012">
                  <c:v>-199.60000000000002</c:v>
                </c:pt>
                <c:pt idx="5013">
                  <c:v>-199.70000000000002</c:v>
                </c:pt>
                <c:pt idx="5014">
                  <c:v>-199.8</c:v>
                </c:pt>
                <c:pt idx="5015">
                  <c:v>-199.9</c:v>
                </c:pt>
                <c:pt idx="5016">
                  <c:v>-200</c:v>
                </c:pt>
                <c:pt idx="5017">
                  <c:v>-200.10000000000002</c:v>
                </c:pt>
                <c:pt idx="5018">
                  <c:v>-200.20000000000002</c:v>
                </c:pt>
                <c:pt idx="5019">
                  <c:v>-200.3</c:v>
                </c:pt>
                <c:pt idx="5020">
                  <c:v>-200.4</c:v>
                </c:pt>
                <c:pt idx="5021">
                  <c:v>-200.5</c:v>
                </c:pt>
                <c:pt idx="5022">
                  <c:v>-200.60000000000002</c:v>
                </c:pt>
                <c:pt idx="5023">
                  <c:v>-200.70000000000002</c:v>
                </c:pt>
                <c:pt idx="5024">
                  <c:v>-200.8</c:v>
                </c:pt>
                <c:pt idx="5025">
                  <c:v>-200.9</c:v>
                </c:pt>
                <c:pt idx="5026">
                  <c:v>-201</c:v>
                </c:pt>
                <c:pt idx="5027">
                  <c:v>-201.10000000000002</c:v>
                </c:pt>
                <c:pt idx="5028">
                  <c:v>-201.20000000000002</c:v>
                </c:pt>
                <c:pt idx="5029">
                  <c:v>-201.3</c:v>
                </c:pt>
                <c:pt idx="5030">
                  <c:v>-201.4</c:v>
                </c:pt>
                <c:pt idx="5031">
                  <c:v>-201.5</c:v>
                </c:pt>
                <c:pt idx="5032">
                  <c:v>-201.60000000000002</c:v>
                </c:pt>
                <c:pt idx="5033">
                  <c:v>-201.70000000000002</c:v>
                </c:pt>
                <c:pt idx="5034">
                  <c:v>-201.8</c:v>
                </c:pt>
                <c:pt idx="5035">
                  <c:v>-201.9</c:v>
                </c:pt>
                <c:pt idx="5036">
                  <c:v>-202</c:v>
                </c:pt>
                <c:pt idx="5037">
                  <c:v>-202.10000000000002</c:v>
                </c:pt>
                <c:pt idx="5038">
                  <c:v>-202.20000000000002</c:v>
                </c:pt>
                <c:pt idx="5039">
                  <c:v>-202.3</c:v>
                </c:pt>
                <c:pt idx="5040">
                  <c:v>-202.4</c:v>
                </c:pt>
                <c:pt idx="5041">
                  <c:v>-202.5</c:v>
                </c:pt>
                <c:pt idx="5042">
                  <c:v>-202.60000000000002</c:v>
                </c:pt>
                <c:pt idx="5043">
                  <c:v>-202.70000000000002</c:v>
                </c:pt>
                <c:pt idx="5044">
                  <c:v>-202.8</c:v>
                </c:pt>
                <c:pt idx="5045">
                  <c:v>-202.9</c:v>
                </c:pt>
                <c:pt idx="5046">
                  <c:v>-203</c:v>
                </c:pt>
                <c:pt idx="5047">
                  <c:v>-203.10000000000002</c:v>
                </c:pt>
                <c:pt idx="5048">
                  <c:v>-203.20000000000002</c:v>
                </c:pt>
                <c:pt idx="5049">
                  <c:v>-203.3</c:v>
                </c:pt>
                <c:pt idx="5050">
                  <c:v>-203.4</c:v>
                </c:pt>
                <c:pt idx="5051">
                  <c:v>-203.5</c:v>
                </c:pt>
                <c:pt idx="5052">
                  <c:v>-203.60000000000002</c:v>
                </c:pt>
                <c:pt idx="5053">
                  <c:v>-203.70000000000002</c:v>
                </c:pt>
                <c:pt idx="5054">
                  <c:v>-203.8</c:v>
                </c:pt>
                <c:pt idx="5055">
                  <c:v>-203.9</c:v>
                </c:pt>
                <c:pt idx="5056">
                  <c:v>-204</c:v>
                </c:pt>
                <c:pt idx="5057">
                  <c:v>-204.10000000000002</c:v>
                </c:pt>
                <c:pt idx="5058">
                  <c:v>-204.20000000000002</c:v>
                </c:pt>
                <c:pt idx="5059">
                  <c:v>-204.3</c:v>
                </c:pt>
                <c:pt idx="5060">
                  <c:v>-204.4</c:v>
                </c:pt>
                <c:pt idx="5061">
                  <c:v>-204.5</c:v>
                </c:pt>
                <c:pt idx="5062">
                  <c:v>-204.60000000000002</c:v>
                </c:pt>
                <c:pt idx="5063">
                  <c:v>-204.70000000000002</c:v>
                </c:pt>
                <c:pt idx="5064">
                  <c:v>-204.8</c:v>
                </c:pt>
                <c:pt idx="5065">
                  <c:v>-204.9</c:v>
                </c:pt>
                <c:pt idx="5066">
                  <c:v>-205</c:v>
                </c:pt>
                <c:pt idx="5067">
                  <c:v>-205.10000000000002</c:v>
                </c:pt>
                <c:pt idx="5068">
                  <c:v>-205.20000000000002</c:v>
                </c:pt>
                <c:pt idx="5069">
                  <c:v>-205.3</c:v>
                </c:pt>
                <c:pt idx="5070">
                  <c:v>-205.4</c:v>
                </c:pt>
                <c:pt idx="5071">
                  <c:v>-205.5</c:v>
                </c:pt>
                <c:pt idx="5072">
                  <c:v>-205.60000000000002</c:v>
                </c:pt>
                <c:pt idx="5073">
                  <c:v>-205.70000000000002</c:v>
                </c:pt>
                <c:pt idx="5074">
                  <c:v>-205.8</c:v>
                </c:pt>
                <c:pt idx="5075">
                  <c:v>-205.9</c:v>
                </c:pt>
                <c:pt idx="5076">
                  <c:v>-206</c:v>
                </c:pt>
                <c:pt idx="5077">
                  <c:v>-206.10000000000002</c:v>
                </c:pt>
                <c:pt idx="5078">
                  <c:v>-206.20000000000002</c:v>
                </c:pt>
                <c:pt idx="5079">
                  <c:v>-206.3</c:v>
                </c:pt>
                <c:pt idx="5080">
                  <c:v>-206.4</c:v>
                </c:pt>
                <c:pt idx="5081">
                  <c:v>-206.5</c:v>
                </c:pt>
                <c:pt idx="5082">
                  <c:v>-206.60000000000002</c:v>
                </c:pt>
                <c:pt idx="5083">
                  <c:v>-206.70000000000002</c:v>
                </c:pt>
                <c:pt idx="5084">
                  <c:v>-206.8</c:v>
                </c:pt>
                <c:pt idx="5085">
                  <c:v>-206.9</c:v>
                </c:pt>
                <c:pt idx="5086">
                  <c:v>-207</c:v>
                </c:pt>
                <c:pt idx="5087">
                  <c:v>-207.10000000000002</c:v>
                </c:pt>
                <c:pt idx="5088">
                  <c:v>-207.20000000000002</c:v>
                </c:pt>
                <c:pt idx="5089">
                  <c:v>-207.3</c:v>
                </c:pt>
                <c:pt idx="5090">
                  <c:v>-207.4</c:v>
                </c:pt>
                <c:pt idx="5091">
                  <c:v>-207.5</c:v>
                </c:pt>
                <c:pt idx="5092">
                  <c:v>-207.60000000000002</c:v>
                </c:pt>
                <c:pt idx="5093">
                  <c:v>-207.70000000000002</c:v>
                </c:pt>
                <c:pt idx="5094">
                  <c:v>-207.8</c:v>
                </c:pt>
                <c:pt idx="5095">
                  <c:v>-207.9</c:v>
                </c:pt>
                <c:pt idx="5096">
                  <c:v>-208</c:v>
                </c:pt>
                <c:pt idx="5097">
                  <c:v>-208.10000000000002</c:v>
                </c:pt>
                <c:pt idx="5098">
                  <c:v>-208.20000000000002</c:v>
                </c:pt>
                <c:pt idx="5099">
                  <c:v>-208.3</c:v>
                </c:pt>
                <c:pt idx="5100">
                  <c:v>-208.4</c:v>
                </c:pt>
                <c:pt idx="5101">
                  <c:v>-208.5</c:v>
                </c:pt>
                <c:pt idx="5102">
                  <c:v>-208.60000000000002</c:v>
                </c:pt>
                <c:pt idx="5103">
                  <c:v>-208.70000000000002</c:v>
                </c:pt>
                <c:pt idx="5104">
                  <c:v>-208.8</c:v>
                </c:pt>
                <c:pt idx="5105">
                  <c:v>-208.9</c:v>
                </c:pt>
                <c:pt idx="5106">
                  <c:v>-209</c:v>
                </c:pt>
                <c:pt idx="5107">
                  <c:v>-209.10000000000002</c:v>
                </c:pt>
                <c:pt idx="5108">
                  <c:v>-209.20000000000002</c:v>
                </c:pt>
                <c:pt idx="5109">
                  <c:v>-209.3</c:v>
                </c:pt>
                <c:pt idx="5110">
                  <c:v>-209.4</c:v>
                </c:pt>
                <c:pt idx="5111">
                  <c:v>-209.5</c:v>
                </c:pt>
                <c:pt idx="5112">
                  <c:v>-209.60000000000002</c:v>
                </c:pt>
                <c:pt idx="5113">
                  <c:v>-209.70000000000002</c:v>
                </c:pt>
                <c:pt idx="5114">
                  <c:v>-209.8</c:v>
                </c:pt>
                <c:pt idx="5115">
                  <c:v>-209.9</c:v>
                </c:pt>
                <c:pt idx="5116">
                  <c:v>-210</c:v>
                </c:pt>
                <c:pt idx="5117">
                  <c:v>-210.10000000000002</c:v>
                </c:pt>
                <c:pt idx="5118">
                  <c:v>-210.20000000000002</c:v>
                </c:pt>
                <c:pt idx="5119">
                  <c:v>-210.3</c:v>
                </c:pt>
                <c:pt idx="5120">
                  <c:v>-210.40000000000003</c:v>
                </c:pt>
                <c:pt idx="5121">
                  <c:v>-210.5</c:v>
                </c:pt>
                <c:pt idx="5122">
                  <c:v>-210.6</c:v>
                </c:pt>
                <c:pt idx="5123">
                  <c:v>-210.70000000000002</c:v>
                </c:pt>
                <c:pt idx="5124">
                  <c:v>-210.8</c:v>
                </c:pt>
                <c:pt idx="5125">
                  <c:v>-210.90000000000003</c:v>
                </c:pt>
                <c:pt idx="5126">
                  <c:v>-211</c:v>
                </c:pt>
                <c:pt idx="5127">
                  <c:v>-211.1</c:v>
                </c:pt>
                <c:pt idx="5128">
                  <c:v>-211.20000000000002</c:v>
                </c:pt>
                <c:pt idx="5129">
                  <c:v>-211.3</c:v>
                </c:pt>
                <c:pt idx="5130">
                  <c:v>-211.40000000000003</c:v>
                </c:pt>
                <c:pt idx="5131">
                  <c:v>-211.5</c:v>
                </c:pt>
                <c:pt idx="5132">
                  <c:v>-211.6</c:v>
                </c:pt>
                <c:pt idx="5133">
                  <c:v>-211.70000000000002</c:v>
                </c:pt>
                <c:pt idx="5134">
                  <c:v>-211.8</c:v>
                </c:pt>
                <c:pt idx="5135">
                  <c:v>-211.90000000000003</c:v>
                </c:pt>
                <c:pt idx="5136">
                  <c:v>-212</c:v>
                </c:pt>
                <c:pt idx="5137">
                  <c:v>-212.1</c:v>
                </c:pt>
                <c:pt idx="5138">
                  <c:v>-212.20000000000002</c:v>
                </c:pt>
                <c:pt idx="5139">
                  <c:v>-212.3</c:v>
                </c:pt>
                <c:pt idx="5140">
                  <c:v>-212.40000000000003</c:v>
                </c:pt>
                <c:pt idx="5141">
                  <c:v>-212.5</c:v>
                </c:pt>
                <c:pt idx="5142">
                  <c:v>-212.6</c:v>
                </c:pt>
                <c:pt idx="5143">
                  <c:v>-212.70000000000002</c:v>
                </c:pt>
                <c:pt idx="5144">
                  <c:v>-212.8</c:v>
                </c:pt>
                <c:pt idx="5145">
                  <c:v>-212.90000000000003</c:v>
                </c:pt>
                <c:pt idx="5146">
                  <c:v>-213</c:v>
                </c:pt>
                <c:pt idx="5147">
                  <c:v>-213.1</c:v>
                </c:pt>
                <c:pt idx="5148">
                  <c:v>-213.20000000000002</c:v>
                </c:pt>
                <c:pt idx="5149">
                  <c:v>-213.3</c:v>
                </c:pt>
                <c:pt idx="5150">
                  <c:v>-213.40000000000003</c:v>
                </c:pt>
                <c:pt idx="5151">
                  <c:v>-213.5</c:v>
                </c:pt>
                <c:pt idx="5152">
                  <c:v>-213.6</c:v>
                </c:pt>
                <c:pt idx="5153">
                  <c:v>-213.70000000000002</c:v>
                </c:pt>
                <c:pt idx="5154">
                  <c:v>-213.8</c:v>
                </c:pt>
                <c:pt idx="5155">
                  <c:v>-213.90000000000003</c:v>
                </c:pt>
                <c:pt idx="5156">
                  <c:v>-214</c:v>
                </c:pt>
                <c:pt idx="5157">
                  <c:v>-214.1</c:v>
                </c:pt>
                <c:pt idx="5158">
                  <c:v>-214.20000000000002</c:v>
                </c:pt>
                <c:pt idx="5159">
                  <c:v>-214.3</c:v>
                </c:pt>
                <c:pt idx="5160">
                  <c:v>-214.40000000000003</c:v>
                </c:pt>
                <c:pt idx="5161">
                  <c:v>-214.5</c:v>
                </c:pt>
                <c:pt idx="5162">
                  <c:v>-214.6</c:v>
                </c:pt>
                <c:pt idx="5163">
                  <c:v>-214.70000000000002</c:v>
                </c:pt>
                <c:pt idx="5164">
                  <c:v>-214.8</c:v>
                </c:pt>
                <c:pt idx="5165">
                  <c:v>-214.90000000000003</c:v>
                </c:pt>
                <c:pt idx="5166">
                  <c:v>-215</c:v>
                </c:pt>
                <c:pt idx="5167">
                  <c:v>-215.1</c:v>
                </c:pt>
                <c:pt idx="5168">
                  <c:v>-215.20000000000002</c:v>
                </c:pt>
                <c:pt idx="5169">
                  <c:v>-215.3</c:v>
                </c:pt>
                <c:pt idx="5170">
                  <c:v>-215.40000000000003</c:v>
                </c:pt>
                <c:pt idx="5171">
                  <c:v>-215.5</c:v>
                </c:pt>
                <c:pt idx="5172">
                  <c:v>-215.6</c:v>
                </c:pt>
                <c:pt idx="5173">
                  <c:v>-215.70000000000002</c:v>
                </c:pt>
                <c:pt idx="5174">
                  <c:v>-215.8</c:v>
                </c:pt>
                <c:pt idx="5175">
                  <c:v>-215.90000000000003</c:v>
                </c:pt>
                <c:pt idx="5176">
                  <c:v>-216</c:v>
                </c:pt>
                <c:pt idx="5177">
                  <c:v>-216.1</c:v>
                </c:pt>
                <c:pt idx="5178">
                  <c:v>-216.20000000000002</c:v>
                </c:pt>
                <c:pt idx="5179">
                  <c:v>-216.3</c:v>
                </c:pt>
                <c:pt idx="5180">
                  <c:v>-216.40000000000003</c:v>
                </c:pt>
                <c:pt idx="5181">
                  <c:v>-216.5</c:v>
                </c:pt>
                <c:pt idx="5182">
                  <c:v>-216.6</c:v>
                </c:pt>
                <c:pt idx="5183">
                  <c:v>-216.70000000000002</c:v>
                </c:pt>
                <c:pt idx="5184">
                  <c:v>-216.8</c:v>
                </c:pt>
                <c:pt idx="5185">
                  <c:v>-216.9</c:v>
                </c:pt>
                <c:pt idx="5186">
                  <c:v>-217.00000000000003</c:v>
                </c:pt>
                <c:pt idx="5187">
                  <c:v>-217.1</c:v>
                </c:pt>
                <c:pt idx="5188">
                  <c:v>-217.20000000000002</c:v>
                </c:pt>
                <c:pt idx="5189">
                  <c:v>-217.3</c:v>
                </c:pt>
                <c:pt idx="5190">
                  <c:v>-217.4</c:v>
                </c:pt>
                <c:pt idx="5191">
                  <c:v>-217.50000000000003</c:v>
                </c:pt>
                <c:pt idx="5192">
                  <c:v>-217.6</c:v>
                </c:pt>
                <c:pt idx="5193">
                  <c:v>-217.70000000000002</c:v>
                </c:pt>
                <c:pt idx="5194">
                  <c:v>-217.8</c:v>
                </c:pt>
                <c:pt idx="5195">
                  <c:v>-217.9</c:v>
                </c:pt>
                <c:pt idx="5196">
                  <c:v>-218.00000000000003</c:v>
                </c:pt>
                <c:pt idx="5197">
                  <c:v>-218.1</c:v>
                </c:pt>
                <c:pt idx="5198">
                  <c:v>-218.20000000000002</c:v>
                </c:pt>
                <c:pt idx="5199">
                  <c:v>-218.3</c:v>
                </c:pt>
                <c:pt idx="5200">
                  <c:v>-218.4</c:v>
                </c:pt>
                <c:pt idx="5201">
                  <c:v>-218.50000000000003</c:v>
                </c:pt>
                <c:pt idx="5202">
                  <c:v>-218.6</c:v>
                </c:pt>
                <c:pt idx="5203">
                  <c:v>-218.70000000000002</c:v>
                </c:pt>
                <c:pt idx="5204">
                  <c:v>-218.8</c:v>
                </c:pt>
                <c:pt idx="5205">
                  <c:v>-218.9</c:v>
                </c:pt>
                <c:pt idx="5206">
                  <c:v>-219.00000000000003</c:v>
                </c:pt>
                <c:pt idx="5207">
                  <c:v>-219.1</c:v>
                </c:pt>
                <c:pt idx="5208">
                  <c:v>-219.20000000000002</c:v>
                </c:pt>
                <c:pt idx="5209">
                  <c:v>-219.3</c:v>
                </c:pt>
                <c:pt idx="5210">
                  <c:v>-219.4</c:v>
                </c:pt>
                <c:pt idx="5211">
                  <c:v>-219.50000000000003</c:v>
                </c:pt>
                <c:pt idx="5212">
                  <c:v>-219.6</c:v>
                </c:pt>
                <c:pt idx="5213">
                  <c:v>-219.70000000000002</c:v>
                </c:pt>
                <c:pt idx="5214">
                  <c:v>-219.8</c:v>
                </c:pt>
                <c:pt idx="5215">
                  <c:v>-219.9</c:v>
                </c:pt>
                <c:pt idx="5216">
                  <c:v>-220.00000000000003</c:v>
                </c:pt>
                <c:pt idx="5217">
                  <c:v>-220.1</c:v>
                </c:pt>
                <c:pt idx="5218">
                  <c:v>-220.20000000000002</c:v>
                </c:pt>
                <c:pt idx="5219">
                  <c:v>-220.3</c:v>
                </c:pt>
                <c:pt idx="5220">
                  <c:v>-220.4</c:v>
                </c:pt>
                <c:pt idx="5221">
                  <c:v>-220.50000000000003</c:v>
                </c:pt>
                <c:pt idx="5222">
                  <c:v>-220.6</c:v>
                </c:pt>
                <c:pt idx="5223">
                  <c:v>-220.70000000000002</c:v>
                </c:pt>
                <c:pt idx="5224">
                  <c:v>-220.8</c:v>
                </c:pt>
                <c:pt idx="5225">
                  <c:v>-220.9</c:v>
                </c:pt>
                <c:pt idx="5226">
                  <c:v>-221.00000000000003</c:v>
                </c:pt>
                <c:pt idx="5227">
                  <c:v>-221.1</c:v>
                </c:pt>
                <c:pt idx="5228">
                  <c:v>-221.20000000000002</c:v>
                </c:pt>
                <c:pt idx="5229">
                  <c:v>-221.3</c:v>
                </c:pt>
                <c:pt idx="5230">
                  <c:v>-221.4</c:v>
                </c:pt>
                <c:pt idx="5231">
                  <c:v>-221.50000000000003</c:v>
                </c:pt>
                <c:pt idx="5232">
                  <c:v>-221.6</c:v>
                </c:pt>
                <c:pt idx="5233">
                  <c:v>-221.70000000000002</c:v>
                </c:pt>
                <c:pt idx="5234">
                  <c:v>-221.8</c:v>
                </c:pt>
                <c:pt idx="5235">
                  <c:v>-221.9</c:v>
                </c:pt>
                <c:pt idx="5236">
                  <c:v>-222.00000000000003</c:v>
                </c:pt>
                <c:pt idx="5237">
                  <c:v>-222.1</c:v>
                </c:pt>
                <c:pt idx="5238">
                  <c:v>-222.20000000000002</c:v>
                </c:pt>
                <c:pt idx="5239">
                  <c:v>-222.3</c:v>
                </c:pt>
                <c:pt idx="5240">
                  <c:v>-222.4</c:v>
                </c:pt>
                <c:pt idx="5241">
                  <c:v>-222.50000000000003</c:v>
                </c:pt>
                <c:pt idx="5242">
                  <c:v>-222.60000000000002</c:v>
                </c:pt>
                <c:pt idx="5243">
                  <c:v>-222.7</c:v>
                </c:pt>
                <c:pt idx="5244">
                  <c:v>-222.8</c:v>
                </c:pt>
                <c:pt idx="5245">
                  <c:v>-222.9</c:v>
                </c:pt>
                <c:pt idx="5246">
                  <c:v>-223.00000000000003</c:v>
                </c:pt>
                <c:pt idx="5247">
                  <c:v>-223.10000000000002</c:v>
                </c:pt>
                <c:pt idx="5248">
                  <c:v>-223.2</c:v>
                </c:pt>
                <c:pt idx="5249">
                  <c:v>-223.3</c:v>
                </c:pt>
                <c:pt idx="5250">
                  <c:v>-223.4</c:v>
                </c:pt>
                <c:pt idx="5251">
                  <c:v>-223.50000000000003</c:v>
                </c:pt>
                <c:pt idx="5252">
                  <c:v>-223.60000000000002</c:v>
                </c:pt>
                <c:pt idx="5253">
                  <c:v>-223.7</c:v>
                </c:pt>
                <c:pt idx="5254">
                  <c:v>-223.8</c:v>
                </c:pt>
                <c:pt idx="5255">
                  <c:v>-223.9</c:v>
                </c:pt>
                <c:pt idx="5256">
                  <c:v>-224.00000000000003</c:v>
                </c:pt>
                <c:pt idx="5257">
                  <c:v>-224.10000000000002</c:v>
                </c:pt>
                <c:pt idx="5258">
                  <c:v>-224.2</c:v>
                </c:pt>
                <c:pt idx="5259">
                  <c:v>-224.3</c:v>
                </c:pt>
                <c:pt idx="5260">
                  <c:v>-224.4</c:v>
                </c:pt>
                <c:pt idx="5261">
                  <c:v>-224.50000000000003</c:v>
                </c:pt>
                <c:pt idx="5262">
                  <c:v>-224.60000000000002</c:v>
                </c:pt>
                <c:pt idx="5263">
                  <c:v>-224.7</c:v>
                </c:pt>
                <c:pt idx="5264">
                  <c:v>-224.8</c:v>
                </c:pt>
                <c:pt idx="5265">
                  <c:v>-224.9</c:v>
                </c:pt>
                <c:pt idx="5266">
                  <c:v>-225.00000000000003</c:v>
                </c:pt>
                <c:pt idx="5267">
                  <c:v>-225.10000000000002</c:v>
                </c:pt>
                <c:pt idx="5268">
                  <c:v>-225.2</c:v>
                </c:pt>
                <c:pt idx="5269">
                  <c:v>-225.3</c:v>
                </c:pt>
                <c:pt idx="5270">
                  <c:v>-225.4</c:v>
                </c:pt>
                <c:pt idx="5271">
                  <c:v>-225.50000000000003</c:v>
                </c:pt>
                <c:pt idx="5272">
                  <c:v>-225.60000000000002</c:v>
                </c:pt>
                <c:pt idx="5273">
                  <c:v>-225.7</c:v>
                </c:pt>
                <c:pt idx="5274">
                  <c:v>-225.8</c:v>
                </c:pt>
                <c:pt idx="5275">
                  <c:v>-225.9</c:v>
                </c:pt>
                <c:pt idx="5276">
                  <c:v>-226.00000000000003</c:v>
                </c:pt>
                <c:pt idx="5277">
                  <c:v>-226.10000000000002</c:v>
                </c:pt>
                <c:pt idx="5278">
                  <c:v>-226.2</c:v>
                </c:pt>
                <c:pt idx="5279">
                  <c:v>-226.3</c:v>
                </c:pt>
                <c:pt idx="5280">
                  <c:v>-226.4</c:v>
                </c:pt>
                <c:pt idx="5281">
                  <c:v>-226.50000000000003</c:v>
                </c:pt>
                <c:pt idx="5282">
                  <c:v>-226.60000000000002</c:v>
                </c:pt>
                <c:pt idx="5283">
                  <c:v>-226.7</c:v>
                </c:pt>
                <c:pt idx="5284">
                  <c:v>-226.8</c:v>
                </c:pt>
                <c:pt idx="5285">
                  <c:v>-226.9</c:v>
                </c:pt>
                <c:pt idx="5286">
                  <c:v>-227.00000000000003</c:v>
                </c:pt>
                <c:pt idx="5287">
                  <c:v>-227.10000000000002</c:v>
                </c:pt>
                <c:pt idx="5288">
                  <c:v>-227.2</c:v>
                </c:pt>
                <c:pt idx="5289">
                  <c:v>-227.3</c:v>
                </c:pt>
                <c:pt idx="5290">
                  <c:v>-227.4</c:v>
                </c:pt>
                <c:pt idx="5291">
                  <c:v>-227.50000000000003</c:v>
                </c:pt>
                <c:pt idx="5292">
                  <c:v>-227.60000000000002</c:v>
                </c:pt>
                <c:pt idx="5293">
                  <c:v>-227.7</c:v>
                </c:pt>
                <c:pt idx="5294">
                  <c:v>-227.8</c:v>
                </c:pt>
                <c:pt idx="5295">
                  <c:v>-227.9</c:v>
                </c:pt>
                <c:pt idx="5296">
                  <c:v>-228.00000000000003</c:v>
                </c:pt>
                <c:pt idx="5297">
                  <c:v>-228.10000000000002</c:v>
                </c:pt>
                <c:pt idx="5298">
                  <c:v>-228.2</c:v>
                </c:pt>
                <c:pt idx="5299">
                  <c:v>-228.3</c:v>
                </c:pt>
                <c:pt idx="5300">
                  <c:v>-228.4</c:v>
                </c:pt>
                <c:pt idx="5301">
                  <c:v>-228.50000000000003</c:v>
                </c:pt>
                <c:pt idx="5302">
                  <c:v>-228.60000000000002</c:v>
                </c:pt>
                <c:pt idx="5303">
                  <c:v>-228.7</c:v>
                </c:pt>
                <c:pt idx="5304">
                  <c:v>-228.8</c:v>
                </c:pt>
                <c:pt idx="5305">
                  <c:v>-228.9</c:v>
                </c:pt>
                <c:pt idx="5306">
                  <c:v>-229</c:v>
                </c:pt>
                <c:pt idx="5307">
                  <c:v>-229.10000000000002</c:v>
                </c:pt>
                <c:pt idx="5308">
                  <c:v>-229.20000000000002</c:v>
                </c:pt>
                <c:pt idx="5309">
                  <c:v>-229.3</c:v>
                </c:pt>
                <c:pt idx="5310">
                  <c:v>-229.4</c:v>
                </c:pt>
                <c:pt idx="5311">
                  <c:v>-229.5</c:v>
                </c:pt>
                <c:pt idx="5312">
                  <c:v>-229.60000000000002</c:v>
                </c:pt>
                <c:pt idx="5313">
                  <c:v>-229.70000000000002</c:v>
                </c:pt>
                <c:pt idx="5314">
                  <c:v>-229.8</c:v>
                </c:pt>
                <c:pt idx="5315">
                  <c:v>-229.9</c:v>
                </c:pt>
                <c:pt idx="5316">
                  <c:v>-230</c:v>
                </c:pt>
                <c:pt idx="5317">
                  <c:v>-230.10000000000002</c:v>
                </c:pt>
                <c:pt idx="5318">
                  <c:v>-230.20000000000002</c:v>
                </c:pt>
                <c:pt idx="5319">
                  <c:v>-230.3</c:v>
                </c:pt>
                <c:pt idx="5320">
                  <c:v>-230.4</c:v>
                </c:pt>
                <c:pt idx="5321">
                  <c:v>-230.5</c:v>
                </c:pt>
                <c:pt idx="5322">
                  <c:v>-230.60000000000002</c:v>
                </c:pt>
                <c:pt idx="5323">
                  <c:v>-230.70000000000002</c:v>
                </c:pt>
                <c:pt idx="5324">
                  <c:v>-230.8</c:v>
                </c:pt>
                <c:pt idx="5325">
                  <c:v>-230.9</c:v>
                </c:pt>
                <c:pt idx="5326">
                  <c:v>-231</c:v>
                </c:pt>
                <c:pt idx="5327">
                  <c:v>-231.10000000000002</c:v>
                </c:pt>
                <c:pt idx="5328">
                  <c:v>-231.20000000000002</c:v>
                </c:pt>
                <c:pt idx="5329">
                  <c:v>-231.3</c:v>
                </c:pt>
                <c:pt idx="5330">
                  <c:v>-231.4</c:v>
                </c:pt>
                <c:pt idx="5331">
                  <c:v>-231.5</c:v>
                </c:pt>
                <c:pt idx="5332">
                  <c:v>-231.60000000000002</c:v>
                </c:pt>
                <c:pt idx="5333">
                  <c:v>-231.70000000000002</c:v>
                </c:pt>
                <c:pt idx="5334">
                  <c:v>-231.8</c:v>
                </c:pt>
                <c:pt idx="5335">
                  <c:v>-231.9</c:v>
                </c:pt>
                <c:pt idx="5336">
                  <c:v>-232</c:v>
                </c:pt>
                <c:pt idx="5337">
                  <c:v>-232.10000000000002</c:v>
                </c:pt>
                <c:pt idx="5338">
                  <c:v>-232.20000000000002</c:v>
                </c:pt>
                <c:pt idx="5339">
                  <c:v>-232.3</c:v>
                </c:pt>
                <c:pt idx="5340">
                  <c:v>-232.4</c:v>
                </c:pt>
                <c:pt idx="5341">
                  <c:v>-232.5</c:v>
                </c:pt>
                <c:pt idx="5342">
                  <c:v>-232.60000000000002</c:v>
                </c:pt>
                <c:pt idx="5343">
                  <c:v>-232.70000000000002</c:v>
                </c:pt>
                <c:pt idx="5344">
                  <c:v>-232.8</c:v>
                </c:pt>
                <c:pt idx="5345">
                  <c:v>-232.9</c:v>
                </c:pt>
                <c:pt idx="5346">
                  <c:v>-233</c:v>
                </c:pt>
                <c:pt idx="5347">
                  <c:v>-233.10000000000002</c:v>
                </c:pt>
                <c:pt idx="5348">
                  <c:v>-233.20000000000002</c:v>
                </c:pt>
                <c:pt idx="5349">
                  <c:v>-233.3</c:v>
                </c:pt>
                <c:pt idx="5350">
                  <c:v>-233.4</c:v>
                </c:pt>
                <c:pt idx="5351">
                  <c:v>-233.5</c:v>
                </c:pt>
                <c:pt idx="5352">
                  <c:v>-233.60000000000002</c:v>
                </c:pt>
                <c:pt idx="5353">
                  <c:v>-233.70000000000002</c:v>
                </c:pt>
                <c:pt idx="5354">
                  <c:v>-233.8</c:v>
                </c:pt>
                <c:pt idx="5355">
                  <c:v>-233.9</c:v>
                </c:pt>
                <c:pt idx="5356">
                  <c:v>-234</c:v>
                </c:pt>
                <c:pt idx="5357">
                  <c:v>-234.10000000000002</c:v>
                </c:pt>
                <c:pt idx="5358">
                  <c:v>-234.20000000000002</c:v>
                </c:pt>
                <c:pt idx="5359">
                  <c:v>-234.3</c:v>
                </c:pt>
                <c:pt idx="5360">
                  <c:v>-234.4</c:v>
                </c:pt>
                <c:pt idx="5361">
                  <c:v>-234.5</c:v>
                </c:pt>
                <c:pt idx="5362">
                  <c:v>-234.60000000000002</c:v>
                </c:pt>
                <c:pt idx="5363">
                  <c:v>-234.70000000000002</c:v>
                </c:pt>
                <c:pt idx="5364">
                  <c:v>-234.8</c:v>
                </c:pt>
                <c:pt idx="5365">
                  <c:v>-234.9</c:v>
                </c:pt>
                <c:pt idx="5366">
                  <c:v>-235</c:v>
                </c:pt>
                <c:pt idx="5367">
                  <c:v>-235.10000000000002</c:v>
                </c:pt>
                <c:pt idx="5368">
                  <c:v>-235.20000000000002</c:v>
                </c:pt>
                <c:pt idx="5369">
                  <c:v>-235.3</c:v>
                </c:pt>
                <c:pt idx="5370">
                  <c:v>-235.4</c:v>
                </c:pt>
                <c:pt idx="5371">
                  <c:v>-235.5</c:v>
                </c:pt>
                <c:pt idx="5372">
                  <c:v>-235.60000000000002</c:v>
                </c:pt>
                <c:pt idx="5373">
                  <c:v>-235.70000000000002</c:v>
                </c:pt>
                <c:pt idx="5374">
                  <c:v>-235.8</c:v>
                </c:pt>
                <c:pt idx="5375">
                  <c:v>-235.9</c:v>
                </c:pt>
                <c:pt idx="5376">
                  <c:v>-236</c:v>
                </c:pt>
                <c:pt idx="5377">
                  <c:v>-236.10000000000002</c:v>
                </c:pt>
                <c:pt idx="5378">
                  <c:v>-236.20000000000002</c:v>
                </c:pt>
                <c:pt idx="5379">
                  <c:v>-236.3</c:v>
                </c:pt>
                <c:pt idx="5380">
                  <c:v>-236.4</c:v>
                </c:pt>
                <c:pt idx="5381">
                  <c:v>-236.5</c:v>
                </c:pt>
                <c:pt idx="5382">
                  <c:v>-236.60000000000002</c:v>
                </c:pt>
                <c:pt idx="5383">
                  <c:v>-236.70000000000002</c:v>
                </c:pt>
                <c:pt idx="5384">
                  <c:v>-236.8</c:v>
                </c:pt>
                <c:pt idx="5385">
                  <c:v>-236.9</c:v>
                </c:pt>
                <c:pt idx="5386">
                  <c:v>-237</c:v>
                </c:pt>
                <c:pt idx="5387">
                  <c:v>-237.10000000000002</c:v>
                </c:pt>
                <c:pt idx="5388">
                  <c:v>-237.20000000000002</c:v>
                </c:pt>
                <c:pt idx="5389">
                  <c:v>-237.3</c:v>
                </c:pt>
                <c:pt idx="5390">
                  <c:v>-237.4</c:v>
                </c:pt>
                <c:pt idx="5391">
                  <c:v>-237.5</c:v>
                </c:pt>
                <c:pt idx="5392">
                  <c:v>-237.60000000000002</c:v>
                </c:pt>
                <c:pt idx="5393">
                  <c:v>-237.70000000000002</c:v>
                </c:pt>
                <c:pt idx="5394">
                  <c:v>-237.8</c:v>
                </c:pt>
                <c:pt idx="5395">
                  <c:v>-237.9</c:v>
                </c:pt>
                <c:pt idx="5396">
                  <c:v>-238</c:v>
                </c:pt>
                <c:pt idx="5397">
                  <c:v>-238.10000000000002</c:v>
                </c:pt>
                <c:pt idx="5398">
                  <c:v>-238.20000000000002</c:v>
                </c:pt>
                <c:pt idx="5399">
                  <c:v>-238.3</c:v>
                </c:pt>
                <c:pt idx="5400">
                  <c:v>-238.4</c:v>
                </c:pt>
                <c:pt idx="5401">
                  <c:v>-238.5</c:v>
                </c:pt>
                <c:pt idx="5402">
                  <c:v>-238.60000000000002</c:v>
                </c:pt>
                <c:pt idx="5403">
                  <c:v>-238.70000000000002</c:v>
                </c:pt>
                <c:pt idx="5404">
                  <c:v>-238.8</c:v>
                </c:pt>
                <c:pt idx="5405">
                  <c:v>-238.9</c:v>
                </c:pt>
                <c:pt idx="5406">
                  <c:v>-239</c:v>
                </c:pt>
                <c:pt idx="5407">
                  <c:v>-239.10000000000002</c:v>
                </c:pt>
                <c:pt idx="5408">
                  <c:v>-239.20000000000002</c:v>
                </c:pt>
                <c:pt idx="5409">
                  <c:v>-239.3</c:v>
                </c:pt>
                <c:pt idx="5410">
                  <c:v>-239.4</c:v>
                </c:pt>
                <c:pt idx="5411">
                  <c:v>-239.5</c:v>
                </c:pt>
                <c:pt idx="5412">
                  <c:v>-239.60000000000002</c:v>
                </c:pt>
                <c:pt idx="5413">
                  <c:v>-239.70000000000002</c:v>
                </c:pt>
                <c:pt idx="5414">
                  <c:v>-239.8</c:v>
                </c:pt>
                <c:pt idx="5415">
                  <c:v>-239.9</c:v>
                </c:pt>
                <c:pt idx="5416">
                  <c:v>-240</c:v>
                </c:pt>
                <c:pt idx="5417">
                  <c:v>-240.10000000000002</c:v>
                </c:pt>
                <c:pt idx="5418">
                  <c:v>-240.20000000000002</c:v>
                </c:pt>
                <c:pt idx="5419">
                  <c:v>-240.3</c:v>
                </c:pt>
                <c:pt idx="5420">
                  <c:v>-240.4</c:v>
                </c:pt>
                <c:pt idx="5421">
                  <c:v>-240.5</c:v>
                </c:pt>
                <c:pt idx="5422">
                  <c:v>-240.60000000000002</c:v>
                </c:pt>
                <c:pt idx="5423">
                  <c:v>-240.70000000000002</c:v>
                </c:pt>
                <c:pt idx="5424">
                  <c:v>-240.8</c:v>
                </c:pt>
                <c:pt idx="5425">
                  <c:v>-240.9</c:v>
                </c:pt>
                <c:pt idx="5426">
                  <c:v>-241</c:v>
                </c:pt>
                <c:pt idx="5427">
                  <c:v>-241.10000000000002</c:v>
                </c:pt>
                <c:pt idx="5428">
                  <c:v>-241.20000000000002</c:v>
                </c:pt>
                <c:pt idx="5429">
                  <c:v>-241.3</c:v>
                </c:pt>
                <c:pt idx="5430">
                  <c:v>-241.4</c:v>
                </c:pt>
                <c:pt idx="5431">
                  <c:v>-241.5</c:v>
                </c:pt>
                <c:pt idx="5432">
                  <c:v>-241.6</c:v>
                </c:pt>
                <c:pt idx="5433">
                  <c:v>-241.70000000000002</c:v>
                </c:pt>
                <c:pt idx="5434">
                  <c:v>-241.8</c:v>
                </c:pt>
                <c:pt idx="5435">
                  <c:v>-241.90000000000003</c:v>
                </c:pt>
                <c:pt idx="5436">
                  <c:v>-242</c:v>
                </c:pt>
                <c:pt idx="5437">
                  <c:v>-242.1</c:v>
                </c:pt>
                <c:pt idx="5438">
                  <c:v>-242.20000000000002</c:v>
                </c:pt>
                <c:pt idx="5439">
                  <c:v>-242.3</c:v>
                </c:pt>
                <c:pt idx="5440">
                  <c:v>-242.40000000000003</c:v>
                </c:pt>
                <c:pt idx="5441">
                  <c:v>-242.5</c:v>
                </c:pt>
                <c:pt idx="5442">
                  <c:v>-242.6</c:v>
                </c:pt>
                <c:pt idx="5443">
                  <c:v>-242.70000000000002</c:v>
                </c:pt>
                <c:pt idx="5444">
                  <c:v>-242.8</c:v>
                </c:pt>
                <c:pt idx="5445">
                  <c:v>-242.90000000000003</c:v>
                </c:pt>
                <c:pt idx="5446">
                  <c:v>-243</c:v>
                </c:pt>
                <c:pt idx="5447">
                  <c:v>-243.1</c:v>
                </c:pt>
                <c:pt idx="5448">
                  <c:v>-243.20000000000002</c:v>
                </c:pt>
                <c:pt idx="5449">
                  <c:v>-243.3</c:v>
                </c:pt>
                <c:pt idx="5450">
                  <c:v>-243.40000000000003</c:v>
                </c:pt>
                <c:pt idx="5451">
                  <c:v>-243.5</c:v>
                </c:pt>
                <c:pt idx="5452">
                  <c:v>-243.6</c:v>
                </c:pt>
                <c:pt idx="5453">
                  <c:v>-243.70000000000002</c:v>
                </c:pt>
                <c:pt idx="5454">
                  <c:v>-243.8</c:v>
                </c:pt>
                <c:pt idx="5455">
                  <c:v>-243.90000000000003</c:v>
                </c:pt>
                <c:pt idx="5456">
                  <c:v>-244</c:v>
                </c:pt>
                <c:pt idx="5457">
                  <c:v>-244.1</c:v>
                </c:pt>
                <c:pt idx="5458">
                  <c:v>-244.20000000000002</c:v>
                </c:pt>
                <c:pt idx="5459">
                  <c:v>-244.3</c:v>
                </c:pt>
                <c:pt idx="5460">
                  <c:v>-244.40000000000003</c:v>
                </c:pt>
                <c:pt idx="5461">
                  <c:v>-244.5</c:v>
                </c:pt>
                <c:pt idx="5462">
                  <c:v>-244.6</c:v>
                </c:pt>
                <c:pt idx="5463">
                  <c:v>-244.70000000000002</c:v>
                </c:pt>
                <c:pt idx="5464">
                  <c:v>-244.8</c:v>
                </c:pt>
                <c:pt idx="5465">
                  <c:v>-244.90000000000003</c:v>
                </c:pt>
                <c:pt idx="5466">
                  <c:v>-245</c:v>
                </c:pt>
                <c:pt idx="5467">
                  <c:v>-245.1</c:v>
                </c:pt>
                <c:pt idx="5468">
                  <c:v>-245.20000000000002</c:v>
                </c:pt>
                <c:pt idx="5469">
                  <c:v>-245.3</c:v>
                </c:pt>
                <c:pt idx="5470">
                  <c:v>-245.40000000000003</c:v>
                </c:pt>
                <c:pt idx="5471">
                  <c:v>-245.5</c:v>
                </c:pt>
                <c:pt idx="5472">
                  <c:v>-245.6</c:v>
                </c:pt>
                <c:pt idx="5473">
                  <c:v>-245.70000000000002</c:v>
                </c:pt>
                <c:pt idx="5474">
                  <c:v>-245.8</c:v>
                </c:pt>
                <c:pt idx="5475">
                  <c:v>-245.90000000000003</c:v>
                </c:pt>
                <c:pt idx="5476">
                  <c:v>-246</c:v>
                </c:pt>
                <c:pt idx="5477">
                  <c:v>-246.1</c:v>
                </c:pt>
                <c:pt idx="5478">
                  <c:v>-246.20000000000002</c:v>
                </c:pt>
                <c:pt idx="5479">
                  <c:v>-246.3</c:v>
                </c:pt>
                <c:pt idx="5480">
                  <c:v>-246.40000000000003</c:v>
                </c:pt>
                <c:pt idx="5481">
                  <c:v>-246.5</c:v>
                </c:pt>
                <c:pt idx="5482">
                  <c:v>-246.6</c:v>
                </c:pt>
                <c:pt idx="5483">
                  <c:v>-246.70000000000002</c:v>
                </c:pt>
                <c:pt idx="5484">
                  <c:v>-246.8</c:v>
                </c:pt>
                <c:pt idx="5485">
                  <c:v>-246.90000000000003</c:v>
                </c:pt>
                <c:pt idx="5486">
                  <c:v>-247</c:v>
                </c:pt>
                <c:pt idx="5487">
                  <c:v>-247.1</c:v>
                </c:pt>
                <c:pt idx="5488">
                  <c:v>-247.20000000000002</c:v>
                </c:pt>
                <c:pt idx="5489">
                  <c:v>-247.3</c:v>
                </c:pt>
                <c:pt idx="5490">
                  <c:v>-247.40000000000003</c:v>
                </c:pt>
                <c:pt idx="5491">
                  <c:v>-247.5</c:v>
                </c:pt>
                <c:pt idx="5492">
                  <c:v>-247.6</c:v>
                </c:pt>
                <c:pt idx="5493">
                  <c:v>-247.70000000000002</c:v>
                </c:pt>
                <c:pt idx="5494">
                  <c:v>-247.8</c:v>
                </c:pt>
                <c:pt idx="5495">
                  <c:v>-247.9</c:v>
                </c:pt>
                <c:pt idx="5496">
                  <c:v>-248.00000000000003</c:v>
                </c:pt>
                <c:pt idx="5497">
                  <c:v>-248.1</c:v>
                </c:pt>
                <c:pt idx="5498">
                  <c:v>-248.20000000000002</c:v>
                </c:pt>
                <c:pt idx="5499">
                  <c:v>-248.3</c:v>
                </c:pt>
                <c:pt idx="5500">
                  <c:v>-248.4</c:v>
                </c:pt>
                <c:pt idx="5501">
                  <c:v>-248.50000000000003</c:v>
                </c:pt>
                <c:pt idx="5502">
                  <c:v>-248.6</c:v>
                </c:pt>
                <c:pt idx="5503">
                  <c:v>-248.70000000000002</c:v>
                </c:pt>
                <c:pt idx="5504">
                  <c:v>-248.8</c:v>
                </c:pt>
                <c:pt idx="5505">
                  <c:v>-248.9</c:v>
                </c:pt>
                <c:pt idx="5506">
                  <c:v>-249.00000000000003</c:v>
                </c:pt>
                <c:pt idx="5507">
                  <c:v>-249.1</c:v>
                </c:pt>
                <c:pt idx="5508">
                  <c:v>-249.20000000000002</c:v>
                </c:pt>
                <c:pt idx="5509">
                  <c:v>-249.3</c:v>
                </c:pt>
                <c:pt idx="5510">
                  <c:v>-249.4</c:v>
                </c:pt>
                <c:pt idx="5511">
                  <c:v>-249.50000000000003</c:v>
                </c:pt>
                <c:pt idx="5512">
                  <c:v>-249.6</c:v>
                </c:pt>
                <c:pt idx="5513">
                  <c:v>-249.70000000000002</c:v>
                </c:pt>
                <c:pt idx="5514">
                  <c:v>-249.8</c:v>
                </c:pt>
                <c:pt idx="5515">
                  <c:v>-249.9</c:v>
                </c:pt>
                <c:pt idx="5516">
                  <c:v>-250.00000000000003</c:v>
                </c:pt>
                <c:pt idx="5517">
                  <c:v>-250.1</c:v>
                </c:pt>
                <c:pt idx="5518">
                  <c:v>-250.20000000000002</c:v>
                </c:pt>
                <c:pt idx="5519">
                  <c:v>-250.3</c:v>
                </c:pt>
                <c:pt idx="5520">
                  <c:v>-250.4</c:v>
                </c:pt>
                <c:pt idx="5521">
                  <c:v>-250.50000000000003</c:v>
                </c:pt>
                <c:pt idx="5522">
                  <c:v>-250.6</c:v>
                </c:pt>
                <c:pt idx="5523">
                  <c:v>-250.70000000000002</c:v>
                </c:pt>
                <c:pt idx="5524">
                  <c:v>-250.8</c:v>
                </c:pt>
                <c:pt idx="5525">
                  <c:v>-250.9</c:v>
                </c:pt>
                <c:pt idx="5526">
                  <c:v>-251</c:v>
                </c:pt>
                <c:pt idx="5527">
                  <c:v>-251.10000000000002</c:v>
                </c:pt>
                <c:pt idx="5528">
                  <c:v>-251.20000000000002</c:v>
                </c:pt>
                <c:pt idx="5529">
                  <c:v>-251.3</c:v>
                </c:pt>
                <c:pt idx="5530">
                  <c:v>-251.4</c:v>
                </c:pt>
                <c:pt idx="5531">
                  <c:v>-251.5</c:v>
                </c:pt>
                <c:pt idx="5532">
                  <c:v>-251.60000000000002</c:v>
                </c:pt>
                <c:pt idx="5533">
                  <c:v>-251.70000000000002</c:v>
                </c:pt>
                <c:pt idx="5534">
                  <c:v>-251.8</c:v>
                </c:pt>
                <c:pt idx="5535">
                  <c:v>-251.9</c:v>
                </c:pt>
                <c:pt idx="5536">
                  <c:v>-252</c:v>
                </c:pt>
                <c:pt idx="5537">
                  <c:v>-252.10000000000002</c:v>
                </c:pt>
                <c:pt idx="5538">
                  <c:v>-252.20000000000002</c:v>
                </c:pt>
                <c:pt idx="5539">
                  <c:v>-252.3</c:v>
                </c:pt>
                <c:pt idx="5540">
                  <c:v>-252.4</c:v>
                </c:pt>
                <c:pt idx="5541">
                  <c:v>-252.5</c:v>
                </c:pt>
                <c:pt idx="5542">
                  <c:v>-252.60000000000002</c:v>
                </c:pt>
                <c:pt idx="5543">
                  <c:v>-252.70000000000002</c:v>
                </c:pt>
                <c:pt idx="5544">
                  <c:v>-252.8</c:v>
                </c:pt>
                <c:pt idx="5545">
                  <c:v>-252.9</c:v>
                </c:pt>
                <c:pt idx="5546">
                  <c:v>-253</c:v>
                </c:pt>
                <c:pt idx="5547">
                  <c:v>-253.10000000000002</c:v>
                </c:pt>
                <c:pt idx="5548">
                  <c:v>-253.20000000000002</c:v>
                </c:pt>
                <c:pt idx="5549">
                  <c:v>-253.3</c:v>
                </c:pt>
                <c:pt idx="5550">
                  <c:v>-253.4</c:v>
                </c:pt>
                <c:pt idx="5551">
                  <c:v>-253.5</c:v>
                </c:pt>
                <c:pt idx="5552">
                  <c:v>-253.60000000000002</c:v>
                </c:pt>
                <c:pt idx="5553">
                  <c:v>-253.70000000000002</c:v>
                </c:pt>
                <c:pt idx="5554">
                  <c:v>-253.8</c:v>
                </c:pt>
                <c:pt idx="5555">
                  <c:v>-253.9</c:v>
                </c:pt>
                <c:pt idx="5556">
                  <c:v>-254</c:v>
                </c:pt>
                <c:pt idx="5557">
                  <c:v>-254.10000000000002</c:v>
                </c:pt>
                <c:pt idx="5558">
                  <c:v>-254.20000000000002</c:v>
                </c:pt>
                <c:pt idx="5559">
                  <c:v>-254.3</c:v>
                </c:pt>
                <c:pt idx="5560">
                  <c:v>-254.4</c:v>
                </c:pt>
                <c:pt idx="5561">
                  <c:v>-254.5</c:v>
                </c:pt>
                <c:pt idx="5562">
                  <c:v>-254.60000000000002</c:v>
                </c:pt>
                <c:pt idx="5563">
                  <c:v>-254.70000000000002</c:v>
                </c:pt>
                <c:pt idx="5564">
                  <c:v>-254.8</c:v>
                </c:pt>
                <c:pt idx="5565">
                  <c:v>-254.9</c:v>
                </c:pt>
                <c:pt idx="5566">
                  <c:v>-255</c:v>
                </c:pt>
                <c:pt idx="5567">
                  <c:v>-255.10000000000005</c:v>
                </c:pt>
                <c:pt idx="5568">
                  <c:v>-255.20000000000002</c:v>
                </c:pt>
                <c:pt idx="5569">
                  <c:v>-255.3</c:v>
                </c:pt>
                <c:pt idx="5570">
                  <c:v>-255.4</c:v>
                </c:pt>
                <c:pt idx="5571">
                  <c:v>-255.5</c:v>
                </c:pt>
                <c:pt idx="5572">
                  <c:v>-255.60000000000005</c:v>
                </c:pt>
                <c:pt idx="5573">
                  <c:v>-255.70000000000002</c:v>
                </c:pt>
                <c:pt idx="5574">
                  <c:v>-255.8</c:v>
                </c:pt>
                <c:pt idx="5575">
                  <c:v>-255.9</c:v>
                </c:pt>
                <c:pt idx="5576">
                  <c:v>-256</c:v>
                </c:pt>
                <c:pt idx="5577">
                  <c:v>-256.10000000000002</c:v>
                </c:pt>
                <c:pt idx="5578">
                  <c:v>-256.2</c:v>
                </c:pt>
                <c:pt idx="5579">
                  <c:v>-256.3</c:v>
                </c:pt>
                <c:pt idx="5580">
                  <c:v>-256.39999999999998</c:v>
                </c:pt>
                <c:pt idx="5581">
                  <c:v>-256.5</c:v>
                </c:pt>
                <c:pt idx="5582">
                  <c:v>-256.60000000000002</c:v>
                </c:pt>
                <c:pt idx="5583">
                  <c:v>-256.7</c:v>
                </c:pt>
                <c:pt idx="5584">
                  <c:v>-256.8</c:v>
                </c:pt>
                <c:pt idx="5585">
                  <c:v>-256.90000000000003</c:v>
                </c:pt>
                <c:pt idx="5586">
                  <c:v>-257</c:v>
                </c:pt>
                <c:pt idx="5587">
                  <c:v>-257.09999999999997</c:v>
                </c:pt>
                <c:pt idx="5588">
                  <c:v>-257.20000000000005</c:v>
                </c:pt>
                <c:pt idx="5589">
                  <c:v>-257.3</c:v>
                </c:pt>
                <c:pt idx="5590">
                  <c:v>-257.40000000000003</c:v>
                </c:pt>
                <c:pt idx="5591">
                  <c:v>-257.5</c:v>
                </c:pt>
                <c:pt idx="5592">
                  <c:v>-257.59999999999997</c:v>
                </c:pt>
                <c:pt idx="5593">
                  <c:v>-257.70000000000005</c:v>
                </c:pt>
                <c:pt idx="5594">
                  <c:v>-257.8</c:v>
                </c:pt>
                <c:pt idx="5595">
                  <c:v>-257.90000000000003</c:v>
                </c:pt>
                <c:pt idx="5596">
                  <c:v>-258</c:v>
                </c:pt>
                <c:pt idx="5597">
                  <c:v>-258.09999999999997</c:v>
                </c:pt>
                <c:pt idx="5598">
                  <c:v>-258.20000000000005</c:v>
                </c:pt>
                <c:pt idx="5599">
                  <c:v>-258.3</c:v>
                </c:pt>
                <c:pt idx="5600">
                  <c:v>-258.40000000000003</c:v>
                </c:pt>
                <c:pt idx="5601">
                  <c:v>-258.5</c:v>
                </c:pt>
                <c:pt idx="5602">
                  <c:v>-258.59999999999997</c:v>
                </c:pt>
                <c:pt idx="5603">
                  <c:v>-258.70000000000005</c:v>
                </c:pt>
                <c:pt idx="5604">
                  <c:v>-258.8</c:v>
                </c:pt>
                <c:pt idx="5605">
                  <c:v>-258.90000000000003</c:v>
                </c:pt>
                <c:pt idx="5606">
                  <c:v>-259</c:v>
                </c:pt>
                <c:pt idx="5607">
                  <c:v>-259.09999999999997</c:v>
                </c:pt>
                <c:pt idx="5608">
                  <c:v>-259.20000000000005</c:v>
                </c:pt>
                <c:pt idx="5609">
                  <c:v>-259.3</c:v>
                </c:pt>
                <c:pt idx="5610">
                  <c:v>-259.40000000000003</c:v>
                </c:pt>
                <c:pt idx="5611">
                  <c:v>-259.5</c:v>
                </c:pt>
                <c:pt idx="5612">
                  <c:v>-259.59999999999997</c:v>
                </c:pt>
                <c:pt idx="5613">
                  <c:v>-259.70000000000005</c:v>
                </c:pt>
                <c:pt idx="5614">
                  <c:v>-259.8</c:v>
                </c:pt>
                <c:pt idx="5615">
                  <c:v>-259.90000000000003</c:v>
                </c:pt>
                <c:pt idx="5616">
                  <c:v>-260</c:v>
                </c:pt>
                <c:pt idx="5617">
                  <c:v>-260.09999999999997</c:v>
                </c:pt>
                <c:pt idx="5618">
                  <c:v>-260.20000000000005</c:v>
                </c:pt>
                <c:pt idx="5619">
                  <c:v>-260.3</c:v>
                </c:pt>
                <c:pt idx="5620">
                  <c:v>-260.40000000000003</c:v>
                </c:pt>
                <c:pt idx="5621">
                  <c:v>-260.5</c:v>
                </c:pt>
                <c:pt idx="5622">
                  <c:v>-260.59999999999997</c:v>
                </c:pt>
                <c:pt idx="5623">
                  <c:v>-260.70000000000005</c:v>
                </c:pt>
                <c:pt idx="5624">
                  <c:v>-260.8</c:v>
                </c:pt>
                <c:pt idx="5625">
                  <c:v>-260.90000000000003</c:v>
                </c:pt>
                <c:pt idx="5626">
                  <c:v>-261</c:v>
                </c:pt>
                <c:pt idx="5627">
                  <c:v>-261.09999999999997</c:v>
                </c:pt>
                <c:pt idx="5628">
                  <c:v>-261.20000000000005</c:v>
                </c:pt>
                <c:pt idx="5629">
                  <c:v>-261.3</c:v>
                </c:pt>
                <c:pt idx="5630">
                  <c:v>-261.40000000000003</c:v>
                </c:pt>
                <c:pt idx="5631">
                  <c:v>-261.5</c:v>
                </c:pt>
                <c:pt idx="5632">
                  <c:v>-261.59999999999997</c:v>
                </c:pt>
                <c:pt idx="5633">
                  <c:v>-261.70000000000005</c:v>
                </c:pt>
                <c:pt idx="5634">
                  <c:v>-261.8</c:v>
                </c:pt>
                <c:pt idx="5635">
                  <c:v>-261.90000000000003</c:v>
                </c:pt>
                <c:pt idx="5636">
                  <c:v>-262</c:v>
                </c:pt>
                <c:pt idx="5637">
                  <c:v>-262.09999999999997</c:v>
                </c:pt>
                <c:pt idx="5638">
                  <c:v>-262.20000000000005</c:v>
                </c:pt>
                <c:pt idx="5639">
                  <c:v>-262.3</c:v>
                </c:pt>
                <c:pt idx="5640">
                  <c:v>-262.40000000000003</c:v>
                </c:pt>
                <c:pt idx="5641">
                  <c:v>-262.5</c:v>
                </c:pt>
                <c:pt idx="5642">
                  <c:v>-262.59999999999997</c:v>
                </c:pt>
                <c:pt idx="5643">
                  <c:v>-262.70000000000005</c:v>
                </c:pt>
                <c:pt idx="5644">
                  <c:v>-262.8</c:v>
                </c:pt>
                <c:pt idx="5645">
                  <c:v>-262.90000000000003</c:v>
                </c:pt>
                <c:pt idx="5646">
                  <c:v>-263</c:v>
                </c:pt>
                <c:pt idx="5647">
                  <c:v>-263.09999999999997</c:v>
                </c:pt>
                <c:pt idx="5648">
                  <c:v>-263.20000000000005</c:v>
                </c:pt>
                <c:pt idx="5649">
                  <c:v>-263.3</c:v>
                </c:pt>
                <c:pt idx="5650">
                  <c:v>-263.40000000000003</c:v>
                </c:pt>
                <c:pt idx="5651">
                  <c:v>-263.5</c:v>
                </c:pt>
                <c:pt idx="5652">
                  <c:v>-263.59999999999997</c:v>
                </c:pt>
                <c:pt idx="5653">
                  <c:v>-263.70000000000005</c:v>
                </c:pt>
                <c:pt idx="5654">
                  <c:v>-263.8</c:v>
                </c:pt>
                <c:pt idx="5655">
                  <c:v>-263.90000000000003</c:v>
                </c:pt>
                <c:pt idx="5656">
                  <c:v>-264</c:v>
                </c:pt>
                <c:pt idx="5657">
                  <c:v>-264.09999999999997</c:v>
                </c:pt>
                <c:pt idx="5658">
                  <c:v>-264.20000000000005</c:v>
                </c:pt>
                <c:pt idx="5659">
                  <c:v>-264.3</c:v>
                </c:pt>
                <c:pt idx="5660">
                  <c:v>-264.40000000000003</c:v>
                </c:pt>
                <c:pt idx="5661">
                  <c:v>-264.5</c:v>
                </c:pt>
                <c:pt idx="5662">
                  <c:v>-264.59999999999997</c:v>
                </c:pt>
                <c:pt idx="5663">
                  <c:v>-264.70000000000005</c:v>
                </c:pt>
                <c:pt idx="5664">
                  <c:v>-264.8</c:v>
                </c:pt>
                <c:pt idx="5665">
                  <c:v>-264.90000000000003</c:v>
                </c:pt>
                <c:pt idx="5666">
                  <c:v>-265</c:v>
                </c:pt>
                <c:pt idx="5667">
                  <c:v>-265.09999999999997</c:v>
                </c:pt>
                <c:pt idx="5668">
                  <c:v>-265.20000000000005</c:v>
                </c:pt>
                <c:pt idx="5669">
                  <c:v>-265.3</c:v>
                </c:pt>
                <c:pt idx="5670">
                  <c:v>-265.40000000000003</c:v>
                </c:pt>
                <c:pt idx="5671">
                  <c:v>-265.5</c:v>
                </c:pt>
                <c:pt idx="5672">
                  <c:v>-265.59999999999997</c:v>
                </c:pt>
                <c:pt idx="5673">
                  <c:v>-265.70000000000005</c:v>
                </c:pt>
                <c:pt idx="5674">
                  <c:v>-265.8</c:v>
                </c:pt>
                <c:pt idx="5675">
                  <c:v>-265.90000000000003</c:v>
                </c:pt>
                <c:pt idx="5676">
                  <c:v>-266</c:v>
                </c:pt>
                <c:pt idx="5677">
                  <c:v>-266.09999999999997</c:v>
                </c:pt>
                <c:pt idx="5678">
                  <c:v>-266.20000000000005</c:v>
                </c:pt>
                <c:pt idx="5679">
                  <c:v>-266.3</c:v>
                </c:pt>
                <c:pt idx="5680">
                  <c:v>-266.40000000000003</c:v>
                </c:pt>
                <c:pt idx="5681">
                  <c:v>-266.5</c:v>
                </c:pt>
                <c:pt idx="5682">
                  <c:v>-266.59999999999997</c:v>
                </c:pt>
                <c:pt idx="5683">
                  <c:v>-266.70000000000005</c:v>
                </c:pt>
                <c:pt idx="5684">
                  <c:v>-266.8</c:v>
                </c:pt>
                <c:pt idx="5685">
                  <c:v>-266.90000000000003</c:v>
                </c:pt>
                <c:pt idx="5686">
                  <c:v>-267</c:v>
                </c:pt>
                <c:pt idx="5687">
                  <c:v>-267.09999999999997</c:v>
                </c:pt>
                <c:pt idx="5688">
                  <c:v>-267.20000000000005</c:v>
                </c:pt>
                <c:pt idx="5689">
                  <c:v>-267.3</c:v>
                </c:pt>
                <c:pt idx="5690">
                  <c:v>-267.40000000000003</c:v>
                </c:pt>
                <c:pt idx="5691">
                  <c:v>-267.5</c:v>
                </c:pt>
                <c:pt idx="5692">
                  <c:v>-267.59999999999997</c:v>
                </c:pt>
                <c:pt idx="5693">
                  <c:v>-267.70000000000005</c:v>
                </c:pt>
                <c:pt idx="5694">
                  <c:v>-267.8</c:v>
                </c:pt>
                <c:pt idx="5695">
                  <c:v>-267.90000000000003</c:v>
                </c:pt>
                <c:pt idx="5696">
                  <c:v>-268</c:v>
                </c:pt>
                <c:pt idx="5697">
                  <c:v>-268.09999999999997</c:v>
                </c:pt>
                <c:pt idx="5698">
                  <c:v>-268.20000000000005</c:v>
                </c:pt>
                <c:pt idx="5699">
                  <c:v>-268.3</c:v>
                </c:pt>
                <c:pt idx="5700">
                  <c:v>-268.40000000000003</c:v>
                </c:pt>
                <c:pt idx="5701">
                  <c:v>-268.5</c:v>
                </c:pt>
                <c:pt idx="5702">
                  <c:v>-268.59999999999997</c:v>
                </c:pt>
                <c:pt idx="5703">
                  <c:v>-268.70000000000005</c:v>
                </c:pt>
                <c:pt idx="5704">
                  <c:v>-268.8</c:v>
                </c:pt>
                <c:pt idx="5705">
                  <c:v>-268.90000000000003</c:v>
                </c:pt>
                <c:pt idx="5706">
                  <c:v>-269</c:v>
                </c:pt>
                <c:pt idx="5707">
                  <c:v>-269.09999999999997</c:v>
                </c:pt>
                <c:pt idx="5708">
                  <c:v>-269.20000000000005</c:v>
                </c:pt>
                <c:pt idx="5709">
                  <c:v>-269.3</c:v>
                </c:pt>
                <c:pt idx="5710">
                  <c:v>-269.40000000000003</c:v>
                </c:pt>
                <c:pt idx="5711">
                  <c:v>-269.5</c:v>
                </c:pt>
                <c:pt idx="5712">
                  <c:v>-269.60000000000002</c:v>
                </c:pt>
                <c:pt idx="5713">
                  <c:v>-269.7</c:v>
                </c:pt>
                <c:pt idx="5714">
                  <c:v>-269.8</c:v>
                </c:pt>
                <c:pt idx="5715">
                  <c:v>-269.90000000000003</c:v>
                </c:pt>
                <c:pt idx="5716">
                  <c:v>-270</c:v>
                </c:pt>
                <c:pt idx="5717">
                  <c:v>-270.10000000000002</c:v>
                </c:pt>
                <c:pt idx="5718">
                  <c:v>-270.2</c:v>
                </c:pt>
                <c:pt idx="5719">
                  <c:v>-270.3</c:v>
                </c:pt>
                <c:pt idx="5720">
                  <c:v>-270.40000000000003</c:v>
                </c:pt>
                <c:pt idx="5721">
                  <c:v>-270.5</c:v>
                </c:pt>
                <c:pt idx="5722">
                  <c:v>-270.60000000000002</c:v>
                </c:pt>
                <c:pt idx="5723">
                  <c:v>-270.7</c:v>
                </c:pt>
                <c:pt idx="5724">
                  <c:v>-270.8</c:v>
                </c:pt>
                <c:pt idx="5725">
                  <c:v>-270.90000000000003</c:v>
                </c:pt>
                <c:pt idx="5726">
                  <c:v>-271</c:v>
                </c:pt>
                <c:pt idx="5727">
                  <c:v>-271.10000000000002</c:v>
                </c:pt>
                <c:pt idx="5728">
                  <c:v>-271.2</c:v>
                </c:pt>
                <c:pt idx="5729">
                  <c:v>-271.3</c:v>
                </c:pt>
                <c:pt idx="5730">
                  <c:v>-271.40000000000003</c:v>
                </c:pt>
                <c:pt idx="5731">
                  <c:v>-271.5</c:v>
                </c:pt>
                <c:pt idx="5732">
                  <c:v>-271.60000000000002</c:v>
                </c:pt>
                <c:pt idx="5733">
                  <c:v>-271.7</c:v>
                </c:pt>
                <c:pt idx="5734">
                  <c:v>-271.8</c:v>
                </c:pt>
                <c:pt idx="5735">
                  <c:v>-271.90000000000003</c:v>
                </c:pt>
                <c:pt idx="5736">
                  <c:v>-272</c:v>
                </c:pt>
                <c:pt idx="5737">
                  <c:v>-272.10000000000002</c:v>
                </c:pt>
                <c:pt idx="5738">
                  <c:v>-272.2</c:v>
                </c:pt>
                <c:pt idx="5739">
                  <c:v>-272.3</c:v>
                </c:pt>
                <c:pt idx="5740">
                  <c:v>-272.40000000000003</c:v>
                </c:pt>
                <c:pt idx="5741">
                  <c:v>-272.5</c:v>
                </c:pt>
                <c:pt idx="5742">
                  <c:v>-272.60000000000002</c:v>
                </c:pt>
                <c:pt idx="5743">
                  <c:v>-272.7</c:v>
                </c:pt>
                <c:pt idx="5744">
                  <c:v>-272.8</c:v>
                </c:pt>
                <c:pt idx="5745">
                  <c:v>-272.90000000000003</c:v>
                </c:pt>
                <c:pt idx="5746">
                  <c:v>-273</c:v>
                </c:pt>
                <c:pt idx="5747">
                  <c:v>-273.10000000000002</c:v>
                </c:pt>
                <c:pt idx="5748">
                  <c:v>-273.2</c:v>
                </c:pt>
                <c:pt idx="5749">
                  <c:v>-273.3</c:v>
                </c:pt>
                <c:pt idx="5750">
                  <c:v>-273.40000000000003</c:v>
                </c:pt>
                <c:pt idx="5751">
                  <c:v>-273.5</c:v>
                </c:pt>
                <c:pt idx="5752">
                  <c:v>-273.60000000000002</c:v>
                </c:pt>
                <c:pt idx="5753">
                  <c:v>-273.7</c:v>
                </c:pt>
                <c:pt idx="5754">
                  <c:v>-273.8</c:v>
                </c:pt>
                <c:pt idx="5755">
                  <c:v>-273.90000000000003</c:v>
                </c:pt>
                <c:pt idx="5756">
                  <c:v>-274</c:v>
                </c:pt>
                <c:pt idx="5757">
                  <c:v>-274.10000000000002</c:v>
                </c:pt>
                <c:pt idx="5758">
                  <c:v>-274.2</c:v>
                </c:pt>
                <c:pt idx="5759">
                  <c:v>-274.3</c:v>
                </c:pt>
                <c:pt idx="5760">
                  <c:v>-274.40000000000003</c:v>
                </c:pt>
                <c:pt idx="5761">
                  <c:v>-274.5</c:v>
                </c:pt>
                <c:pt idx="5762">
                  <c:v>-274.60000000000002</c:v>
                </c:pt>
                <c:pt idx="5763">
                  <c:v>-274.7</c:v>
                </c:pt>
                <c:pt idx="5764">
                  <c:v>-274.8</c:v>
                </c:pt>
                <c:pt idx="5765">
                  <c:v>-274.90000000000003</c:v>
                </c:pt>
                <c:pt idx="5766">
                  <c:v>-275</c:v>
                </c:pt>
                <c:pt idx="5767">
                  <c:v>-275.10000000000002</c:v>
                </c:pt>
                <c:pt idx="5768">
                  <c:v>-275.2</c:v>
                </c:pt>
                <c:pt idx="5769">
                  <c:v>-275.3</c:v>
                </c:pt>
                <c:pt idx="5770">
                  <c:v>-275.40000000000003</c:v>
                </c:pt>
                <c:pt idx="5771">
                  <c:v>-275.5</c:v>
                </c:pt>
                <c:pt idx="5772">
                  <c:v>-275.60000000000002</c:v>
                </c:pt>
                <c:pt idx="5773">
                  <c:v>-275.7</c:v>
                </c:pt>
                <c:pt idx="5774">
                  <c:v>-275.8</c:v>
                </c:pt>
                <c:pt idx="5775">
                  <c:v>-275.90000000000003</c:v>
                </c:pt>
                <c:pt idx="5776">
                  <c:v>-276</c:v>
                </c:pt>
                <c:pt idx="5777">
                  <c:v>-276.10000000000002</c:v>
                </c:pt>
                <c:pt idx="5778">
                  <c:v>-276.2</c:v>
                </c:pt>
                <c:pt idx="5779">
                  <c:v>-276.3</c:v>
                </c:pt>
                <c:pt idx="5780">
                  <c:v>-276.40000000000003</c:v>
                </c:pt>
                <c:pt idx="5781">
                  <c:v>-276.5</c:v>
                </c:pt>
                <c:pt idx="5782">
                  <c:v>-276.60000000000002</c:v>
                </c:pt>
                <c:pt idx="5783">
                  <c:v>-276.7</c:v>
                </c:pt>
                <c:pt idx="5784">
                  <c:v>-276.8</c:v>
                </c:pt>
                <c:pt idx="5785">
                  <c:v>-276.90000000000003</c:v>
                </c:pt>
                <c:pt idx="5786">
                  <c:v>-277</c:v>
                </c:pt>
                <c:pt idx="5787">
                  <c:v>-277.10000000000002</c:v>
                </c:pt>
                <c:pt idx="5788">
                  <c:v>-277.2</c:v>
                </c:pt>
                <c:pt idx="5789">
                  <c:v>-277.3</c:v>
                </c:pt>
                <c:pt idx="5790">
                  <c:v>-277.40000000000003</c:v>
                </c:pt>
                <c:pt idx="5791">
                  <c:v>-277.5</c:v>
                </c:pt>
                <c:pt idx="5792">
                  <c:v>-277.60000000000002</c:v>
                </c:pt>
                <c:pt idx="5793">
                  <c:v>-277.7</c:v>
                </c:pt>
                <c:pt idx="5794">
                  <c:v>-277.8</c:v>
                </c:pt>
                <c:pt idx="5795">
                  <c:v>-277.90000000000003</c:v>
                </c:pt>
                <c:pt idx="5796">
                  <c:v>-278</c:v>
                </c:pt>
                <c:pt idx="5797">
                  <c:v>-278.10000000000002</c:v>
                </c:pt>
                <c:pt idx="5798">
                  <c:v>-278.2</c:v>
                </c:pt>
                <c:pt idx="5799">
                  <c:v>-278.3</c:v>
                </c:pt>
                <c:pt idx="5800">
                  <c:v>-278.40000000000003</c:v>
                </c:pt>
                <c:pt idx="5801">
                  <c:v>-278.5</c:v>
                </c:pt>
                <c:pt idx="5802">
                  <c:v>-278.60000000000002</c:v>
                </c:pt>
                <c:pt idx="5803">
                  <c:v>-278.7</c:v>
                </c:pt>
                <c:pt idx="5804">
                  <c:v>-278.8</c:v>
                </c:pt>
                <c:pt idx="5805">
                  <c:v>-278.90000000000003</c:v>
                </c:pt>
                <c:pt idx="5806">
                  <c:v>-279</c:v>
                </c:pt>
                <c:pt idx="5807">
                  <c:v>-279.10000000000002</c:v>
                </c:pt>
                <c:pt idx="5808">
                  <c:v>-279.2</c:v>
                </c:pt>
                <c:pt idx="5809">
                  <c:v>-279.3</c:v>
                </c:pt>
                <c:pt idx="5810">
                  <c:v>-279.40000000000003</c:v>
                </c:pt>
                <c:pt idx="5811">
                  <c:v>-279.5</c:v>
                </c:pt>
                <c:pt idx="5812">
                  <c:v>-279.60000000000002</c:v>
                </c:pt>
                <c:pt idx="5813">
                  <c:v>-279.7</c:v>
                </c:pt>
                <c:pt idx="5814">
                  <c:v>-279.8</c:v>
                </c:pt>
                <c:pt idx="5815">
                  <c:v>-279.90000000000003</c:v>
                </c:pt>
                <c:pt idx="5816">
                  <c:v>-280</c:v>
                </c:pt>
                <c:pt idx="5817">
                  <c:v>-280.10000000000002</c:v>
                </c:pt>
                <c:pt idx="5818">
                  <c:v>-280.2</c:v>
                </c:pt>
                <c:pt idx="5819">
                  <c:v>-280.3</c:v>
                </c:pt>
                <c:pt idx="5820">
                  <c:v>-280.40000000000003</c:v>
                </c:pt>
                <c:pt idx="5821">
                  <c:v>-280.5</c:v>
                </c:pt>
                <c:pt idx="5822">
                  <c:v>-280.60000000000002</c:v>
                </c:pt>
                <c:pt idx="5823">
                  <c:v>-280.7</c:v>
                </c:pt>
                <c:pt idx="5824">
                  <c:v>-280.8</c:v>
                </c:pt>
                <c:pt idx="5825">
                  <c:v>-280.90000000000003</c:v>
                </c:pt>
                <c:pt idx="5826">
                  <c:v>-281</c:v>
                </c:pt>
                <c:pt idx="5827">
                  <c:v>-281.10000000000002</c:v>
                </c:pt>
                <c:pt idx="5828">
                  <c:v>-281.2</c:v>
                </c:pt>
                <c:pt idx="5829">
                  <c:v>-281.3</c:v>
                </c:pt>
                <c:pt idx="5830">
                  <c:v>-281.40000000000003</c:v>
                </c:pt>
                <c:pt idx="5831">
                  <c:v>-281.5</c:v>
                </c:pt>
                <c:pt idx="5832">
                  <c:v>-281.60000000000002</c:v>
                </c:pt>
                <c:pt idx="5833">
                  <c:v>-281.7</c:v>
                </c:pt>
                <c:pt idx="5834">
                  <c:v>-281.8</c:v>
                </c:pt>
                <c:pt idx="5835">
                  <c:v>-281.90000000000003</c:v>
                </c:pt>
                <c:pt idx="5836">
                  <c:v>-282</c:v>
                </c:pt>
                <c:pt idx="5837">
                  <c:v>-282.10000000000002</c:v>
                </c:pt>
                <c:pt idx="5838">
                  <c:v>-282.2</c:v>
                </c:pt>
                <c:pt idx="5839">
                  <c:v>-282.3</c:v>
                </c:pt>
                <c:pt idx="5840">
                  <c:v>-282.40000000000003</c:v>
                </c:pt>
                <c:pt idx="5841">
                  <c:v>-282.5</c:v>
                </c:pt>
                <c:pt idx="5842">
                  <c:v>-282.60000000000002</c:v>
                </c:pt>
                <c:pt idx="5843">
                  <c:v>-282.7</c:v>
                </c:pt>
                <c:pt idx="5844">
                  <c:v>-282.8</c:v>
                </c:pt>
                <c:pt idx="5845">
                  <c:v>-282.90000000000003</c:v>
                </c:pt>
                <c:pt idx="5846">
                  <c:v>-283</c:v>
                </c:pt>
                <c:pt idx="5847">
                  <c:v>-283.10000000000002</c:v>
                </c:pt>
                <c:pt idx="5848">
                  <c:v>-283.2</c:v>
                </c:pt>
                <c:pt idx="5849">
                  <c:v>-283.3</c:v>
                </c:pt>
                <c:pt idx="5850">
                  <c:v>-283.40000000000003</c:v>
                </c:pt>
                <c:pt idx="5851">
                  <c:v>-283.5</c:v>
                </c:pt>
                <c:pt idx="5852">
                  <c:v>-283.60000000000002</c:v>
                </c:pt>
                <c:pt idx="5853">
                  <c:v>-283.7</c:v>
                </c:pt>
                <c:pt idx="5854">
                  <c:v>-283.8</c:v>
                </c:pt>
                <c:pt idx="5855">
                  <c:v>-283.90000000000003</c:v>
                </c:pt>
                <c:pt idx="5856">
                  <c:v>-284</c:v>
                </c:pt>
                <c:pt idx="5857">
                  <c:v>-284.10000000000002</c:v>
                </c:pt>
                <c:pt idx="5858">
                  <c:v>-284.2</c:v>
                </c:pt>
                <c:pt idx="5859">
                  <c:v>-284.3</c:v>
                </c:pt>
                <c:pt idx="5860">
                  <c:v>-284.40000000000003</c:v>
                </c:pt>
                <c:pt idx="5861">
                  <c:v>-284.5</c:v>
                </c:pt>
                <c:pt idx="5862">
                  <c:v>-284.60000000000002</c:v>
                </c:pt>
                <c:pt idx="5863">
                  <c:v>-284.7</c:v>
                </c:pt>
                <c:pt idx="5864">
                  <c:v>-284.8</c:v>
                </c:pt>
                <c:pt idx="5865">
                  <c:v>-284.90000000000003</c:v>
                </c:pt>
                <c:pt idx="5866">
                  <c:v>-285</c:v>
                </c:pt>
                <c:pt idx="5867">
                  <c:v>-285.10000000000002</c:v>
                </c:pt>
                <c:pt idx="5868">
                  <c:v>-285.2</c:v>
                </c:pt>
                <c:pt idx="5869">
                  <c:v>-285.3</c:v>
                </c:pt>
                <c:pt idx="5870">
                  <c:v>-285.40000000000003</c:v>
                </c:pt>
                <c:pt idx="5871">
                  <c:v>-285.5</c:v>
                </c:pt>
                <c:pt idx="5872">
                  <c:v>-285.60000000000002</c:v>
                </c:pt>
                <c:pt idx="5873">
                  <c:v>-285.7</c:v>
                </c:pt>
                <c:pt idx="5874">
                  <c:v>-285.8</c:v>
                </c:pt>
                <c:pt idx="5875">
                  <c:v>-285.90000000000003</c:v>
                </c:pt>
                <c:pt idx="5876">
                  <c:v>-286</c:v>
                </c:pt>
                <c:pt idx="5877">
                  <c:v>-286.10000000000002</c:v>
                </c:pt>
                <c:pt idx="5878">
                  <c:v>-286.2</c:v>
                </c:pt>
                <c:pt idx="5879">
                  <c:v>-286.3</c:v>
                </c:pt>
                <c:pt idx="5880">
                  <c:v>-286.40000000000003</c:v>
                </c:pt>
                <c:pt idx="5881">
                  <c:v>-286.5</c:v>
                </c:pt>
                <c:pt idx="5882">
                  <c:v>-286.60000000000002</c:v>
                </c:pt>
                <c:pt idx="5883">
                  <c:v>-286.7</c:v>
                </c:pt>
                <c:pt idx="5884">
                  <c:v>-286.8</c:v>
                </c:pt>
                <c:pt idx="5885">
                  <c:v>-286.90000000000003</c:v>
                </c:pt>
                <c:pt idx="5886">
                  <c:v>-287</c:v>
                </c:pt>
                <c:pt idx="5887">
                  <c:v>-287.10000000000002</c:v>
                </c:pt>
                <c:pt idx="5888">
                  <c:v>-287.2</c:v>
                </c:pt>
                <c:pt idx="5889">
                  <c:v>-287.3</c:v>
                </c:pt>
                <c:pt idx="5890">
                  <c:v>-287.40000000000003</c:v>
                </c:pt>
                <c:pt idx="5891">
                  <c:v>-287.5</c:v>
                </c:pt>
                <c:pt idx="5892">
                  <c:v>-287.60000000000002</c:v>
                </c:pt>
                <c:pt idx="5893">
                  <c:v>-287.7</c:v>
                </c:pt>
                <c:pt idx="5894">
                  <c:v>-287.8</c:v>
                </c:pt>
                <c:pt idx="5895">
                  <c:v>-287.90000000000003</c:v>
                </c:pt>
                <c:pt idx="5896">
                  <c:v>-288</c:v>
                </c:pt>
                <c:pt idx="5897">
                  <c:v>-288.10000000000002</c:v>
                </c:pt>
                <c:pt idx="5898">
                  <c:v>-288.2</c:v>
                </c:pt>
                <c:pt idx="5899">
                  <c:v>-288.3</c:v>
                </c:pt>
                <c:pt idx="5900">
                  <c:v>-288.40000000000003</c:v>
                </c:pt>
                <c:pt idx="5901">
                  <c:v>-288.5</c:v>
                </c:pt>
                <c:pt idx="5902">
                  <c:v>-288.60000000000002</c:v>
                </c:pt>
                <c:pt idx="5903">
                  <c:v>-288.7</c:v>
                </c:pt>
                <c:pt idx="5904">
                  <c:v>-288.8</c:v>
                </c:pt>
                <c:pt idx="5905">
                  <c:v>-288.90000000000003</c:v>
                </c:pt>
                <c:pt idx="5906">
                  <c:v>-289</c:v>
                </c:pt>
                <c:pt idx="5907">
                  <c:v>-289.10000000000002</c:v>
                </c:pt>
                <c:pt idx="5908">
                  <c:v>-289.2</c:v>
                </c:pt>
                <c:pt idx="5909">
                  <c:v>-289.3</c:v>
                </c:pt>
                <c:pt idx="5910">
                  <c:v>-289.40000000000003</c:v>
                </c:pt>
                <c:pt idx="5911">
                  <c:v>-289.5</c:v>
                </c:pt>
                <c:pt idx="5912">
                  <c:v>-289.60000000000002</c:v>
                </c:pt>
                <c:pt idx="5913">
                  <c:v>-289.7</c:v>
                </c:pt>
                <c:pt idx="5914">
                  <c:v>-289.8</c:v>
                </c:pt>
                <c:pt idx="5915">
                  <c:v>-289.90000000000003</c:v>
                </c:pt>
                <c:pt idx="5916">
                  <c:v>-290</c:v>
                </c:pt>
                <c:pt idx="5917">
                  <c:v>-290.10000000000002</c:v>
                </c:pt>
                <c:pt idx="5918">
                  <c:v>-290.2</c:v>
                </c:pt>
                <c:pt idx="5919">
                  <c:v>-290.3</c:v>
                </c:pt>
                <c:pt idx="5920">
                  <c:v>-290.40000000000003</c:v>
                </c:pt>
                <c:pt idx="5921">
                  <c:v>-290.5</c:v>
                </c:pt>
                <c:pt idx="5922">
                  <c:v>-290.60000000000002</c:v>
                </c:pt>
                <c:pt idx="5923">
                  <c:v>-290.7</c:v>
                </c:pt>
                <c:pt idx="5924">
                  <c:v>-290.8</c:v>
                </c:pt>
                <c:pt idx="5925">
                  <c:v>-290.90000000000003</c:v>
                </c:pt>
                <c:pt idx="5926">
                  <c:v>-291</c:v>
                </c:pt>
                <c:pt idx="5927">
                  <c:v>-291.10000000000002</c:v>
                </c:pt>
                <c:pt idx="5928">
                  <c:v>-291.2</c:v>
                </c:pt>
                <c:pt idx="5929">
                  <c:v>-291.3</c:v>
                </c:pt>
                <c:pt idx="5930">
                  <c:v>-291.40000000000003</c:v>
                </c:pt>
                <c:pt idx="5931">
                  <c:v>-291.5</c:v>
                </c:pt>
                <c:pt idx="5932">
                  <c:v>-291.60000000000002</c:v>
                </c:pt>
                <c:pt idx="5933">
                  <c:v>-291.7</c:v>
                </c:pt>
                <c:pt idx="5934">
                  <c:v>-291.8</c:v>
                </c:pt>
                <c:pt idx="5935">
                  <c:v>-291.90000000000003</c:v>
                </c:pt>
                <c:pt idx="5936">
                  <c:v>-292</c:v>
                </c:pt>
                <c:pt idx="5937">
                  <c:v>-292.10000000000002</c:v>
                </c:pt>
                <c:pt idx="5938">
                  <c:v>-292.2</c:v>
                </c:pt>
                <c:pt idx="5939">
                  <c:v>-292.3</c:v>
                </c:pt>
                <c:pt idx="5940">
                  <c:v>-292.40000000000003</c:v>
                </c:pt>
                <c:pt idx="5941">
                  <c:v>-292.5</c:v>
                </c:pt>
                <c:pt idx="5942">
                  <c:v>-292.60000000000002</c:v>
                </c:pt>
                <c:pt idx="5943">
                  <c:v>-292.7</c:v>
                </c:pt>
                <c:pt idx="5944">
                  <c:v>-292.8</c:v>
                </c:pt>
                <c:pt idx="5945">
                  <c:v>-292.90000000000003</c:v>
                </c:pt>
                <c:pt idx="5946">
                  <c:v>-293</c:v>
                </c:pt>
                <c:pt idx="5947">
                  <c:v>-293.10000000000002</c:v>
                </c:pt>
                <c:pt idx="5948">
                  <c:v>-293.2</c:v>
                </c:pt>
                <c:pt idx="5949">
                  <c:v>-293.3</c:v>
                </c:pt>
                <c:pt idx="5950">
                  <c:v>-293.40000000000003</c:v>
                </c:pt>
                <c:pt idx="5951">
                  <c:v>-293.5</c:v>
                </c:pt>
                <c:pt idx="5952">
                  <c:v>-293.60000000000002</c:v>
                </c:pt>
                <c:pt idx="5953">
                  <c:v>-293.7</c:v>
                </c:pt>
                <c:pt idx="5954">
                  <c:v>-293.8</c:v>
                </c:pt>
                <c:pt idx="5955">
                  <c:v>-293.90000000000003</c:v>
                </c:pt>
                <c:pt idx="5956">
                  <c:v>-294</c:v>
                </c:pt>
                <c:pt idx="5957">
                  <c:v>-294.10000000000002</c:v>
                </c:pt>
                <c:pt idx="5958">
                  <c:v>-294.2</c:v>
                </c:pt>
                <c:pt idx="5959">
                  <c:v>-294.3</c:v>
                </c:pt>
                <c:pt idx="5960">
                  <c:v>-294.40000000000003</c:v>
                </c:pt>
                <c:pt idx="5961">
                  <c:v>-294.5</c:v>
                </c:pt>
                <c:pt idx="5962">
                  <c:v>-294.60000000000002</c:v>
                </c:pt>
                <c:pt idx="5963">
                  <c:v>-294.7</c:v>
                </c:pt>
                <c:pt idx="5964">
                  <c:v>-294.8</c:v>
                </c:pt>
                <c:pt idx="5965">
                  <c:v>-294.89999999999998</c:v>
                </c:pt>
                <c:pt idx="5966">
                  <c:v>-295.00000000000006</c:v>
                </c:pt>
                <c:pt idx="5967">
                  <c:v>-295.10000000000002</c:v>
                </c:pt>
                <c:pt idx="5968">
                  <c:v>-295.2</c:v>
                </c:pt>
                <c:pt idx="5969">
                  <c:v>-295.3</c:v>
                </c:pt>
                <c:pt idx="5970">
                  <c:v>-295.39999999999998</c:v>
                </c:pt>
                <c:pt idx="5971">
                  <c:v>-295.50000000000006</c:v>
                </c:pt>
                <c:pt idx="5972">
                  <c:v>-295.60000000000002</c:v>
                </c:pt>
                <c:pt idx="5973">
                  <c:v>-295.7</c:v>
                </c:pt>
                <c:pt idx="5974">
                  <c:v>-295.8</c:v>
                </c:pt>
                <c:pt idx="5975">
                  <c:v>-295.89999999999998</c:v>
                </c:pt>
                <c:pt idx="5976">
                  <c:v>-296.00000000000006</c:v>
                </c:pt>
                <c:pt idx="5977">
                  <c:v>-296.10000000000002</c:v>
                </c:pt>
                <c:pt idx="5978">
                  <c:v>-296.2</c:v>
                </c:pt>
                <c:pt idx="5979">
                  <c:v>-296.3</c:v>
                </c:pt>
                <c:pt idx="5980">
                  <c:v>-296.39999999999998</c:v>
                </c:pt>
                <c:pt idx="5981">
                  <c:v>-296.50000000000006</c:v>
                </c:pt>
                <c:pt idx="5982">
                  <c:v>-296.60000000000002</c:v>
                </c:pt>
                <c:pt idx="5983">
                  <c:v>-296.7</c:v>
                </c:pt>
                <c:pt idx="5984">
                  <c:v>-296.8</c:v>
                </c:pt>
                <c:pt idx="5985">
                  <c:v>-296.89999999999998</c:v>
                </c:pt>
                <c:pt idx="5986">
                  <c:v>-297.00000000000006</c:v>
                </c:pt>
                <c:pt idx="5987">
                  <c:v>-297.10000000000002</c:v>
                </c:pt>
                <c:pt idx="5988">
                  <c:v>-297.2</c:v>
                </c:pt>
                <c:pt idx="5989">
                  <c:v>-297.3</c:v>
                </c:pt>
                <c:pt idx="5990">
                  <c:v>-297.39999999999998</c:v>
                </c:pt>
                <c:pt idx="5991">
                  <c:v>-297.50000000000006</c:v>
                </c:pt>
                <c:pt idx="5992">
                  <c:v>-297.60000000000002</c:v>
                </c:pt>
                <c:pt idx="5993">
                  <c:v>-297.7</c:v>
                </c:pt>
                <c:pt idx="5994">
                  <c:v>-297.8</c:v>
                </c:pt>
                <c:pt idx="5995">
                  <c:v>-297.89999999999998</c:v>
                </c:pt>
                <c:pt idx="5996">
                  <c:v>-298.00000000000006</c:v>
                </c:pt>
                <c:pt idx="5997">
                  <c:v>-298.10000000000002</c:v>
                </c:pt>
                <c:pt idx="5998">
                  <c:v>-298.2</c:v>
                </c:pt>
                <c:pt idx="5999">
                  <c:v>-298.3</c:v>
                </c:pt>
                <c:pt idx="6000">
                  <c:v>-298.39999999999998</c:v>
                </c:pt>
                <c:pt idx="6001">
                  <c:v>-298.50000000000006</c:v>
                </c:pt>
                <c:pt idx="6002">
                  <c:v>-298.60000000000002</c:v>
                </c:pt>
                <c:pt idx="6003">
                  <c:v>-298.7</c:v>
                </c:pt>
                <c:pt idx="6004">
                  <c:v>-298.8</c:v>
                </c:pt>
                <c:pt idx="6005">
                  <c:v>-298.89999999999998</c:v>
                </c:pt>
                <c:pt idx="6006">
                  <c:v>-299.00000000000006</c:v>
                </c:pt>
                <c:pt idx="6007">
                  <c:v>-299.10000000000002</c:v>
                </c:pt>
                <c:pt idx="6008">
                  <c:v>-299.2</c:v>
                </c:pt>
                <c:pt idx="6009">
                  <c:v>-299.3</c:v>
                </c:pt>
                <c:pt idx="6010">
                  <c:v>-299.39999999999998</c:v>
                </c:pt>
                <c:pt idx="6011">
                  <c:v>-299.50000000000006</c:v>
                </c:pt>
                <c:pt idx="6012">
                  <c:v>-299.60000000000002</c:v>
                </c:pt>
                <c:pt idx="6013">
                  <c:v>-299.7</c:v>
                </c:pt>
                <c:pt idx="6014">
                  <c:v>-299.8</c:v>
                </c:pt>
                <c:pt idx="6015">
                  <c:v>-299.89999999999998</c:v>
                </c:pt>
              </c:numCache>
            </c:numRef>
          </c:xVal>
          <c:yVal>
            <c:numRef>
              <c:f>simulation!$K$2:$K$6017</c:f>
              <c:numCache>
                <c:formatCode>0.00E+00</c:formatCode>
                <c:ptCount val="6016"/>
                <c:pt idx="0">
                  <c:v>1.8443645160015849E-6</c:v>
                </c:pt>
                <c:pt idx="1">
                  <c:v>2.2195762761579909E-6</c:v>
                </c:pt>
                <c:pt idx="2">
                  <c:v>2.5952130531654179E-6</c:v>
                </c:pt>
                <c:pt idx="3">
                  <c:v>2.9712024145746061E-6</c:v>
                </c:pt>
                <c:pt idx="4">
                  <c:v>3.3476691716720883E-6</c:v>
                </c:pt>
                <c:pt idx="5">
                  <c:v>3.7245753123873851E-6</c:v>
                </c:pt>
                <c:pt idx="6">
                  <c:v>4.1019064699537025E-6</c:v>
                </c:pt>
                <c:pt idx="7">
                  <c:v>4.4796386997597159E-6</c:v>
                </c:pt>
                <c:pt idx="8">
                  <c:v>4.8578109117988264E-6</c:v>
                </c:pt>
                <c:pt idx="9">
                  <c:v>5.2363782099248012E-6</c:v>
                </c:pt>
                <c:pt idx="10">
                  <c:v>5.6153854902838748E-6</c:v>
                </c:pt>
                <c:pt idx="11">
                  <c:v>5.9948118013411371E-6</c:v>
                </c:pt>
                <c:pt idx="12">
                  <c:v>6.3746182331031859E-6</c:v>
                </c:pt>
                <c:pt idx="13">
                  <c:v>6.7548915847860731E-6</c:v>
                </c:pt>
                <c:pt idx="14">
                  <c:v>7.1355480502501612E-6</c:v>
                </c:pt>
                <c:pt idx="15">
                  <c:v>7.5166744287115038E-6</c:v>
                </c:pt>
                <c:pt idx="16">
                  <c:v>7.8982138517182056E-6</c:v>
                </c:pt>
                <c:pt idx="17">
                  <c:v>8.2801603331174326E-6</c:v>
                </c:pt>
                <c:pt idx="18">
                  <c:v>8.6625647552082524E-6</c:v>
                </c:pt>
                <c:pt idx="19">
                  <c:v>9.0453582772331043E-6</c:v>
                </c:pt>
                <c:pt idx="20">
                  <c:v>9.4285049822750004E-6</c:v>
                </c:pt>
                <c:pt idx="21">
                  <c:v>9.8121605103075551E-6</c:v>
                </c:pt>
                <c:pt idx="22">
                  <c:v>1.0196214117503391E-5</c:v>
                </c:pt>
                <c:pt idx="23">
                  <c:v>1.0580701720779493E-5</c:v>
                </c:pt>
                <c:pt idx="24">
                  <c:v>1.0965620327059447E-5</c:v>
                </c:pt>
                <c:pt idx="25">
                  <c:v>1.1350948984808341E-5</c:v>
                </c:pt>
                <c:pt idx="26">
                  <c:v>1.1736681707873347E-5</c:v>
                </c:pt>
                <c:pt idx="27">
                  <c:v>1.2122857406247867E-5</c:v>
                </c:pt>
                <c:pt idx="28">
                  <c:v>1.2509461114549823E-5</c:v>
                </c:pt>
                <c:pt idx="29">
                  <c:v>1.2896418005868824E-5</c:v>
                </c:pt>
                <c:pt idx="30">
                  <c:v>1.328385079633791E-5</c:v>
                </c:pt>
                <c:pt idx="31">
                  <c:v>1.3671717582887264E-5</c:v>
                </c:pt>
                <c:pt idx="32">
                  <c:v>1.4059991427829145E-5</c:v>
                </c:pt>
                <c:pt idx="33">
                  <c:v>1.4448693282698461E-5</c:v>
                </c:pt>
                <c:pt idx="34">
                  <c:v>1.4837817161342384E-5</c:v>
                </c:pt>
                <c:pt idx="35">
                  <c:v>1.5145394673042318E-5</c:v>
                </c:pt>
                <c:pt idx="36">
                  <c:v>1.5277407301430331E-5</c:v>
                </c:pt>
                <c:pt idx="37">
                  <c:v>1.5409925759732587E-5</c:v>
                </c:pt>
                <c:pt idx="38">
                  <c:v>1.5542935082567005E-5</c:v>
                </c:pt>
                <c:pt idx="39">
                  <c:v>1.5676462207621329E-5</c:v>
                </c:pt>
                <c:pt idx="40">
                  <c:v>1.581050713489556E-5</c:v>
                </c:pt>
                <c:pt idx="41">
                  <c:v>1.5945048912854782E-5</c:v>
                </c:pt>
                <c:pt idx="42">
                  <c:v>1.6080096520728251E-5</c:v>
                </c:pt>
                <c:pt idx="43">
                  <c:v>1.6215652951592375E-5</c:v>
                </c:pt>
                <c:pt idx="44">
                  <c:v>1.6351712219294327E-5</c:v>
                </c:pt>
                <c:pt idx="45">
                  <c:v>1.6488283303063353E-5</c:v>
                </c:pt>
                <c:pt idx="46">
                  <c:v>1.6625354230593789E-5</c:v>
                </c:pt>
                <c:pt idx="47">
                  <c:v>1.6762922008809223E-5</c:v>
                </c:pt>
                <c:pt idx="48">
                  <c:v>1.6901001603091727E-5</c:v>
                </c:pt>
                <c:pt idx="49">
                  <c:v>1.7039598999594138E-5</c:v>
                </c:pt>
                <c:pt idx="50">
                  <c:v>1.7178693246781544E-5</c:v>
                </c:pt>
                <c:pt idx="51">
                  <c:v>1.731830230311244E-5</c:v>
                </c:pt>
                <c:pt idx="52">
                  <c:v>1.7458411203204744E-5</c:v>
                </c:pt>
                <c:pt idx="53">
                  <c:v>1.7599028926287711E-5</c:v>
                </c:pt>
                <c:pt idx="54">
                  <c:v>1.7740152479284915E-5</c:v>
                </c:pt>
                <c:pt idx="55">
                  <c:v>1.788178485527278E-5</c:v>
                </c:pt>
                <c:pt idx="56">
                  <c:v>1.8023896123487149E-5</c:v>
                </c:pt>
                <c:pt idx="57">
                  <c:v>1.8166537166227083E-5</c:v>
                </c:pt>
                <c:pt idx="58">
                  <c:v>1.8309687031957675E-5</c:v>
                </c:pt>
                <c:pt idx="59">
                  <c:v>1.8453342727602511E-5</c:v>
                </c:pt>
                <c:pt idx="60">
                  <c:v>1.8597501260085172E-5</c:v>
                </c:pt>
                <c:pt idx="61">
                  <c:v>1.8742165622482076E-5</c:v>
                </c:pt>
                <c:pt idx="62">
                  <c:v>1.888733581479322E-5</c:v>
                </c:pt>
                <c:pt idx="63">
                  <c:v>1.9033017823171442E-5</c:v>
                </c:pt>
                <c:pt idx="64">
                  <c:v>1.9179178723776159E-5</c:v>
                </c:pt>
                <c:pt idx="65">
                  <c:v>1.932586640583003E-5</c:v>
                </c:pt>
                <c:pt idx="66">
                  <c:v>1.9473065903950982E-5</c:v>
                </c:pt>
                <c:pt idx="67">
                  <c:v>1.9620768238909755E-5</c:v>
                </c:pt>
                <c:pt idx="68">
                  <c:v>1.9768973410706353E-5</c:v>
                </c:pt>
                <c:pt idx="69">
                  <c:v>1.9917684412417195E-5</c:v>
                </c:pt>
                <c:pt idx="70">
                  <c:v>2.0066907230195113E-5</c:v>
                </c:pt>
                <c:pt idx="71">
                  <c:v>2.0216632884810854E-5</c:v>
                </c:pt>
                <c:pt idx="72">
                  <c:v>2.0366867362417259E-5</c:v>
                </c:pt>
                <c:pt idx="73">
                  <c:v>2.0517583725326573E-5</c:v>
                </c:pt>
                <c:pt idx="74">
                  <c:v>2.0668829862761458E-5</c:v>
                </c:pt>
                <c:pt idx="75">
                  <c:v>2.0820578837034172E-5</c:v>
                </c:pt>
                <c:pt idx="76">
                  <c:v>2.0972836634297541E-5</c:v>
                </c:pt>
                <c:pt idx="77">
                  <c:v>2.1125606247627984E-5</c:v>
                </c:pt>
                <c:pt idx="78">
                  <c:v>2.127886971856701E-5</c:v>
                </c:pt>
                <c:pt idx="79">
                  <c:v>2.1432647998649521E-5</c:v>
                </c:pt>
                <c:pt idx="80">
                  <c:v>2.1586929115569864E-5</c:v>
                </c:pt>
                <c:pt idx="81">
                  <c:v>2.1741719055480859E-5</c:v>
                </c:pt>
                <c:pt idx="82">
                  <c:v>2.1896990880694775E-5</c:v>
                </c:pt>
                <c:pt idx="83">
                  <c:v>2.205278649428143E-5</c:v>
                </c:pt>
                <c:pt idx="84">
                  <c:v>2.2209093923935151E-5</c:v>
                </c:pt>
                <c:pt idx="85">
                  <c:v>2.2365904190426704E-5</c:v>
                </c:pt>
                <c:pt idx="86">
                  <c:v>2.2523223279908913E-5</c:v>
                </c:pt>
                <c:pt idx="87">
                  <c:v>2.2681051192381784E-5</c:v>
                </c:pt>
                <c:pt idx="88">
                  <c:v>2.2839381941692476E-5</c:v>
                </c:pt>
                <c:pt idx="89">
                  <c:v>2.2998215527840999E-5</c:v>
                </c:pt>
                <c:pt idx="90">
                  <c:v>2.3157560930056593E-5</c:v>
                </c:pt>
                <c:pt idx="91">
                  <c:v>2.3317388217575102E-5</c:v>
                </c:pt>
                <c:pt idx="92">
                  <c:v>2.3477739293466352E-5</c:v>
                </c:pt>
                <c:pt idx="93">
                  <c:v>2.3638602185424677E-5</c:v>
                </c:pt>
                <c:pt idx="94">
                  <c:v>2.3799967914220823E-5</c:v>
                </c:pt>
                <c:pt idx="95">
                  <c:v>2.3961839472931212E-5</c:v>
                </c:pt>
                <c:pt idx="96">
                  <c:v>2.4124219854632263E-5</c:v>
                </c:pt>
                <c:pt idx="97">
                  <c:v>2.4287106066247554E-5</c:v>
                </c:pt>
                <c:pt idx="98">
                  <c:v>2.4450495114700674E-5</c:v>
                </c:pt>
                <c:pt idx="99">
                  <c:v>2.4614395979220867E-5</c:v>
                </c:pt>
                <c:pt idx="100">
                  <c:v>2.4778772742891145E-5</c:v>
                </c:pt>
                <c:pt idx="101">
                  <c:v>2.4943682274163407E-5</c:v>
                </c:pt>
                <c:pt idx="102">
                  <c:v>2.5109094642273493E-5</c:v>
                </c:pt>
                <c:pt idx="103">
                  <c:v>2.5275027805679899E-5</c:v>
                </c:pt>
                <c:pt idx="104">
                  <c:v>2.5441442854389223E-5</c:v>
                </c:pt>
                <c:pt idx="105">
                  <c:v>2.5608375705318459E-5</c:v>
                </c:pt>
                <c:pt idx="106">
                  <c:v>2.5775817379238346E-5</c:v>
                </c:pt>
                <c:pt idx="107">
                  <c:v>2.5943764883072477E-5</c:v>
                </c:pt>
                <c:pt idx="108">
                  <c:v>2.6112197265285941E-5</c:v>
                </c:pt>
                <c:pt idx="109">
                  <c:v>2.6281156428948555E-5</c:v>
                </c:pt>
                <c:pt idx="110">
                  <c:v>2.6450615436372585E-5</c:v>
                </c:pt>
                <c:pt idx="111">
                  <c:v>2.6620580273710849E-5</c:v>
                </c:pt>
                <c:pt idx="112">
                  <c:v>2.6791065906345439E-5</c:v>
                </c:pt>
                <c:pt idx="113">
                  <c:v>2.6962051382741439E-5</c:v>
                </c:pt>
                <c:pt idx="114">
                  <c:v>2.7133536702898852E-5</c:v>
                </c:pt>
                <c:pt idx="115">
                  <c:v>2.7305536832199757E-5</c:v>
                </c:pt>
                <c:pt idx="116">
                  <c:v>2.7478027826032819E-5</c:v>
                </c:pt>
                <c:pt idx="117">
                  <c:v>2.7651012677474467E-5</c:v>
                </c:pt>
                <c:pt idx="118">
                  <c:v>2.7824530296518093E-5</c:v>
                </c:pt>
                <c:pt idx="119">
                  <c:v>2.7998544766246716E-5</c:v>
                </c:pt>
                <c:pt idx="120">
                  <c:v>2.8173074045118828E-5</c:v>
                </c:pt>
                <c:pt idx="121">
                  <c:v>2.8348106160828772E-5</c:v>
                </c:pt>
                <c:pt idx="122">
                  <c:v>2.8523641113376537E-5</c:v>
                </c:pt>
                <c:pt idx="123">
                  <c:v>2.8699690875067791E-5</c:v>
                </c:pt>
                <c:pt idx="124">
                  <c:v>2.8876234494367628E-5</c:v>
                </c:pt>
                <c:pt idx="125">
                  <c:v>2.9053298908963785E-5</c:v>
                </c:pt>
                <c:pt idx="126">
                  <c:v>2.9230827250404364E-5</c:v>
                </c:pt>
                <c:pt idx="127">
                  <c:v>2.9408891352523343E-5</c:v>
                </c:pt>
                <c:pt idx="128">
                  <c:v>2.9587470263785808E-5</c:v>
                </c:pt>
                <c:pt idx="129">
                  <c:v>2.9766557998038938E-5</c:v>
                </c:pt>
                <c:pt idx="130">
                  <c:v>2.9946148569129886E-5</c:v>
                </c:pt>
                <c:pt idx="131">
                  <c:v>3.0126241977058666E-5</c:v>
                </c:pt>
                <c:pt idx="132">
                  <c:v>3.0306814277213945E-5</c:v>
                </c:pt>
                <c:pt idx="133">
                  <c:v>3.0487925331124042E-5</c:v>
                </c:pt>
                <c:pt idx="134">
                  <c:v>3.0669545208024798E-5</c:v>
                </c:pt>
                <c:pt idx="135">
                  <c:v>3.0851643977152047E-5</c:v>
                </c:pt>
                <c:pt idx="136">
                  <c:v>3.1034251569269961E-5</c:v>
                </c:pt>
                <c:pt idx="137">
                  <c:v>3.1217397915142693E-5</c:v>
                </c:pt>
                <c:pt idx="138">
                  <c:v>3.1401023153241917E-5</c:v>
                </c:pt>
                <c:pt idx="139">
                  <c:v>3.1585157214331807E-5</c:v>
                </c:pt>
                <c:pt idx="140">
                  <c:v>3.1769800098412349E-5</c:v>
                </c:pt>
                <c:pt idx="141">
                  <c:v>3.1954981736247709E-5</c:v>
                </c:pt>
                <c:pt idx="142">
                  <c:v>3.2140612335545415E-5</c:v>
                </c:pt>
                <c:pt idx="143">
                  <c:v>3.2326781688597933E-5</c:v>
                </c:pt>
                <c:pt idx="144">
                  <c:v>3.2513429933876957E-5</c:v>
                </c:pt>
                <c:pt idx="145">
                  <c:v>3.2700616932910786E-5</c:v>
                </c:pt>
                <c:pt idx="146">
                  <c:v>3.2888282824171127E-5</c:v>
                </c:pt>
                <c:pt idx="147">
                  <c:v>3.3076487469186273E-5</c:v>
                </c:pt>
                <c:pt idx="148">
                  <c:v>3.3265200937192084E-5</c:v>
                </c:pt>
                <c:pt idx="149">
                  <c:v>3.3454393297424395E-5</c:v>
                </c:pt>
                <c:pt idx="150">
                  <c:v>3.3644094480647364E-5</c:v>
                </c:pt>
                <c:pt idx="151">
                  <c:v>3.3834304486860992E-5</c:v>
                </c:pt>
                <c:pt idx="152">
                  <c:v>3.402499338530112E-5</c:v>
                </c:pt>
                <c:pt idx="153">
                  <c:v>3.4216221037496065E-5</c:v>
                </c:pt>
                <c:pt idx="154">
                  <c:v>3.4407957512681662E-5</c:v>
                </c:pt>
                <c:pt idx="155">
                  <c:v>3.4600202810857925E-5</c:v>
                </c:pt>
                <c:pt idx="156">
                  <c:v>3.479295693202484E-5</c:v>
                </c:pt>
                <c:pt idx="157">
                  <c:v>3.4986189945418261E-5</c:v>
                </c:pt>
                <c:pt idx="158">
                  <c:v>3.5179961712566493E-5</c:v>
                </c:pt>
                <c:pt idx="159">
                  <c:v>3.5374212371941224E-5</c:v>
                </c:pt>
                <c:pt idx="160">
                  <c:v>3.5568971854306614E-5</c:v>
                </c:pt>
                <c:pt idx="161">
                  <c:v>3.576421022889851E-5</c:v>
                </c:pt>
                <c:pt idx="162">
                  <c:v>3.596001728800937E-5</c:v>
                </c:pt>
                <c:pt idx="163">
                  <c:v>3.6156303239346743E-5</c:v>
                </c:pt>
                <c:pt idx="164">
                  <c:v>3.6353098013674761E-5</c:v>
                </c:pt>
                <c:pt idx="165">
                  <c:v>3.6550401610993452E-5</c:v>
                </c:pt>
                <c:pt idx="166">
                  <c:v>3.6748214031302787E-5</c:v>
                </c:pt>
                <c:pt idx="167">
                  <c:v>3.6946505343838629E-5</c:v>
                </c:pt>
                <c:pt idx="168">
                  <c:v>3.7145335410129288E-5</c:v>
                </c:pt>
                <c:pt idx="169">
                  <c:v>3.7344644368646447E-5</c:v>
                </c:pt>
                <c:pt idx="170">
                  <c:v>3.7544462150154258E-5</c:v>
                </c:pt>
                <c:pt idx="171">
                  <c:v>3.7744788754652734E-5</c:v>
                </c:pt>
                <c:pt idx="172">
                  <c:v>3.7945624182141869E-5</c:v>
                </c:pt>
                <c:pt idx="173">
                  <c:v>3.8146968432621656E-5</c:v>
                </c:pt>
                <c:pt idx="174">
                  <c:v>3.8348821506092101E-5</c:v>
                </c:pt>
                <c:pt idx="175">
                  <c:v>3.8551183402553212E-5</c:v>
                </c:pt>
                <c:pt idx="176">
                  <c:v>3.8754054122004975E-5</c:v>
                </c:pt>
                <c:pt idx="177">
                  <c:v>3.8957433664447397E-5</c:v>
                </c:pt>
                <c:pt idx="178">
                  <c:v>3.9161322029880477E-5</c:v>
                </c:pt>
                <c:pt idx="179">
                  <c:v>3.9365659356775904E-5</c:v>
                </c:pt>
                <c:pt idx="180">
                  <c:v>3.9570565368190295E-5</c:v>
                </c:pt>
                <c:pt idx="181">
                  <c:v>3.9775950271831192E-5</c:v>
                </c:pt>
                <c:pt idx="182">
                  <c:v>3.9981843998462755E-5</c:v>
                </c:pt>
                <c:pt idx="183">
                  <c:v>4.0188276478849128E-5</c:v>
                </c:pt>
                <c:pt idx="184">
                  <c:v>4.0395187851462001E-5</c:v>
                </c:pt>
                <c:pt idx="185">
                  <c:v>4.0602608047065526E-5</c:v>
                </c:pt>
                <c:pt idx="186">
                  <c:v>4.081053706565971E-5</c:v>
                </c:pt>
                <c:pt idx="187">
                  <c:v>4.1018974907244559E-5</c:v>
                </c:pt>
                <c:pt idx="188">
                  <c:v>4.1227861710291755E-5</c:v>
                </c:pt>
                <c:pt idx="189">
                  <c:v>4.1437317197857915E-5</c:v>
                </c:pt>
                <c:pt idx="190">
                  <c:v>4.1647281508414733E-5</c:v>
                </c:pt>
                <c:pt idx="191">
                  <c:v>4.185775464196221E-5</c:v>
                </c:pt>
                <c:pt idx="192">
                  <c:v>4.2068706667736187E-5</c:v>
                </c:pt>
                <c:pt idx="193">
                  <c:v>4.2280167516500829E-5</c:v>
                </c:pt>
                <c:pt idx="194">
                  <c:v>4.2492137188256122E-5</c:v>
                </c:pt>
                <c:pt idx="195">
                  <c:v>4.2704615683002082E-5</c:v>
                </c:pt>
                <c:pt idx="196">
                  <c:v>4.291757306997454E-5</c:v>
                </c:pt>
                <c:pt idx="197">
                  <c:v>4.3131069210701803E-5</c:v>
                </c:pt>
                <c:pt idx="198">
                  <c:v>4.3345074174419732E-5</c:v>
                </c:pt>
                <c:pt idx="199">
                  <c:v>4.3559587961128312E-5</c:v>
                </c:pt>
                <c:pt idx="200">
                  <c:v>4.3774610570827558E-5</c:v>
                </c:pt>
                <c:pt idx="201">
                  <c:v>4.3990112072753303E-5</c:v>
                </c:pt>
                <c:pt idx="202">
                  <c:v>4.4206152328433867E-5</c:v>
                </c:pt>
                <c:pt idx="203">
                  <c:v>4.4422671476340922E-5</c:v>
                </c:pt>
                <c:pt idx="204">
                  <c:v>4.4639699447238651E-5</c:v>
                </c:pt>
                <c:pt idx="205">
                  <c:v>4.4857206310362865E-5</c:v>
                </c:pt>
                <c:pt idx="206">
                  <c:v>4.5075281858006062E-5</c:v>
                </c:pt>
                <c:pt idx="207">
                  <c:v>4.5293836297875753E-5</c:v>
                </c:pt>
                <c:pt idx="208">
                  <c:v>4.5512899560736102E-5</c:v>
                </c:pt>
                <c:pt idx="209">
                  <c:v>4.573247164658711E-5</c:v>
                </c:pt>
                <c:pt idx="210">
                  <c:v>4.5952552555428777E-5</c:v>
                </c:pt>
                <c:pt idx="211">
                  <c:v>4.617311235649695E-5</c:v>
                </c:pt>
                <c:pt idx="212">
                  <c:v>4.6394210911319934E-5</c:v>
                </c:pt>
                <c:pt idx="213">
                  <c:v>4.6615788358369417E-5</c:v>
                </c:pt>
                <c:pt idx="214">
                  <c:v>4.6837874628409559E-5</c:v>
                </c:pt>
                <c:pt idx="215">
                  <c:v>4.7060469721440367E-5</c:v>
                </c:pt>
                <c:pt idx="216">
                  <c:v>4.7283573637461819E-5</c:v>
                </c:pt>
                <c:pt idx="217">
                  <c:v>4.7507186376473937E-5</c:v>
                </c:pt>
                <c:pt idx="218">
                  <c:v>4.7731307938476714E-5</c:v>
                </c:pt>
                <c:pt idx="219">
                  <c:v>4.7955938323470143E-5</c:v>
                </c:pt>
                <c:pt idx="220">
                  <c:v>4.8181077531454237E-5</c:v>
                </c:pt>
                <c:pt idx="221">
                  <c:v>4.840672556242899E-5</c:v>
                </c:pt>
                <c:pt idx="222">
                  <c:v>4.8632882416394394E-5</c:v>
                </c:pt>
                <c:pt idx="223">
                  <c:v>4.8859488231822146E-5</c:v>
                </c:pt>
                <c:pt idx="224">
                  <c:v>4.9086632801004709E-5</c:v>
                </c:pt>
                <c:pt idx="225">
                  <c:v>4.9314316123942096E-5</c:v>
                </c:pt>
                <c:pt idx="226">
                  <c:v>4.9542478339105983E-5</c:v>
                </c:pt>
                <c:pt idx="227">
                  <c:v>4.9771149377260522E-5</c:v>
                </c:pt>
                <c:pt idx="228">
                  <c:v>5.0000359169169872E-5</c:v>
                </c:pt>
                <c:pt idx="229">
                  <c:v>5.0230017922541576E-5</c:v>
                </c:pt>
                <c:pt idx="230">
                  <c:v>5.046024536043225E-5</c:v>
                </c:pt>
                <c:pt idx="231">
                  <c:v>5.0690951690549423E-5</c:v>
                </c:pt>
                <c:pt idx="232">
                  <c:v>5.0922106982128937E-5</c:v>
                </c:pt>
                <c:pt idx="233">
                  <c:v>5.1153830958227428E-5</c:v>
                </c:pt>
                <c:pt idx="234">
                  <c:v>5.1386033826552418E-5</c:v>
                </c:pt>
                <c:pt idx="235">
                  <c:v>5.1618745517868061E-5</c:v>
                </c:pt>
                <c:pt idx="236">
                  <c:v>5.1851995962938527E-5</c:v>
                </c:pt>
                <c:pt idx="237">
                  <c:v>5.2085755230999646E-5</c:v>
                </c:pt>
                <c:pt idx="238">
                  <c:v>5.2319963460523119E-5</c:v>
                </c:pt>
                <c:pt idx="239">
                  <c:v>5.2554740374565548E-5</c:v>
                </c:pt>
                <c:pt idx="240">
                  <c:v>5.2789966250070338E-5</c:v>
                </c:pt>
                <c:pt idx="241">
                  <c:v>5.3025700948565773E-5</c:v>
                </c:pt>
                <c:pt idx="242">
                  <c:v>5.3261974400816033E-5</c:v>
                </c:pt>
                <c:pt idx="243">
                  <c:v>5.3498756676056944E-5</c:v>
                </c:pt>
                <c:pt idx="244">
                  <c:v>5.3736047774288515E-5</c:v>
                </c:pt>
                <c:pt idx="245">
                  <c:v>5.3973817764746591E-5</c:v>
                </c:pt>
                <c:pt idx="246">
                  <c:v>5.4212126508959472E-5</c:v>
                </c:pt>
                <c:pt idx="247">
                  <c:v>5.4376117165772136E-5</c:v>
                </c:pt>
                <c:pt idx="248">
                  <c:v>5.4540137753348946E-5</c:v>
                </c:pt>
                <c:pt idx="249">
                  <c:v>5.470529570996371E-5</c:v>
                </c:pt>
                <c:pt idx="250">
                  <c:v>5.4871680827908885E-5</c:v>
                </c:pt>
                <c:pt idx="251">
                  <c:v>5.5039263176420306E-5</c:v>
                </c:pt>
                <c:pt idx="252">
                  <c:v>5.5208042755497978E-5</c:v>
                </c:pt>
                <c:pt idx="253">
                  <c:v>5.537801956514191E-5</c:v>
                </c:pt>
                <c:pt idx="254">
                  <c:v>5.5549223536116253E-5</c:v>
                </c:pt>
                <c:pt idx="255">
                  <c:v>5.5721594806892695E-5</c:v>
                </c:pt>
                <c:pt idx="256">
                  <c:v>5.5895193238999542E-5</c:v>
                </c:pt>
                <c:pt idx="257">
                  <c:v>5.6069958970908496E-5</c:v>
                </c:pt>
                <c:pt idx="258">
                  <c:v>5.6245921933383701E-5</c:v>
                </c:pt>
                <c:pt idx="259">
                  <c:v>5.6423082126425152E-5</c:v>
                </c:pt>
                <c:pt idx="260">
                  <c:v>5.6601469480797021E-5</c:v>
                </c:pt>
                <c:pt idx="261">
                  <c:v>5.6781054065735135E-5</c:v>
                </c:pt>
                <c:pt idx="262">
                  <c:v>5.6961835881239509E-5</c:v>
                </c:pt>
                <c:pt idx="263">
                  <c:v>5.7143814927310141E-5</c:v>
                </c:pt>
                <c:pt idx="264">
                  <c:v>5.7326961273182872E-5</c:v>
                </c:pt>
                <c:pt idx="265">
                  <c:v>5.7511334780386009E-5</c:v>
                </c:pt>
                <c:pt idx="266">
                  <c:v>5.7696905518155404E-5</c:v>
                </c:pt>
                <c:pt idx="267">
                  <c:v>5.7883643555726892E-5</c:v>
                </c:pt>
                <c:pt idx="268">
                  <c:v>5.8071608754628792E-5</c:v>
                </c:pt>
                <c:pt idx="269">
                  <c:v>5.8260801114861102E-5</c:v>
                </c:pt>
                <c:pt idx="270">
                  <c:v>5.8451160774895506E-5</c:v>
                </c:pt>
                <c:pt idx="271">
                  <c:v>5.8642717665496168E-5</c:v>
                </c:pt>
                <c:pt idx="272">
                  <c:v>5.8835501717427242E-5</c:v>
                </c:pt>
                <c:pt idx="273">
                  <c:v>5.9029453069160422E-5</c:v>
                </c:pt>
                <c:pt idx="274">
                  <c:v>5.9224601651459841E-5</c:v>
                </c:pt>
                <c:pt idx="275">
                  <c:v>5.9420977395089671E-5</c:v>
                </c:pt>
                <c:pt idx="276">
                  <c:v>5.9618520438521608E-5</c:v>
                </c:pt>
                <c:pt idx="277">
                  <c:v>5.9817260712519797E-5</c:v>
                </c:pt>
                <c:pt idx="278">
                  <c:v>6.0017228147848397E-5</c:v>
                </c:pt>
                <c:pt idx="279">
                  <c:v>6.0218392813743242E-5</c:v>
                </c:pt>
                <c:pt idx="280">
                  <c:v>6.0420754710204346E-5</c:v>
                </c:pt>
                <c:pt idx="281">
                  <c:v>6.062428390646755E-5</c:v>
                </c:pt>
                <c:pt idx="282">
                  <c:v>6.0829040264061172E-5</c:v>
                </c:pt>
                <c:pt idx="283">
                  <c:v>6.1035023782985199E-5</c:v>
                </c:pt>
                <c:pt idx="284">
                  <c:v>6.1242144670947159E-5</c:v>
                </c:pt>
                <c:pt idx="285">
                  <c:v>6.1450492720239544E-5</c:v>
                </c:pt>
                <c:pt idx="286">
                  <c:v>6.1660038000098174E-5</c:v>
                </c:pt>
                <c:pt idx="287">
                  <c:v>6.187078051052305E-5</c:v>
                </c:pt>
                <c:pt idx="288">
                  <c:v>6.2082750182278351E-5</c:v>
                </c:pt>
                <c:pt idx="289">
                  <c:v>6.2295887153835744E-5</c:v>
                </c:pt>
                <c:pt idx="290">
                  <c:v>6.2510221355959397E-5</c:v>
                </c:pt>
                <c:pt idx="291">
                  <c:v>6.2725782719413447E-5</c:v>
                </c:pt>
                <c:pt idx="292">
                  <c:v>6.2942511382669603E-5</c:v>
                </c:pt>
                <c:pt idx="293">
                  <c:v>6.3160437276492019E-5</c:v>
                </c:pt>
                <c:pt idx="294">
                  <c:v>6.337956040088068E-5</c:v>
                </c:pt>
                <c:pt idx="295">
                  <c:v>6.3599910686599752E-5</c:v>
                </c:pt>
                <c:pt idx="296">
                  <c:v>6.3821458202885083E-5</c:v>
                </c:pt>
                <c:pt idx="297">
                  <c:v>6.4044202949736673E-5</c:v>
                </c:pt>
                <c:pt idx="298">
                  <c:v>6.4268144927154508E-5</c:v>
                </c:pt>
                <c:pt idx="299">
                  <c:v>6.4493254204374436E-5</c:v>
                </c:pt>
                <c:pt idx="300">
                  <c:v>6.4719620573688941E-5</c:v>
                </c:pt>
                <c:pt idx="301">
                  <c:v>6.4947124312041387E-5</c:v>
                </c:pt>
                <c:pt idx="302">
                  <c:v>6.5175825280960079E-5</c:v>
                </c:pt>
                <c:pt idx="303">
                  <c:v>6.5405783341973347E-5</c:v>
                </c:pt>
                <c:pt idx="304">
                  <c:v>6.5636908702788708E-5</c:v>
                </c:pt>
                <c:pt idx="305">
                  <c:v>6.5869231294170329E-5</c:v>
                </c:pt>
                <c:pt idx="306">
                  <c:v>6.6102781046882347E-5</c:v>
                </c:pt>
                <c:pt idx="307">
                  <c:v>6.6337528030160637E-5</c:v>
                </c:pt>
                <c:pt idx="308">
                  <c:v>6.6573442313241007E-5</c:v>
                </c:pt>
                <c:pt idx="309">
                  <c:v>6.6810553826887636E-5</c:v>
                </c:pt>
                <c:pt idx="310">
                  <c:v>6.7048862571100523E-5</c:v>
                </c:pt>
                <c:pt idx="311">
                  <c:v>6.7288398476643822E-5</c:v>
                </c:pt>
                <c:pt idx="312">
                  <c:v>6.7529101681989214E-5</c:v>
                </c:pt>
                <c:pt idx="313">
                  <c:v>6.7771032048665031E-5</c:v>
                </c:pt>
                <c:pt idx="314">
                  <c:v>6.8014129715142927E-5</c:v>
                </c:pt>
                <c:pt idx="315">
                  <c:v>6.82584844737154E-5</c:v>
                </c:pt>
                <c:pt idx="316">
                  <c:v>6.8503976601325814E-5</c:v>
                </c:pt>
                <c:pt idx="317">
                  <c:v>6.8750725821030791E-5</c:v>
                </c:pt>
                <c:pt idx="318">
                  <c:v>6.899861240977371E-5</c:v>
                </c:pt>
                <c:pt idx="319">
                  <c:v>6.9247726159847039E-5</c:v>
                </c:pt>
                <c:pt idx="320">
                  <c:v>6.9498037140486627E-5</c:v>
                </c:pt>
                <c:pt idx="321">
                  <c:v>6.9749575282456613E-5</c:v>
                </c:pt>
                <c:pt idx="322">
                  <c:v>7.0002250793464553E-5</c:v>
                </c:pt>
                <c:pt idx="323">
                  <c:v>7.0256183396567057E-5</c:v>
                </c:pt>
                <c:pt idx="324">
                  <c:v>7.0511283299471653E-5</c:v>
                </c:pt>
                <c:pt idx="325">
                  <c:v>7.0767580432942509E-5</c:v>
                </c:pt>
                <c:pt idx="326">
                  <c:v>7.1025074796979623E-5</c:v>
                </c:pt>
                <c:pt idx="327">
                  <c:v>7.1283796322347149E-5</c:v>
                </c:pt>
                <c:pt idx="328">
                  <c:v>7.154371507828092E-5</c:v>
                </c:pt>
                <c:pt idx="329">
                  <c:v>7.1804801134016784E-5</c:v>
                </c:pt>
                <c:pt idx="330">
                  <c:v>7.2067114351083073E-5</c:v>
                </c:pt>
                <c:pt idx="331">
                  <c:v>7.2330594867951454E-5</c:v>
                </c:pt>
                <c:pt idx="332">
                  <c:v>7.2595302546150247E-5</c:v>
                </c:pt>
                <c:pt idx="333">
                  <c:v>7.2861207454915286E-5</c:v>
                </c:pt>
                <c:pt idx="334">
                  <c:v>7.3128309594246583E-5</c:v>
                </c:pt>
                <c:pt idx="335">
                  <c:v>7.3396608964144139E-5</c:v>
                </c:pt>
                <c:pt idx="336">
                  <c:v>7.3666105564607941E-5</c:v>
                </c:pt>
                <c:pt idx="337">
                  <c:v>7.3936799395638001E-5</c:v>
                </c:pt>
                <c:pt idx="338">
                  <c:v>7.420869045723432E-5</c:v>
                </c:pt>
                <c:pt idx="339">
                  <c:v>7.4481808680161051E-5</c:v>
                </c:pt>
                <c:pt idx="340">
                  <c:v>7.4756094202889874E-5</c:v>
                </c:pt>
                <c:pt idx="341">
                  <c:v>7.5031576956184943E-5</c:v>
                </c:pt>
                <c:pt idx="342">
                  <c:v>7.5308256940046284E-5</c:v>
                </c:pt>
                <c:pt idx="343">
                  <c:v>7.5586164085238023E-5</c:v>
                </c:pt>
                <c:pt idx="344">
                  <c:v>7.5865208599467702E-5</c:v>
                </c:pt>
                <c:pt idx="345">
                  <c:v>7.6145510205791959E-5</c:v>
                </c:pt>
                <c:pt idx="346">
                  <c:v>7.6427009042682461E-5</c:v>
                </c:pt>
                <c:pt idx="347">
                  <c:v>7.6709705110139222E-5</c:v>
                </c:pt>
                <c:pt idx="348">
                  <c:v>7.6993568477398076E-5</c:v>
                </c:pt>
                <c:pt idx="349">
                  <c:v>7.7278659005987341E-5</c:v>
                </c:pt>
                <c:pt idx="350">
                  <c:v>7.7564916834378713E-5</c:v>
                </c:pt>
                <c:pt idx="351">
                  <c:v>7.7852431754864648E-5</c:v>
                </c:pt>
                <c:pt idx="352">
                  <c:v>7.8141113975152663E-5</c:v>
                </c:pt>
                <c:pt idx="353">
                  <c:v>7.8430963495242811E-5</c:v>
                </c:pt>
                <c:pt idx="354">
                  <c:v>7.872204017666333E-5</c:v>
                </c:pt>
                <c:pt idx="355">
                  <c:v>7.9014314088650135E-5</c:v>
                </c:pt>
                <c:pt idx="356">
                  <c:v>7.9307815161967337E-5</c:v>
                </c:pt>
                <c:pt idx="357">
                  <c:v>7.9602483535086633E-5</c:v>
                </c:pt>
                <c:pt idx="358">
                  <c:v>7.9898349138772187E-5</c:v>
                </c:pt>
                <c:pt idx="359">
                  <c:v>8.0195411973024E-5</c:v>
                </c:pt>
                <c:pt idx="360">
                  <c:v>8.0493701968606225E-5</c:v>
                </c:pt>
                <c:pt idx="361">
                  <c:v>8.0793189194754695E-5</c:v>
                </c:pt>
                <c:pt idx="362">
                  <c:v>8.1093843720705258E-5</c:v>
                </c:pt>
                <c:pt idx="363">
                  <c:v>8.1395695477222093E-5</c:v>
                </c:pt>
                <c:pt idx="364">
                  <c:v>8.1698804325833479E-5</c:v>
                </c:pt>
                <c:pt idx="365">
                  <c:v>8.2003050543482805E-5</c:v>
                </c:pt>
                <c:pt idx="366">
                  <c:v>8.2308493991698403E-5</c:v>
                </c:pt>
                <c:pt idx="367">
                  <c:v>8.2615164601244399E-5</c:v>
                </c:pt>
                <c:pt idx="368">
                  <c:v>8.2923032441356641E-5</c:v>
                </c:pt>
                <c:pt idx="369">
                  <c:v>8.3232127442799307E-5</c:v>
                </c:pt>
                <c:pt idx="370">
                  <c:v>8.3542359813279914E-5</c:v>
                </c:pt>
                <c:pt idx="371">
                  <c:v>8.3853819345090932E-5</c:v>
                </c:pt>
                <c:pt idx="372">
                  <c:v>8.4166476107468195E-5</c:v>
                </c:pt>
                <c:pt idx="373">
                  <c:v>8.4480330100411718E-5</c:v>
                </c:pt>
                <c:pt idx="374">
                  <c:v>8.4795411254685651E-5</c:v>
                </c:pt>
                <c:pt idx="375">
                  <c:v>8.5111659708761691E-5</c:v>
                </c:pt>
                <c:pt idx="376">
                  <c:v>8.5429105393403977E-5</c:v>
                </c:pt>
                <c:pt idx="377">
                  <c:v>8.5747748308612507E-5</c:v>
                </c:pt>
                <c:pt idx="378">
                  <c:v>8.6067618385151463E-5</c:v>
                </c:pt>
                <c:pt idx="379">
                  <c:v>8.6388655761492525E-5</c:v>
                </c:pt>
                <c:pt idx="380">
                  <c:v>8.6710920299163971E-5</c:v>
                </c:pt>
                <c:pt idx="381">
                  <c:v>8.703438206740169E-5</c:v>
                </c:pt>
                <c:pt idx="382">
                  <c:v>8.7359011135441488E-5</c:v>
                </c:pt>
                <c:pt idx="383">
                  <c:v>8.7684867364811725E-5</c:v>
                </c:pt>
                <c:pt idx="384">
                  <c:v>8.8011920824748193E-5</c:v>
                </c:pt>
                <c:pt idx="385">
                  <c:v>8.8340141584486768E-5</c:v>
                </c:pt>
                <c:pt idx="386">
                  <c:v>8.8669619436319893E-5</c:v>
                </c:pt>
                <c:pt idx="387">
                  <c:v>8.9000264587955137E-5</c:v>
                </c:pt>
                <c:pt idx="388">
                  <c:v>8.9332077039392475E-5</c:v>
                </c:pt>
                <c:pt idx="389">
                  <c:v>8.9665086721396058E-5</c:v>
                </c:pt>
                <c:pt idx="390">
                  <c:v>8.9999383426258371E-5</c:v>
                </c:pt>
                <c:pt idx="391">
                  <c:v>9.0334817500158625E-5</c:v>
                </c:pt>
                <c:pt idx="392">
                  <c:v>9.0671418873860984E-5</c:v>
                </c:pt>
                <c:pt idx="393">
                  <c:v>9.1009247408893742E-5</c:v>
                </c:pt>
                <c:pt idx="394">
                  <c:v>9.1348303105256911E-5</c:v>
                </c:pt>
                <c:pt idx="395">
                  <c:v>9.1688556032186338E-5</c:v>
                </c:pt>
                <c:pt idx="396">
                  <c:v>9.2030006189682025E-5</c:v>
                </c:pt>
                <c:pt idx="397">
                  <c:v>9.2372593716215639E-5</c:v>
                </c:pt>
                <c:pt idx="398">
                  <c:v>9.2716438334843843E-5</c:v>
                </c:pt>
                <c:pt idx="399">
                  <c:v>9.3061510114802432E-5</c:v>
                </c:pt>
                <c:pt idx="400">
                  <c:v>9.340774919456314E-5</c:v>
                </c:pt>
                <c:pt idx="401">
                  <c:v>9.3755125643361776E-5</c:v>
                </c:pt>
                <c:pt idx="402">
                  <c:v>9.4103759184254975E-5</c:v>
                </c:pt>
                <c:pt idx="403">
                  <c:v>9.4453589955714447E-5</c:v>
                </c:pt>
                <c:pt idx="404">
                  <c:v>9.480461795774015E-5</c:v>
                </c:pt>
                <c:pt idx="405">
                  <c:v>9.5156873121096279E-5</c:v>
                </c:pt>
                <c:pt idx="406">
                  <c:v>9.5510265653490347E-5</c:v>
                </c:pt>
                <c:pt idx="407">
                  <c:v>9.5864885347214827E-5</c:v>
                </c:pt>
                <c:pt idx="408">
                  <c:v>9.6220732202269705E-5</c:v>
                </c:pt>
                <c:pt idx="409">
                  <c:v>9.657774635712669E-5</c:v>
                </c:pt>
                <c:pt idx="410">
                  <c:v>9.6935957742549919E-5</c:v>
                </c:pt>
                <c:pt idx="411">
                  <c:v>9.7295366358539421E-5</c:v>
                </c:pt>
                <c:pt idx="412">
                  <c:v>9.7656002135859335E-5</c:v>
                </c:pt>
                <c:pt idx="413">
                  <c:v>9.801783514374548E-5</c:v>
                </c:pt>
                <c:pt idx="414">
                  <c:v>9.8380835451433745E-5</c:v>
                </c:pt>
                <c:pt idx="415">
                  <c:v>9.8745032989688256E-5</c:v>
                </c:pt>
                <c:pt idx="416">
                  <c:v>9.9110457689273178E-5</c:v>
                </c:pt>
                <c:pt idx="417">
                  <c:v>9.9477079619424345E-5</c:v>
                </c:pt>
                <c:pt idx="418">
                  <c:v>9.9844898780141771E-5</c:v>
                </c:pt>
                <c:pt idx="419">
                  <c:v>1.0021388524066129E-4</c:v>
                </c:pt>
                <c:pt idx="420">
                  <c:v>1.0058409886251123E-4</c:v>
                </c:pt>
                <c:pt idx="421">
                  <c:v>1.0095550971492742E-4</c:v>
                </c:pt>
                <c:pt idx="422">
                  <c:v>1.0132814772867402E-4</c:v>
                </c:pt>
                <c:pt idx="423">
                  <c:v>1.0170192311145858E-4</c:v>
                </c:pt>
                <c:pt idx="424">
                  <c:v>1.0207695558633768E-4</c:v>
                </c:pt>
                <c:pt idx="425">
                  <c:v>1.0245315536101888E-4</c:v>
                </c:pt>
                <c:pt idx="426">
                  <c:v>1.0283055236626635E-4</c:v>
                </c:pt>
                <c:pt idx="427">
                  <c:v>1.0320917653284422E-4</c:v>
                </c:pt>
                <c:pt idx="428">
                  <c:v>1.0358893806846004E-4</c:v>
                </c:pt>
                <c:pt idx="429">
                  <c:v>1.0396995669617041E-4</c:v>
                </c:pt>
                <c:pt idx="430">
                  <c:v>1.0435217255444704E-4</c:v>
                </c:pt>
                <c:pt idx="431">
                  <c:v>1.0473555571252578E-4</c:v>
                </c:pt>
                <c:pt idx="432">
                  <c:v>1.0512013610117076E-4</c:v>
                </c:pt>
                <c:pt idx="433">
                  <c:v>1.0550594365114617E-4</c:v>
                </c:pt>
                <c:pt idx="434">
                  <c:v>1.0589291850092366E-4</c:v>
                </c:pt>
                <c:pt idx="435">
                  <c:v>1.0628115044279572E-4</c:v>
                </c:pt>
                <c:pt idx="436">
                  <c:v>1.0667051975370571E-4</c:v>
                </c:pt>
                <c:pt idx="437">
                  <c:v>1.0706111622594613E-4</c:v>
                </c:pt>
                <c:pt idx="438">
                  <c:v>1.074529099287528E-4</c:v>
                </c:pt>
                <c:pt idx="439">
                  <c:v>1.0784587093136156E-4</c:v>
                </c:pt>
                <c:pt idx="440">
                  <c:v>1.082400890260649E-4</c:v>
                </c:pt>
                <c:pt idx="441">
                  <c:v>1.0863547442057034E-4</c:v>
                </c:pt>
                <c:pt idx="442">
                  <c:v>1.0903205704564202E-4</c:v>
                </c:pt>
                <c:pt idx="443">
                  <c:v>1.0942983690127997E-4</c:v>
                </c:pt>
                <c:pt idx="444">
                  <c:v>1.098288439182483E-4</c:v>
                </c:pt>
                <c:pt idx="445">
                  <c:v>1.1022898830425459E-4</c:v>
                </c:pt>
                <c:pt idx="446">
                  <c:v>1.1063038978235544E-4</c:v>
                </c:pt>
                <c:pt idx="447">
                  <c:v>1.1103295856025841E-4</c:v>
                </c:pt>
                <c:pt idx="448">
                  <c:v>1.1143675449949177E-4</c:v>
                </c:pt>
                <c:pt idx="449">
                  <c:v>1.1184177760005556E-4</c:v>
                </c:pt>
                <c:pt idx="450">
                  <c:v>1.122479081388931E-4</c:v>
                </c:pt>
                <c:pt idx="451">
                  <c:v>1.1265529576982523E-4</c:v>
                </c:pt>
                <c:pt idx="452">
                  <c:v>1.1306388063132361E-4</c:v>
                </c:pt>
                <c:pt idx="453">
                  <c:v>1.1347366272338825E-4</c:v>
                </c:pt>
                <c:pt idx="454">
                  <c:v>1.1388461211525498E-4</c:v>
                </c:pt>
                <c:pt idx="455">
                  <c:v>1.1429678866845214E-4</c:v>
                </c:pt>
                <c:pt idx="456">
                  <c:v>1.1471016245221553E-4</c:v>
                </c:pt>
                <c:pt idx="457">
                  <c:v>1.1512473346654518E-4</c:v>
                </c:pt>
                <c:pt idx="458">
                  <c:v>1.1554050171144109E-4</c:v>
                </c:pt>
                <c:pt idx="459">
                  <c:v>1.1595746718690326E-4</c:v>
                </c:pt>
                <c:pt idx="460">
                  <c:v>1.1637565982369583E-4</c:v>
                </c:pt>
                <c:pt idx="461">
                  <c:v>1.1679504969105465E-4</c:v>
                </c:pt>
                <c:pt idx="462">
                  <c:v>1.1721560685821557E-4</c:v>
                </c:pt>
                <c:pt idx="463">
                  <c:v>1.1763736125594275E-4</c:v>
                </c:pt>
                <c:pt idx="464">
                  <c:v>1.1806031288423618E-4</c:v>
                </c:pt>
                <c:pt idx="465">
                  <c:v>1.1848449167386002E-4</c:v>
                </c:pt>
                <c:pt idx="466">
                  <c:v>1.1890986769405011E-4</c:v>
                </c:pt>
                <c:pt idx="467">
                  <c:v>1.1933638108327816E-4</c:v>
                </c:pt>
                <c:pt idx="468">
                  <c:v>1.1976415156460075E-4</c:v>
                </c:pt>
                <c:pt idx="469">
                  <c:v>1.2019311927648961E-4</c:v>
                </c:pt>
                <c:pt idx="470">
                  <c:v>1.2062331414970889E-4</c:v>
                </c:pt>
                <c:pt idx="471">
                  <c:v>1.2105467632273025E-4</c:v>
                </c:pt>
                <c:pt idx="472">
                  <c:v>1.2148717586478957E-4</c:v>
                </c:pt>
                <c:pt idx="473">
                  <c:v>1.219209624297076E-4</c:v>
                </c:pt>
                <c:pt idx="474">
                  <c:v>1.2235588636366355E-4</c:v>
                </c:pt>
                <c:pt idx="475">
                  <c:v>1.2279209732047827E-4</c:v>
                </c:pt>
                <c:pt idx="476">
                  <c:v>1.2322938578480258E-4</c:v>
                </c:pt>
                <c:pt idx="477">
                  <c:v>1.2366796127198564E-4</c:v>
                </c:pt>
                <c:pt idx="478">
                  <c:v>1.2410770405897077E-4</c:v>
                </c:pt>
                <c:pt idx="479">
                  <c:v>1.2454867400728633E-4</c:v>
                </c:pt>
                <c:pt idx="480">
                  <c:v>1.2499081125540401E-4</c:v>
                </c:pt>
                <c:pt idx="481">
                  <c:v>1.2543414573408792E-4</c:v>
                </c:pt>
                <c:pt idx="482">
                  <c:v>1.2587873730486639E-4</c:v>
                </c:pt>
                <c:pt idx="483">
                  <c:v>1.2632443631391865E-4</c:v>
                </c:pt>
                <c:pt idx="484">
                  <c:v>1.2677142234582964E-4</c:v>
                </c:pt>
                <c:pt idx="485">
                  <c:v>1.2721951581601439E-4</c:v>
                </c:pt>
                <c:pt idx="486">
                  <c:v>1.2766886637829373E-4</c:v>
                </c:pt>
                <c:pt idx="487">
                  <c:v>1.2811944410190347E-4</c:v>
                </c:pt>
                <c:pt idx="488">
                  <c:v>1.285711891253153E-4</c:v>
                </c:pt>
                <c:pt idx="489">
                  <c:v>1.2902410144852925E-4</c:v>
                </c:pt>
                <c:pt idx="490">
                  <c:v>1.294782409330736E-4</c:v>
                </c:pt>
                <c:pt idx="491">
                  <c:v>1.2993357764818421E-4</c:v>
                </c:pt>
                <c:pt idx="492">
                  <c:v>1.3039011159386108E-4</c:v>
                </c:pt>
                <c:pt idx="493">
                  <c:v>1.3084787270086835E-4</c:v>
                </c:pt>
                <c:pt idx="494">
                  <c:v>1.3130677117691357E-4</c:v>
                </c:pt>
                <c:pt idx="495">
                  <c:v>1.3176692674505335E-4</c:v>
                </c:pt>
                <c:pt idx="496">
                  <c:v>1.322282496129952E-4</c:v>
                </c:pt>
                <c:pt idx="497">
                  <c:v>1.326907996422675E-4</c:v>
                </c:pt>
                <c:pt idx="498">
                  <c:v>1.3315448704057773E-4</c:v>
                </c:pt>
                <c:pt idx="499">
                  <c:v>1.3361943153098252E-4</c:v>
                </c:pt>
                <c:pt idx="500">
                  <c:v>1.3408557325195357E-4</c:v>
                </c:pt>
                <c:pt idx="501">
                  <c:v>1.3455288227272671E-4</c:v>
                </c:pt>
                <c:pt idx="502">
                  <c:v>1.3502138852406612E-4</c:v>
                </c:pt>
                <c:pt idx="503">
                  <c:v>1.3549112193673594E-4</c:v>
                </c:pt>
                <c:pt idx="504">
                  <c:v>1.35962052579972E-4</c:v>
                </c:pt>
                <c:pt idx="505">
                  <c:v>1.3643418045377432E-4</c:v>
                </c:pt>
                <c:pt idx="506">
                  <c:v>1.369075055581429E-4</c:v>
                </c:pt>
                <c:pt idx="507">
                  <c:v>1.3738202789307773E-4</c:v>
                </c:pt>
                <c:pt idx="508">
                  <c:v>1.3785771752781466E-4</c:v>
                </c:pt>
                <c:pt idx="509">
                  <c:v>1.3833466425464615E-4</c:v>
                </c:pt>
                <c:pt idx="510">
                  <c:v>1.3881280821204391E-4</c:v>
                </c:pt>
                <c:pt idx="511">
                  <c:v>1.3929205960771542E-4</c:v>
                </c:pt>
                <c:pt idx="512">
                  <c:v>1.3977259802624569E-4</c:v>
                </c:pt>
                <c:pt idx="513">
                  <c:v>1.4025433367534219E-4</c:v>
                </c:pt>
                <c:pt idx="514">
                  <c:v>1.4073723662424081E-4</c:v>
                </c:pt>
                <c:pt idx="515">
                  <c:v>1.4122136673446983E-4</c:v>
                </c:pt>
                <c:pt idx="516">
                  <c:v>1.4170663421373677E-4</c:v>
                </c:pt>
                <c:pt idx="517">
                  <c:v>1.4219315878509831E-4</c:v>
                </c:pt>
                <c:pt idx="518">
                  <c:v>1.4268088058702608E-4</c:v>
                </c:pt>
                <c:pt idx="519">
                  <c:v>1.4316982955028427E-4</c:v>
                </c:pt>
                <c:pt idx="520">
                  <c:v>1.4365988595181625E-4</c:v>
                </c:pt>
                <c:pt idx="521">
                  <c:v>1.441511994454428E-4</c:v>
                </c:pt>
                <c:pt idx="522">
                  <c:v>1.446437101696356E-4</c:v>
                </c:pt>
                <c:pt idx="523">
                  <c:v>1.451374480551588E-4</c:v>
                </c:pt>
                <c:pt idx="524">
                  <c:v>1.4563232330971996E-4</c:v>
                </c:pt>
                <c:pt idx="525">
                  <c:v>1.4612839579484734E-4</c:v>
                </c:pt>
                <c:pt idx="526">
                  <c:v>1.4662569544130516E-4</c:v>
                </c:pt>
                <c:pt idx="527">
                  <c:v>1.4712422224909339E-4</c:v>
                </c:pt>
                <c:pt idx="528">
                  <c:v>1.4762391635668372E-4</c:v>
                </c:pt>
                <c:pt idx="529">
                  <c:v>1.4812480769484028E-4</c:v>
                </c:pt>
                <c:pt idx="530">
                  <c:v>1.4862692619432727E-4</c:v>
                </c:pt>
                <c:pt idx="531">
                  <c:v>1.4913018206285218E-4</c:v>
                </c:pt>
                <c:pt idx="532">
                  <c:v>1.4963469502347172E-4</c:v>
                </c:pt>
                <c:pt idx="533">
                  <c:v>1.5014037528389329E-4</c:v>
                </c:pt>
                <c:pt idx="534">
                  <c:v>1.5064728270564528E-4</c:v>
                </c:pt>
                <c:pt idx="535">
                  <c:v>1.5115538735796356E-4</c:v>
                </c:pt>
                <c:pt idx="536">
                  <c:v>1.5166465931008391E-4</c:v>
                </c:pt>
                <c:pt idx="537">
                  <c:v>1.5217518835429885E-4</c:v>
                </c:pt>
                <c:pt idx="538">
                  <c:v>1.5268682483678754E-4</c:v>
                </c:pt>
                <c:pt idx="539">
                  <c:v>1.5319971841137081E-4</c:v>
                </c:pt>
                <c:pt idx="540">
                  <c:v>1.5371383914728449E-4</c:v>
                </c:pt>
                <c:pt idx="541">
                  <c:v>1.5422915711376444E-4</c:v>
                </c:pt>
                <c:pt idx="542">
                  <c:v>1.5474558251851815E-4</c:v>
                </c:pt>
                <c:pt idx="543">
                  <c:v>1.5526326501536644E-4</c:v>
                </c:pt>
                <c:pt idx="544">
                  <c:v>1.5578214474278097E-4</c:v>
                </c:pt>
                <c:pt idx="545">
                  <c:v>1.5630222170076179E-4</c:v>
                </c:pt>
                <c:pt idx="546">
                  <c:v>1.5682349588930886E-4</c:v>
                </c:pt>
                <c:pt idx="547">
                  <c:v>1.5734599723918631E-4</c:v>
                </c:pt>
                <c:pt idx="548">
                  <c:v>1.5786966588886587E-4</c:v>
                </c:pt>
                <c:pt idx="549">
                  <c:v>1.5839456169987584E-4</c:v>
                </c:pt>
                <c:pt idx="550">
                  <c:v>1.5892062481068789E-4</c:v>
                </c:pt>
                <c:pt idx="551">
                  <c:v>1.5944791508283037E-4</c:v>
                </c:pt>
                <c:pt idx="552">
                  <c:v>1.5997637265477497E-4</c:v>
                </c:pt>
                <c:pt idx="553">
                  <c:v>1.6050602745728578E-4</c:v>
                </c:pt>
                <c:pt idx="554">
                  <c:v>1.610368794903629E-4</c:v>
                </c:pt>
                <c:pt idx="555">
                  <c:v>1.6156898861553452E-4</c:v>
                </c:pt>
                <c:pt idx="556">
                  <c:v>1.6210223510974413E-4</c:v>
                </c:pt>
                <c:pt idx="557">
                  <c:v>1.6263673869604828E-4</c:v>
                </c:pt>
                <c:pt idx="558">
                  <c:v>1.6317240958215454E-4</c:v>
                </c:pt>
                <c:pt idx="559">
                  <c:v>1.6370927769882704E-4</c:v>
                </c:pt>
                <c:pt idx="560">
                  <c:v>1.6424731311530169E-4</c:v>
                </c:pt>
                <c:pt idx="561">
                  <c:v>1.6478663555463501E-4</c:v>
                </c:pt>
                <c:pt idx="562">
                  <c:v>1.6532706543224211E-4</c:v>
                </c:pt>
                <c:pt idx="563">
                  <c:v>1.6586875240194381E-4</c:v>
                </c:pt>
                <c:pt idx="564">
                  <c:v>1.6641157674068344E-4</c:v>
                </c:pt>
                <c:pt idx="565">
                  <c:v>1.6695565817151763E-4</c:v>
                </c:pt>
                <c:pt idx="566">
                  <c:v>1.6750087697138977E-4</c:v>
                </c:pt>
                <c:pt idx="567">
                  <c:v>1.6804738279412062E-4</c:v>
                </c:pt>
                <c:pt idx="568">
                  <c:v>1.6859502598588942E-4</c:v>
                </c:pt>
                <c:pt idx="569">
                  <c:v>1.6914389633898864E-4</c:v>
                </c:pt>
                <c:pt idx="570">
                  <c:v>1.6969393399188996E-4</c:v>
                </c:pt>
                <c:pt idx="571">
                  <c:v>1.7024522873688584E-4</c:v>
                </c:pt>
                <c:pt idx="572">
                  <c:v>1.7079766085091963E-4</c:v>
                </c:pt>
                <c:pt idx="573">
                  <c:v>1.7135129019551972E-4</c:v>
                </c:pt>
                <c:pt idx="574">
                  <c:v>1.7190611677068602E-4</c:v>
                </c:pt>
                <c:pt idx="575">
                  <c:v>1.7246220043794694E-4</c:v>
                </c:pt>
                <c:pt idx="576">
                  <c:v>1.7301945140500992E-4</c:v>
                </c:pt>
                <c:pt idx="577">
                  <c:v>1.7357789960263919E-4</c:v>
                </c:pt>
                <c:pt idx="578">
                  <c:v>1.741375151000705E-4</c:v>
                </c:pt>
                <c:pt idx="579">
                  <c:v>1.7469841762036059E-4</c:v>
                </c:pt>
                <c:pt idx="580">
                  <c:v>1.7526045750968858E-4</c:v>
                </c:pt>
                <c:pt idx="581">
                  <c:v>1.7582369462958283E-4</c:v>
                </c:pt>
                <c:pt idx="582">
                  <c:v>1.7638812898004337E-4</c:v>
                </c:pt>
                <c:pt idx="583">
                  <c:v>1.7695376056107014E-4</c:v>
                </c:pt>
                <c:pt idx="584">
                  <c:v>1.7752058937266316E-4</c:v>
                </c:pt>
                <c:pt idx="585">
                  <c:v>1.7808867527635073E-4</c:v>
                </c:pt>
                <c:pt idx="586">
                  <c:v>1.7865786861831213E-4</c:v>
                </c:pt>
                <c:pt idx="587">
                  <c:v>1.7922834898313221E-4</c:v>
                </c:pt>
                <c:pt idx="588">
                  <c:v>1.7979996671699025E-4</c:v>
                </c:pt>
                <c:pt idx="589">
                  <c:v>1.8037284154294285E-4</c:v>
                </c:pt>
                <c:pt idx="590">
                  <c:v>1.8094682380716926E-4</c:v>
                </c:pt>
                <c:pt idx="591">
                  <c:v>1.8152206316349021E-4</c:v>
                </c:pt>
                <c:pt idx="592">
                  <c:v>1.820984997503774E-4</c:v>
                </c:pt>
                <c:pt idx="593">
                  <c:v>1.8267613356783087E-4</c:v>
                </c:pt>
                <c:pt idx="594">
                  <c:v>1.8325496461585062E-4</c:v>
                </c:pt>
                <c:pt idx="595">
                  <c:v>1.8383496296367241E-4</c:v>
                </c:pt>
                <c:pt idx="596">
                  <c:v>1.8441618847282463E-4</c:v>
                </c:pt>
                <c:pt idx="597">
                  <c:v>1.849986411433073E-4</c:v>
                </c:pt>
                <c:pt idx="598">
                  <c:v>1.8558226111359204E-4</c:v>
                </c:pt>
                <c:pt idx="599">
                  <c:v>1.8616707831444301E-4</c:v>
                </c:pt>
                <c:pt idx="600">
                  <c:v>1.8675309274586026E-4</c:v>
                </c:pt>
                <c:pt idx="601">
                  <c:v>1.8736619451883903E-4</c:v>
                </c:pt>
                <c:pt idx="602">
                  <c:v>1.8815711496167063E-4</c:v>
                </c:pt>
                <c:pt idx="603">
                  <c:v>1.8895300391135226E-4</c:v>
                </c:pt>
                <c:pt idx="604">
                  <c:v>1.897538015063555E-4</c:v>
                </c:pt>
                <c:pt idx="605">
                  <c:v>1.905595676082087E-4</c:v>
                </c:pt>
                <c:pt idx="606">
                  <c:v>1.9137039200920429E-4</c:v>
                </c:pt>
                <c:pt idx="607">
                  <c:v>1.9218609512475742E-4</c:v>
                </c:pt>
                <c:pt idx="608">
                  <c:v>1.9300670688563213E-4</c:v>
                </c:pt>
                <c:pt idx="609">
                  <c:v>1.9383234701488515E-4</c:v>
                </c:pt>
                <c:pt idx="610">
                  <c:v>1.9466298558175229E-4</c:v>
                </c:pt>
                <c:pt idx="611">
                  <c:v>1.9549859265546936E-4</c:v>
                </c:pt>
                <c:pt idx="612">
                  <c:v>1.9633904851297976E-4</c:v>
                </c:pt>
                <c:pt idx="613">
                  <c:v>1.9718453273886844E-4</c:v>
                </c:pt>
                <c:pt idx="614">
                  <c:v>1.9803501540237122E-4</c:v>
                </c:pt>
                <c:pt idx="615">
                  <c:v>1.988904366419598E-4</c:v>
                </c:pt>
                <c:pt idx="616">
                  <c:v>1.9975082638839836E-4</c:v>
                </c:pt>
                <c:pt idx="617">
                  <c:v>2.0061609484939435E-4</c:v>
                </c:pt>
                <c:pt idx="618">
                  <c:v>2.0148636174800451E-4</c:v>
                </c:pt>
                <c:pt idx="619">
                  <c:v>2.0236168694575706E-4</c:v>
                </c:pt>
                <c:pt idx="620">
                  <c:v>2.0324189085806711E-4</c:v>
                </c:pt>
                <c:pt idx="621">
                  <c:v>2.0412700341569881E-4</c:v>
                </c:pt>
                <c:pt idx="622">
                  <c:v>2.0501714434170877E-4</c:v>
                </c:pt>
                <c:pt idx="623">
                  <c:v>2.0591222384380451E-4</c:v>
                </c:pt>
                <c:pt idx="624">
                  <c:v>2.0681236164504267E-4</c:v>
                </c:pt>
                <c:pt idx="625">
                  <c:v>2.0771734823007417E-4</c:v>
                </c:pt>
                <c:pt idx="626">
                  <c:v>2.0862727339119149E-4</c:v>
                </c:pt>
                <c:pt idx="627">
                  <c:v>2.0954219698992292E-4</c:v>
                </c:pt>
                <c:pt idx="628">
                  <c:v>2.104621489570326E-4</c:v>
                </c:pt>
                <c:pt idx="629">
                  <c:v>2.113870095694639E-4</c:v>
                </c:pt>
                <c:pt idx="630">
                  <c:v>2.1231677882721688E-4</c:v>
                </c:pt>
                <c:pt idx="631">
                  <c:v>2.1325160638411224E-4</c:v>
                </c:pt>
                <c:pt idx="632">
                  <c:v>2.1419134258632928E-4</c:v>
                </c:pt>
                <c:pt idx="633">
                  <c:v>2.1513610715692458E-4</c:v>
                </c:pt>
                <c:pt idx="634">
                  <c:v>2.1608569058054907E-4</c:v>
                </c:pt>
                <c:pt idx="635">
                  <c:v>2.1704027244178766E-4</c:v>
                </c:pt>
                <c:pt idx="636">
                  <c:v>2.179998826714045E-4</c:v>
                </c:pt>
                <c:pt idx="637">
                  <c:v>2.1896449133863545E-4</c:v>
                </c:pt>
                <c:pt idx="638">
                  <c:v>2.1993400865118805E-4</c:v>
                </c:pt>
                <c:pt idx="639">
                  <c:v>2.20908374747534E-4</c:v>
                </c:pt>
                <c:pt idx="640">
                  <c:v>2.218878889353148E-4</c:v>
                </c:pt>
                <c:pt idx="641">
                  <c:v>2.2287231176841731E-4</c:v>
                </c:pt>
                <c:pt idx="642">
                  <c:v>2.2386161331607726E-4</c:v>
                </c:pt>
                <c:pt idx="643">
                  <c:v>2.2485588337058717E-4</c:v>
                </c:pt>
                <c:pt idx="644">
                  <c:v>2.2585521172423947E-4</c:v>
                </c:pt>
                <c:pt idx="645">
                  <c:v>2.268594187924493E-4</c:v>
                </c:pt>
                <c:pt idx="646">
                  <c:v>2.2786862429827323E-4</c:v>
                </c:pt>
                <c:pt idx="647">
                  <c:v>2.2888282824171127E-4</c:v>
                </c:pt>
                <c:pt idx="648">
                  <c:v>2.2990185103817848E-4</c:v>
                </c:pt>
                <c:pt idx="649">
                  <c:v>2.3092596206455225E-4</c:v>
                </c:pt>
                <c:pt idx="650">
                  <c:v>2.3195501166701186E-4</c:v>
                </c:pt>
                <c:pt idx="651">
                  <c:v>2.3298899984555723E-4</c:v>
                </c:pt>
                <c:pt idx="652">
                  <c:v>2.3402795653095258E-4</c:v>
                </c:pt>
                <c:pt idx="653">
                  <c:v>2.3507191165396204E-4</c:v>
                </c:pt>
                <c:pt idx="654">
                  <c:v>2.3612077542229312E-4</c:v>
                </c:pt>
                <c:pt idx="655">
                  <c:v>2.371746675590025E-4</c:v>
                </c:pt>
                <c:pt idx="656">
                  <c:v>2.3823337854874104E-4</c:v>
                </c:pt>
                <c:pt idx="657">
                  <c:v>2.39297147837622E-4</c:v>
                </c:pt>
                <c:pt idx="658">
                  <c:v>2.403658856333529E-4</c:v>
                </c:pt>
                <c:pt idx="659">
                  <c:v>2.4143962186669795E-4</c:v>
                </c:pt>
                <c:pt idx="660">
                  <c:v>2.4251829667612876E-4</c:v>
                </c:pt>
                <c:pt idx="661">
                  <c:v>2.436018502001171E-4</c:v>
                </c:pt>
                <c:pt idx="662">
                  <c:v>2.4469046202324783E-4</c:v>
                </c:pt>
                <c:pt idx="663">
                  <c:v>2.4578401242246435E-4</c:v>
                </c:pt>
                <c:pt idx="664">
                  <c:v>2.468825013977667E-4</c:v>
                </c:pt>
                <c:pt idx="665">
                  <c:v>2.4798589901839065E-4</c:v>
                </c:pt>
                <c:pt idx="666">
                  <c:v>2.4909435493815704E-4</c:v>
                </c:pt>
                <c:pt idx="667">
                  <c:v>2.5020771950324508E-4</c:v>
                </c:pt>
                <c:pt idx="668">
                  <c:v>2.5132608250594724E-4</c:v>
                </c:pt>
                <c:pt idx="669">
                  <c:v>2.5244938408473518E-4</c:v>
                </c:pt>
                <c:pt idx="670">
                  <c:v>2.5357759430884476E-4</c:v>
                </c:pt>
                <c:pt idx="671">
                  <c:v>2.5471083290133265E-4</c:v>
                </c:pt>
                <c:pt idx="672">
                  <c:v>2.5584901006990628E-4</c:v>
                </c:pt>
                <c:pt idx="673">
                  <c:v>2.5699221560685821E-4</c:v>
                </c:pt>
                <c:pt idx="674">
                  <c:v>2.5814023999683932E-4</c:v>
                </c:pt>
                <c:pt idx="675">
                  <c:v>2.5929332268596282E-4</c:v>
                </c:pt>
                <c:pt idx="676">
                  <c:v>2.6045137388193629E-4</c:v>
                </c:pt>
                <c:pt idx="677">
                  <c:v>2.6161433372323141E-4</c:v>
                </c:pt>
                <c:pt idx="678">
                  <c:v>2.6278223214061232E-4</c:v>
                </c:pt>
                <c:pt idx="679">
                  <c:v>2.639550990648432E-4</c:v>
                </c:pt>
                <c:pt idx="680">
                  <c:v>2.6513305421898068E-4</c:v>
                </c:pt>
                <c:pt idx="681">
                  <c:v>2.663158581569114E-4</c:v>
                </c:pt>
                <c:pt idx="682">
                  <c:v>2.6750369046322044E-4</c:v>
                </c:pt>
                <c:pt idx="683">
                  <c:v>2.6869643141485118E-4</c:v>
                </c:pt>
                <c:pt idx="684">
                  <c:v>2.6989414087333179E-4</c:v>
                </c:pt>
                <c:pt idx="685">
                  <c:v>2.7109684876942656E-4</c:v>
                </c:pt>
                <c:pt idx="686">
                  <c:v>2.7230449524160712E-4</c:v>
                </c:pt>
                <c:pt idx="687">
                  <c:v>2.7351702042834514E-4</c:v>
                </c:pt>
                <c:pt idx="688">
                  <c:v>2.747346039142256E-4</c:v>
                </c:pt>
                <c:pt idx="689">
                  <c:v>2.7595718583772017E-4</c:v>
                </c:pt>
                <c:pt idx="690">
                  <c:v>2.7718461654500806E-4</c:v>
                </c:pt>
                <c:pt idx="691">
                  <c:v>2.7841713548220254E-4</c:v>
                </c:pt>
                <c:pt idx="692">
                  <c:v>2.7965441341089791E-4</c:v>
                </c:pt>
                <c:pt idx="693">
                  <c:v>2.8089677956949982E-4</c:v>
                </c:pt>
                <c:pt idx="694">
                  <c:v>2.8214417409648003E-4</c:v>
                </c:pt>
                <c:pt idx="695">
                  <c:v>2.8339647726878184E-4</c:v>
                </c:pt>
                <c:pt idx="696">
                  <c:v>2.8465362922487701E-4</c:v>
                </c:pt>
                <c:pt idx="697">
                  <c:v>2.8591589934164291E-4</c:v>
                </c:pt>
                <c:pt idx="698">
                  <c:v>2.8718304817296626E-4</c:v>
                </c:pt>
                <c:pt idx="699">
                  <c:v>2.8845522537266797E-4</c:v>
                </c:pt>
                <c:pt idx="700">
                  <c:v>2.8973225135616289E-4</c:v>
                </c:pt>
                <c:pt idx="701">
                  <c:v>2.9101433563880031E-4</c:v>
                </c:pt>
                <c:pt idx="702">
                  <c:v>2.9230132856675932E-4</c:v>
                </c:pt>
                <c:pt idx="703">
                  <c:v>2.935933498630967E-4</c:v>
                </c:pt>
                <c:pt idx="704">
                  <c:v>2.9489030973551975E-4</c:v>
                </c:pt>
                <c:pt idx="705">
                  <c:v>2.9619208846097208E-4</c:v>
                </c:pt>
                <c:pt idx="706">
                  <c:v>2.9749898534709509E-4</c:v>
                </c:pt>
                <c:pt idx="707">
                  <c:v>2.9881082080930387E-4</c:v>
                </c:pt>
                <c:pt idx="708">
                  <c:v>3.001277445014193E-4</c:v>
                </c:pt>
                <c:pt idx="709">
                  <c:v>3.014491877389223E-4</c:v>
                </c:pt>
                <c:pt idx="710">
                  <c:v>3.0277601851397344E-4</c:v>
                </c:pt>
                <c:pt idx="711">
                  <c:v>3.0410763821128966E-4</c:v>
                </c:pt>
                <c:pt idx="712">
                  <c:v>3.0544434613851242E-4</c:v>
                </c:pt>
                <c:pt idx="713">
                  <c:v>3.0678584298800011E-4</c:v>
                </c:pt>
                <c:pt idx="714">
                  <c:v>3.0813242806739449E-4</c:v>
                </c:pt>
                <c:pt idx="715">
                  <c:v>3.0948380206905385E-4</c:v>
                </c:pt>
                <c:pt idx="716">
                  <c:v>3.1084056360826135E-4</c:v>
                </c:pt>
                <c:pt idx="717">
                  <c:v>3.1220181476209234E-4</c:v>
                </c:pt>
                <c:pt idx="718">
                  <c:v>3.1356815414582985E-4</c:v>
                </c:pt>
                <c:pt idx="719">
                  <c:v>3.1493958175947396E-4</c:v>
                </c:pt>
                <c:pt idx="720">
                  <c:v>3.163157982953831E-4</c:v>
                </c:pt>
                <c:pt idx="721">
                  <c:v>3.1769710306119882E-4</c:v>
                </c:pt>
                <c:pt idx="722">
                  <c:v>3.1908319674927958E-4</c:v>
                </c:pt>
                <c:pt idx="723">
                  <c:v>3.2047437866726682E-4</c:v>
                </c:pt>
                <c:pt idx="724">
                  <c:v>3.2187064881516076E-4</c:v>
                </c:pt>
                <c:pt idx="725">
                  <c:v>3.2327200719296122E-4</c:v>
                </c:pt>
                <c:pt idx="726">
                  <c:v>3.2467785518538518E-4</c:v>
                </c:pt>
                <c:pt idx="727">
                  <c:v>3.2608879140771566E-4</c:v>
                </c:pt>
                <c:pt idx="728">
                  <c:v>3.2750481585995273E-4</c:v>
                </c:pt>
                <c:pt idx="729">
                  <c:v>3.2892592854209644E-4</c:v>
                </c:pt>
                <c:pt idx="730">
                  <c:v>3.3035183014650514E-4</c:v>
                </c:pt>
                <c:pt idx="731">
                  <c:v>3.3178281998082036E-4</c:v>
                </c:pt>
                <c:pt idx="732">
                  <c:v>3.3321859873740062E-4</c:v>
                </c:pt>
                <c:pt idx="733">
                  <c:v>3.3465916641624592E-4</c:v>
                </c:pt>
                <c:pt idx="734">
                  <c:v>3.3610512163263935E-4</c:v>
                </c:pt>
                <c:pt idx="735">
                  <c:v>3.3755616507893937E-4</c:v>
                </c:pt>
                <c:pt idx="736">
                  <c:v>3.3901139883222133E-4</c:v>
                </c:pt>
                <c:pt idx="737">
                  <c:v>3.4047231943069292E-4</c:v>
                </c:pt>
                <c:pt idx="738">
                  <c:v>3.4193772964378794E-4</c:v>
                </c:pt>
                <c:pt idx="739">
                  <c:v>3.434085273944312E-4</c:v>
                </c:pt>
                <c:pt idx="740">
                  <c:v>3.4488381475969784E-4</c:v>
                </c:pt>
                <c:pt idx="741">
                  <c:v>3.4728515996796207E-4</c:v>
                </c:pt>
                <c:pt idx="742">
                  <c:v>3.5023633331377857E-4</c:v>
                </c:pt>
                <c:pt idx="743">
                  <c:v>3.5318750665959501E-4</c:v>
                </c:pt>
                <c:pt idx="744">
                  <c:v>3.5613868000541145E-4</c:v>
                </c:pt>
                <c:pt idx="745">
                  <c:v>3.5908985335122789E-4</c:v>
                </c:pt>
                <c:pt idx="746">
                  <c:v>3.6204132600468599E-4</c:v>
                </c:pt>
                <c:pt idx="747">
                  <c:v>3.6499279865814398E-4</c:v>
                </c:pt>
                <c:pt idx="748">
                  <c:v>3.6794427131160202E-4</c:v>
                </c:pt>
                <c:pt idx="749">
                  <c:v>3.7089574396506001E-4</c:v>
                </c:pt>
                <c:pt idx="750">
                  <c:v>3.7384751592615961E-4</c:v>
                </c:pt>
                <c:pt idx="751">
                  <c:v>3.7679928788725921E-4</c:v>
                </c:pt>
                <c:pt idx="752">
                  <c:v>3.797513591560003E-4</c:v>
                </c:pt>
                <c:pt idx="753">
                  <c:v>3.827031311170999E-4</c:v>
                </c:pt>
                <c:pt idx="754">
                  <c:v>3.8565490307819949E-4</c:v>
                </c:pt>
                <c:pt idx="755">
                  <c:v>3.8860697434694064E-4</c:v>
                </c:pt>
                <c:pt idx="756">
                  <c:v>3.9155934492332334E-4</c:v>
                </c:pt>
                <c:pt idx="757">
                  <c:v>3.9451171549970609E-4</c:v>
                </c:pt>
                <c:pt idx="758">
                  <c:v>3.9746378676844718E-4</c:v>
                </c:pt>
                <c:pt idx="759">
                  <c:v>4.0041585803718839E-4</c:v>
                </c:pt>
                <c:pt idx="760">
                  <c:v>4.0336852792121264E-4</c:v>
                </c:pt>
                <c:pt idx="761">
                  <c:v>4.0632119780523694E-4</c:v>
                </c:pt>
                <c:pt idx="762">
                  <c:v>4.0927356838161964E-4</c:v>
                </c:pt>
                <c:pt idx="763">
                  <c:v>4.1222593895800228E-4</c:v>
                </c:pt>
                <c:pt idx="764">
                  <c:v>4.1517890814966819E-4</c:v>
                </c:pt>
                <c:pt idx="765">
                  <c:v>4.1813187734133405E-4</c:v>
                </c:pt>
                <c:pt idx="766">
                  <c:v>4.2108424791771669E-4</c:v>
                </c:pt>
                <c:pt idx="767">
                  <c:v>4.2403721710938255E-4</c:v>
                </c:pt>
                <c:pt idx="768">
                  <c:v>4.2699048560868995E-4</c:v>
                </c:pt>
                <c:pt idx="769">
                  <c:v>4.2994375410799736E-4</c:v>
                </c:pt>
                <c:pt idx="770">
                  <c:v>4.3289672329966322E-4</c:v>
                </c:pt>
                <c:pt idx="771">
                  <c:v>4.3584999179897062E-4</c:v>
                </c:pt>
                <c:pt idx="772">
                  <c:v>4.3880296099063642E-4</c:v>
                </c:pt>
                <c:pt idx="773">
                  <c:v>4.4175652879758544E-4</c:v>
                </c:pt>
                <c:pt idx="774">
                  <c:v>4.4471009660453434E-4</c:v>
                </c:pt>
                <c:pt idx="775">
                  <c:v>4.4766366441148335E-4</c:v>
                </c:pt>
                <c:pt idx="776">
                  <c:v>4.5061723221843231E-4</c:v>
                </c:pt>
                <c:pt idx="777">
                  <c:v>4.5357080002538132E-4</c:v>
                </c:pt>
                <c:pt idx="778">
                  <c:v>4.5652466713997183E-4</c:v>
                </c:pt>
                <c:pt idx="779">
                  <c:v>4.5947853425456228E-4</c:v>
                </c:pt>
                <c:pt idx="780">
                  <c:v>4.6243210206151129E-4</c:v>
                </c:pt>
                <c:pt idx="781">
                  <c:v>4.6538626848374335E-4</c:v>
                </c:pt>
                <c:pt idx="782">
                  <c:v>4.6834013559833392E-4</c:v>
                </c:pt>
                <c:pt idx="783">
                  <c:v>4.7129460132820758E-4</c:v>
                </c:pt>
                <c:pt idx="784">
                  <c:v>4.7424846844279815E-4</c:v>
                </c:pt>
                <c:pt idx="785">
                  <c:v>4.772029341726717E-4</c:v>
                </c:pt>
                <c:pt idx="786">
                  <c:v>4.8015710059490387E-4</c:v>
                </c:pt>
                <c:pt idx="787">
                  <c:v>4.8311156632477754E-4</c:v>
                </c:pt>
                <c:pt idx="788">
                  <c:v>4.860657327470096E-4</c:v>
                </c:pt>
                <c:pt idx="789">
                  <c:v>4.8902049778452481E-4</c:v>
                </c:pt>
                <c:pt idx="790">
                  <c:v>4.9197526282204003E-4</c:v>
                </c:pt>
                <c:pt idx="791">
                  <c:v>4.9492972855191375E-4</c:v>
                </c:pt>
                <c:pt idx="792">
                  <c:v>4.9788479289707046E-4</c:v>
                </c:pt>
                <c:pt idx="793">
                  <c:v>5.0083955793458568E-4</c:v>
                </c:pt>
                <c:pt idx="794">
                  <c:v>5.0379432297210089E-4</c:v>
                </c:pt>
                <c:pt idx="795">
                  <c:v>5.0674938731725772E-4</c:v>
                </c:pt>
                <c:pt idx="796">
                  <c:v>5.0970445166241443E-4</c:v>
                </c:pt>
                <c:pt idx="797">
                  <c:v>5.1265951600757125E-4</c:v>
                </c:pt>
                <c:pt idx="798">
                  <c:v>5.1561458035272807E-4</c:v>
                </c:pt>
                <c:pt idx="799">
                  <c:v>5.1857054262080949E-4</c:v>
                </c:pt>
                <c:pt idx="800">
                  <c:v>5.2152560696596632E-4</c:v>
                </c:pt>
                <c:pt idx="801">
                  <c:v>5.2448097061876464E-4</c:v>
                </c:pt>
                <c:pt idx="802">
                  <c:v>5.2743633427156306E-4</c:v>
                </c:pt>
                <c:pt idx="803">
                  <c:v>5.3039199723200288E-4</c:v>
                </c:pt>
                <c:pt idx="804">
                  <c:v>5.333476601924428E-4</c:v>
                </c:pt>
                <c:pt idx="805">
                  <c:v>5.3630362246052433E-4</c:v>
                </c:pt>
                <c:pt idx="806">
                  <c:v>5.3925928542096415E-4</c:v>
                </c:pt>
                <c:pt idx="807">
                  <c:v>5.4221494838140418E-4</c:v>
                </c:pt>
                <c:pt idx="808">
                  <c:v>5.451709106494856E-4</c:v>
                </c:pt>
                <c:pt idx="809">
                  <c:v>5.4812717222520863E-4</c:v>
                </c:pt>
                <c:pt idx="810">
                  <c:v>5.5108313449329016E-4</c:v>
                </c:pt>
                <c:pt idx="811">
                  <c:v>5.5403939606901318E-4</c:v>
                </c:pt>
                <c:pt idx="812">
                  <c:v>5.5699535833709461E-4</c:v>
                </c:pt>
                <c:pt idx="813">
                  <c:v>5.5995191922045924E-4</c:v>
                </c:pt>
                <c:pt idx="814">
                  <c:v>5.6290848010382376E-4</c:v>
                </c:pt>
                <c:pt idx="815">
                  <c:v>5.658647416795469E-4</c:v>
                </c:pt>
                <c:pt idx="816">
                  <c:v>5.6882100325526992E-4</c:v>
                </c:pt>
                <c:pt idx="817">
                  <c:v>5.7177816275391755E-4</c:v>
                </c:pt>
                <c:pt idx="818">
                  <c:v>5.7473442432964068E-4</c:v>
                </c:pt>
                <c:pt idx="819">
                  <c:v>5.7769128452064681E-4</c:v>
                </c:pt>
                <c:pt idx="820">
                  <c:v>5.8064814471165294E-4</c:v>
                </c:pt>
                <c:pt idx="821">
                  <c:v>5.8360500490265918E-4</c:v>
                </c:pt>
                <c:pt idx="822">
                  <c:v>5.865621644013068E-4</c:v>
                </c:pt>
                <c:pt idx="823">
                  <c:v>5.8951902459231315E-4</c:v>
                </c:pt>
                <c:pt idx="824">
                  <c:v>5.9247618409096077E-4</c:v>
                </c:pt>
                <c:pt idx="825">
                  <c:v>5.9543334358960851E-4</c:v>
                </c:pt>
                <c:pt idx="826">
                  <c:v>5.9839050308825613E-4</c:v>
                </c:pt>
                <c:pt idx="827">
                  <c:v>6.0134826120218708E-4</c:v>
                </c:pt>
                <c:pt idx="828">
                  <c:v>6.0430542070083471E-4</c:v>
                </c:pt>
                <c:pt idx="829">
                  <c:v>6.0726287950712415E-4</c:v>
                </c:pt>
                <c:pt idx="830">
                  <c:v>6.1022063762105499E-4</c:v>
                </c:pt>
                <c:pt idx="831">
                  <c:v>6.1317809642734422E-4</c:v>
                </c:pt>
                <c:pt idx="832">
                  <c:v>6.1613585454127506E-4</c:v>
                </c:pt>
                <c:pt idx="833">
                  <c:v>6.19093612655206E-4</c:v>
                </c:pt>
                <c:pt idx="834">
                  <c:v>6.2205167007677844E-4</c:v>
                </c:pt>
                <c:pt idx="835">
                  <c:v>6.2500972749835089E-4</c:v>
                </c:pt>
                <c:pt idx="836">
                  <c:v>6.2796778491992311E-4</c:v>
                </c:pt>
                <c:pt idx="837">
                  <c:v>6.3092554303385406E-4</c:v>
                </c:pt>
                <c:pt idx="838">
                  <c:v>6.33883899763068E-4</c:v>
                </c:pt>
                <c:pt idx="839">
                  <c:v>6.3684195718464044E-4</c:v>
                </c:pt>
                <c:pt idx="840">
                  <c:v>6.3980031391385438E-4</c:v>
                </c:pt>
                <c:pt idx="841">
                  <c:v>6.4275867064306853E-4</c:v>
                </c:pt>
                <c:pt idx="842">
                  <c:v>6.4571702737228247E-4</c:v>
                </c:pt>
                <c:pt idx="843">
                  <c:v>6.4867568340913791E-4</c:v>
                </c:pt>
                <c:pt idx="844">
                  <c:v>6.5163433944599345E-4</c:v>
                </c:pt>
                <c:pt idx="845">
                  <c:v>6.545929954828491E-4</c:v>
                </c:pt>
                <c:pt idx="846">
                  <c:v>6.5755165151970454E-4</c:v>
                </c:pt>
                <c:pt idx="847">
                  <c:v>6.6051060686420169E-4</c:v>
                </c:pt>
                <c:pt idx="848">
                  <c:v>6.6346926290105723E-4</c:v>
                </c:pt>
                <c:pt idx="849">
                  <c:v>6.6642851755319599E-4</c:v>
                </c:pt>
                <c:pt idx="850">
                  <c:v>6.6938717359005142E-4</c:v>
                </c:pt>
                <c:pt idx="851">
                  <c:v>6.7234642824219018E-4</c:v>
                </c:pt>
                <c:pt idx="852">
                  <c:v>6.7530568289432883E-4</c:v>
                </c:pt>
                <c:pt idx="853">
                  <c:v>6.7826523685410908E-4</c:v>
                </c:pt>
                <c:pt idx="854">
                  <c:v>6.8122419219860612E-4</c:v>
                </c:pt>
                <c:pt idx="855">
                  <c:v>6.8418374615838637E-4</c:v>
                </c:pt>
                <c:pt idx="856">
                  <c:v>6.8714300081052502E-4</c:v>
                </c:pt>
                <c:pt idx="857">
                  <c:v>6.9010285407794677E-4</c:v>
                </c:pt>
                <c:pt idx="858">
                  <c:v>6.9306270734536873E-4</c:v>
                </c:pt>
                <c:pt idx="859">
                  <c:v>6.9602196199750727E-4</c:v>
                </c:pt>
                <c:pt idx="860">
                  <c:v>6.9898181526492913E-4</c:v>
                </c:pt>
                <c:pt idx="861">
                  <c:v>7.0194166853235099E-4</c:v>
                </c:pt>
                <c:pt idx="862">
                  <c:v>7.0490152179977273E-4</c:v>
                </c:pt>
                <c:pt idx="863">
                  <c:v>7.078616743748362E-4</c:v>
                </c:pt>
                <c:pt idx="864">
                  <c:v>7.1082182694989944E-4</c:v>
                </c:pt>
                <c:pt idx="865">
                  <c:v>7.137819795249628E-4</c:v>
                </c:pt>
                <c:pt idx="866">
                  <c:v>7.1674213210002626E-4</c:v>
                </c:pt>
                <c:pt idx="867">
                  <c:v>7.1970258398273122E-4</c:v>
                </c:pt>
                <c:pt idx="868">
                  <c:v>7.2266273655779447E-4</c:v>
                </c:pt>
                <c:pt idx="869">
                  <c:v>7.2562318844049943E-4</c:v>
                </c:pt>
                <c:pt idx="870">
                  <c:v>7.2858364032320428E-4</c:v>
                </c:pt>
                <c:pt idx="871">
                  <c:v>7.3154469082119234E-4</c:v>
                </c:pt>
                <c:pt idx="872">
                  <c:v>7.345051427038973E-4</c:v>
                </c:pt>
                <c:pt idx="873">
                  <c:v>7.3746559458660226E-4</c:v>
                </c:pt>
                <c:pt idx="874">
                  <c:v>7.4042664508459032E-4</c:v>
                </c:pt>
                <c:pt idx="875">
                  <c:v>7.4338739627493689E-4</c:v>
                </c:pt>
                <c:pt idx="876">
                  <c:v>7.4634844677292495E-4</c:v>
                </c:pt>
                <c:pt idx="877">
                  <c:v>7.493091979632713E-4</c:v>
                </c:pt>
                <c:pt idx="878">
                  <c:v>7.5227054776890096E-4</c:v>
                </c:pt>
                <c:pt idx="879">
                  <c:v>7.5523189757453052E-4</c:v>
                </c:pt>
                <c:pt idx="880">
                  <c:v>7.5819294807251858E-4</c:v>
                </c:pt>
                <c:pt idx="881">
                  <c:v>7.6115399857050665E-4</c:v>
                </c:pt>
                <c:pt idx="882">
                  <c:v>7.6411564768377792E-4</c:v>
                </c:pt>
                <c:pt idx="883">
                  <c:v>7.6707729679704898E-4</c:v>
                </c:pt>
                <c:pt idx="884">
                  <c:v>7.7003864660267864E-4</c:v>
                </c:pt>
                <c:pt idx="885">
                  <c:v>7.7299999640830831E-4</c:v>
                </c:pt>
                <c:pt idx="886">
                  <c:v>7.7596194482922097E-4</c:v>
                </c:pt>
                <c:pt idx="887">
                  <c:v>7.7892389325013374E-4</c:v>
                </c:pt>
                <c:pt idx="888">
                  <c:v>7.8188584167104651E-4</c:v>
                </c:pt>
                <c:pt idx="889">
                  <c:v>7.8484749078431768E-4</c:v>
                </c:pt>
                <c:pt idx="890">
                  <c:v>7.8780943920523044E-4</c:v>
                </c:pt>
                <c:pt idx="891">
                  <c:v>7.9077138762614321E-4</c:v>
                </c:pt>
                <c:pt idx="892">
                  <c:v>7.9373363535469748E-4</c:v>
                </c:pt>
                <c:pt idx="893">
                  <c:v>7.9669588308325186E-4</c:v>
                </c:pt>
                <c:pt idx="894">
                  <c:v>7.9965813081180612E-4</c:v>
                </c:pt>
                <c:pt idx="895">
                  <c:v>8.026203785403605E-4</c:v>
                </c:pt>
                <c:pt idx="896">
                  <c:v>8.0558292557655637E-4</c:v>
                </c:pt>
                <c:pt idx="897">
                  <c:v>8.0854547261275213E-4</c:v>
                </c:pt>
                <c:pt idx="898">
                  <c:v>8.1150772034130651E-4</c:v>
                </c:pt>
                <c:pt idx="899">
                  <c:v>8.1447086599278538E-4</c:v>
                </c:pt>
                <c:pt idx="900">
                  <c:v>8.1743341302898125E-4</c:v>
                </c:pt>
                <c:pt idx="901">
                  <c:v>8.2039625937281883E-4</c:v>
                </c:pt>
                <c:pt idx="902">
                  <c:v>8.233594050242977E-4</c:v>
                </c:pt>
                <c:pt idx="903">
                  <c:v>8.2632195206049368E-4</c:v>
                </c:pt>
                <c:pt idx="904">
                  <c:v>8.2928509771197265E-4</c:v>
                </c:pt>
                <c:pt idx="905">
                  <c:v>8.3224824336345163E-4</c:v>
                </c:pt>
                <c:pt idx="906">
                  <c:v>8.352113890149306E-4</c:v>
                </c:pt>
                <c:pt idx="907">
                  <c:v>8.3817453466640969E-4</c:v>
                </c:pt>
                <c:pt idx="908">
                  <c:v>8.4113768031788855E-4</c:v>
                </c:pt>
                <c:pt idx="909">
                  <c:v>8.4410142458465074E-4</c:v>
                </c:pt>
                <c:pt idx="910">
                  <c:v>8.4706486954377132E-4</c:v>
                </c:pt>
                <c:pt idx="911">
                  <c:v>8.500283145028919E-4</c:v>
                </c:pt>
                <c:pt idx="912">
                  <c:v>8.5299205876965397E-4</c:v>
                </c:pt>
                <c:pt idx="913">
                  <c:v>8.5595550372877455E-4</c:v>
                </c:pt>
                <c:pt idx="914">
                  <c:v>8.5891924799553674E-4</c:v>
                </c:pt>
                <c:pt idx="915">
                  <c:v>8.6188329156994042E-4</c:v>
                </c:pt>
                <c:pt idx="916">
                  <c:v>8.648470358367025E-4</c:v>
                </c:pt>
                <c:pt idx="917">
                  <c:v>8.6781107941110618E-4</c:v>
                </c:pt>
                <c:pt idx="918">
                  <c:v>8.7077512298550986E-4</c:v>
                </c:pt>
                <c:pt idx="919">
                  <c:v>8.7373916655991365E-4</c:v>
                </c:pt>
                <c:pt idx="920">
                  <c:v>8.7670321013431733E-4</c:v>
                </c:pt>
                <c:pt idx="921">
                  <c:v>8.7966755301636251E-4</c:v>
                </c:pt>
                <c:pt idx="922">
                  <c:v>8.826318958984078E-4</c:v>
                </c:pt>
                <c:pt idx="923">
                  <c:v>8.8559653808809459E-4</c:v>
                </c:pt>
                <c:pt idx="924">
                  <c:v>8.8856118027778137E-4</c:v>
                </c:pt>
                <c:pt idx="925">
                  <c:v>8.9152552315982666E-4</c:v>
                </c:pt>
                <c:pt idx="926">
                  <c:v>8.9448986604187194E-4</c:v>
                </c:pt>
                <c:pt idx="927">
                  <c:v>8.9745480753920033E-4</c:v>
                </c:pt>
                <c:pt idx="928">
                  <c:v>9.0041974903652862E-4</c:v>
                </c:pt>
                <c:pt idx="929">
                  <c:v>9.0338439122621551E-4</c:v>
                </c:pt>
                <c:pt idx="930">
                  <c:v>9.063493327235439E-4</c:v>
                </c:pt>
                <c:pt idx="931">
                  <c:v>9.0931427422087229E-4</c:v>
                </c:pt>
                <c:pt idx="932">
                  <c:v>9.1227951502584218E-4</c:v>
                </c:pt>
                <c:pt idx="933">
                  <c:v>9.1524475583081217E-4</c:v>
                </c:pt>
                <c:pt idx="934">
                  <c:v>9.1820969732814056E-4</c:v>
                </c:pt>
                <c:pt idx="935">
                  <c:v>9.2117523744075205E-4</c:v>
                </c:pt>
                <c:pt idx="936">
                  <c:v>9.2414047824572194E-4</c:v>
                </c:pt>
                <c:pt idx="937">
                  <c:v>9.2710601835833343E-4</c:v>
                </c:pt>
                <c:pt idx="938">
                  <c:v>9.3007125916330343E-4</c:v>
                </c:pt>
                <c:pt idx="939">
                  <c:v>9.3303709858355652E-4</c:v>
                </c:pt>
                <c:pt idx="940">
                  <c:v>9.3600293800380951E-4</c:v>
                </c:pt>
                <c:pt idx="941">
                  <c:v>9.3896847811642111E-4</c:v>
                </c:pt>
                <c:pt idx="942">
                  <c:v>9.419343175366741E-4</c:v>
                </c:pt>
                <c:pt idx="943">
                  <c:v>9.449001569569272E-4</c:v>
                </c:pt>
                <c:pt idx="944">
                  <c:v>9.478662956848218E-4</c:v>
                </c:pt>
                <c:pt idx="945">
                  <c:v>9.5083213510507489E-4</c:v>
                </c:pt>
                <c:pt idx="946">
                  <c:v>9.537982738329696E-4</c:v>
                </c:pt>
                <c:pt idx="947">
                  <c:v>9.5676441256086408E-4</c:v>
                </c:pt>
                <c:pt idx="948">
                  <c:v>9.5973055128875879E-4</c:v>
                </c:pt>
                <c:pt idx="949">
                  <c:v>9.6209238788833658E-4</c:v>
                </c:pt>
                <c:pt idx="950">
                  <c:v>9.6419622130088675E-4</c:v>
                </c:pt>
                <c:pt idx="951">
                  <c:v>9.6630035402107842E-4</c:v>
                </c:pt>
                <c:pt idx="952">
                  <c:v>9.6840418743362848E-4</c:v>
                </c:pt>
                <c:pt idx="953">
                  <c:v>9.7050802084617865E-4</c:v>
                </c:pt>
                <c:pt idx="954">
                  <c:v>9.7261215356637021E-4</c:v>
                </c:pt>
                <c:pt idx="955">
                  <c:v>9.7471628628656188E-4</c:v>
                </c:pt>
                <c:pt idx="956">
                  <c:v>9.7682011969911194E-4</c:v>
                </c:pt>
                <c:pt idx="957">
                  <c:v>9.7892395311166211E-4</c:v>
                </c:pt>
                <c:pt idx="958">
                  <c:v>9.8102808583185367E-4</c:v>
                </c:pt>
                <c:pt idx="959">
                  <c:v>9.8313191924440384E-4</c:v>
                </c:pt>
                <c:pt idx="960">
                  <c:v>9.85236351272237E-4</c:v>
                </c:pt>
                <c:pt idx="961">
                  <c:v>9.8733988537714557E-4</c:v>
                </c:pt>
                <c:pt idx="962">
                  <c:v>9.8944401809733713E-4</c:v>
                </c:pt>
                <c:pt idx="963">
                  <c:v>9.915481508175289E-4</c:v>
                </c:pt>
                <c:pt idx="964">
                  <c:v>9.9365198423007907E-4</c:v>
                </c:pt>
                <c:pt idx="965">
                  <c:v>9.9575611695027063E-4</c:v>
                </c:pt>
                <c:pt idx="966">
                  <c:v>9.9786024967046219E-4</c:v>
                </c:pt>
                <c:pt idx="967">
                  <c:v>9.9996408308301236E-4</c:v>
                </c:pt>
                <c:pt idx="968">
                  <c:v>1.0020682158032041E-3</c:v>
                </c:pt>
                <c:pt idx="969">
                  <c:v>1.0041723485233957E-3</c:v>
                </c:pt>
                <c:pt idx="970">
                  <c:v>1.0062761819359457E-3</c:v>
                </c:pt>
                <c:pt idx="971">
                  <c:v>1.0083803146561374E-3</c:v>
                </c:pt>
                <c:pt idx="972">
                  <c:v>1.010484447376329E-3</c:v>
                </c:pt>
                <c:pt idx="973">
                  <c:v>1.0125885800965208E-3</c:v>
                </c:pt>
                <c:pt idx="974">
                  <c:v>1.0146924135090707E-3</c:v>
                </c:pt>
                <c:pt idx="975">
                  <c:v>1.0167965462292625E-3</c:v>
                </c:pt>
                <c:pt idx="976">
                  <c:v>1.0189009782570957E-3</c:v>
                </c:pt>
                <c:pt idx="977">
                  <c:v>1.0210048116696458E-3</c:v>
                </c:pt>
                <c:pt idx="978">
                  <c:v>1.0231089443898374E-3</c:v>
                </c:pt>
                <c:pt idx="979">
                  <c:v>1.0252130771100289E-3</c:v>
                </c:pt>
                <c:pt idx="980">
                  <c:v>1.0273172098302207E-3</c:v>
                </c:pt>
                <c:pt idx="981">
                  <c:v>1.0294213425504125E-3</c:v>
                </c:pt>
                <c:pt idx="982">
                  <c:v>1.0315254752706041E-3</c:v>
                </c:pt>
                <c:pt idx="983">
                  <c:v>1.0336299072984372E-3</c:v>
                </c:pt>
                <c:pt idx="984">
                  <c:v>1.0357337407109872E-3</c:v>
                </c:pt>
                <c:pt idx="985">
                  <c:v>1.0378378734311789E-3</c:v>
                </c:pt>
                <c:pt idx="986">
                  <c:v>1.0399423054590121E-3</c:v>
                </c:pt>
                <c:pt idx="987">
                  <c:v>1.0420464381792037E-3</c:v>
                </c:pt>
                <c:pt idx="988">
                  <c:v>1.0441502715917538E-3</c:v>
                </c:pt>
                <c:pt idx="989">
                  <c:v>1.0462544043119456E-3</c:v>
                </c:pt>
                <c:pt idx="990">
                  <c:v>1.0483588363397788E-3</c:v>
                </c:pt>
                <c:pt idx="991">
                  <c:v>1.0504629690599703E-3</c:v>
                </c:pt>
                <c:pt idx="992">
                  <c:v>1.0525671017801621E-3</c:v>
                </c:pt>
                <c:pt idx="993">
                  <c:v>1.0546712345003537E-3</c:v>
                </c:pt>
                <c:pt idx="994">
                  <c:v>1.0567759658358287E-3</c:v>
                </c:pt>
                <c:pt idx="995">
                  <c:v>1.0588797992483786E-3</c:v>
                </c:pt>
                <c:pt idx="996">
                  <c:v>1.0609842312762118E-3</c:v>
                </c:pt>
                <c:pt idx="997">
                  <c:v>1.0630883639964036E-3</c:v>
                </c:pt>
                <c:pt idx="998">
                  <c:v>1.0651924967165951E-3</c:v>
                </c:pt>
                <c:pt idx="999">
                  <c:v>1.0672966294367867E-3</c:v>
                </c:pt>
                <c:pt idx="1000">
                  <c:v>1.0694007621569785E-3</c:v>
                </c:pt>
                <c:pt idx="1001">
                  <c:v>1.0715051941848116E-3</c:v>
                </c:pt>
                <c:pt idx="1002">
                  <c:v>1.0736096262126448E-3</c:v>
                </c:pt>
                <c:pt idx="1003">
                  <c:v>1.0757137589328366E-3</c:v>
                </c:pt>
                <c:pt idx="1004">
                  <c:v>1.0778178916530281E-3</c:v>
                </c:pt>
                <c:pt idx="1005">
                  <c:v>1.0799223236808613E-3</c:v>
                </c:pt>
                <c:pt idx="1006">
                  <c:v>1.0820267557086947E-3</c:v>
                </c:pt>
                <c:pt idx="1007">
                  <c:v>1.0841305891212446E-3</c:v>
                </c:pt>
                <c:pt idx="1008">
                  <c:v>1.0862350211490778E-3</c:v>
                </c:pt>
                <c:pt idx="1009">
                  <c:v>1.0883391538692696E-3</c:v>
                </c:pt>
                <c:pt idx="1010">
                  <c:v>1.0904435858971027E-3</c:v>
                </c:pt>
                <c:pt idx="1011">
                  <c:v>1.0925480179249361E-3</c:v>
                </c:pt>
                <c:pt idx="1012">
                  <c:v>1.0946521506451277E-3</c:v>
                </c:pt>
                <c:pt idx="1013">
                  <c:v>1.0967565826729608E-3</c:v>
                </c:pt>
                <c:pt idx="1014">
                  <c:v>1.0988610147007942E-3</c:v>
                </c:pt>
                <c:pt idx="1015">
                  <c:v>1.1009654467286274E-3</c:v>
                </c:pt>
                <c:pt idx="1016">
                  <c:v>1.1030698787564605E-3</c:v>
                </c:pt>
                <c:pt idx="1017">
                  <c:v>1.1051740114766521E-3</c:v>
                </c:pt>
                <c:pt idx="1018">
                  <c:v>1.1072781441968439E-3</c:v>
                </c:pt>
                <c:pt idx="1019">
                  <c:v>1.1093828755323186E-3</c:v>
                </c:pt>
                <c:pt idx="1020">
                  <c:v>1.1114873075601518E-3</c:v>
                </c:pt>
                <c:pt idx="1021">
                  <c:v>1.1135914402803436E-3</c:v>
                </c:pt>
                <c:pt idx="1022">
                  <c:v>1.1156958723081767E-3</c:v>
                </c:pt>
                <c:pt idx="1023">
                  <c:v>1.1178000050283683E-3</c:v>
                </c:pt>
                <c:pt idx="1024">
                  <c:v>1.1199044370562015E-3</c:v>
                </c:pt>
                <c:pt idx="1025">
                  <c:v>1.1220088690840346E-3</c:v>
                </c:pt>
                <c:pt idx="1026">
                  <c:v>1.124113301111868E-3</c:v>
                </c:pt>
                <c:pt idx="1027">
                  <c:v>1.1262177331397012E-3</c:v>
                </c:pt>
                <c:pt idx="1028">
                  <c:v>1.1283221651675343E-3</c:v>
                </c:pt>
                <c:pt idx="1029">
                  <c:v>1.1304268965030093E-3</c:v>
                </c:pt>
                <c:pt idx="1030">
                  <c:v>1.1325310292232009E-3</c:v>
                </c:pt>
                <c:pt idx="1031">
                  <c:v>1.1346357605586757E-3</c:v>
                </c:pt>
                <c:pt idx="1032">
                  <c:v>1.1367398932788672E-3</c:v>
                </c:pt>
                <c:pt idx="1033">
                  <c:v>1.1388443253067004E-3</c:v>
                </c:pt>
                <c:pt idx="1034">
                  <c:v>1.1409490566421754E-3</c:v>
                </c:pt>
                <c:pt idx="1035">
                  <c:v>1.1430534886700085E-3</c:v>
                </c:pt>
                <c:pt idx="1036">
                  <c:v>1.1478956876952234E-3</c:v>
                </c:pt>
                <c:pt idx="1037">
                  <c:v>1.1558686446511929E-3</c:v>
                </c:pt>
                <c:pt idx="1038">
                  <c:v>1.1638460912217858E-3</c:v>
                </c:pt>
                <c:pt idx="1039">
                  <c:v>1.1718289253299268E-3</c:v>
                </c:pt>
                <c:pt idx="1040">
                  <c:v>1.1798159497450498E-3</c:v>
                </c:pt>
                <c:pt idx="1041">
                  <c:v>1.1878086610053623E-3</c:v>
                </c:pt>
                <c:pt idx="1042">
                  <c:v>1.1958061611879399E-3</c:v>
                </c:pt>
                <c:pt idx="1043">
                  <c:v>1.2038081509851411E-3</c:v>
                </c:pt>
                <c:pt idx="1044">
                  <c:v>1.2118149297046074E-3</c:v>
                </c:pt>
                <c:pt idx="1045">
                  <c:v>1.21982679665398E-3</c:v>
                </c:pt>
                <c:pt idx="1046">
                  <c:v>1.2278437518332592E-3</c:v>
                </c:pt>
                <c:pt idx="1047">
                  <c:v>1.2358648973195205E-3</c:v>
                </c:pt>
                <c:pt idx="1048">
                  <c:v>1.2438914303433298E-3</c:v>
                </c:pt>
                <c:pt idx="1049">
                  <c:v>1.2519227522894041E-3</c:v>
                </c:pt>
                <c:pt idx="1050">
                  <c:v>1.2599591624653848E-3</c:v>
                </c:pt>
                <c:pt idx="1051">
                  <c:v>1.2679997629483479E-3</c:v>
                </c:pt>
                <c:pt idx="1052">
                  <c:v>1.2760457509688589E-3</c:v>
                </c:pt>
                <c:pt idx="1053">
                  <c:v>1.2840968272192761E-3</c:v>
                </c:pt>
                <c:pt idx="1054">
                  <c:v>1.2921520937766758E-3</c:v>
                </c:pt>
                <c:pt idx="1055">
                  <c:v>1.3002127478716234E-3</c:v>
                </c:pt>
                <c:pt idx="1056">
                  <c:v>1.3082781908888357E-3</c:v>
                </c:pt>
                <c:pt idx="1057">
                  <c:v>1.3163487221359549E-3</c:v>
                </c:pt>
                <c:pt idx="1058">
                  <c:v>1.3244237429976976E-3</c:v>
                </c:pt>
                <c:pt idx="1059">
                  <c:v>1.3325038520893469E-3</c:v>
                </c:pt>
                <c:pt idx="1060">
                  <c:v>1.3405884507956193E-3</c:v>
                </c:pt>
                <c:pt idx="1061">
                  <c:v>1.3486784370394403E-3</c:v>
                </c:pt>
                <c:pt idx="1062">
                  <c:v>1.3567729128978845E-3</c:v>
                </c:pt>
                <c:pt idx="1063">
                  <c:v>1.3648724769862353E-3</c:v>
                </c:pt>
                <c:pt idx="1064">
                  <c:v>1.3729771293044927E-3</c:v>
                </c:pt>
                <c:pt idx="1065">
                  <c:v>1.3810856726220906E-3</c:v>
                </c:pt>
                <c:pt idx="1066">
                  <c:v>1.3891999027848779E-3</c:v>
                </c:pt>
                <c:pt idx="1067">
                  <c:v>1.3973192211775719E-3</c:v>
                </c:pt>
                <c:pt idx="1068">
                  <c:v>1.4054430291848895E-3</c:v>
                </c:pt>
                <c:pt idx="1069">
                  <c:v>1.4135713268068303E-3</c:v>
                </c:pt>
                <c:pt idx="1070">
                  <c:v>1.4217050119663193E-3</c:v>
                </c:pt>
                <c:pt idx="1071">
                  <c:v>1.4298434860480734E-3</c:v>
                </c:pt>
                <c:pt idx="1072">
                  <c:v>1.4379864497444511E-3</c:v>
                </c:pt>
                <c:pt idx="1073">
                  <c:v>1.4461345016707351E-3</c:v>
                </c:pt>
                <c:pt idx="1074">
                  <c:v>1.4542876418269259E-3</c:v>
                </c:pt>
                <c:pt idx="1075">
                  <c:v>1.4624458702130233E-3</c:v>
                </c:pt>
                <c:pt idx="1076">
                  <c:v>1.4706082889061024E-3</c:v>
                </c:pt>
                <c:pt idx="1077">
                  <c:v>1.4787763944443713E-3</c:v>
                </c:pt>
                <c:pt idx="1078">
                  <c:v>1.486948690289622E-3</c:v>
                </c:pt>
                <c:pt idx="1079">
                  <c:v>1.4951260743647794E-3</c:v>
                </c:pt>
                <c:pt idx="1080">
                  <c:v>1.5033082473622018E-3</c:v>
                </c:pt>
                <c:pt idx="1081">
                  <c:v>1.5114949099742476E-3</c:v>
                </c:pt>
                <c:pt idx="1082">
                  <c:v>1.5196872594314831E-3</c:v>
                </c:pt>
                <c:pt idx="1083">
                  <c:v>1.5278840985033422E-3</c:v>
                </c:pt>
                <c:pt idx="1084">
                  <c:v>1.5360854271898245E-3</c:v>
                </c:pt>
                <c:pt idx="1085">
                  <c:v>1.5442924427214967E-3</c:v>
                </c:pt>
                <c:pt idx="1086">
                  <c:v>1.5525042471754337E-3</c:v>
                </c:pt>
                <c:pt idx="1087">
                  <c:v>1.5607202419363527E-3</c:v>
                </c:pt>
                <c:pt idx="1088">
                  <c:v>1.5689413249271784E-3</c:v>
                </c:pt>
                <c:pt idx="1089">
                  <c:v>1.5771674961479107E-3</c:v>
                </c:pt>
                <c:pt idx="1090">
                  <c:v>1.5853981569832662E-3</c:v>
                </c:pt>
                <c:pt idx="1091">
                  <c:v>1.5936339060485286E-3</c:v>
                </c:pt>
                <c:pt idx="1092">
                  <c:v>1.6018750426513391E-3</c:v>
                </c:pt>
                <c:pt idx="1093">
                  <c:v>1.6101200702534895E-3</c:v>
                </c:pt>
                <c:pt idx="1094">
                  <c:v>1.61837078470083E-3</c:v>
                </c:pt>
                <c:pt idx="1095">
                  <c:v>1.6266256894551523E-3</c:v>
                </c:pt>
                <c:pt idx="1096">
                  <c:v>1.6348859817470226E-3</c:v>
                </c:pt>
                <c:pt idx="1097">
                  <c:v>1.6431513622687996E-3</c:v>
                </c:pt>
                <c:pt idx="1098">
                  <c:v>1.6514209330975587E-3</c:v>
                </c:pt>
                <c:pt idx="1099">
                  <c:v>1.6596958914638655E-3</c:v>
                </c:pt>
                <c:pt idx="1100">
                  <c:v>1.6679753394447962E-3</c:v>
                </c:pt>
                <c:pt idx="1101">
                  <c:v>1.6762598756556333E-3</c:v>
                </c:pt>
                <c:pt idx="1102">
                  <c:v>1.6845492007887355E-3</c:v>
                </c:pt>
                <c:pt idx="1103">
                  <c:v>1.6928430155364609E-3</c:v>
                </c:pt>
                <c:pt idx="1104">
                  <c:v>1.7011425171293763E-3</c:v>
                </c:pt>
                <c:pt idx="1105">
                  <c:v>1.7094462090292734E-3</c:v>
                </c:pt>
                <c:pt idx="1106">
                  <c:v>1.7177552884667187E-3</c:v>
                </c:pt>
                <c:pt idx="1107">
                  <c:v>1.7260688575187876E-3</c:v>
                </c:pt>
                <c:pt idx="1108">
                  <c:v>1.7343878141084046E-3</c:v>
                </c:pt>
                <c:pt idx="1109">
                  <c:v>1.7427106616973616E-3</c:v>
                </c:pt>
                <c:pt idx="1110">
                  <c:v>1.7510391961315084E-3</c:v>
                </c:pt>
                <c:pt idx="1111">
                  <c:v>1.7593722201802789E-3</c:v>
                </c:pt>
                <c:pt idx="1112">
                  <c:v>1.7682888941300981E-3</c:v>
                </c:pt>
                <c:pt idx="1113">
                  <c:v>1.7779520413379768E-3</c:v>
                </c:pt>
                <c:pt idx="1114">
                  <c:v>1.7876331470043495E-3</c:v>
                </c:pt>
                <c:pt idx="1115">
                  <c:v>1.7973322111292157E-3</c:v>
                </c:pt>
                <c:pt idx="1116">
                  <c:v>1.8070495330202174E-3</c:v>
                </c:pt>
                <c:pt idx="1117">
                  <c:v>1.8167842147544298E-3</c:v>
                </c:pt>
                <c:pt idx="1118">
                  <c:v>1.826537752870061E-3</c:v>
                </c:pt>
                <c:pt idx="1119">
                  <c:v>1.8363086508289025E-3</c:v>
                </c:pt>
                <c:pt idx="1120">
                  <c:v>1.846097507246238E-3</c:v>
                </c:pt>
                <c:pt idx="1121">
                  <c:v>1.8559049207373503E-3</c:v>
                </c:pt>
                <c:pt idx="1122">
                  <c:v>1.8657293947640318E-3</c:v>
                </c:pt>
                <c:pt idx="1123">
                  <c:v>1.8755721265568486E-3</c:v>
                </c:pt>
                <c:pt idx="1124">
                  <c:v>1.8854325175005177E-3</c:v>
                </c:pt>
                <c:pt idx="1125">
                  <c:v>1.8953111662103222E-3</c:v>
                </c:pt>
                <c:pt idx="1126">
                  <c:v>1.9052071747633374E-3</c:v>
                </c:pt>
                <c:pt idx="1127">
                  <c:v>1.9151226383130541E-3</c:v>
                </c:pt>
                <c:pt idx="1128">
                  <c:v>1.9250542644754154E-3</c:v>
                </c:pt>
                <c:pt idx="1129">
                  <c:v>1.9350053456344781E-3</c:v>
                </c:pt>
                <c:pt idx="1130">
                  <c:v>1.9449740859443935E-3</c:v>
                </c:pt>
                <c:pt idx="1131">
                  <c:v>1.9549595874822361E-3</c:v>
                </c:pt>
                <c:pt idx="1132">
                  <c:v>1.96496454401678E-3</c:v>
                </c:pt>
                <c:pt idx="1133">
                  <c:v>1.9749865610868937E-3</c:v>
                </c:pt>
                <c:pt idx="1134">
                  <c:v>1.9850268359231427E-3</c:v>
                </c:pt>
                <c:pt idx="1135">
                  <c:v>1.9950850692178851E-3</c:v>
                </c:pt>
                <c:pt idx="1136">
                  <c:v>2.0051615602787632E-3</c:v>
                </c:pt>
                <c:pt idx="1137">
                  <c:v>2.0152551118752101E-3</c:v>
                </c:pt>
                <c:pt idx="1138">
                  <c:v>2.0253675198530761E-3</c:v>
                </c:pt>
                <c:pt idx="1139">
                  <c:v>2.0354975869817937E-3</c:v>
                </c:pt>
                <c:pt idx="1140">
                  <c:v>2.0456450139537223E-3</c:v>
                </c:pt>
                <c:pt idx="1141">
                  <c:v>2.055811297307069E-3</c:v>
                </c:pt>
                <c:pt idx="1142">
                  <c:v>2.0659946411959854E-3</c:v>
                </c:pt>
                <c:pt idx="1143">
                  <c:v>2.07619684146632E-3</c:v>
                </c:pt>
                <c:pt idx="1144">
                  <c:v>2.0864164015798651E-3</c:v>
                </c:pt>
                <c:pt idx="1145">
                  <c:v>2.0966545187671875E-3</c:v>
                </c:pt>
                <c:pt idx="1146">
                  <c:v>2.1069093971824377E-3</c:v>
                </c:pt>
                <c:pt idx="1147">
                  <c:v>2.1171834312867475E-3</c:v>
                </c:pt>
                <c:pt idx="1148">
                  <c:v>2.1274748252342679E-3</c:v>
                </c:pt>
                <c:pt idx="1149">
                  <c:v>2.1377847762555657E-3</c:v>
                </c:pt>
                <c:pt idx="1150">
                  <c:v>2.1481114885047907E-3</c:v>
                </c:pt>
                <c:pt idx="1151">
                  <c:v>2.1584570571354343E-3</c:v>
                </c:pt>
                <c:pt idx="1152">
                  <c:v>2.1688208835322132E-3</c:v>
                </c:pt>
                <c:pt idx="1153">
                  <c:v>2.1792017704645615E-3</c:v>
                </c:pt>
                <c:pt idx="1154">
                  <c:v>2.1896015137783278E-3</c:v>
                </c:pt>
                <c:pt idx="1155">
                  <c:v>2.2000183176276635E-3</c:v>
                </c:pt>
                <c:pt idx="1156">
                  <c:v>2.210453379243135E-3</c:v>
                </c:pt>
                <c:pt idx="1157">
                  <c:v>2.2209061000094581E-3</c:v>
                </c:pt>
                <c:pt idx="1158">
                  <c:v>2.2313776771571998E-3</c:v>
                </c:pt>
                <c:pt idx="1159">
                  <c:v>2.2418666141481524E-3</c:v>
                </c:pt>
                <c:pt idx="1160">
                  <c:v>2.2523732102899571E-3</c:v>
                </c:pt>
                <c:pt idx="1161">
                  <c:v>2.2628983635055388E-3</c:v>
                </c:pt>
                <c:pt idx="1162">
                  <c:v>2.2734414751796146E-3</c:v>
                </c:pt>
                <c:pt idx="1163">
                  <c:v>2.2840022460045421E-3</c:v>
                </c:pt>
                <c:pt idx="1164">
                  <c:v>2.2945809752879637E-3</c:v>
                </c:pt>
                <c:pt idx="1165">
                  <c:v>2.3051779623375207E-3</c:v>
                </c:pt>
                <c:pt idx="1166">
                  <c:v>2.3157923092302886E-3</c:v>
                </c:pt>
                <c:pt idx="1167">
                  <c:v>2.3264255125044746E-3</c:v>
                </c:pt>
                <c:pt idx="1168">
                  <c:v>2.33707577631423E-3</c:v>
                </c:pt>
                <c:pt idx="1169">
                  <c:v>2.3477442978901207E-3</c:v>
                </c:pt>
                <c:pt idx="1170">
                  <c:v>2.3584304786168635E-3</c:v>
                </c:pt>
                <c:pt idx="1171">
                  <c:v>2.3691346178021E-3</c:v>
                </c:pt>
                <c:pt idx="1172">
                  <c:v>2.3798570147534723E-3</c:v>
                </c:pt>
                <c:pt idx="1173">
                  <c:v>2.3905973701633379E-3</c:v>
                </c:pt>
                <c:pt idx="1174">
                  <c:v>2.4013562826469808E-3</c:v>
                </c:pt>
                <c:pt idx="1175">
                  <c:v>2.4121322556661931E-3</c:v>
                </c:pt>
                <c:pt idx="1176">
                  <c:v>2.4229264864515402E-3</c:v>
                </c:pt>
                <c:pt idx="1177">
                  <c:v>2.4337383763877395E-3</c:v>
                </c:pt>
                <c:pt idx="1178">
                  <c:v>2.4445688233977166E-3</c:v>
                </c:pt>
                <c:pt idx="1179">
                  <c:v>2.4554166302509037E-3</c:v>
                </c:pt>
                <c:pt idx="1180">
                  <c:v>2.4662823955625846E-3</c:v>
                </c:pt>
                <c:pt idx="1181">
                  <c:v>2.4771661193327592E-3</c:v>
                </c:pt>
                <c:pt idx="1182">
                  <c:v>2.4880689987919944E-3</c:v>
                </c:pt>
                <c:pt idx="1183">
                  <c:v>2.4989880408638736E-3</c:v>
                </c:pt>
                <c:pt idx="1184">
                  <c:v>2.509926238624813E-3</c:v>
                </c:pt>
                <c:pt idx="1185">
                  <c:v>2.5208820955366046E-3</c:v>
                </c:pt>
                <c:pt idx="1186">
                  <c:v>2.5318562102145314E-3</c:v>
                </c:pt>
                <c:pt idx="1187">
                  <c:v>2.542847385428028E-3</c:v>
                </c:pt>
                <c:pt idx="1188">
                  <c:v>2.5538568184076591E-3</c:v>
                </c:pt>
                <c:pt idx="1189">
                  <c:v>2.5648842098457848E-3</c:v>
                </c:pt>
                <c:pt idx="1190">
                  <c:v>2.5759295597424037E-3</c:v>
                </c:pt>
                <c:pt idx="1191">
                  <c:v>2.586993167405158E-3</c:v>
                </c:pt>
                <c:pt idx="1192">
                  <c:v>2.5980747335264064E-3</c:v>
                </c:pt>
                <c:pt idx="1193">
                  <c:v>2.6091745574137902E-3</c:v>
                </c:pt>
                <c:pt idx="1194">
                  <c:v>2.6202917411443849E-3</c:v>
                </c:pt>
                <c:pt idx="1195">
                  <c:v>2.6314268833334729E-3</c:v>
                </c:pt>
                <c:pt idx="1196">
                  <c:v>2.6425802832886966E-3</c:v>
                </c:pt>
                <c:pt idx="1197">
                  <c:v>2.6537516417024141E-3</c:v>
                </c:pt>
                <c:pt idx="1198">
                  <c:v>2.6649406592669836E-3</c:v>
                </c:pt>
                <c:pt idx="1199">
                  <c:v>2.6761476352900469E-3</c:v>
                </c:pt>
                <c:pt idx="1200">
                  <c:v>2.6873722704639628E-3</c:v>
                </c:pt>
                <c:pt idx="1201">
                  <c:v>2.6986154627116556E-3</c:v>
                </c:pt>
                <c:pt idx="1202">
                  <c:v>2.7098766134178421E-3</c:v>
                </c:pt>
                <c:pt idx="1203">
                  <c:v>2.7211554232748807E-3</c:v>
                </c:pt>
                <c:pt idx="1204">
                  <c:v>2.7324524908980546E-3</c:v>
                </c:pt>
                <c:pt idx="1205">
                  <c:v>2.7437666190567979E-3</c:v>
                </c:pt>
                <c:pt idx="1206">
                  <c:v>2.7550993042893177E-3</c:v>
                </c:pt>
                <c:pt idx="1207">
                  <c:v>2.7664508459032565E-3</c:v>
                </c:pt>
                <c:pt idx="1208">
                  <c:v>2.7778188494374809E-3</c:v>
                </c:pt>
                <c:pt idx="1209">
                  <c:v>2.7892060086607659E-3</c:v>
                </c:pt>
                <c:pt idx="1210">
                  <c:v>2.8006099291119782E-3</c:v>
                </c:pt>
                <c:pt idx="1211">
                  <c:v>2.8120324066369671E-3</c:v>
                </c:pt>
                <c:pt idx="1212">
                  <c:v>2.8234731419280916E-3</c:v>
                </c:pt>
                <c:pt idx="1213">
                  <c:v>2.834932134985352E-3</c:v>
                </c:pt>
                <c:pt idx="1214">
                  <c:v>2.8464078892705392E-3</c:v>
                </c:pt>
                <c:pt idx="1215">
                  <c:v>2.8579019013218626E-3</c:v>
                </c:pt>
                <c:pt idx="1216">
                  <c:v>2.8694141711393204E-3</c:v>
                </c:pt>
                <c:pt idx="1217">
                  <c:v>2.880944698722914E-3</c:v>
                </c:pt>
                <c:pt idx="1218">
                  <c:v>2.8924925861497186E-3</c:v>
                </c:pt>
                <c:pt idx="1219">
                  <c:v>2.9040590306502992E-3</c:v>
                </c:pt>
                <c:pt idx="1220">
                  <c:v>2.9156431343017332E-3</c:v>
                </c:pt>
                <c:pt idx="1221">
                  <c:v>2.9272454957193022E-3</c:v>
                </c:pt>
                <c:pt idx="1222">
                  <c:v>2.93886491767244E-3</c:v>
                </c:pt>
                <c:pt idx="1223">
                  <c:v>2.9505028966993548E-3</c:v>
                </c:pt>
                <c:pt idx="1224">
                  <c:v>2.9621585348771221E-3</c:v>
                </c:pt>
                <c:pt idx="1225">
                  <c:v>2.9738321315133831E-3</c:v>
                </c:pt>
                <c:pt idx="1226">
                  <c:v>2.9855242852234211E-3</c:v>
                </c:pt>
                <c:pt idx="1227">
                  <c:v>2.9972337987766696E-3</c:v>
                </c:pt>
                <c:pt idx="1228">
                  <c:v>3.0089606721731294E-3</c:v>
                </c:pt>
                <c:pt idx="1229">
                  <c:v>3.0207055040280821E-3</c:v>
                </c:pt>
                <c:pt idx="1230">
                  <c:v>3.0324712874179446E-3</c:v>
                </c:pt>
                <c:pt idx="1231">
                  <c:v>3.0442520361898852E-3</c:v>
                </c:pt>
                <c:pt idx="1232">
                  <c:v>3.0560507434203199E-3</c:v>
                </c:pt>
                <c:pt idx="1233">
                  <c:v>3.067870402185664E-3</c:v>
                </c:pt>
                <c:pt idx="1234">
                  <c:v>3.0797050263330862E-3</c:v>
                </c:pt>
                <c:pt idx="1235">
                  <c:v>3.0915576089390021E-3</c:v>
                </c:pt>
                <c:pt idx="1236">
                  <c:v>3.1034281500034121E-3</c:v>
                </c:pt>
                <c:pt idx="1237">
                  <c:v>3.1153196426027311E-3</c:v>
                </c:pt>
                <c:pt idx="1238">
                  <c:v>3.1272261005841286E-3</c:v>
                </c:pt>
                <c:pt idx="1239">
                  <c:v>3.1391505170240202E-3</c:v>
                </c:pt>
                <c:pt idx="1240">
                  <c:v>3.1510958849988203E-3</c:v>
                </c:pt>
                <c:pt idx="1241">
                  <c:v>3.1630562183556994E-3</c:v>
                </c:pt>
                <c:pt idx="1242">
                  <c:v>3.1750345101710722E-3</c:v>
                </c:pt>
                <c:pt idx="1243">
                  <c:v>3.1870307604449383E-3</c:v>
                </c:pt>
                <c:pt idx="1244">
                  <c:v>3.199044969177299E-3</c:v>
                </c:pt>
                <c:pt idx="1245">
                  <c:v>3.2110801294445686E-3</c:v>
                </c:pt>
                <c:pt idx="1246">
                  <c:v>3.2231302550939163E-3</c:v>
                </c:pt>
                <c:pt idx="1247">
                  <c:v>3.2351983392017582E-3</c:v>
                </c:pt>
                <c:pt idx="1248">
                  <c:v>3.2472843817680942E-3</c:v>
                </c:pt>
                <c:pt idx="1249">
                  <c:v>3.2608579833130003E-3</c:v>
                </c:pt>
                <c:pt idx="1250">
                  <c:v>3.2759580538298805E-3</c:v>
                </c:pt>
                <c:pt idx="1251">
                  <c:v>3.2913394735298303E-3</c:v>
                </c:pt>
                <c:pt idx="1252">
                  <c:v>3.3070052354892661E-3</c:v>
                </c:pt>
                <c:pt idx="1253">
                  <c:v>3.3229553397081868E-3</c:v>
                </c:pt>
                <c:pt idx="1254">
                  <c:v>3.3391867931101774E-3</c:v>
                </c:pt>
                <c:pt idx="1255">
                  <c:v>3.3557025887716533E-3</c:v>
                </c:pt>
                <c:pt idx="1256">
                  <c:v>3.3725027266926148E-3</c:v>
                </c:pt>
                <c:pt idx="1257">
                  <c:v>3.3895842137966455E-3</c:v>
                </c:pt>
                <c:pt idx="1258">
                  <c:v>3.4069500431601618E-3</c:v>
                </c:pt>
                <c:pt idx="1259">
                  <c:v>3.4246002147831638E-3</c:v>
                </c:pt>
                <c:pt idx="1260">
                  <c:v>3.4425317355892349E-3</c:v>
                </c:pt>
                <c:pt idx="1261">
                  <c:v>3.4607475986547917E-3</c:v>
                </c:pt>
                <c:pt idx="1262">
                  <c:v>3.4792448109034185E-3</c:v>
                </c:pt>
                <c:pt idx="1263">
                  <c:v>3.49802636541153E-3</c:v>
                </c:pt>
                <c:pt idx="1264">
                  <c:v>3.5170922621791272E-3</c:v>
                </c:pt>
                <c:pt idx="1265">
                  <c:v>3.5364425012062097E-3</c:v>
                </c:pt>
                <c:pt idx="1266">
                  <c:v>3.5560740894163617E-3</c:v>
                </c:pt>
                <c:pt idx="1267">
                  <c:v>3.5759900198859993E-3</c:v>
                </c:pt>
                <c:pt idx="1268">
                  <c:v>3.5961872995387066E-3</c:v>
                </c:pt>
                <c:pt idx="1269">
                  <c:v>3.6166689214508999E-3</c:v>
                </c:pt>
                <c:pt idx="1270">
                  <c:v>3.6374348856225776E-3</c:v>
                </c:pt>
                <c:pt idx="1271">
                  <c:v>3.6584821989773257E-3</c:v>
                </c:pt>
                <c:pt idx="1272">
                  <c:v>3.6798138545915586E-3</c:v>
                </c:pt>
                <c:pt idx="1273">
                  <c:v>3.7014268593888616E-3</c:v>
                </c:pt>
                <c:pt idx="1274">
                  <c:v>3.7233271995220658E-3</c:v>
                </c:pt>
                <c:pt idx="1275">
                  <c:v>3.7455088888383387E-3</c:v>
                </c:pt>
                <c:pt idx="1276">
                  <c:v>3.7679749204140977E-3</c:v>
                </c:pt>
                <c:pt idx="1277">
                  <c:v>3.7907223011729263E-3</c:v>
                </c:pt>
                <c:pt idx="1278">
                  <c:v>3.8137510311148253E-3</c:v>
                </c:pt>
                <c:pt idx="1279">
                  <c:v>3.8370670963926243E-3</c:v>
                </c:pt>
                <c:pt idx="1280">
                  <c:v>3.8606645108534934E-3</c:v>
                </c:pt>
                <c:pt idx="1281">
                  <c:v>3.8845462675738481E-3</c:v>
                </c:pt>
                <c:pt idx="1282">
                  <c:v>3.9087093734772723E-3</c:v>
                </c:pt>
                <c:pt idx="1283">
                  <c:v>3.9331568216401823E-3</c:v>
                </c:pt>
                <c:pt idx="1284">
                  <c:v>3.9578886120625765E-3</c:v>
                </c:pt>
                <c:pt idx="1285">
                  <c:v>3.9829017516680417E-3</c:v>
                </c:pt>
                <c:pt idx="1286">
                  <c:v>4.0081992335329912E-3</c:v>
                </c:pt>
                <c:pt idx="1287">
                  <c:v>4.0337810576574267E-3</c:v>
                </c:pt>
                <c:pt idx="1288">
                  <c:v>4.0596442309649315E-3</c:v>
                </c:pt>
                <c:pt idx="1289">
                  <c:v>4.0857917465319223E-3</c:v>
                </c:pt>
                <c:pt idx="1290">
                  <c:v>4.1122236043583983E-3</c:v>
                </c:pt>
                <c:pt idx="1291">
                  <c:v>4.1389338182915274E-3</c:v>
                </c:pt>
                <c:pt idx="1292">
                  <c:v>4.1659343606369748E-3</c:v>
                </c:pt>
                <c:pt idx="1293">
                  <c:v>4.1932132590890752E-3</c:v>
                </c:pt>
                <c:pt idx="1294">
                  <c:v>4.2207764998006608E-3</c:v>
                </c:pt>
                <c:pt idx="1295">
                  <c:v>4.2486240827717325E-3</c:v>
                </c:pt>
                <c:pt idx="1296">
                  <c:v>4.2767530149258734E-3</c:v>
                </c:pt>
                <c:pt idx="1297">
                  <c:v>4.3051692824159155E-3</c:v>
                </c:pt>
                <c:pt idx="1298">
                  <c:v>4.3338639060126116E-3</c:v>
                </c:pt>
                <c:pt idx="1299">
                  <c:v>4.3628458649452081E-3</c:v>
                </c:pt>
                <c:pt idx="1300">
                  <c:v>4.3921091730608755E-3</c:v>
                </c:pt>
                <c:pt idx="1301">
                  <c:v>4.421653830359612E-3</c:v>
                </c:pt>
                <c:pt idx="1302">
                  <c:v>4.4514828299178338E-3</c:v>
                </c:pt>
                <c:pt idx="1303">
                  <c:v>4.4815991648119568E-3</c:v>
                </c:pt>
                <c:pt idx="1304">
                  <c:v>4.5119938558127338E-3</c:v>
                </c:pt>
                <c:pt idx="1305">
                  <c:v>4.542672889072996E-3</c:v>
                </c:pt>
                <c:pt idx="1306">
                  <c:v>4.5736362645927434E-3</c:v>
                </c:pt>
                <c:pt idx="1307">
                  <c:v>4.6048839823719769E-3</c:v>
                </c:pt>
                <c:pt idx="1308">
                  <c:v>4.6364130493342795E-3</c:v>
                </c:pt>
                <c:pt idx="1309">
                  <c:v>4.6682264585560674E-3</c:v>
                </c:pt>
                <c:pt idx="1310">
                  <c:v>4.7003212169609253E-3</c:v>
                </c:pt>
                <c:pt idx="1311">
                  <c:v>4.7327003176252684E-3</c:v>
                </c:pt>
                <c:pt idx="1312">
                  <c:v>4.7653637605490984E-3</c:v>
                </c:pt>
                <c:pt idx="1313">
                  <c:v>4.7983085526559967E-3</c:v>
                </c:pt>
                <c:pt idx="1314">
                  <c:v>4.8315376870223803E-3</c:v>
                </c:pt>
                <c:pt idx="1315">
                  <c:v>4.865051163648249E-3</c:v>
                </c:pt>
                <c:pt idx="1316">
                  <c:v>4.8988459894571878E-3</c:v>
                </c:pt>
                <c:pt idx="1317">
                  <c:v>4.9329251575256109E-3</c:v>
                </c:pt>
                <c:pt idx="1318">
                  <c:v>4.9672886678535201E-3</c:v>
                </c:pt>
                <c:pt idx="1319">
                  <c:v>5.001930534288085E-3</c:v>
                </c:pt>
                <c:pt idx="1320">
                  <c:v>5.0368627291349647E-3</c:v>
                </c:pt>
                <c:pt idx="1321">
                  <c:v>5.0720732800884991E-3</c:v>
                </c:pt>
                <c:pt idx="1322">
                  <c:v>5.107571166377934E-3</c:v>
                </c:pt>
                <c:pt idx="1323">
                  <c:v>5.1433474087740237E-3</c:v>
                </c:pt>
                <c:pt idx="1324">
                  <c:v>5.1794109865060138E-3</c:v>
                </c:pt>
                <c:pt idx="1325">
                  <c:v>5.2157559134210739E-3</c:v>
                </c:pt>
                <c:pt idx="1326">
                  <c:v>5.2523851825956201E-3</c:v>
                </c:pt>
                <c:pt idx="1327">
                  <c:v>5.2892958009532346E-3</c:v>
                </c:pt>
                <c:pt idx="1328">
                  <c:v>5.3264907615703351E-3</c:v>
                </c:pt>
                <c:pt idx="1329">
                  <c:v>5.3639700644469218E-3</c:v>
                </c:pt>
                <c:pt idx="1330">
                  <c:v>5.4017307165065776E-3</c:v>
                </c:pt>
                <c:pt idx="1331">
                  <c:v>5.4397757108257177E-3</c:v>
                </c:pt>
                <c:pt idx="1332">
                  <c:v>5.4781050474043439E-3</c:v>
                </c:pt>
                <c:pt idx="1333">
                  <c:v>5.5167157331660402E-3</c:v>
                </c:pt>
                <c:pt idx="1334">
                  <c:v>5.5556107611872216E-3</c:v>
                </c:pt>
                <c:pt idx="1335">
                  <c:v>5.5947871383914723E-3</c:v>
                </c:pt>
                <c:pt idx="1336">
                  <c:v>5.6342508509316241E-3</c:v>
                </c:pt>
                <c:pt idx="1337">
                  <c:v>5.673995912654846E-3</c:v>
                </c:pt>
                <c:pt idx="1338">
                  <c:v>5.7140223235611388E-3</c:v>
                </c:pt>
                <c:pt idx="1339">
                  <c:v>5.7543360698033312E-3</c:v>
                </c:pt>
                <c:pt idx="1340">
                  <c:v>5.7949281721521775E-3</c:v>
                </c:pt>
                <c:pt idx="1341">
                  <c:v>5.835804616760509E-3</c:v>
                </c:pt>
                <c:pt idx="1342">
                  <c:v>5.8769683967047426E-3</c:v>
                </c:pt>
                <c:pt idx="1343">
                  <c:v>5.9184135258320445E-3</c:v>
                </c:pt>
                <c:pt idx="1344">
                  <c:v>5.9601400041424182E-3</c:v>
                </c:pt>
                <c:pt idx="1345">
                  <c:v>6.0021508247122754E-3</c:v>
                </c:pt>
                <c:pt idx="1346">
                  <c:v>6.0444459875416186E-3</c:v>
                </c:pt>
                <c:pt idx="1347">
                  <c:v>6.087022499554031E-3</c:v>
                </c:pt>
                <c:pt idx="1348">
                  <c:v>6.1298803607495143E-3</c:v>
                </c:pt>
                <c:pt idx="1349">
                  <c:v>6.1730255572808972E-3</c:v>
                </c:pt>
                <c:pt idx="1350">
                  <c:v>6.2164550960717661E-3</c:v>
                </c:pt>
                <c:pt idx="1351">
                  <c:v>6.2601629909692898E-3</c:v>
                </c:pt>
                <c:pt idx="1352">
                  <c:v>6.3041582212027139E-3</c:v>
                </c:pt>
                <c:pt idx="1353">
                  <c:v>6.3484348006192072E-3</c:v>
                </c:pt>
                <c:pt idx="1354">
                  <c:v>6.3929957222951866E-3</c:v>
                </c:pt>
                <c:pt idx="1355">
                  <c:v>6.4378409862306512E-3</c:v>
                </c:pt>
                <c:pt idx="1356">
                  <c:v>6.4829646062727697E-3</c:v>
                </c:pt>
                <c:pt idx="1357">
                  <c:v>6.5283755616507887E-3</c:v>
                </c:pt>
                <c:pt idx="1358">
                  <c:v>6.5740708592882937E-3</c:v>
                </c:pt>
                <c:pt idx="1359">
                  <c:v>6.6200475061088688E-3</c:v>
                </c:pt>
                <c:pt idx="1360">
                  <c:v>6.666305502112513E-3</c:v>
                </c:pt>
                <c:pt idx="1361">
                  <c:v>6.7128478403756433E-3</c:v>
                </c:pt>
                <c:pt idx="1362">
                  <c:v>6.759677513974674E-3</c:v>
                </c:pt>
                <c:pt idx="1363">
                  <c:v>6.8067855436803586E-3</c:v>
                </c:pt>
                <c:pt idx="1364">
                  <c:v>6.8541809087219437E-3</c:v>
                </c:pt>
                <c:pt idx="1365">
                  <c:v>6.9018576229465996E-3</c:v>
                </c:pt>
                <c:pt idx="1366">
                  <c:v>6.9498156863543247E-3</c:v>
                </c:pt>
                <c:pt idx="1367">
                  <c:v>6.9980580920215359E-3</c:v>
                </c:pt>
                <c:pt idx="1368">
                  <c:v>7.0465848399482315E-3</c:v>
                </c:pt>
                <c:pt idx="1369">
                  <c:v>7.0953959301344131E-3</c:v>
                </c:pt>
                <c:pt idx="1370">
                  <c:v>7.1444883695036638E-3</c:v>
                </c:pt>
                <c:pt idx="1371">
                  <c:v>7.1938621580559846E-3</c:v>
                </c:pt>
                <c:pt idx="1372">
                  <c:v>7.2435232819442058E-3</c:v>
                </c:pt>
                <c:pt idx="1373">
                  <c:v>7.2934657550154979E-3</c:v>
                </c:pt>
                <c:pt idx="1374">
                  <c:v>7.3436925703462752E-3</c:v>
                </c:pt>
                <c:pt idx="1375">
                  <c:v>7.3942007348601216E-3</c:v>
                </c:pt>
                <c:pt idx="1376">
                  <c:v>7.4449932416334541E-3</c:v>
                </c:pt>
                <c:pt idx="1377">
                  <c:v>7.4960700906662701E-3</c:v>
                </c:pt>
                <c:pt idx="1378">
                  <c:v>7.547428288882157E-3</c:v>
                </c:pt>
                <c:pt idx="1379">
                  <c:v>7.59907082935753E-3</c:v>
                </c:pt>
                <c:pt idx="1380">
                  <c:v>7.6509947190159721E-3</c:v>
                </c:pt>
                <c:pt idx="1381">
                  <c:v>7.7032029509338995E-3</c:v>
                </c:pt>
                <c:pt idx="1382">
                  <c:v>7.7556985181877272E-3</c:v>
                </c:pt>
                <c:pt idx="1383">
                  <c:v>7.8084694484717955E-3</c:v>
                </c:pt>
                <c:pt idx="1384">
                  <c:v>7.8615307071681784E-3</c:v>
                </c:pt>
                <c:pt idx="1385">
                  <c:v>7.9148733150476314E-3</c:v>
                </c:pt>
                <c:pt idx="1386">
                  <c:v>7.9685002651865705E-3</c:v>
                </c:pt>
                <c:pt idx="1387">
                  <c:v>8.0224055714321636E-3</c:v>
                </c:pt>
                <c:pt idx="1388">
                  <c:v>8.0765982130136561E-3</c:v>
                </c:pt>
                <c:pt idx="1389">
                  <c:v>8.1310722037782196E-3</c:v>
                </c:pt>
                <c:pt idx="1390">
                  <c:v>8.1858305368022691E-3</c:v>
                </c:pt>
                <c:pt idx="1391">
                  <c:v>8.240873212085803E-3</c:v>
                </c:pt>
                <c:pt idx="1392">
                  <c:v>8.296200229628823E-3</c:v>
                </c:pt>
                <c:pt idx="1393">
                  <c:v>8.3518056032784969E-3</c:v>
                </c:pt>
                <c:pt idx="1394">
                  <c:v>8.4076983122640704E-3</c:v>
                </c:pt>
                <c:pt idx="1395">
                  <c:v>8.4638723704327148E-3</c:v>
                </c:pt>
                <c:pt idx="1396">
                  <c:v>8.5203277777844283E-3</c:v>
                </c:pt>
                <c:pt idx="1397">
                  <c:v>8.5770735135484583E-3</c:v>
                </c:pt>
                <c:pt idx="1398">
                  <c:v>8.6340976054191439E-3</c:v>
                </c:pt>
                <c:pt idx="1399">
                  <c:v>8.691406039549314E-3</c:v>
                </c:pt>
                <c:pt idx="1400">
                  <c:v>8.7489958228625549E-3</c:v>
                </c:pt>
                <c:pt idx="1401">
                  <c:v>8.8068699484352801E-3</c:v>
                </c:pt>
                <c:pt idx="1402">
                  <c:v>8.8650284162674897E-3</c:v>
                </c:pt>
                <c:pt idx="1403">
                  <c:v>8.9234682332827702E-3</c:v>
                </c:pt>
                <c:pt idx="1404">
                  <c:v>8.982192392557535E-3</c:v>
                </c:pt>
                <c:pt idx="1405">
                  <c:v>9.041200894091786E-3</c:v>
                </c:pt>
                <c:pt idx="1406">
                  <c:v>9.1004907448091078E-3</c:v>
                </c:pt>
                <c:pt idx="1407">
                  <c:v>9.1600649377859139E-3</c:v>
                </c:pt>
                <c:pt idx="1408">
                  <c:v>9.2199264660986213E-3</c:v>
                </c:pt>
                <c:pt idx="1409">
                  <c:v>9.280066350517981E-3</c:v>
                </c:pt>
                <c:pt idx="1410">
                  <c:v>9.3404875841204115E-3</c:v>
                </c:pt>
                <c:pt idx="1411">
                  <c:v>9.4011931599823299E-3</c:v>
                </c:pt>
                <c:pt idx="1412">
                  <c:v>9.462186071180146E-3</c:v>
                </c:pt>
                <c:pt idx="1413">
                  <c:v>9.5234603315610331E-3</c:v>
                </c:pt>
                <c:pt idx="1414">
                  <c:v>9.5850159411249893E-3</c:v>
                </c:pt>
                <c:pt idx="1415">
                  <c:v>9.6468558929484315E-3</c:v>
                </c:pt>
                <c:pt idx="1416">
                  <c:v>9.7089801870313599E-3</c:v>
                </c:pt>
                <c:pt idx="1417">
                  <c:v>9.7713858302973574E-3</c:v>
                </c:pt>
                <c:pt idx="1418">
                  <c:v>9.8340758158228393E-3</c:v>
                </c:pt>
                <c:pt idx="1419">
                  <c:v>9.8970501436078072E-3</c:v>
                </c:pt>
                <c:pt idx="1420">
                  <c:v>9.9603088136522595E-3</c:v>
                </c:pt>
                <c:pt idx="1421">
                  <c:v>1.0023848832879781E-2</c:v>
                </c:pt>
                <c:pt idx="1422">
                  <c:v>1.0087670201290375E-2</c:v>
                </c:pt>
                <c:pt idx="1423">
                  <c:v>1.0151775911960453E-2</c:v>
                </c:pt>
                <c:pt idx="1424">
                  <c:v>1.0216168957966431E-2</c:v>
                </c:pt>
                <c:pt idx="1425">
                  <c:v>1.0280840360079065E-2</c:v>
                </c:pt>
                <c:pt idx="1426">
                  <c:v>1.0345796104451183E-2</c:v>
                </c:pt>
                <c:pt idx="1427">
                  <c:v>1.0411036191082787E-2</c:v>
                </c:pt>
                <c:pt idx="1428">
                  <c:v>1.0476554633821045E-2</c:v>
                </c:pt>
                <c:pt idx="1429">
                  <c:v>1.0542363404971618E-2</c:v>
                </c:pt>
                <c:pt idx="1430">
                  <c:v>1.0608453525305263E-2</c:v>
                </c:pt>
                <c:pt idx="1431">
                  <c:v>1.0674824994821978E-2</c:v>
                </c:pt>
                <c:pt idx="1432">
                  <c:v>1.0741483799674592E-2</c:v>
                </c:pt>
                <c:pt idx="1433">
                  <c:v>1.0808423953710277E-2</c:v>
                </c:pt>
                <c:pt idx="1434">
                  <c:v>1.0875642463852616E-2</c:v>
                </c:pt>
                <c:pt idx="1435">
                  <c:v>1.0943151302407271E-2</c:v>
                </c:pt>
                <c:pt idx="1436">
                  <c:v>1.101093849706858E-2</c:v>
                </c:pt>
                <c:pt idx="1437">
                  <c:v>1.1079013027065791E-2</c:v>
                </c:pt>
                <c:pt idx="1438">
                  <c:v>1.1147368906246072E-2</c:v>
                </c:pt>
                <c:pt idx="1439">
                  <c:v>1.1216009127685837E-2</c:v>
                </c:pt>
                <c:pt idx="1440">
                  <c:v>1.1284927705232256E-2</c:v>
                </c:pt>
                <c:pt idx="1441">
                  <c:v>1.1354130625038161E-2</c:v>
                </c:pt>
                <c:pt idx="1442">
                  <c:v>1.1423620880179966E-2</c:v>
                </c:pt>
                <c:pt idx="1443">
                  <c:v>1.1493398470657674E-2</c:v>
                </c:pt>
                <c:pt idx="1444">
                  <c:v>1.156345142416562E-2</c:v>
                </c:pt>
                <c:pt idx="1445">
                  <c:v>1.163379470608588E-2</c:v>
                </c:pt>
                <c:pt idx="1446">
                  <c:v>1.1704410357959966E-2</c:v>
                </c:pt>
                <c:pt idx="1447">
                  <c:v>1.1775316338246368E-2</c:v>
                </c:pt>
                <c:pt idx="1448">
                  <c:v>1.1846503667715839E-2</c:v>
                </c:pt>
                <c:pt idx="1449">
                  <c:v>1.1917975339444796E-2</c:v>
                </c:pt>
                <c:pt idx="1450">
                  <c:v>1.1989734346509653E-2</c:v>
                </c:pt>
                <c:pt idx="1451">
                  <c:v>1.2061771709681165E-2</c:v>
                </c:pt>
                <c:pt idx="1452">
                  <c:v>1.2134093415112162E-2</c:v>
                </c:pt>
                <c:pt idx="1453">
                  <c:v>1.2206699462802645E-2</c:v>
                </c:pt>
                <c:pt idx="1454">
                  <c:v>1.2279583866599782E-2</c:v>
                </c:pt>
                <c:pt idx="1455">
                  <c:v>1.2352752612656405E-2</c:v>
                </c:pt>
                <c:pt idx="1456">
                  <c:v>1.2425475390327094E-2</c:v>
                </c:pt>
                <c:pt idx="1457">
                  <c:v>1.2488467676570556E-2</c:v>
                </c:pt>
                <c:pt idx="1458">
                  <c:v>1.255165750585745E-2</c:v>
                </c:pt>
                <c:pt idx="1459">
                  <c:v>1.2615038892034944E-2</c:v>
                </c:pt>
                <c:pt idx="1460">
                  <c:v>1.2678620814332287E-2</c:v>
                </c:pt>
                <c:pt idx="1461">
                  <c:v>1.274240027967306E-2</c:v>
                </c:pt>
                <c:pt idx="1462">
                  <c:v>1.2806377288057265E-2</c:v>
                </c:pt>
                <c:pt idx="1463">
                  <c:v>1.2870545853332072E-2</c:v>
                </c:pt>
                <c:pt idx="1464">
                  <c:v>1.2934914954726725E-2</c:v>
                </c:pt>
                <c:pt idx="1465">
                  <c:v>1.2999478606088395E-2</c:v>
                </c:pt>
                <c:pt idx="1466">
                  <c:v>1.3064242793569913E-2</c:v>
                </c:pt>
                <c:pt idx="1467">
                  <c:v>1.3129201531018448E-2</c:v>
                </c:pt>
                <c:pt idx="1468">
                  <c:v>1.3194357811510413E-2</c:v>
                </c:pt>
                <c:pt idx="1469">
                  <c:v>1.3259702655816564E-2</c:v>
                </c:pt>
                <c:pt idx="1470">
                  <c:v>1.3325254022395394E-2</c:v>
                </c:pt>
                <c:pt idx="1471">
                  <c:v>1.3390996945864824E-2</c:v>
                </c:pt>
                <c:pt idx="1472">
                  <c:v>1.3456940405454101E-2</c:v>
                </c:pt>
                <c:pt idx="1473">
                  <c:v>1.3523078415010397E-2</c:v>
                </c:pt>
                <c:pt idx="1474">
                  <c:v>1.3589410974533709E-2</c:v>
                </c:pt>
                <c:pt idx="1475">
                  <c:v>1.3655941077100451E-2</c:v>
                </c:pt>
                <c:pt idx="1476">
                  <c:v>1.3722665729634209E-2</c:v>
                </c:pt>
                <c:pt idx="1477">
                  <c:v>1.3789593911364232E-2</c:v>
                </c:pt>
                <c:pt idx="1478">
                  <c:v>1.3856713649984854E-2</c:v>
                </c:pt>
                <c:pt idx="1479">
                  <c:v>1.3924030931648909E-2</c:v>
                </c:pt>
                <c:pt idx="1480">
                  <c:v>1.399154874943281E-2</c:v>
                </c:pt>
                <c:pt idx="1481">
                  <c:v>1.4059255131030899E-2</c:v>
                </c:pt>
                <c:pt idx="1482">
                  <c:v>1.412716504182525E-2</c:v>
                </c:pt>
                <c:pt idx="1483">
                  <c:v>1.4195269502586616E-2</c:v>
                </c:pt>
                <c:pt idx="1484">
                  <c:v>1.4263568513315001E-2</c:v>
                </c:pt>
                <c:pt idx="1485">
                  <c:v>1.4332062074010398E-2</c:v>
                </c:pt>
                <c:pt idx="1486">
                  <c:v>1.4400759163902061E-2</c:v>
                </c:pt>
                <c:pt idx="1487">
                  <c:v>1.4469650803760741E-2</c:v>
                </c:pt>
                <c:pt idx="1488">
                  <c:v>1.4538739986662851E-2</c:v>
                </c:pt>
                <c:pt idx="1489">
                  <c:v>1.4608023719531977E-2</c:v>
                </c:pt>
                <c:pt idx="1490">
                  <c:v>1.4677504995444539E-2</c:v>
                </c:pt>
                <c:pt idx="1491">
                  <c:v>1.4747177828247696E-2</c:v>
                </c:pt>
                <c:pt idx="1492">
                  <c:v>1.4817051197170705E-2</c:v>
                </c:pt>
                <c:pt idx="1493">
                  <c:v>1.4887122109137145E-2</c:v>
                </c:pt>
                <c:pt idx="1494">
                  <c:v>1.4957390564147015E-2</c:v>
                </c:pt>
                <c:pt idx="1495">
                  <c:v>1.5027856562200318E-2</c:v>
                </c:pt>
                <c:pt idx="1496">
                  <c:v>1.509851411714422E-2</c:v>
                </c:pt>
                <c:pt idx="1497">
                  <c:v>1.5169369215131559E-2</c:v>
                </c:pt>
                <c:pt idx="1498">
                  <c:v>1.5240424849238741E-2</c:v>
                </c:pt>
                <c:pt idx="1499">
                  <c:v>1.5311672040236526E-2</c:v>
                </c:pt>
                <c:pt idx="1500">
                  <c:v>1.5383119767354155E-2</c:v>
                </c:pt>
                <c:pt idx="1501">
                  <c:v>1.5454765037515221E-2</c:v>
                </c:pt>
                <c:pt idx="1502">
                  <c:v>1.55266048576433E-2</c:v>
                </c:pt>
                <c:pt idx="1503">
                  <c:v>1.5598642220814812E-2</c:v>
                </c:pt>
                <c:pt idx="1504">
                  <c:v>1.5670874133953339E-2</c:v>
                </c:pt>
                <c:pt idx="1505">
                  <c:v>1.5743303590135298E-2</c:v>
                </c:pt>
                <c:pt idx="1506">
                  <c:v>1.5815930589360691E-2</c:v>
                </c:pt>
                <c:pt idx="1507">
                  <c:v>1.5888752138553099E-2</c:v>
                </c:pt>
                <c:pt idx="1508">
                  <c:v>1.5961774223865355E-2</c:v>
                </c:pt>
                <c:pt idx="1509">
                  <c:v>1.6034993852221041E-2</c:v>
                </c:pt>
                <c:pt idx="1510">
                  <c:v>1.6108402044390915E-2</c:v>
                </c:pt>
                <c:pt idx="1511">
                  <c:v>1.6182166412654249E-2</c:v>
                </c:pt>
                <c:pt idx="1512">
                  <c:v>1.6256717960014894E-2</c:v>
                </c:pt>
                <c:pt idx="1513">
                  <c:v>1.633139820966141E-2</c:v>
                </c:pt>
                <c:pt idx="1514">
                  <c:v>1.640620117544097E-2</c:v>
                </c:pt>
                <c:pt idx="1515">
                  <c:v>1.6481132843506399E-2</c:v>
                </c:pt>
                <c:pt idx="1516">
                  <c:v>1.6556184234628457E-2</c:v>
                </c:pt>
                <c:pt idx="1517">
                  <c:v>1.6631364328036385E-2</c:v>
                </c:pt>
                <c:pt idx="1518">
                  <c:v>1.6706670130653772E-2</c:v>
                </c:pt>
                <c:pt idx="1519">
                  <c:v>1.6782092663251365E-2</c:v>
                </c:pt>
                <c:pt idx="1520">
                  <c:v>1.6857646891211251E-2</c:v>
                </c:pt>
                <c:pt idx="1521">
                  <c:v>1.6933326828380588E-2</c:v>
                </c:pt>
                <c:pt idx="1522">
                  <c:v>1.7009129481682969E-2</c:v>
                </c:pt>
                <c:pt idx="1523">
                  <c:v>1.7085057844194809E-2</c:v>
                </c:pt>
                <c:pt idx="1524">
                  <c:v>1.7161108922839688E-2</c:v>
                </c:pt>
                <c:pt idx="1525">
                  <c:v>1.7237285710694022E-2</c:v>
                </c:pt>
                <c:pt idx="1526">
                  <c:v>1.7313597186987061E-2</c:v>
                </c:pt>
                <c:pt idx="1527">
                  <c:v>1.7390022400183894E-2</c:v>
                </c:pt>
                <c:pt idx="1528">
                  <c:v>1.7466576315666602E-2</c:v>
                </c:pt>
                <c:pt idx="1529">
                  <c:v>1.754324995420593E-2</c:v>
                </c:pt>
                <c:pt idx="1530">
                  <c:v>1.7620055288107547E-2</c:v>
                </c:pt>
                <c:pt idx="1531">
                  <c:v>1.7696980345065793E-2</c:v>
                </c:pt>
                <c:pt idx="1532">
                  <c:v>1.7774031111233494E-2</c:v>
                </c:pt>
                <c:pt idx="1533">
                  <c:v>1.7851207586610653E-2</c:v>
                </c:pt>
                <c:pt idx="1534">
                  <c:v>1.7928512764273683E-2</c:v>
                </c:pt>
                <c:pt idx="1535">
                  <c:v>1.8005937664993334E-2</c:v>
                </c:pt>
                <c:pt idx="1536">
                  <c:v>1.8083488274922451E-2</c:v>
                </c:pt>
                <c:pt idx="1537">
                  <c:v>1.816116459406102E-2</c:v>
                </c:pt>
                <c:pt idx="1538">
                  <c:v>1.8238963629332628E-2</c:v>
                </c:pt>
                <c:pt idx="1539">
                  <c:v>1.8316897353042941E-2</c:v>
                </c:pt>
                <c:pt idx="1540">
                  <c:v>1.8394944813657048E-2</c:v>
                </c:pt>
                <c:pt idx="1541">
                  <c:v>1.8473120976557025E-2</c:v>
                </c:pt>
                <c:pt idx="1542">
                  <c:v>1.8551422848666465E-2</c:v>
                </c:pt>
                <c:pt idx="1543">
                  <c:v>1.8629850429985356E-2</c:v>
                </c:pt>
                <c:pt idx="1544">
                  <c:v>1.8708397734360876E-2</c:v>
                </c:pt>
                <c:pt idx="1545">
                  <c:v>1.8787073741022266E-2</c:v>
                </c:pt>
                <c:pt idx="1546">
                  <c:v>1.8865875456893114E-2</c:v>
                </c:pt>
                <c:pt idx="1547">
                  <c:v>1.8944802881973422E-2</c:v>
                </c:pt>
                <c:pt idx="1548">
                  <c:v>1.9023856016263177E-2</c:v>
                </c:pt>
                <c:pt idx="1549">
                  <c:v>1.9103028873609568E-2</c:v>
                </c:pt>
                <c:pt idx="1550">
                  <c:v>1.9182330433241825E-2</c:v>
                </c:pt>
                <c:pt idx="1551">
                  <c:v>1.9261757702083541E-2</c:v>
                </c:pt>
                <c:pt idx="1552">
                  <c:v>1.9341304693981879E-2</c:v>
                </c:pt>
                <c:pt idx="1553">
                  <c:v>1.942098038816609E-2</c:v>
                </c:pt>
                <c:pt idx="1554">
                  <c:v>1.9500778798483345E-2</c:v>
                </c:pt>
                <c:pt idx="1555">
                  <c:v>1.9580702918010059E-2</c:v>
                </c:pt>
                <c:pt idx="1556">
                  <c:v>1.9660755739822639E-2</c:v>
                </c:pt>
                <c:pt idx="1557">
                  <c:v>1.9740931277768266E-2</c:v>
                </c:pt>
                <c:pt idx="1558">
                  <c:v>1.9821232524923346E-2</c:v>
                </c:pt>
                <c:pt idx="1559">
                  <c:v>1.9901656488211468E-2</c:v>
                </c:pt>
                <c:pt idx="1560">
                  <c:v>1.9982206160709046E-2</c:v>
                </c:pt>
                <c:pt idx="1561">
                  <c:v>2.0062878549339667E-2</c:v>
                </c:pt>
                <c:pt idx="1562">
                  <c:v>2.0143679640256158E-2</c:v>
                </c:pt>
                <c:pt idx="1563">
                  <c:v>2.0224603447305693E-2</c:v>
                </c:pt>
                <c:pt idx="1564">
                  <c:v>2.0305649970488268E-2</c:v>
                </c:pt>
                <c:pt idx="1565">
                  <c:v>2.038682519595671E-2</c:v>
                </c:pt>
                <c:pt idx="1566">
                  <c:v>2.0468123137558199E-2</c:v>
                </c:pt>
                <c:pt idx="1567">
                  <c:v>2.0549546788369143E-2</c:v>
                </c:pt>
                <c:pt idx="1568">
                  <c:v>2.0631096148389545E-2</c:v>
                </c:pt>
                <c:pt idx="1569">
                  <c:v>2.0712768224542984E-2</c:v>
                </c:pt>
                <c:pt idx="1570">
                  <c:v>2.0794566009905886E-2</c:v>
                </c:pt>
                <c:pt idx="1571">
                  <c:v>2.0876483518325408E-2</c:v>
                </c:pt>
                <c:pt idx="1572">
                  <c:v>2.0958538708260054E-2</c:v>
                </c:pt>
                <c:pt idx="1573">
                  <c:v>2.104071362125132E-2</c:v>
                </c:pt>
                <c:pt idx="1574">
                  <c:v>2.1123008257299212E-2</c:v>
                </c:pt>
                <c:pt idx="1575">
                  <c:v>2.1205431595632981E-2</c:v>
                </c:pt>
                <c:pt idx="1576">
                  <c:v>2.128798363625262E-2</c:v>
                </c:pt>
                <c:pt idx="1577">
                  <c:v>2.1370655399928884E-2</c:v>
                </c:pt>
                <c:pt idx="1578">
                  <c:v>2.1453452872814603E-2</c:v>
                </c:pt>
                <c:pt idx="1579">
                  <c:v>2.1536376054909781E-2</c:v>
                </c:pt>
                <c:pt idx="1580">
                  <c:v>2.1619421953137999E-2</c:v>
                </c:pt>
                <c:pt idx="1581">
                  <c:v>2.1702596553652091E-2</c:v>
                </c:pt>
                <c:pt idx="1582">
                  <c:v>2.1785893870299226E-2</c:v>
                </c:pt>
                <c:pt idx="1583">
                  <c:v>2.1869316896155813E-2</c:v>
                </c:pt>
                <c:pt idx="1584">
                  <c:v>2.1952859645069024E-2</c:v>
                </c:pt>
                <c:pt idx="1585">
                  <c:v>2.2036534089344525E-2</c:v>
                </c:pt>
                <c:pt idx="1586">
                  <c:v>2.2120334242829484E-2</c:v>
                </c:pt>
                <c:pt idx="1587">
                  <c:v>2.2204254119371072E-2</c:v>
                </c:pt>
                <c:pt idx="1588">
                  <c:v>2.2288299705122111E-2</c:v>
                </c:pt>
                <c:pt idx="1589">
                  <c:v>2.2372471000082609E-2</c:v>
                </c:pt>
                <c:pt idx="1590">
                  <c:v>2.2456773990405396E-2</c:v>
                </c:pt>
                <c:pt idx="1591">
                  <c:v>2.2541193710708386E-2</c:v>
                </c:pt>
                <c:pt idx="1592">
                  <c:v>2.2625739140220841E-2</c:v>
                </c:pt>
                <c:pt idx="1593">
                  <c:v>2.2710413272019166E-2</c:v>
                </c:pt>
                <c:pt idx="1594">
                  <c:v>2.2795210119950528E-2</c:v>
                </c:pt>
                <c:pt idx="1595">
                  <c:v>2.2880129684014937E-2</c:v>
                </c:pt>
                <c:pt idx="1596">
                  <c:v>2.2965174957288798E-2</c:v>
                </c:pt>
                <c:pt idx="1597">
                  <c:v>2.3050342946695702E-2</c:v>
                </c:pt>
                <c:pt idx="1598">
                  <c:v>2.3135642631464892E-2</c:v>
                </c:pt>
                <c:pt idx="1599">
                  <c:v>2.3221059046214295E-2</c:v>
                </c:pt>
                <c:pt idx="1600">
                  <c:v>2.3306610149402402E-2</c:v>
                </c:pt>
                <c:pt idx="1601">
                  <c:v>2.339228097564713E-2</c:v>
                </c:pt>
                <c:pt idx="1602">
                  <c:v>2.3478074518024906E-2</c:v>
                </c:pt>
                <c:pt idx="1603">
                  <c:v>2.3563990776535718E-2</c:v>
                </c:pt>
                <c:pt idx="1604">
                  <c:v>2.3650038730408818E-2</c:v>
                </c:pt>
                <c:pt idx="1605">
                  <c:v>2.3736206407338544E-2</c:v>
                </c:pt>
                <c:pt idx="1606">
                  <c:v>2.382250278655414E-2</c:v>
                </c:pt>
                <c:pt idx="1607">
                  <c:v>2.3908924874979198E-2</c:v>
                </c:pt>
                <c:pt idx="1608">
                  <c:v>2.3995469679537296E-2</c:v>
                </c:pt>
                <c:pt idx="1609">
                  <c:v>2.4082143186381261E-2</c:v>
                </c:pt>
                <c:pt idx="1610">
                  <c:v>2.4168933423205443E-2</c:v>
                </c:pt>
                <c:pt idx="1611">
                  <c:v>2.4255858348468322E-2</c:v>
                </c:pt>
                <c:pt idx="1612">
                  <c:v>2.4342900003711417E-2</c:v>
                </c:pt>
                <c:pt idx="1613">
                  <c:v>2.4430067368163961E-2</c:v>
                </c:pt>
                <c:pt idx="1614">
                  <c:v>2.4517360441825967E-2</c:v>
                </c:pt>
                <c:pt idx="1615">
                  <c:v>2.4604779224697431E-2</c:v>
                </c:pt>
                <c:pt idx="1616">
                  <c:v>2.4692326709854766E-2</c:v>
                </c:pt>
                <c:pt idx="1617">
                  <c:v>2.4779993918068725E-2</c:v>
                </c:pt>
                <c:pt idx="1618">
                  <c:v>2.4867792821644967E-2</c:v>
                </c:pt>
                <c:pt idx="1619">
                  <c:v>2.4955708455201429E-2</c:v>
                </c:pt>
                <c:pt idx="1620">
                  <c:v>2.5043749797967342E-2</c:v>
                </c:pt>
                <c:pt idx="1621">
                  <c:v>2.5131916849942711E-2</c:v>
                </c:pt>
                <c:pt idx="1622">
                  <c:v>2.5220212604203956E-2</c:v>
                </c:pt>
                <c:pt idx="1623">
                  <c:v>2.5308634067674654E-2</c:v>
                </c:pt>
                <c:pt idx="1624">
                  <c:v>2.539717525420198E-2</c:v>
                </c:pt>
                <c:pt idx="1625">
                  <c:v>2.5485842149938761E-2</c:v>
                </c:pt>
                <c:pt idx="1626">
                  <c:v>2.5574637747961416E-2</c:v>
                </c:pt>
                <c:pt idx="1627">
                  <c:v>2.5663559055193526E-2</c:v>
                </c:pt>
                <c:pt idx="1628">
                  <c:v>2.5752597092405845E-2</c:v>
                </c:pt>
                <c:pt idx="1629">
                  <c:v>2.5841763831904039E-2</c:v>
                </c:pt>
                <c:pt idx="1630">
                  <c:v>2.5931059273688103E-2</c:v>
                </c:pt>
                <c:pt idx="1631">
                  <c:v>2.6020480424681625E-2</c:v>
                </c:pt>
                <c:pt idx="1632">
                  <c:v>2.6110027284884603E-2</c:v>
                </c:pt>
                <c:pt idx="1633">
                  <c:v>2.619969087506779E-2</c:v>
                </c:pt>
                <c:pt idx="1634">
                  <c:v>2.6289480174460436E-2</c:v>
                </c:pt>
                <c:pt idx="1635">
                  <c:v>2.6379398176138952E-2</c:v>
                </c:pt>
                <c:pt idx="1636">
                  <c:v>2.6469447873179758E-2</c:v>
                </c:pt>
                <c:pt idx="1637">
                  <c:v>2.6559608314047942E-2</c:v>
                </c:pt>
                <c:pt idx="1638">
                  <c:v>2.6649900450278416E-2</c:v>
                </c:pt>
                <c:pt idx="1639">
                  <c:v>2.6740315302641926E-2</c:v>
                </c:pt>
                <c:pt idx="1640">
                  <c:v>2.6830855864214898E-2</c:v>
                </c:pt>
                <c:pt idx="1641">
                  <c:v>2.6921531114226571E-2</c:v>
                </c:pt>
                <c:pt idx="1642">
                  <c:v>2.7012323094218454E-2</c:v>
                </c:pt>
                <c:pt idx="1643">
                  <c:v>2.7103234797266961E-2</c:v>
                </c:pt>
                <c:pt idx="1644">
                  <c:v>2.7194278195677758E-2</c:v>
                </c:pt>
                <c:pt idx="1645">
                  <c:v>2.7285447303298009E-2</c:v>
                </c:pt>
                <c:pt idx="1646">
                  <c:v>2.7376730147822055E-2</c:v>
                </c:pt>
                <c:pt idx="1647">
                  <c:v>2.7468150673861224E-2</c:v>
                </c:pt>
                <c:pt idx="1648">
                  <c:v>2.7559687929880599E-2</c:v>
                </c:pt>
                <c:pt idx="1649">
                  <c:v>2.7651359874338678E-2</c:v>
                </c:pt>
                <c:pt idx="1650">
                  <c:v>2.7743148548776967E-2</c:v>
                </c:pt>
                <c:pt idx="1651">
                  <c:v>2.783506592550113E-2</c:v>
                </c:pt>
                <c:pt idx="1652">
                  <c:v>2.7927103025281917E-2</c:v>
                </c:pt>
                <c:pt idx="1653">
                  <c:v>2.8019274813501409E-2</c:v>
                </c:pt>
                <c:pt idx="1654">
                  <c:v>2.8111566324777525E-2</c:v>
                </c:pt>
                <c:pt idx="1655">
                  <c:v>2.8203986538339512E-2</c:v>
                </c:pt>
                <c:pt idx="1656">
                  <c:v>2.8296517495728882E-2</c:v>
                </c:pt>
                <c:pt idx="1657">
                  <c:v>2.8389189127709782E-2</c:v>
                </c:pt>
                <c:pt idx="1658">
                  <c:v>2.8481977489670893E-2</c:v>
                </c:pt>
                <c:pt idx="1659">
                  <c:v>2.8574891560841462E-2</c:v>
                </c:pt>
                <c:pt idx="1660">
                  <c:v>2.8667928348145067E-2</c:v>
                </c:pt>
                <c:pt idx="1661">
                  <c:v>2.876109383773455E-2</c:v>
                </c:pt>
                <c:pt idx="1662">
                  <c:v>2.8854385036533491E-2</c:v>
                </c:pt>
                <c:pt idx="1663">
                  <c:v>2.8947801944541884E-2</c:v>
                </c:pt>
                <c:pt idx="1664">
                  <c:v>2.9041338575606906E-2</c:v>
                </c:pt>
                <c:pt idx="1665">
                  <c:v>2.9135006902034213E-2</c:v>
                </c:pt>
                <c:pt idx="1666">
                  <c:v>2.9228791958441729E-2</c:v>
                </c:pt>
                <c:pt idx="1667">
                  <c:v>2.9322708710211535E-2</c:v>
                </c:pt>
                <c:pt idx="1668">
                  <c:v>2.9416742191961553E-2</c:v>
                </c:pt>
                <c:pt idx="1669">
                  <c:v>2.9510913355226692E-2</c:v>
                </c:pt>
                <c:pt idx="1670">
                  <c:v>2.9605201248472036E-2</c:v>
                </c:pt>
                <c:pt idx="1671">
                  <c:v>2.969961185785042E-2</c:v>
                </c:pt>
                <c:pt idx="1672">
                  <c:v>2.9794157155667508E-2</c:v>
                </c:pt>
                <c:pt idx="1673">
                  <c:v>2.9888819183464806E-2</c:v>
                </c:pt>
                <c:pt idx="1674">
                  <c:v>2.9983621885853642E-2</c:v>
                </c:pt>
                <c:pt idx="1675">
                  <c:v>3.0078532338993443E-2</c:v>
                </c:pt>
                <c:pt idx="1676">
                  <c:v>3.0173562515189864E-2</c:v>
                </c:pt>
                <c:pt idx="1677">
                  <c:v>3.026871241444291E-2</c:v>
                </c:pt>
                <c:pt idx="1678">
                  <c:v>3.0364011967516737E-2</c:v>
                </c:pt>
                <c:pt idx="1679">
                  <c:v>3.0459431243647195E-2</c:v>
                </c:pt>
                <c:pt idx="1680">
                  <c:v>3.0554970242834274E-2</c:v>
                </c:pt>
                <c:pt idx="1681">
                  <c:v>3.0650628965077979E-2</c:v>
                </c:pt>
                <c:pt idx="1682">
                  <c:v>3.0746407410378311E-2</c:v>
                </c:pt>
                <c:pt idx="1683">
                  <c:v>3.0842335509499424E-2</c:v>
                </c:pt>
                <c:pt idx="1684">
                  <c:v>3.0938353400913006E-2</c:v>
                </c:pt>
                <c:pt idx="1685">
                  <c:v>3.1034520946147368E-2</c:v>
                </c:pt>
                <c:pt idx="1686">
                  <c:v>3.1130808214438362E-2</c:v>
                </c:pt>
                <c:pt idx="1687">
                  <c:v>3.1227215205785974E-2</c:v>
                </c:pt>
                <c:pt idx="1688">
                  <c:v>3.132377185095437E-2</c:v>
                </c:pt>
                <c:pt idx="1689">
                  <c:v>3.1420418288415235E-2</c:v>
                </c:pt>
                <c:pt idx="1690">
                  <c:v>3.1517214379696887E-2</c:v>
                </c:pt>
                <c:pt idx="1691">
                  <c:v>3.161413019403516E-2</c:v>
                </c:pt>
                <c:pt idx="1692">
                  <c:v>3.1711165731430055E-2</c:v>
                </c:pt>
                <c:pt idx="1693">
                  <c:v>3.1808320991881578E-2</c:v>
                </c:pt>
                <c:pt idx="1694">
                  <c:v>3.1905625906153881E-2</c:v>
                </c:pt>
                <c:pt idx="1695">
                  <c:v>3.2003020612718661E-2</c:v>
                </c:pt>
                <c:pt idx="1696">
                  <c:v>3.2100564973104213E-2</c:v>
                </c:pt>
                <c:pt idx="1697">
                  <c:v>3.2198229056546394E-2</c:v>
                </c:pt>
                <c:pt idx="1698">
                  <c:v>3.2296012863045204E-2</c:v>
                </c:pt>
                <c:pt idx="1699">
                  <c:v>3.2393916392600634E-2</c:v>
                </c:pt>
                <c:pt idx="1700">
                  <c:v>3.2491969575976852E-2</c:v>
                </c:pt>
                <c:pt idx="1701">
                  <c:v>3.2590112551645532E-2</c:v>
                </c:pt>
                <c:pt idx="1702">
                  <c:v>3.2688405181135E-2</c:v>
                </c:pt>
                <c:pt idx="1703">
                  <c:v>3.2786817533681088E-2</c:v>
                </c:pt>
                <c:pt idx="1704">
                  <c:v>3.2885349609283798E-2</c:v>
                </c:pt>
                <c:pt idx="1705">
                  <c:v>3.2984001407943143E-2</c:v>
                </c:pt>
                <c:pt idx="1706">
                  <c:v>3.3082802860423269E-2</c:v>
                </c:pt>
                <c:pt idx="1707">
                  <c:v>3.3181724035960015E-2</c:v>
                </c:pt>
                <c:pt idx="1708">
                  <c:v>3.3280735003789232E-2</c:v>
                </c:pt>
                <c:pt idx="1709">
                  <c:v>3.3379895625439235E-2</c:v>
                </c:pt>
                <c:pt idx="1710">
                  <c:v>3.3479205900910011E-2</c:v>
                </c:pt>
                <c:pt idx="1711">
                  <c:v>3.3578605968673264E-2</c:v>
                </c:pt>
                <c:pt idx="1712">
                  <c:v>3.3678125759493138E-2</c:v>
                </c:pt>
                <c:pt idx="1713">
                  <c:v>3.3777795204133793E-2</c:v>
                </c:pt>
                <c:pt idx="1714">
                  <c:v>3.3877584371831075E-2</c:v>
                </c:pt>
                <c:pt idx="1715">
                  <c:v>3.3977493262584986E-2</c:v>
                </c:pt>
                <c:pt idx="1716">
                  <c:v>3.4077521876395518E-2</c:v>
                </c:pt>
                <c:pt idx="1717">
                  <c:v>3.4177700144026837E-2</c:v>
                </c:pt>
                <c:pt idx="1718">
                  <c:v>3.4277968203950619E-2</c:v>
                </c:pt>
                <c:pt idx="1719">
                  <c:v>3.4378385917695188E-2</c:v>
                </c:pt>
                <c:pt idx="1720">
                  <c:v>3.4478923354496378E-2</c:v>
                </c:pt>
                <c:pt idx="1721">
                  <c:v>3.4579580514354197E-2</c:v>
                </c:pt>
                <c:pt idx="1722">
                  <c:v>3.4680357397268637E-2</c:v>
                </c:pt>
                <c:pt idx="1723">
                  <c:v>3.4781254003239705E-2</c:v>
                </c:pt>
                <c:pt idx="1724">
                  <c:v>3.4882300263031553E-2</c:v>
                </c:pt>
                <c:pt idx="1725">
                  <c:v>3.4983466245880029E-2</c:v>
                </c:pt>
                <c:pt idx="1726">
                  <c:v>3.5084751951785127E-2</c:v>
                </c:pt>
                <c:pt idx="1727">
                  <c:v>3.5186157380746853E-2</c:v>
                </c:pt>
                <c:pt idx="1728">
                  <c:v>3.5287682532765208E-2</c:v>
                </c:pt>
                <c:pt idx="1729">
                  <c:v>3.5389357338604342E-2</c:v>
                </c:pt>
                <c:pt idx="1730">
                  <c:v>3.5491121936735939E-2</c:v>
                </c:pt>
                <c:pt idx="1731">
                  <c:v>3.559303618868833E-2</c:v>
                </c:pt>
                <c:pt idx="1732">
                  <c:v>3.5695070163697336E-2</c:v>
                </c:pt>
                <c:pt idx="1733">
                  <c:v>3.579722386176297E-2</c:v>
                </c:pt>
                <c:pt idx="1734">
                  <c:v>3.5899497282885232E-2</c:v>
                </c:pt>
                <c:pt idx="1735">
                  <c:v>3.6001920357828274E-2</c:v>
                </c:pt>
                <c:pt idx="1736">
                  <c:v>3.6104463155827937E-2</c:v>
                </c:pt>
                <c:pt idx="1737">
                  <c:v>3.6207125676884229E-2</c:v>
                </c:pt>
                <c:pt idx="1738">
                  <c:v>3.6309907920997149E-2</c:v>
                </c:pt>
                <c:pt idx="1739">
                  <c:v>3.641280988816669E-2</c:v>
                </c:pt>
                <c:pt idx="1740">
                  <c:v>3.651583157839286E-2</c:v>
                </c:pt>
                <c:pt idx="1741">
                  <c:v>3.661900292243981E-2</c:v>
                </c:pt>
                <c:pt idx="1742">
                  <c:v>3.6722264058779229E-2</c:v>
                </c:pt>
                <c:pt idx="1743">
                  <c:v>3.6825674848939428E-2</c:v>
                </c:pt>
                <c:pt idx="1744">
                  <c:v>3.6929205362156256E-2</c:v>
                </c:pt>
                <c:pt idx="1745">
                  <c:v>3.7032855598429712E-2</c:v>
                </c:pt>
                <c:pt idx="1746">
                  <c:v>3.7136655488523941E-2</c:v>
                </c:pt>
                <c:pt idx="1747">
                  <c:v>3.7240545170910647E-2</c:v>
                </c:pt>
                <c:pt idx="1748">
                  <c:v>3.7344584507118132E-2</c:v>
                </c:pt>
                <c:pt idx="1749">
                  <c:v>3.7448743566382246E-2</c:v>
                </c:pt>
                <c:pt idx="1750">
                  <c:v>3.7553022348702982E-2</c:v>
                </c:pt>
                <c:pt idx="1751">
                  <c:v>3.7657420854080345E-2</c:v>
                </c:pt>
                <c:pt idx="1752">
                  <c:v>3.7761969013278489E-2</c:v>
                </c:pt>
                <c:pt idx="1753">
                  <c:v>3.7866606964769088E-2</c:v>
                </c:pt>
                <c:pt idx="1754">
                  <c:v>3.7971394570080488E-2</c:v>
                </c:pt>
                <c:pt idx="1755">
                  <c:v>3.807630189844851E-2</c:v>
                </c:pt>
                <c:pt idx="1756">
                  <c:v>3.8181328949873153E-2</c:v>
                </c:pt>
                <c:pt idx="1757">
                  <c:v>3.8286505655118576E-2</c:v>
                </c:pt>
                <c:pt idx="1758">
                  <c:v>3.8391772152656475E-2</c:v>
                </c:pt>
                <c:pt idx="1759">
                  <c:v>3.8497188304015155E-2</c:v>
                </c:pt>
                <c:pt idx="1760">
                  <c:v>3.8602724178430449E-2</c:v>
                </c:pt>
                <c:pt idx="1761">
                  <c:v>3.8708379775902385E-2</c:v>
                </c:pt>
                <c:pt idx="1762">
                  <c:v>3.8814155096430936E-2</c:v>
                </c:pt>
                <c:pt idx="1763">
                  <c:v>3.8920050140016114E-2</c:v>
                </c:pt>
                <c:pt idx="1764">
                  <c:v>3.9026094837422073E-2</c:v>
                </c:pt>
                <c:pt idx="1765">
                  <c:v>3.9132229327120509E-2</c:v>
                </c:pt>
                <c:pt idx="1766">
                  <c:v>3.9238513470639717E-2</c:v>
                </c:pt>
                <c:pt idx="1767">
                  <c:v>3.9344917337215547E-2</c:v>
                </c:pt>
                <c:pt idx="1768">
                  <c:v>3.9451470857612171E-2</c:v>
                </c:pt>
                <c:pt idx="1769">
                  <c:v>3.9685559364079005E-2</c:v>
                </c:pt>
                <c:pt idx="1770">
                  <c:v>3.9961700594185523E-2</c:v>
                </c:pt>
                <c:pt idx="1771">
                  <c:v>4.0238530231867638E-2</c:v>
                </c:pt>
                <c:pt idx="1772">
                  <c:v>4.051610813865366E-2</c:v>
                </c:pt>
                <c:pt idx="1773">
                  <c:v>4.0794434314543597E-2</c:v>
                </c:pt>
                <c:pt idx="1774">
                  <c:v>4.1073448898009124E-2</c:v>
                </c:pt>
                <c:pt idx="1775">
                  <c:v>4.1353211750578558E-2</c:v>
                </c:pt>
                <c:pt idx="1776">
                  <c:v>4.1633692941487749E-2</c:v>
                </c:pt>
                <c:pt idx="1777">
                  <c:v>4.1914892470736695E-2</c:v>
                </c:pt>
                <c:pt idx="1778">
                  <c:v>4.2196840269089542E-2</c:v>
                </c:pt>
                <c:pt idx="1779">
                  <c:v>4.2479506405782144E-2</c:v>
                </c:pt>
                <c:pt idx="1780">
                  <c:v>4.2762890880814496E-2</c:v>
                </c:pt>
                <c:pt idx="1781">
                  <c:v>4.304699369418661E-2</c:v>
                </c:pt>
                <c:pt idx="1782">
                  <c:v>4.3331844776662624E-2</c:v>
                </c:pt>
                <c:pt idx="1783">
                  <c:v>4.3617414197478388E-2</c:v>
                </c:pt>
                <c:pt idx="1784">
                  <c:v>4.3903701956633907E-2</c:v>
                </c:pt>
                <c:pt idx="1785">
                  <c:v>4.4190708054129189E-2</c:v>
                </c:pt>
                <c:pt idx="1786">
                  <c:v>4.4478462420728372E-2</c:v>
                </c:pt>
                <c:pt idx="1787">
                  <c:v>4.4766935125667304E-2</c:v>
                </c:pt>
                <c:pt idx="1788">
                  <c:v>4.5056126168945991E-2</c:v>
                </c:pt>
                <c:pt idx="1789">
                  <c:v>4.5346065481328593E-2</c:v>
                </c:pt>
                <c:pt idx="1790">
                  <c:v>4.5636693201286785E-2</c:v>
                </c:pt>
                <c:pt idx="1791">
                  <c:v>4.5928069190348884E-2</c:v>
                </c:pt>
                <c:pt idx="1792">
                  <c:v>4.6220193448514892E-2</c:v>
                </c:pt>
                <c:pt idx="1793">
                  <c:v>4.6513006114256503E-2</c:v>
                </c:pt>
                <c:pt idx="1794">
                  <c:v>4.6806567049102014E-2</c:v>
                </c:pt>
                <c:pt idx="1795">
                  <c:v>4.7100846322287282E-2</c:v>
                </c:pt>
                <c:pt idx="1796">
                  <c:v>4.7464744552900229E-2</c:v>
                </c:pt>
                <c:pt idx="1797">
                  <c:v>4.7830708006239959E-2</c:v>
                </c:pt>
                <c:pt idx="1798">
                  <c:v>4.8197419728683605E-2</c:v>
                </c:pt>
                <c:pt idx="1799">
                  <c:v>4.8564819858702847E-2</c:v>
                </c:pt>
                <c:pt idx="1800">
                  <c:v>4.8932938327061838E-2</c:v>
                </c:pt>
                <c:pt idx="1801">
                  <c:v>4.9301745202996433E-2</c:v>
                </c:pt>
                <c:pt idx="1802">
                  <c:v>4.9671270417270763E-2</c:v>
                </c:pt>
                <c:pt idx="1803">
                  <c:v>5.0041513969884863E-2</c:v>
                </c:pt>
                <c:pt idx="1804">
                  <c:v>5.0412445930074552E-2</c:v>
                </c:pt>
                <c:pt idx="1805">
                  <c:v>5.0784096228603991E-2</c:v>
                </c:pt>
                <c:pt idx="1806">
                  <c:v>5.1156434934709033E-2</c:v>
                </c:pt>
                <c:pt idx="1807">
                  <c:v>5.1529491979153817E-2</c:v>
                </c:pt>
                <c:pt idx="1808">
                  <c:v>5.1903237431174205E-2</c:v>
                </c:pt>
                <c:pt idx="1809">
                  <c:v>5.2277701221534342E-2</c:v>
                </c:pt>
                <c:pt idx="1810">
                  <c:v>5.2652883350234235E-2</c:v>
                </c:pt>
                <c:pt idx="1811">
                  <c:v>5.3028753886509725E-2</c:v>
                </c:pt>
                <c:pt idx="1812">
                  <c:v>5.3405312830360804E-2</c:v>
                </c:pt>
                <c:pt idx="1813">
                  <c:v>5.3782620043315799E-2</c:v>
                </c:pt>
                <c:pt idx="1814">
                  <c:v>5.416061566384639E-2</c:v>
                </c:pt>
                <c:pt idx="1815">
                  <c:v>5.4539299691952571E-2</c:v>
                </c:pt>
                <c:pt idx="1816">
                  <c:v>5.4918731989162667E-2</c:v>
                </c:pt>
                <c:pt idx="1817">
                  <c:v>5.529885269394836E-2</c:v>
                </c:pt>
                <c:pt idx="1818">
                  <c:v>5.5679661806309642E-2</c:v>
                </c:pt>
                <c:pt idx="1819">
                  <c:v>5.6061189257010681E-2</c:v>
                </c:pt>
                <c:pt idx="1820">
                  <c:v>5.6443435046051468E-2</c:v>
                </c:pt>
                <c:pt idx="1821">
                  <c:v>5.682636924266786E-2</c:v>
                </c:pt>
                <c:pt idx="1822">
                  <c:v>5.7210021777624E-2</c:v>
                </c:pt>
                <c:pt idx="1823">
                  <c:v>5.759436272015573E-2</c:v>
                </c:pt>
                <c:pt idx="1824">
                  <c:v>5.7979422001027216E-2</c:v>
                </c:pt>
                <c:pt idx="1825">
                  <c:v>5.8365199620238464E-2</c:v>
                </c:pt>
                <c:pt idx="1826">
                  <c:v>5.8751665647025296E-2</c:v>
                </c:pt>
                <c:pt idx="1827">
                  <c:v>5.913885001215189E-2</c:v>
                </c:pt>
                <c:pt idx="1828">
                  <c:v>5.9526722784854075E-2</c:v>
                </c:pt>
                <c:pt idx="1829">
                  <c:v>5.9915313895896008E-2</c:v>
                </c:pt>
                <c:pt idx="1830">
                  <c:v>6.0304623345277704E-2</c:v>
                </c:pt>
                <c:pt idx="1831">
                  <c:v>6.0694591271470831E-2</c:v>
                </c:pt>
                <c:pt idx="1832">
                  <c:v>6.1085307466767873E-2</c:v>
                </c:pt>
                <c:pt idx="1833">
                  <c:v>6.1476712069640504E-2</c:v>
                </c:pt>
                <c:pt idx="1834">
                  <c:v>6.1868835010852892E-2</c:v>
                </c:pt>
                <c:pt idx="1835">
                  <c:v>6.2261676290405035E-2</c:v>
                </c:pt>
                <c:pt idx="1836">
                  <c:v>6.2655205977532769E-2</c:v>
                </c:pt>
                <c:pt idx="1837">
                  <c:v>6.3049454003000258E-2</c:v>
                </c:pt>
                <c:pt idx="1838">
                  <c:v>6.3444390436043344E-2</c:v>
                </c:pt>
                <c:pt idx="1839">
                  <c:v>6.3840045207426172E-2</c:v>
                </c:pt>
                <c:pt idx="1840">
                  <c:v>6.423638838638461E-2</c:v>
                </c:pt>
                <c:pt idx="1841">
                  <c:v>6.463347983444695E-2</c:v>
                </c:pt>
                <c:pt idx="1842">
                  <c:v>6.5031229759320741E-2</c:v>
                </c:pt>
                <c:pt idx="1843">
                  <c:v>6.5429727953298433E-2</c:v>
                </c:pt>
                <c:pt idx="1844">
                  <c:v>6.5828884624087564E-2</c:v>
                </c:pt>
                <c:pt idx="1845">
                  <c:v>6.6228789563980595E-2</c:v>
                </c:pt>
                <c:pt idx="1846">
                  <c:v>6.6629352980685078E-2</c:v>
                </c:pt>
                <c:pt idx="1847">
                  <c:v>6.7030664666493461E-2</c:v>
                </c:pt>
                <c:pt idx="1848">
                  <c:v>6.7432694690641615E-2</c:v>
                </c:pt>
                <c:pt idx="1849">
                  <c:v>6.7835413122365351E-2</c:v>
                </c:pt>
                <c:pt idx="1850">
                  <c:v>6.8238819961664671E-2</c:v>
                </c:pt>
                <c:pt idx="1851">
                  <c:v>6.864294513930376E-2</c:v>
                </c:pt>
                <c:pt idx="1852">
                  <c:v>6.9047758724518446E-2</c:v>
                </c:pt>
                <c:pt idx="1853">
                  <c:v>6.9453320578837033E-2</c:v>
                </c:pt>
                <c:pt idx="1854">
                  <c:v>6.9859570840731217E-2</c:v>
                </c:pt>
                <c:pt idx="1855">
                  <c:v>7.0266509510201011E-2</c:v>
                </c:pt>
                <c:pt idx="1856">
                  <c:v>7.0674166518010534E-2</c:v>
                </c:pt>
                <c:pt idx="1857">
                  <c:v>7.1082541864159826E-2</c:v>
                </c:pt>
                <c:pt idx="1858">
                  <c:v>7.1491605617884701E-2</c:v>
                </c:pt>
                <c:pt idx="1859">
                  <c:v>7.1901387709949333E-2</c:v>
                </c:pt>
                <c:pt idx="1860">
                  <c:v>7.2311888140353733E-2</c:v>
                </c:pt>
                <c:pt idx="1861">
                  <c:v>7.2723047047569558E-2</c:v>
                </c:pt>
                <c:pt idx="1862">
                  <c:v>7.3134954223889298E-2</c:v>
                </c:pt>
                <c:pt idx="1863">
                  <c:v>7.3547549807784621E-2</c:v>
                </c:pt>
                <c:pt idx="1864">
                  <c:v>7.3960833799255554E-2</c:v>
                </c:pt>
                <c:pt idx="1865">
                  <c:v>7.4374866059830402E-2</c:v>
                </c:pt>
                <c:pt idx="1866">
                  <c:v>7.4789586727980834E-2</c:v>
                </c:pt>
                <c:pt idx="1867">
                  <c:v>7.5204995803706862E-2</c:v>
                </c:pt>
                <c:pt idx="1868">
                  <c:v>7.5621123217772632E-2</c:v>
                </c:pt>
                <c:pt idx="1869">
                  <c:v>7.6037968970178185E-2</c:v>
                </c:pt>
                <c:pt idx="1870">
                  <c:v>7.6455533060923467E-2</c:v>
                </c:pt>
                <c:pt idx="1871">
                  <c:v>7.6873785559244345E-2</c:v>
                </c:pt>
                <c:pt idx="1872">
                  <c:v>7.7290092557895082E-2</c:v>
                </c:pt>
                <c:pt idx="1873">
                  <c:v>7.7683921552664362E-2</c:v>
                </c:pt>
                <c:pt idx="1874">
                  <c:v>7.8078588608830046E-2</c:v>
                </c:pt>
                <c:pt idx="1875">
                  <c:v>7.8474123657156267E-2</c:v>
                </c:pt>
                <c:pt idx="1876">
                  <c:v>7.8870526697643009E-2</c:v>
                </c:pt>
                <c:pt idx="1877">
                  <c:v>7.9267797730290288E-2</c:v>
                </c:pt>
                <c:pt idx="1878">
                  <c:v>7.9665936755098102E-2</c:v>
                </c:pt>
                <c:pt idx="1879">
                  <c:v>8.0064973702830597E-2</c:v>
                </c:pt>
                <c:pt idx="1880">
                  <c:v>8.0464848711959483E-2</c:v>
                </c:pt>
                <c:pt idx="1881">
                  <c:v>8.0865591713248919E-2</c:v>
                </c:pt>
                <c:pt idx="1882">
                  <c:v>8.1267202706698863E-2</c:v>
                </c:pt>
                <c:pt idx="1883">
                  <c:v>8.1669681692309343E-2</c:v>
                </c:pt>
                <c:pt idx="1884">
                  <c:v>8.2073028670080372E-2</c:v>
                </c:pt>
                <c:pt idx="1885">
                  <c:v>8.247724364001191E-2</c:v>
                </c:pt>
                <c:pt idx="1886">
                  <c:v>8.2882326602103998E-2</c:v>
                </c:pt>
                <c:pt idx="1887">
                  <c:v>8.3288277556356635E-2</c:v>
                </c:pt>
                <c:pt idx="1888">
                  <c:v>8.3695096502769795E-2</c:v>
                </c:pt>
                <c:pt idx="1889">
                  <c:v>8.4102783441343476E-2</c:v>
                </c:pt>
                <c:pt idx="1890">
                  <c:v>8.4511308441313548E-2</c:v>
                </c:pt>
                <c:pt idx="1891">
                  <c:v>8.4920761294972461E-2</c:v>
                </c:pt>
                <c:pt idx="1892">
                  <c:v>8.533105221002775E-2</c:v>
                </c:pt>
                <c:pt idx="1893">
                  <c:v>8.574218118647943E-2</c:v>
                </c:pt>
                <c:pt idx="1894">
                  <c:v>8.6154208085855805E-2</c:v>
                </c:pt>
                <c:pt idx="1895">
                  <c:v>8.6567102977392688E-2</c:v>
                </c:pt>
                <c:pt idx="1896">
                  <c:v>8.6980895791854279E-2</c:v>
                </c:pt>
                <c:pt idx="1897">
                  <c:v>8.7395496736948089E-2</c:v>
                </c:pt>
                <c:pt idx="1898">
                  <c:v>8.781099560496658E-2</c:v>
                </c:pt>
                <c:pt idx="1899">
                  <c:v>8.8227362465145634E-2</c:v>
                </c:pt>
                <c:pt idx="1900">
                  <c:v>8.8644567386721038E-2</c:v>
                </c:pt>
                <c:pt idx="1901">
                  <c:v>8.9062670231221136E-2</c:v>
                </c:pt>
                <c:pt idx="1902">
                  <c:v>8.948164106788177E-2</c:v>
                </c:pt>
                <c:pt idx="1903">
                  <c:v>8.990147989670294E-2</c:v>
                </c:pt>
                <c:pt idx="1904">
                  <c:v>9.0322186717684647E-2</c:v>
                </c:pt>
                <c:pt idx="1905">
                  <c:v>9.0743731600062744E-2</c:v>
                </c:pt>
                <c:pt idx="1906">
                  <c:v>9.1166174405365494E-2</c:v>
                </c:pt>
                <c:pt idx="1907">
                  <c:v>9.1589485202828821E-2</c:v>
                </c:pt>
                <c:pt idx="1908">
                  <c:v>9.2013634061688498E-2</c:v>
                </c:pt>
                <c:pt idx="1909">
                  <c:v>9.243868084347287E-2</c:v>
                </c:pt>
                <c:pt idx="1910">
                  <c:v>9.2864565686653633E-2</c:v>
                </c:pt>
                <c:pt idx="1911">
                  <c:v>9.3291348452759063E-2</c:v>
                </c:pt>
                <c:pt idx="1912">
                  <c:v>9.3718969280260897E-2</c:v>
                </c:pt>
                <c:pt idx="1913">
                  <c:v>9.4147517961451571E-2</c:v>
                </c:pt>
                <c:pt idx="1914">
                  <c:v>9.457687477327445E-2</c:v>
                </c:pt>
                <c:pt idx="1915">
                  <c:v>9.5007099577257892E-2</c:v>
                </c:pt>
                <c:pt idx="1916">
                  <c:v>9.5438222304166001E-2</c:v>
                </c:pt>
                <c:pt idx="1917">
                  <c:v>9.5870183092470487E-2</c:v>
                </c:pt>
                <c:pt idx="1918">
                  <c:v>9.6303041803699682E-2</c:v>
                </c:pt>
                <c:pt idx="1919">
                  <c:v>9.6736768507089399E-2</c:v>
                </c:pt>
                <c:pt idx="1920">
                  <c:v>9.7171333271875493E-2</c:v>
                </c:pt>
                <c:pt idx="1921">
                  <c:v>9.7606766028822137E-2</c:v>
                </c:pt>
                <c:pt idx="1922">
                  <c:v>9.8043096708693434E-2</c:v>
                </c:pt>
                <c:pt idx="1923">
                  <c:v>9.8480295380725308E-2</c:v>
                </c:pt>
                <c:pt idx="1924">
                  <c:v>9.8918332114153545E-2</c:v>
                </c:pt>
                <c:pt idx="1925">
                  <c:v>9.9357236839742305E-2</c:v>
                </c:pt>
                <c:pt idx="1926">
                  <c:v>9.9797039488255759E-2</c:v>
                </c:pt>
                <c:pt idx="1927">
                  <c:v>0.10023768019816559</c:v>
                </c:pt>
                <c:pt idx="1928">
                  <c:v>0.10067918890023597</c:v>
                </c:pt>
                <c:pt idx="1929">
                  <c:v>0.10112252337891989</c:v>
                </c:pt>
                <c:pt idx="1930">
                  <c:v>0.10156744418810408</c:v>
                </c:pt>
                <c:pt idx="1931">
                  <c:v>0.1020137118816753</c:v>
                </c:pt>
                <c:pt idx="1932">
                  <c:v>0.10246120673657695</c:v>
                </c:pt>
                <c:pt idx="1933">
                  <c:v>0.10291001854510147</c:v>
                </c:pt>
                <c:pt idx="1934">
                  <c:v>0.10336008744572055</c:v>
                </c:pt>
                <c:pt idx="1935">
                  <c:v>0.10381147329996253</c:v>
                </c:pt>
                <c:pt idx="1936">
                  <c:v>0.10426414617706323</c:v>
                </c:pt>
                <c:pt idx="1937">
                  <c:v>0.10471810607702263</c:v>
                </c:pt>
                <c:pt idx="1938">
                  <c:v>0.10517338293060492</c:v>
                </c:pt>
                <c:pt idx="1939">
                  <c:v>0.10562991687628179</c:v>
                </c:pt>
                <c:pt idx="1940">
                  <c:v>0.10608776777558152</c:v>
                </c:pt>
                <c:pt idx="1941">
                  <c:v>0.10654687576697583</c:v>
                </c:pt>
                <c:pt idx="1942">
                  <c:v>0.10700730071199302</c:v>
                </c:pt>
                <c:pt idx="1943">
                  <c:v>0.10746901267986893</c:v>
                </c:pt>
                <c:pt idx="1944">
                  <c:v>0.10793201167060357</c:v>
                </c:pt>
                <c:pt idx="1945">
                  <c:v>0.10839629768419691</c:v>
                </c:pt>
                <c:pt idx="1946">
                  <c:v>0.10886190065141314</c:v>
                </c:pt>
                <c:pt idx="1947">
                  <c:v>0.10932876071072395</c:v>
                </c:pt>
                <c:pt idx="1948">
                  <c:v>0.10979693772365763</c:v>
                </c:pt>
                <c:pt idx="1949">
                  <c:v>0.11026337875227026</c:v>
                </c:pt>
                <c:pt idx="1950">
                  <c:v>0.1107031814007837</c:v>
                </c:pt>
                <c:pt idx="1951">
                  <c:v>0.11114504927202395</c:v>
                </c:pt>
                <c:pt idx="1952">
                  <c:v>0.11158901229675514</c:v>
                </c:pt>
                <c:pt idx="1953">
                  <c:v>0.11203504054421312</c:v>
                </c:pt>
                <c:pt idx="1954">
                  <c:v>0.11248316394516206</c:v>
                </c:pt>
                <c:pt idx="1955">
                  <c:v>0.11293341243036609</c:v>
                </c:pt>
                <c:pt idx="1956">
                  <c:v>0.11338569620753274</c:v>
                </c:pt>
                <c:pt idx="1957">
                  <c:v>0.11384007513819033</c:v>
                </c:pt>
                <c:pt idx="1958">
                  <c:v>0.11429654922233888</c:v>
                </c:pt>
                <c:pt idx="1959">
                  <c:v>0.11475508852921422</c:v>
                </c:pt>
                <c:pt idx="1960">
                  <c:v>0.11521572298958051</c:v>
                </c:pt>
                <c:pt idx="1961">
                  <c:v>0.11567845260343773</c:v>
                </c:pt>
                <c:pt idx="1962">
                  <c:v>0.11614327737078589</c:v>
                </c:pt>
                <c:pt idx="1963">
                  <c:v>0.116633932387601</c:v>
                </c:pt>
                <c:pt idx="1964">
                  <c:v>0.11713260884921001</c:v>
                </c:pt>
                <c:pt idx="1965">
                  <c:v>0.11762954932649794</c:v>
                </c:pt>
                <c:pt idx="1966">
                  <c:v>0.11812484361175729</c:v>
                </c:pt>
                <c:pt idx="1967">
                  <c:v>0.1186184318434597</c:v>
                </c:pt>
                <c:pt idx="1968">
                  <c:v>0.11912839220315566</c:v>
                </c:pt>
                <c:pt idx="1969">
                  <c:v>0.11965298870652406</c:v>
                </c:pt>
                <c:pt idx="1970">
                  <c:v>0.12017650770238285</c:v>
                </c:pt>
                <c:pt idx="1971">
                  <c:v>0.12069897912149616</c:v>
                </c:pt>
                <c:pt idx="1972">
                  <c:v>0.12122040296386398</c:v>
                </c:pt>
                <c:pt idx="1973">
                  <c:v>0.12174071936795804</c:v>
                </c:pt>
                <c:pt idx="1974">
                  <c:v>0.12226001812607078</c:v>
                </c:pt>
                <c:pt idx="1975">
                  <c:v>0.12277826930743803</c:v>
                </c:pt>
                <c:pt idx="1976">
                  <c:v>0.1232954130505315</c:v>
                </c:pt>
                <c:pt idx="1977">
                  <c:v>0.1238105514324265</c:v>
                </c:pt>
                <c:pt idx="1978">
                  <c:v>0.12431629155437642</c:v>
                </c:pt>
                <c:pt idx="1979">
                  <c:v>0.12482185209174138</c:v>
                </c:pt>
                <c:pt idx="1980">
                  <c:v>0.12532726297528557</c:v>
                </c:pt>
                <c:pt idx="1981">
                  <c:v>0.12583252420500898</c:v>
                </c:pt>
                <c:pt idx="1982">
                  <c:v>0.12633760585014744</c:v>
                </c:pt>
                <c:pt idx="1983">
                  <c:v>0.12684259770299344</c:v>
                </c:pt>
                <c:pt idx="1984">
                  <c:v>0.12734740997125449</c:v>
                </c:pt>
                <c:pt idx="1985">
                  <c:v>0.12785207258569478</c:v>
                </c:pt>
                <c:pt idx="1986">
                  <c:v>0.12835658554631427</c:v>
                </c:pt>
                <c:pt idx="1987">
                  <c:v>0.12886094885311297</c:v>
                </c:pt>
                <c:pt idx="1988">
                  <c:v>0.1293651625060909</c:v>
                </c:pt>
                <c:pt idx="1989">
                  <c:v>0.1298691965744839</c:v>
                </c:pt>
                <c:pt idx="1990">
                  <c:v>0.13037314085058441</c:v>
                </c:pt>
                <c:pt idx="1991">
                  <c:v>0.13087687561133587</c:v>
                </c:pt>
                <c:pt idx="1992">
                  <c:v>0.13138049064903065</c:v>
                </c:pt>
                <c:pt idx="1993">
                  <c:v>0.13188395603290468</c:v>
                </c:pt>
                <c:pt idx="1994">
                  <c:v>0.13238724183219377</c:v>
                </c:pt>
                <c:pt idx="1995">
                  <c:v>0.13289040790842624</c:v>
                </c:pt>
                <c:pt idx="1996">
                  <c:v>0.13339339440007375</c:v>
                </c:pt>
                <c:pt idx="1997">
                  <c:v>0.1338962910994288</c:v>
                </c:pt>
                <c:pt idx="1998">
                  <c:v>0.13439894835267061</c:v>
                </c:pt>
                <c:pt idx="1999">
                  <c:v>0.13490154574438409</c:v>
                </c:pt>
                <c:pt idx="2000">
                  <c:v>0.13540393362074848</c:v>
                </c:pt>
                <c:pt idx="2001">
                  <c:v>0.1359061718432921</c:v>
                </c:pt>
                <c:pt idx="2002">
                  <c:v>0.13640221439765535</c:v>
                </c:pt>
                <c:pt idx="2003">
                  <c:v>0.13688951716888492</c:v>
                </c:pt>
                <c:pt idx="2004">
                  <c:v>0.13737667028629374</c:v>
                </c:pt>
                <c:pt idx="2005">
                  <c:v>0.13786370368064593</c:v>
                </c:pt>
                <c:pt idx="2006">
                  <c:v>0.13835064728270566</c:v>
                </c:pt>
                <c:pt idx="2007">
                  <c:v>0.13883747116170872</c:v>
                </c:pt>
                <c:pt idx="2008">
                  <c:v>0.13932420524841935</c:v>
                </c:pt>
                <c:pt idx="2009">
                  <c:v>0.13981081961207334</c:v>
                </c:pt>
                <c:pt idx="2010">
                  <c:v>0.1402973142526707</c:v>
                </c:pt>
                <c:pt idx="2011">
                  <c:v>0.14078371910097562</c:v>
                </c:pt>
                <c:pt idx="2012">
                  <c:v>0.14127000422622391</c:v>
                </c:pt>
                <c:pt idx="2013">
                  <c:v>0.14175622948994385</c:v>
                </c:pt>
                <c:pt idx="2014">
                  <c:v>0.14224230509984304</c:v>
                </c:pt>
                <c:pt idx="2015">
                  <c:v>0.14272826098668559</c:v>
                </c:pt>
                <c:pt idx="2016">
                  <c:v>0.14321412708123568</c:v>
                </c:pt>
                <c:pt idx="2017">
                  <c:v>0.14369987345272914</c:v>
                </c:pt>
                <c:pt idx="2018">
                  <c:v>0.14418553003193013</c:v>
                </c:pt>
                <c:pt idx="2019">
                  <c:v>0.14467106688807452</c:v>
                </c:pt>
                <c:pt idx="2020">
                  <c:v>0.14515648402116224</c:v>
                </c:pt>
                <c:pt idx="2021">
                  <c:v>0.14564181136195753</c:v>
                </c:pt>
                <c:pt idx="2022">
                  <c:v>0.14612701897969615</c:v>
                </c:pt>
                <c:pt idx="2023">
                  <c:v>0.14661213680514235</c:v>
                </c:pt>
                <c:pt idx="2024">
                  <c:v>0.1470971349075319</c:v>
                </c:pt>
                <c:pt idx="2025">
                  <c:v>0.14758204321762899</c:v>
                </c:pt>
                <c:pt idx="2026">
                  <c:v>0.14806680187390528</c:v>
                </c:pt>
                <c:pt idx="2027">
                  <c:v>0.14855150066865327</c:v>
                </c:pt>
                <c:pt idx="2028">
                  <c:v>0.14903607974034463</c:v>
                </c:pt>
                <c:pt idx="2029">
                  <c:v>0.14952053908897936</c:v>
                </c:pt>
                <c:pt idx="2030">
                  <c:v>0.1500048487837933</c:v>
                </c:pt>
                <c:pt idx="2031">
                  <c:v>0.15048912854784313</c:v>
                </c:pt>
                <c:pt idx="2032">
                  <c:v>0.15097325865807215</c:v>
                </c:pt>
                <c:pt idx="2033">
                  <c:v>0.15145729897600871</c:v>
                </c:pt>
                <c:pt idx="2034">
                  <c:v>0.15194124950165278</c:v>
                </c:pt>
                <c:pt idx="2035">
                  <c:v>0.15242505037347606</c:v>
                </c:pt>
                <c:pt idx="2036">
                  <c:v>0.15290876145300691</c:v>
                </c:pt>
                <c:pt idx="2037">
                  <c:v>0.1533923528094811</c:v>
                </c:pt>
                <c:pt idx="2038">
                  <c:v>0.15387585437366283</c:v>
                </c:pt>
                <c:pt idx="2039">
                  <c:v>0.15435923621478795</c:v>
                </c:pt>
                <c:pt idx="2040">
                  <c:v>0.15484249833285643</c:v>
                </c:pt>
                <c:pt idx="2041">
                  <c:v>0.15532567065863243</c:v>
                </c:pt>
                <c:pt idx="2042">
                  <c:v>0.15580875319211598</c:v>
                </c:pt>
                <c:pt idx="2043">
                  <c:v>0.15629171600254291</c:v>
                </c:pt>
                <c:pt idx="2044">
                  <c:v>0.15677455908991322</c:v>
                </c:pt>
                <c:pt idx="2045">
                  <c:v>0.15725731238499102</c:v>
                </c:pt>
                <c:pt idx="2046">
                  <c:v>0.15773988609548392</c:v>
                </c:pt>
                <c:pt idx="2047">
                  <c:v>0.15822242987521268</c:v>
                </c:pt>
                <c:pt idx="2048">
                  <c:v>0.15870482400112063</c:v>
                </c:pt>
                <c:pt idx="2049">
                  <c:v>0.15918715826550026</c:v>
                </c:pt>
                <c:pt idx="2050">
                  <c:v>0.15966937280682325</c:v>
                </c:pt>
                <c:pt idx="2051">
                  <c:v>0.16015143769432549</c:v>
                </c:pt>
                <c:pt idx="2052">
                  <c:v>0.16063344272029942</c:v>
                </c:pt>
                <c:pt idx="2053">
                  <c:v>0.16111529809245254</c:v>
                </c:pt>
                <c:pt idx="2054">
                  <c:v>0.16159706367231319</c:v>
                </c:pt>
                <c:pt idx="2055">
                  <c:v>0.16207876939064553</c:v>
                </c:pt>
                <c:pt idx="2056">
                  <c:v>0.16256032545515711</c:v>
                </c:pt>
                <c:pt idx="2057">
                  <c:v>0.16304176179661206</c:v>
                </c:pt>
                <c:pt idx="2058">
                  <c:v>0.16352307841501038</c:v>
                </c:pt>
                <c:pt idx="2059">
                  <c:v>0.16400430524111625</c:v>
                </c:pt>
                <c:pt idx="2060">
                  <c:v>0.16448541234416547</c:v>
                </c:pt>
                <c:pt idx="2061">
                  <c:v>0.16496645958568637</c:v>
                </c:pt>
                <c:pt idx="2062">
                  <c:v>0.16544735717338649</c:v>
                </c:pt>
                <c:pt idx="2063">
                  <c:v>0.16592816496879417</c:v>
                </c:pt>
                <c:pt idx="2064">
                  <c:v>0.16640882311038105</c:v>
                </c:pt>
                <c:pt idx="2065">
                  <c:v>0.16689220495150617</c:v>
                </c:pt>
                <c:pt idx="2066">
                  <c:v>0.16738118384552853</c:v>
                </c:pt>
                <c:pt idx="2067">
                  <c:v>0.16787013280878671</c:v>
                </c:pt>
                <c:pt idx="2068">
                  <c:v>0.1683590219105166</c:v>
                </c:pt>
                <c:pt idx="2069">
                  <c:v>0.1688478810814823</c:v>
                </c:pt>
                <c:pt idx="2070">
                  <c:v>0.16933665046015556</c:v>
                </c:pt>
                <c:pt idx="2071">
                  <c:v>0.16982538990806467</c:v>
                </c:pt>
                <c:pt idx="2072">
                  <c:v>0.17031406949444547</c:v>
                </c:pt>
                <c:pt idx="2073">
                  <c:v>0.17080268921929792</c:v>
                </c:pt>
                <c:pt idx="2074">
                  <c:v>0.1712913089441504</c:v>
                </c:pt>
                <c:pt idx="2075">
                  <c:v>0.17177980894594624</c:v>
                </c:pt>
                <c:pt idx="2076">
                  <c:v>0.17226830894774206</c:v>
                </c:pt>
                <c:pt idx="2077">
                  <c:v>0.17275674908800961</c:v>
                </c:pt>
                <c:pt idx="2078">
                  <c:v>0.173245159297513</c:v>
                </c:pt>
                <c:pt idx="2079">
                  <c:v>0.17373347971472389</c:v>
                </c:pt>
                <c:pt idx="2080">
                  <c:v>0.17422177020117063</c:v>
                </c:pt>
                <c:pt idx="2081">
                  <c:v>0.17471003075685324</c:v>
                </c:pt>
                <c:pt idx="2082">
                  <c:v>0.17519823145100752</c:v>
                </c:pt>
                <c:pt idx="2083">
                  <c:v>0.17568634235286934</c:v>
                </c:pt>
                <c:pt idx="2084">
                  <c:v>0.17617442332396699</c:v>
                </c:pt>
                <c:pt idx="2085">
                  <c:v>0.17666247436430049</c:v>
                </c:pt>
                <c:pt idx="2086">
                  <c:v>0.17715043561234153</c:v>
                </c:pt>
                <c:pt idx="2087">
                  <c:v>0.17763836692961837</c:v>
                </c:pt>
                <c:pt idx="2088">
                  <c:v>0.17812629824689527</c:v>
                </c:pt>
                <c:pt idx="2089">
                  <c:v>0.17861413977187968</c:v>
                </c:pt>
                <c:pt idx="2090">
                  <c:v>0.17910186157380747</c:v>
                </c:pt>
                <c:pt idx="2091">
                  <c:v>0.17958964323726354</c:v>
                </c:pt>
                <c:pt idx="2092">
                  <c:v>0.18007733510842716</c:v>
                </c:pt>
                <c:pt idx="2093">
                  <c:v>0.18054769706714427</c:v>
                </c:pt>
                <c:pt idx="2094">
                  <c:v>0.18101746041057826</c:v>
                </c:pt>
                <c:pt idx="2095">
                  <c:v>0.18148698430789897</c:v>
                </c:pt>
                <c:pt idx="2096">
                  <c:v>0.18195635855139891</c:v>
                </c:pt>
                <c:pt idx="2097">
                  <c:v>0.1824255532103139</c:v>
                </c:pt>
                <c:pt idx="2098">
                  <c:v>0.18289456828464395</c:v>
                </c:pt>
                <c:pt idx="2099">
                  <c:v>0.18336340377438906</c:v>
                </c:pt>
                <c:pt idx="2100">
                  <c:v>0.18383211954107759</c:v>
                </c:pt>
                <c:pt idx="2101">
                  <c:v>0.18430062579241699</c:v>
                </c:pt>
                <c:pt idx="2102">
                  <c:v>0.18476901232069975</c:v>
                </c:pt>
                <c:pt idx="2103">
                  <c:v>0.18523715940286928</c:v>
                </c:pt>
                <c:pt idx="2104">
                  <c:v>0.18570515683121802</c:v>
                </c:pt>
                <c:pt idx="2105">
                  <c:v>0.18617294474421767</c:v>
                </c:pt>
                <c:pt idx="2106">
                  <c:v>0.1866406129341607</c:v>
                </c:pt>
                <c:pt idx="2107">
                  <c:v>0.18710810153951879</c:v>
                </c:pt>
                <c:pt idx="2108">
                  <c:v>0.18757544049105607</c:v>
                </c:pt>
                <c:pt idx="2109">
                  <c:v>0.18804253999648013</c:v>
                </c:pt>
                <c:pt idx="2110">
                  <c:v>0.1885095497096117</c:v>
                </c:pt>
                <c:pt idx="2111">
                  <c:v>0.18897631997663006</c:v>
                </c:pt>
                <c:pt idx="2112">
                  <c:v>0.18944294058982761</c:v>
                </c:pt>
                <c:pt idx="2113">
                  <c:v>0.18990941154920438</c:v>
                </c:pt>
                <c:pt idx="2114">
                  <c:v>0.19037567299323208</c:v>
                </c:pt>
                <c:pt idx="2115">
                  <c:v>0.19084181471420308</c:v>
                </c:pt>
                <c:pt idx="2116">
                  <c:v>0.19130774691982505</c:v>
                </c:pt>
                <c:pt idx="2117">
                  <c:v>0.19177352947162621</c:v>
                </c:pt>
                <c:pt idx="2118">
                  <c:v>0.19223913243884244</c:v>
                </c:pt>
                <c:pt idx="2119">
                  <c:v>0.1927045258907096</c:v>
                </c:pt>
                <c:pt idx="2120">
                  <c:v>0.19316979961952011</c:v>
                </c:pt>
                <c:pt idx="2121">
                  <c:v>0.19363489376374568</c:v>
                </c:pt>
                <c:pt idx="2122">
                  <c:v>0.19409977839262219</c:v>
                </c:pt>
                <c:pt idx="2123">
                  <c:v>0.19456454329844206</c:v>
                </c:pt>
                <c:pt idx="2124">
                  <c:v>0.1950290986889128</c:v>
                </c:pt>
                <c:pt idx="2125">
                  <c:v>0.19549350442556276</c:v>
                </c:pt>
                <c:pt idx="2126">
                  <c:v>0.19595773057762783</c:v>
                </c:pt>
                <c:pt idx="2127">
                  <c:v>0.1964217472143438</c:v>
                </c:pt>
                <c:pt idx="2128">
                  <c:v>0.19688564412800311</c:v>
                </c:pt>
                <c:pt idx="2129">
                  <c:v>0.19734939138784163</c:v>
                </c:pt>
                <c:pt idx="2130">
                  <c:v>0.19781286927080277</c:v>
                </c:pt>
                <c:pt idx="2131">
                  <c:v>0.19827628729223559</c:v>
                </c:pt>
                <c:pt idx="2132">
                  <c:v>0.198739435936791</c:v>
                </c:pt>
                <c:pt idx="2133">
                  <c:v>0.19920249478905394</c:v>
                </c:pt>
                <c:pt idx="2134">
                  <c:v>0.19966534412596781</c:v>
                </c:pt>
                <c:pt idx="2135">
                  <c:v>0.20012804380906088</c:v>
                </c:pt>
                <c:pt idx="2136">
                  <c:v>0.20059053397680487</c:v>
                </c:pt>
                <c:pt idx="2137">
                  <c:v>0.20105287449072803</c:v>
                </c:pt>
                <c:pt idx="2138">
                  <c:v>0.20151503542006632</c:v>
                </c:pt>
                <c:pt idx="2139">
                  <c:v>0.20197704669558378</c:v>
                </c:pt>
                <c:pt idx="2140">
                  <c:v>0.20243893824804463</c:v>
                </c:pt>
                <c:pt idx="2141">
                  <c:v>0.20290082980050544</c:v>
                </c:pt>
                <c:pt idx="2142">
                  <c:v>0.20336254176838137</c:v>
                </c:pt>
                <c:pt idx="2143">
                  <c:v>0.20382407415167234</c:v>
                </c:pt>
                <c:pt idx="2144">
                  <c:v>0.20428539701961423</c:v>
                </c:pt>
                <c:pt idx="2145">
                  <c:v>0.20474651037220701</c:v>
                </c:pt>
                <c:pt idx="2146">
                  <c:v>0.20520750400174317</c:v>
                </c:pt>
                <c:pt idx="2147">
                  <c:v>0.20566822825440192</c:v>
                </c:pt>
                <c:pt idx="2148">
                  <c:v>0.20612883278400401</c:v>
                </c:pt>
                <c:pt idx="2149">
                  <c:v>0.20658922779825706</c:v>
                </c:pt>
                <c:pt idx="2150">
                  <c:v>0.20704941329716098</c:v>
                </c:pt>
                <c:pt idx="2151">
                  <c:v>0.20750944914224415</c:v>
                </c:pt>
                <c:pt idx="2152">
                  <c:v>0.20796798844911948</c:v>
                </c:pt>
                <c:pt idx="2153">
                  <c:v>0.2084257196253626</c:v>
                </c:pt>
                <c:pt idx="2154">
                  <c:v>0.20888333107854909</c:v>
                </c:pt>
                <c:pt idx="2155">
                  <c:v>0.20934085273944311</c:v>
                </c:pt>
                <c:pt idx="2156">
                  <c:v>0.20979828460804467</c:v>
                </c:pt>
                <c:pt idx="2157">
                  <c:v>0.21025556682282542</c:v>
                </c:pt>
                <c:pt idx="2158">
                  <c:v>0.21071281910684203</c:v>
                </c:pt>
                <c:pt idx="2159">
                  <c:v>0.21116995166780203</c:v>
                </c:pt>
                <c:pt idx="2160">
                  <c:v>0.21162696450570539</c:v>
                </c:pt>
                <c:pt idx="2161">
                  <c:v>0.21208394741284461</c:v>
                </c:pt>
                <c:pt idx="2162">
                  <c:v>0.21254075073539885</c:v>
                </c:pt>
                <c:pt idx="2163">
                  <c:v>0.21299746426566069</c:v>
                </c:pt>
                <c:pt idx="2164">
                  <c:v>0.21345414786515829</c:v>
                </c:pt>
                <c:pt idx="2165">
                  <c:v>0.21391071174159931</c:v>
                </c:pt>
                <c:pt idx="2166">
                  <c:v>0.21436709603345538</c:v>
                </c:pt>
                <c:pt idx="2167">
                  <c:v>0.21482348032531146</c:v>
                </c:pt>
                <c:pt idx="2168">
                  <c:v>0.21527971496334677</c:v>
                </c:pt>
                <c:pt idx="2169">
                  <c:v>0.21573544077839144</c:v>
                </c:pt>
                <c:pt idx="2170">
                  <c:v>0.21619068770120956</c:v>
                </c:pt>
                <c:pt idx="2171">
                  <c:v>0.21664599448555602</c:v>
                </c:pt>
                <c:pt idx="2172">
                  <c:v>0.21710130126990246</c:v>
                </c:pt>
                <c:pt idx="2173">
                  <c:v>0.21755657812348472</c:v>
                </c:pt>
                <c:pt idx="2174">
                  <c:v>0.21801182504630287</c:v>
                </c:pt>
                <c:pt idx="2175">
                  <c:v>0.21846704203835687</c:v>
                </c:pt>
                <c:pt idx="2176">
                  <c:v>0.21892234882270331</c:v>
                </c:pt>
                <c:pt idx="2177">
                  <c:v>0.21937756581475731</c:v>
                </c:pt>
                <c:pt idx="2178">
                  <c:v>0.21983281273757543</c:v>
                </c:pt>
                <c:pt idx="2179">
                  <c:v>0.22028841882956343</c:v>
                </c:pt>
                <c:pt idx="2180">
                  <c:v>0.22074414464460809</c:v>
                </c:pt>
                <c:pt idx="2181">
                  <c:v>0.22119984052888855</c:v>
                </c:pt>
                <c:pt idx="2182">
                  <c:v>0.2216555064824049</c:v>
                </c:pt>
                <c:pt idx="2183">
                  <c:v>0.22211114250515707</c:v>
                </c:pt>
                <c:pt idx="2184">
                  <c:v>0.22256677852790924</c:v>
                </c:pt>
                <c:pt idx="2185">
                  <c:v>0.22302238461989723</c:v>
                </c:pt>
                <c:pt idx="2186">
                  <c:v>0.22347796078112109</c:v>
                </c:pt>
                <c:pt idx="2187">
                  <c:v>0.2239335070115808</c:v>
                </c:pt>
                <c:pt idx="2188">
                  <c:v>0.22438893351898387</c:v>
                </c:pt>
                <c:pt idx="2189">
                  <c:v>0.22484447974944358</c:v>
                </c:pt>
                <c:pt idx="2190">
                  <c:v>0.22529996611837499</c:v>
                </c:pt>
                <c:pt idx="2191">
                  <c:v>0.22575539262577804</c:v>
                </c:pt>
                <c:pt idx="2192">
                  <c:v>0.22621081913318111</c:v>
                </c:pt>
                <c:pt idx="2193">
                  <c:v>0.22666615584829172</c:v>
                </c:pt>
                <c:pt idx="2194">
                  <c:v>0.22712152249416651</c:v>
                </c:pt>
                <c:pt idx="2195">
                  <c:v>0.22757688914004126</c:v>
                </c:pt>
                <c:pt idx="2196">
                  <c:v>0.22803222585515184</c:v>
                </c:pt>
                <c:pt idx="2197">
                  <c:v>0.22848747277796999</c:v>
                </c:pt>
                <c:pt idx="2198">
                  <c:v>0.22894274963155228</c:v>
                </c:pt>
                <c:pt idx="2199">
                  <c:v>0.22939799655437043</c:v>
                </c:pt>
                <c:pt idx="2200">
                  <c:v>0.22985321354642438</c:v>
                </c:pt>
                <c:pt idx="2201">
                  <c:v>0.23030837067695006</c:v>
                </c:pt>
                <c:pt idx="2202">
                  <c:v>0.23076352780747575</c:v>
                </c:pt>
                <c:pt idx="2203">
                  <c:v>0.23121868493800141</c:v>
                </c:pt>
                <c:pt idx="2204">
                  <c:v>0.23167381213776289</c:v>
                </c:pt>
                <c:pt idx="2205">
                  <c:v>0.23212887947599614</c:v>
                </c:pt>
                <c:pt idx="2206">
                  <c:v>0.23258388695270102</c:v>
                </c:pt>
                <c:pt idx="2207">
                  <c:v>0.23303898422169839</c:v>
                </c:pt>
                <c:pt idx="2208">
                  <c:v>0.23349399169840326</c:v>
                </c:pt>
                <c:pt idx="2209">
                  <c:v>0.23394899917510814</c:v>
                </c:pt>
                <c:pt idx="2210">
                  <c:v>0.23440391685952056</c:v>
                </c:pt>
                <c:pt idx="2211">
                  <c:v>0.23485889440546129</c:v>
                </c:pt>
                <c:pt idx="2212">
                  <c:v>0.23531378215910953</c:v>
                </c:pt>
                <c:pt idx="2213">
                  <c:v>0.23576863998199366</c:v>
                </c:pt>
                <c:pt idx="2214">
                  <c:v>0.2362235277356419</c:v>
                </c:pt>
                <c:pt idx="2215">
                  <c:v>0.23667835562776185</c:v>
                </c:pt>
                <c:pt idx="2216">
                  <c:v>0.23713321345064597</c:v>
                </c:pt>
                <c:pt idx="2217">
                  <c:v>0.23758798148123758</c:v>
                </c:pt>
                <c:pt idx="2218">
                  <c:v>0.23804271958106507</c:v>
                </c:pt>
                <c:pt idx="2219">
                  <c:v>0.23849739781936424</c:v>
                </c:pt>
                <c:pt idx="2220">
                  <c:v>0.23895210598842759</c:v>
                </c:pt>
                <c:pt idx="2221">
                  <c:v>0.23940681415749088</c:v>
                </c:pt>
                <c:pt idx="2222">
                  <c:v>0.2398614624650259</c:v>
                </c:pt>
                <c:pt idx="2223">
                  <c:v>0.24031608084179676</c:v>
                </c:pt>
                <c:pt idx="2224">
                  <c:v>0.24077066928780344</c:v>
                </c:pt>
                <c:pt idx="2225">
                  <c:v>0.24122525773381015</c:v>
                </c:pt>
                <c:pt idx="2226">
                  <c:v>0.24167978631828854</c:v>
                </c:pt>
                <c:pt idx="2227">
                  <c:v>0.24213434483353108</c:v>
                </c:pt>
                <c:pt idx="2228">
                  <c:v>0.2425888434872453</c:v>
                </c:pt>
                <c:pt idx="2229">
                  <c:v>0.24304334214095952</c:v>
                </c:pt>
                <c:pt idx="2230">
                  <c:v>0.24349796051773037</c:v>
                </c:pt>
                <c:pt idx="2231">
                  <c:v>0.24395257889450123</c:v>
                </c:pt>
                <c:pt idx="2232">
                  <c:v>0.24440707754821547</c:v>
                </c:pt>
                <c:pt idx="2233">
                  <c:v>0.24486157620192969</c:v>
                </c:pt>
                <c:pt idx="2234">
                  <c:v>0.24531604492487977</c:v>
                </c:pt>
                <c:pt idx="2235">
                  <c:v>0.24577048371706567</c:v>
                </c:pt>
                <c:pt idx="2236">
                  <c:v>0.24622489257848745</c:v>
                </c:pt>
                <c:pt idx="2237">
                  <c:v>0.24667924157838086</c:v>
                </c:pt>
                <c:pt idx="2238">
                  <c:v>0.24713353071674601</c:v>
                </c:pt>
                <c:pt idx="2239">
                  <c:v>0.24758778992434699</c:v>
                </c:pt>
                <c:pt idx="2240">
                  <c:v>0.24804204913194797</c:v>
                </c:pt>
                <c:pt idx="2241">
                  <c:v>0.24849624847802065</c:v>
                </c:pt>
                <c:pt idx="2242">
                  <c:v>0.24895041789332911</c:v>
                </c:pt>
                <c:pt idx="2243">
                  <c:v>0.24940452744710936</c:v>
                </c:pt>
                <c:pt idx="2244">
                  <c:v>0.24985863700088956</c:v>
                </c:pt>
                <c:pt idx="2245">
                  <c:v>0.25031265676237724</c:v>
                </c:pt>
                <c:pt idx="2246">
                  <c:v>0.25076664659310083</c:v>
                </c:pt>
                <c:pt idx="2247">
                  <c:v>0.25122063642382436</c:v>
                </c:pt>
                <c:pt idx="2248">
                  <c:v>0.25167459632378381</c:v>
                </c:pt>
                <c:pt idx="2249">
                  <c:v>0.25212846643145076</c:v>
                </c:pt>
                <c:pt idx="2250">
                  <c:v>0.25258227667758942</c:v>
                </c:pt>
                <c:pt idx="2251">
                  <c:v>0.25303608692372803</c:v>
                </c:pt>
                <c:pt idx="2252">
                  <c:v>0.25348804146248899</c:v>
                </c:pt>
                <c:pt idx="2253">
                  <c:v>0.2539399062089574</c:v>
                </c:pt>
                <c:pt idx="2254">
                  <c:v>0.25439177095542592</c:v>
                </c:pt>
                <c:pt idx="2255">
                  <c:v>0.25484366563265853</c:v>
                </c:pt>
                <c:pt idx="2256">
                  <c:v>0.25529562017141949</c:v>
                </c:pt>
                <c:pt idx="2257">
                  <c:v>0.2557474849178879</c:v>
                </c:pt>
                <c:pt idx="2258">
                  <c:v>0.2561991700797715</c:v>
                </c:pt>
                <c:pt idx="2259">
                  <c:v>0.2566503464186643</c:v>
                </c:pt>
                <c:pt idx="2260">
                  <c:v>0.25710155268832136</c:v>
                </c:pt>
                <c:pt idx="2261">
                  <c:v>0.25755272902721427</c:v>
                </c:pt>
                <c:pt idx="2262">
                  <c:v>0.25800393529687127</c:v>
                </c:pt>
                <c:pt idx="2263">
                  <c:v>0.25845511163576418</c:v>
                </c:pt>
                <c:pt idx="2264">
                  <c:v>0.25890634783618532</c:v>
                </c:pt>
                <c:pt idx="2265">
                  <c:v>0.25935758403660653</c:v>
                </c:pt>
                <c:pt idx="2266">
                  <c:v>0.25981016712141469</c:v>
                </c:pt>
                <c:pt idx="2267">
                  <c:v>0.26026275020622297</c:v>
                </c:pt>
                <c:pt idx="2268">
                  <c:v>0.26071542308332368</c:v>
                </c:pt>
                <c:pt idx="2269">
                  <c:v>0.2611680660296602</c:v>
                </c:pt>
                <c:pt idx="2270">
                  <c:v>0.26162070897599671</c:v>
                </c:pt>
                <c:pt idx="2271">
                  <c:v>0.26207329206080493</c:v>
                </c:pt>
                <c:pt idx="2272">
                  <c:v>0.26252587514561315</c:v>
                </c:pt>
                <c:pt idx="2273">
                  <c:v>0.26297845823042137</c:v>
                </c:pt>
                <c:pt idx="2274">
                  <c:v>0.26343107124599374</c:v>
                </c:pt>
                <c:pt idx="2275">
                  <c:v>0.26388383391538695</c:v>
                </c:pt>
                <c:pt idx="2276">
                  <c:v>0.26433689589242165</c:v>
                </c:pt>
                <c:pt idx="2277">
                  <c:v>0.26479001773098471</c:v>
                </c:pt>
                <c:pt idx="2278">
                  <c:v>0.26524316950031185</c:v>
                </c:pt>
                <c:pt idx="2279">
                  <c:v>0.26569626140811076</c:v>
                </c:pt>
                <c:pt idx="2280">
                  <c:v>0.2661494431082021</c:v>
                </c:pt>
                <c:pt idx="2281">
                  <c:v>0.26660256494676515</c:v>
                </c:pt>
                <c:pt idx="2282">
                  <c:v>0.26705568678532815</c:v>
                </c:pt>
                <c:pt idx="2283">
                  <c:v>0.26750889841618364</c:v>
                </c:pt>
                <c:pt idx="2284">
                  <c:v>0.26796199032398255</c:v>
                </c:pt>
                <c:pt idx="2285">
                  <c:v>0.2684151121625456</c:v>
                </c:pt>
                <c:pt idx="2286">
                  <c:v>0.26886829386263694</c:v>
                </c:pt>
                <c:pt idx="2287">
                  <c:v>0.26932144563196414</c:v>
                </c:pt>
                <c:pt idx="2288">
                  <c:v>0.26977462733205548</c:v>
                </c:pt>
                <c:pt idx="2289">
                  <c:v>0.27022774917061848</c:v>
                </c:pt>
                <c:pt idx="2290">
                  <c:v>0.27068090093994568</c:v>
                </c:pt>
                <c:pt idx="2291">
                  <c:v>0.27113411257080122</c:v>
                </c:pt>
                <c:pt idx="2292">
                  <c:v>0.27158726434012842</c:v>
                </c:pt>
                <c:pt idx="2293">
                  <c:v>0.27204041610945562</c:v>
                </c:pt>
                <c:pt idx="2294">
                  <c:v>0.27249359780954696</c:v>
                </c:pt>
                <c:pt idx="2295">
                  <c:v>0.27294674957887416</c:v>
                </c:pt>
                <c:pt idx="2296">
                  <c:v>0.27339993127896545</c:v>
                </c:pt>
                <c:pt idx="2297">
                  <c:v>0.27385320277134928</c:v>
                </c:pt>
                <c:pt idx="2298">
                  <c:v>0.27430632460991233</c:v>
                </c:pt>
                <c:pt idx="2299">
                  <c:v>0.27475947637923953</c:v>
                </c:pt>
                <c:pt idx="2300">
                  <c:v>0.27521268801009502</c:v>
                </c:pt>
                <c:pt idx="2301">
                  <c:v>0.27566586971018642</c:v>
                </c:pt>
                <c:pt idx="2302">
                  <c:v>0.27611908134104191</c:v>
                </c:pt>
                <c:pt idx="2303">
                  <c:v>0.27657223311036905</c:v>
                </c:pt>
                <c:pt idx="2304">
                  <c:v>0.27702544474122459</c:v>
                </c:pt>
                <c:pt idx="2305">
                  <c:v>0.27747865637208008</c:v>
                </c:pt>
                <c:pt idx="2306">
                  <c:v>0.27793192786446391</c:v>
                </c:pt>
                <c:pt idx="2307">
                  <c:v>0.27838507963379111</c:v>
                </c:pt>
                <c:pt idx="2308">
                  <c:v>0.2788383211954108</c:v>
                </c:pt>
                <c:pt idx="2309">
                  <c:v>0.27929153282626629</c:v>
                </c:pt>
                <c:pt idx="2310">
                  <c:v>0.27974471452635763</c:v>
                </c:pt>
                <c:pt idx="2311">
                  <c:v>0.28019789622644897</c:v>
                </c:pt>
                <c:pt idx="2312">
                  <c:v>0.28065113778806866</c:v>
                </c:pt>
                <c:pt idx="2313">
                  <c:v>0.28110434941892415</c:v>
                </c:pt>
                <c:pt idx="2314">
                  <c:v>0.28155762091130793</c:v>
                </c:pt>
                <c:pt idx="2315">
                  <c:v>0.28201083254216347</c:v>
                </c:pt>
                <c:pt idx="2316">
                  <c:v>0.2824640741037831</c:v>
                </c:pt>
                <c:pt idx="2317">
                  <c:v>0.28291728573463865</c:v>
                </c:pt>
                <c:pt idx="2318">
                  <c:v>0.28337049736549413</c:v>
                </c:pt>
                <c:pt idx="2319">
                  <c:v>0.28382379878864211</c:v>
                </c:pt>
                <c:pt idx="2320">
                  <c:v>0.28427695055796931</c:v>
                </c:pt>
                <c:pt idx="2321">
                  <c:v>0.28473025198111729</c:v>
                </c:pt>
                <c:pt idx="2322">
                  <c:v>0.28518349354273692</c:v>
                </c:pt>
                <c:pt idx="2323">
                  <c:v>0.2856367949658849</c:v>
                </c:pt>
                <c:pt idx="2324">
                  <c:v>0.28609000659674039</c:v>
                </c:pt>
                <c:pt idx="2325">
                  <c:v>0.28654321822759593</c:v>
                </c:pt>
                <c:pt idx="2326">
                  <c:v>0.28699648971997971</c:v>
                </c:pt>
                <c:pt idx="2327">
                  <c:v>0.28744979114312769</c:v>
                </c:pt>
                <c:pt idx="2328">
                  <c:v>0.28790303270474737</c:v>
                </c:pt>
                <c:pt idx="2329">
                  <c:v>0.28835624433560286</c:v>
                </c:pt>
                <c:pt idx="2330">
                  <c:v>0.28880954575875084</c:v>
                </c:pt>
                <c:pt idx="2331">
                  <c:v>0.28926281725113467</c:v>
                </c:pt>
                <c:pt idx="2332">
                  <c:v>0.28971635812039587</c:v>
                </c:pt>
                <c:pt idx="2333">
                  <c:v>0.29016998878194961</c:v>
                </c:pt>
                <c:pt idx="2334">
                  <c:v>0.29062364937426743</c:v>
                </c:pt>
                <c:pt idx="2335">
                  <c:v>0.29107736982811361</c:v>
                </c:pt>
                <c:pt idx="2336">
                  <c:v>0.29153109028195973</c:v>
                </c:pt>
                <c:pt idx="2337">
                  <c:v>0.29198478080504175</c:v>
                </c:pt>
                <c:pt idx="2338">
                  <c:v>0.29243850125888793</c:v>
                </c:pt>
                <c:pt idx="2339">
                  <c:v>0.29289228157426239</c:v>
                </c:pt>
                <c:pt idx="2340">
                  <c:v>0.29334606188963686</c:v>
                </c:pt>
                <c:pt idx="2341">
                  <c:v>0.29379987213577552</c:v>
                </c:pt>
                <c:pt idx="2342">
                  <c:v>0.29425371231267827</c:v>
                </c:pt>
                <c:pt idx="2343">
                  <c:v>0.29470755248958108</c:v>
                </c:pt>
                <c:pt idx="2344">
                  <c:v>0.29516145252801218</c:v>
                </c:pt>
                <c:pt idx="2345">
                  <c:v>0.29561541242797162</c:v>
                </c:pt>
                <c:pt idx="2346">
                  <c:v>0.29606931246640272</c:v>
                </c:pt>
                <c:pt idx="2347">
                  <c:v>0.29652324243559797</c:v>
                </c:pt>
                <c:pt idx="2348">
                  <c:v>0.2969772621970857</c:v>
                </c:pt>
                <c:pt idx="2349">
                  <c:v>0.29743122209704509</c:v>
                </c:pt>
                <c:pt idx="2350">
                  <c:v>0.29788527178929697</c:v>
                </c:pt>
                <c:pt idx="2351">
                  <c:v>0.2983392915507847</c:v>
                </c:pt>
                <c:pt idx="2352">
                  <c:v>0.29879337117380073</c:v>
                </c:pt>
                <c:pt idx="2353">
                  <c:v>0.29924745079681681</c:v>
                </c:pt>
                <c:pt idx="2354">
                  <c:v>0.29970212903511595</c:v>
                </c:pt>
                <c:pt idx="2355">
                  <c:v>0.30015737595793412</c:v>
                </c:pt>
                <c:pt idx="2356">
                  <c:v>0.30061262288075219</c:v>
                </c:pt>
                <c:pt idx="2357">
                  <c:v>0.30106816911121193</c:v>
                </c:pt>
                <c:pt idx="2358">
                  <c:v>0.3015234160340301</c:v>
                </c:pt>
                <c:pt idx="2359">
                  <c:v>0.30197836364920666</c:v>
                </c:pt>
                <c:pt idx="2360">
                  <c:v>0.30243331126438322</c:v>
                </c:pt>
                <c:pt idx="2361">
                  <c:v>0.3028885581872014</c:v>
                </c:pt>
                <c:pt idx="2362">
                  <c:v>0.30334350580237796</c:v>
                </c:pt>
                <c:pt idx="2363">
                  <c:v>0.30379845341755451</c:v>
                </c:pt>
                <c:pt idx="2364">
                  <c:v>0.30425370034037263</c:v>
                </c:pt>
                <c:pt idx="2365">
                  <c:v>0.30470924657083232</c:v>
                </c:pt>
                <c:pt idx="2366">
                  <c:v>0.30516479280129205</c:v>
                </c:pt>
                <c:pt idx="2367">
                  <c:v>0.30562033903175173</c:v>
                </c:pt>
                <c:pt idx="2368">
                  <c:v>0.30607588526221147</c:v>
                </c:pt>
                <c:pt idx="2369">
                  <c:v>0.30653173080031271</c:v>
                </c:pt>
                <c:pt idx="2370">
                  <c:v>0.30698727703077239</c:v>
                </c:pt>
                <c:pt idx="2371">
                  <c:v>0.30744312256887363</c:v>
                </c:pt>
                <c:pt idx="2372">
                  <c:v>0.30789866879933336</c:v>
                </c:pt>
                <c:pt idx="2373">
                  <c:v>0.30835451433743466</c:v>
                </c:pt>
                <c:pt idx="2374">
                  <c:v>0.30881065918317746</c:v>
                </c:pt>
                <c:pt idx="2375">
                  <c:v>0.309267701951845</c:v>
                </c:pt>
                <c:pt idx="2376">
                  <c:v>0.30972504402815404</c:v>
                </c:pt>
                <c:pt idx="2377">
                  <c:v>0.31018208679682158</c:v>
                </c:pt>
                <c:pt idx="2378">
                  <c:v>0.31063942887313067</c:v>
                </c:pt>
                <c:pt idx="2379">
                  <c:v>0.31109707025708128</c:v>
                </c:pt>
                <c:pt idx="2380">
                  <c:v>0.31155441233339043</c:v>
                </c:pt>
                <c:pt idx="2381">
                  <c:v>0.31201205371734103</c:v>
                </c:pt>
                <c:pt idx="2382">
                  <c:v>0.31246969510129169</c:v>
                </c:pt>
                <c:pt idx="2383">
                  <c:v>0.31292703717760079</c:v>
                </c:pt>
                <c:pt idx="2384">
                  <c:v>0.313384977869193</c:v>
                </c:pt>
                <c:pt idx="2385">
                  <c:v>0.31384291856078517</c:v>
                </c:pt>
                <c:pt idx="2386">
                  <c:v>0.31430085925237738</c:v>
                </c:pt>
                <c:pt idx="2387">
                  <c:v>0.3147587999439696</c:v>
                </c:pt>
                <c:pt idx="2388">
                  <c:v>0.31521674063556182</c:v>
                </c:pt>
                <c:pt idx="2389">
                  <c:v>0.31567498063479554</c:v>
                </c:pt>
                <c:pt idx="2390">
                  <c:v>0.31613322063402932</c:v>
                </c:pt>
                <c:pt idx="2391">
                  <c:v>0.31659146063326316</c:v>
                </c:pt>
                <c:pt idx="2392">
                  <c:v>0.31704970063249688</c:v>
                </c:pt>
                <c:pt idx="2393">
                  <c:v>0.31750823993937222</c:v>
                </c:pt>
                <c:pt idx="2394">
                  <c:v>0.31796647993860605</c:v>
                </c:pt>
                <c:pt idx="2395">
                  <c:v>0.31842501924548133</c:v>
                </c:pt>
                <c:pt idx="2396">
                  <c:v>0.31888385785999823</c:v>
                </c:pt>
                <c:pt idx="2397">
                  <c:v>0.31934239716687357</c:v>
                </c:pt>
                <c:pt idx="2398">
                  <c:v>0.31980123578139047</c:v>
                </c:pt>
                <c:pt idx="2399">
                  <c:v>0.32026007439590737</c:v>
                </c:pt>
                <c:pt idx="2400">
                  <c:v>0.32071891301042427</c:v>
                </c:pt>
                <c:pt idx="2401">
                  <c:v>0.32117805093258273</c:v>
                </c:pt>
                <c:pt idx="2402">
                  <c:v>0.32163718885474119</c:v>
                </c:pt>
                <c:pt idx="2403">
                  <c:v>0.32209602746925808</c:v>
                </c:pt>
                <c:pt idx="2404">
                  <c:v>0.3225554646990581</c:v>
                </c:pt>
                <c:pt idx="2405">
                  <c:v>0.32301460262121662</c:v>
                </c:pt>
                <c:pt idx="2406">
                  <c:v>0.32347403985101658</c:v>
                </c:pt>
                <c:pt idx="2407">
                  <c:v>0.32393347708081666</c:v>
                </c:pt>
                <c:pt idx="2408">
                  <c:v>0.32439291431061668</c:v>
                </c:pt>
                <c:pt idx="2409">
                  <c:v>0.3248523515404167</c:v>
                </c:pt>
                <c:pt idx="2410">
                  <c:v>0.32531208807785827</c:v>
                </c:pt>
                <c:pt idx="2411">
                  <c:v>0.32577391976879083</c:v>
                </c:pt>
                <c:pt idx="2412">
                  <c:v>0.32623754730557275</c:v>
                </c:pt>
                <c:pt idx="2413">
                  <c:v>0.32670087553471311</c:v>
                </c:pt>
                <c:pt idx="2414">
                  <c:v>0.32716450307149497</c:v>
                </c:pt>
                <c:pt idx="2415">
                  <c:v>0.32762783130063539</c:v>
                </c:pt>
                <c:pt idx="2416">
                  <c:v>0.32809115952977569</c:v>
                </c:pt>
                <c:pt idx="2417">
                  <c:v>0.32855478706655761</c:v>
                </c:pt>
                <c:pt idx="2418">
                  <c:v>0.32901781598805646</c:v>
                </c:pt>
                <c:pt idx="2419">
                  <c:v>0.32948144352483832</c:v>
                </c:pt>
                <c:pt idx="2420">
                  <c:v>0.32994477175397868</c:v>
                </c:pt>
                <c:pt idx="2421">
                  <c:v>0.33040809998311899</c:v>
                </c:pt>
                <c:pt idx="2422">
                  <c:v>0.3308714282122594</c:v>
                </c:pt>
                <c:pt idx="2423">
                  <c:v>0.33133475644139976</c:v>
                </c:pt>
                <c:pt idx="2424">
                  <c:v>0.33179808467054006</c:v>
                </c:pt>
                <c:pt idx="2425">
                  <c:v>0.33226081428439735</c:v>
                </c:pt>
                <c:pt idx="2426">
                  <c:v>0.33272354389825459</c:v>
                </c:pt>
                <c:pt idx="2427">
                  <c:v>0.33318657281975333</c:v>
                </c:pt>
                <c:pt idx="2428">
                  <c:v>0.33364960174125213</c:v>
                </c:pt>
                <c:pt idx="2429">
                  <c:v>0.33411652166209121</c:v>
                </c:pt>
                <c:pt idx="2430">
                  <c:v>0.33458463881349659</c:v>
                </c:pt>
                <c:pt idx="2431">
                  <c:v>0.33505275596490197</c:v>
                </c:pt>
                <c:pt idx="2432">
                  <c:v>0.33552117242394891</c:v>
                </c:pt>
                <c:pt idx="2433">
                  <c:v>0.33598958888299585</c:v>
                </c:pt>
                <c:pt idx="2434">
                  <c:v>0.33645830464968435</c:v>
                </c:pt>
                <c:pt idx="2435">
                  <c:v>0.33692702041637285</c:v>
                </c:pt>
                <c:pt idx="2436">
                  <c:v>0.33739603549070285</c:v>
                </c:pt>
                <c:pt idx="2437">
                  <c:v>0.33786505056503296</c:v>
                </c:pt>
                <c:pt idx="2438">
                  <c:v>0.33833406563936302</c:v>
                </c:pt>
                <c:pt idx="2439">
                  <c:v>0.33880248209840991</c:v>
                </c:pt>
                <c:pt idx="2440">
                  <c:v>0.33927119786509846</c:v>
                </c:pt>
                <c:pt idx="2441">
                  <c:v>0.33973991363178696</c:v>
                </c:pt>
                <c:pt idx="2442">
                  <c:v>0.34020892870611696</c:v>
                </c:pt>
                <c:pt idx="2443">
                  <c:v>0.34067824308808858</c:v>
                </c:pt>
                <c:pt idx="2444">
                  <c:v>0.3411472581624187</c:v>
                </c:pt>
                <c:pt idx="2445">
                  <c:v>0.34161687185203188</c:v>
                </c:pt>
                <c:pt idx="2446">
                  <c:v>0.3420861862340035</c:v>
                </c:pt>
                <c:pt idx="2447">
                  <c:v>0.34255609923125824</c:v>
                </c:pt>
                <c:pt idx="2448">
                  <c:v>0.34302601222851298</c:v>
                </c:pt>
                <c:pt idx="2449">
                  <c:v>0.34349592522576772</c:v>
                </c:pt>
                <c:pt idx="2450">
                  <c:v>0.34396613753066402</c:v>
                </c:pt>
                <c:pt idx="2451">
                  <c:v>0.34443634983556037</c:v>
                </c:pt>
                <c:pt idx="2452">
                  <c:v>0.34490656214045667</c:v>
                </c:pt>
                <c:pt idx="2453">
                  <c:v>0.34537707375299459</c:v>
                </c:pt>
                <c:pt idx="2454">
                  <c:v>0.34584758536553245</c:v>
                </c:pt>
                <c:pt idx="2455">
                  <c:v>0.34631809697807037</c:v>
                </c:pt>
                <c:pt idx="2456">
                  <c:v>0.34678860859060817</c:v>
                </c:pt>
                <c:pt idx="2457">
                  <c:v>0.34725971881842921</c:v>
                </c:pt>
                <c:pt idx="2458">
                  <c:v>0.34773082904625019</c:v>
                </c:pt>
                <c:pt idx="2459">
                  <c:v>0.34820193927407117</c:v>
                </c:pt>
                <c:pt idx="2460">
                  <c:v>0.34867334880953377</c:v>
                </c:pt>
                <c:pt idx="2461">
                  <c:v>0.34914505765263792</c:v>
                </c:pt>
                <c:pt idx="2462">
                  <c:v>0.34961706580338359</c:v>
                </c:pt>
                <c:pt idx="2463">
                  <c:v>0.35008907395412925</c:v>
                </c:pt>
                <c:pt idx="2464">
                  <c:v>0.35056108210487502</c:v>
                </c:pt>
                <c:pt idx="2465">
                  <c:v>0.35103338956326224</c:v>
                </c:pt>
                <c:pt idx="2466">
                  <c:v>0.35150599632929103</c:v>
                </c:pt>
                <c:pt idx="2467">
                  <c:v>0.35197890240296148</c:v>
                </c:pt>
                <c:pt idx="2468">
                  <c:v>0.35245180847663182</c:v>
                </c:pt>
                <c:pt idx="2469">
                  <c:v>0.35292501385794378</c:v>
                </c:pt>
                <c:pt idx="2470">
                  <c:v>0.35339821923925574</c:v>
                </c:pt>
                <c:pt idx="2471">
                  <c:v>0.35387172392820926</c:v>
                </c:pt>
                <c:pt idx="2472">
                  <c:v>0.35434552792480434</c:v>
                </c:pt>
                <c:pt idx="2473">
                  <c:v>0.35481963122904098</c:v>
                </c:pt>
                <c:pt idx="2474">
                  <c:v>0.35529642830205166</c:v>
                </c:pt>
                <c:pt idx="2475">
                  <c:v>0.35577382399034552</c:v>
                </c:pt>
                <c:pt idx="2476">
                  <c:v>0.35625121967863932</c:v>
                </c:pt>
                <c:pt idx="2477">
                  <c:v>0.35672891467457479</c:v>
                </c:pt>
                <c:pt idx="2478">
                  <c:v>0.35720660967051016</c:v>
                </c:pt>
                <c:pt idx="2479">
                  <c:v>0.35768460397408713</c:v>
                </c:pt>
                <c:pt idx="2480">
                  <c:v>0.35816289758530567</c:v>
                </c:pt>
                <c:pt idx="2481">
                  <c:v>0.35864119119652421</c:v>
                </c:pt>
                <c:pt idx="2482">
                  <c:v>0.35912187926887523</c:v>
                </c:pt>
                <c:pt idx="2483">
                  <c:v>0.35960496180235879</c:v>
                </c:pt>
                <c:pt idx="2484">
                  <c:v>0.36008804433584235</c:v>
                </c:pt>
                <c:pt idx="2485">
                  <c:v>0.36057112686932591</c:v>
                </c:pt>
                <c:pt idx="2486">
                  <c:v>0.36105450871045097</c:v>
                </c:pt>
                <c:pt idx="2487">
                  <c:v>0.36153759124393453</c:v>
                </c:pt>
                <c:pt idx="2488">
                  <c:v>0.36202097308505959</c:v>
                </c:pt>
                <c:pt idx="2489">
                  <c:v>0.36250435492618477</c:v>
                </c:pt>
                <c:pt idx="2490">
                  <c:v>0.36298743745966833</c:v>
                </c:pt>
                <c:pt idx="2491">
                  <c:v>0.36347081930079339</c:v>
                </c:pt>
                <c:pt idx="2492">
                  <c:v>0.36395420114191845</c:v>
                </c:pt>
                <c:pt idx="2493">
                  <c:v>0.36443758298304363</c:v>
                </c:pt>
                <c:pt idx="2494">
                  <c:v>0.36492096482416869</c:v>
                </c:pt>
                <c:pt idx="2495">
                  <c:v>0.36540434666529381</c:v>
                </c:pt>
                <c:pt idx="2496">
                  <c:v>0.36588772850641893</c:v>
                </c:pt>
                <c:pt idx="2497">
                  <c:v>0.36637140965518555</c:v>
                </c:pt>
                <c:pt idx="2498">
                  <c:v>0.36685688664980165</c:v>
                </c:pt>
                <c:pt idx="2499">
                  <c:v>0.36734326156734237</c:v>
                </c:pt>
                <c:pt idx="2500">
                  <c:v>0.36782993579252471</c:v>
                </c:pt>
                <c:pt idx="2501">
                  <c:v>0.36831661001770699</c:v>
                </c:pt>
                <c:pt idx="2502">
                  <c:v>0.36880358355053089</c:v>
                </c:pt>
                <c:pt idx="2503">
                  <c:v>0.36929055708335479</c:v>
                </c:pt>
                <c:pt idx="2504">
                  <c:v>0.36977782992382019</c:v>
                </c:pt>
                <c:pt idx="2505">
                  <c:v>0.37026510276428565</c:v>
                </c:pt>
                <c:pt idx="2506">
                  <c:v>0.37075297422003417</c:v>
                </c:pt>
                <c:pt idx="2507">
                  <c:v>0.37124054636814124</c:v>
                </c:pt>
                <c:pt idx="2508">
                  <c:v>0.37172871713153133</c:v>
                </c:pt>
                <c:pt idx="2509">
                  <c:v>0.37222227543246961</c:v>
                </c:pt>
                <c:pt idx="2510">
                  <c:v>0.37271822819454037</c:v>
                </c:pt>
                <c:pt idx="2511">
                  <c:v>0.37321418095661119</c:v>
                </c:pt>
                <c:pt idx="2512">
                  <c:v>0.37371073233396501</c:v>
                </c:pt>
                <c:pt idx="2513">
                  <c:v>0.37420758301896051</c:v>
                </c:pt>
                <c:pt idx="2514">
                  <c:v>0.37470443370395595</c:v>
                </c:pt>
                <c:pt idx="2515">
                  <c:v>0.37520188300423457</c:v>
                </c:pt>
                <c:pt idx="2516">
                  <c:v>0.37569933230451319</c:v>
                </c:pt>
                <c:pt idx="2517">
                  <c:v>0.37619708091243331</c:v>
                </c:pt>
                <c:pt idx="2518">
                  <c:v>0.37669512882799511</c:v>
                </c:pt>
                <c:pt idx="2519">
                  <c:v>0.3771934760511983</c:v>
                </c:pt>
                <c:pt idx="2520">
                  <c:v>0.37769182327440159</c:v>
                </c:pt>
                <c:pt idx="2521">
                  <c:v>0.37819076911288807</c:v>
                </c:pt>
                <c:pt idx="2522">
                  <c:v>0.37869001425901605</c:v>
                </c:pt>
                <c:pt idx="2523">
                  <c:v>0.37918925940514403</c:v>
                </c:pt>
                <c:pt idx="2524">
                  <c:v>0.37968880385891352</c:v>
                </c:pt>
                <c:pt idx="2525">
                  <c:v>0.38018864762032467</c:v>
                </c:pt>
                <c:pt idx="2526">
                  <c:v>0.38068879068937733</c:v>
                </c:pt>
                <c:pt idx="2527">
                  <c:v>0.38118923306607155</c:v>
                </c:pt>
                <c:pt idx="2528">
                  <c:v>0.38168997475040733</c:v>
                </c:pt>
                <c:pt idx="2529">
                  <c:v>0.38219071643474312</c:v>
                </c:pt>
                <c:pt idx="2530">
                  <c:v>0.38269205673436207</c:v>
                </c:pt>
                <c:pt idx="2531">
                  <c:v>0.38319339703398098</c:v>
                </c:pt>
                <c:pt idx="2532">
                  <c:v>0.38369503664124144</c:v>
                </c:pt>
                <c:pt idx="2533">
                  <c:v>0.38419697555614352</c:v>
                </c:pt>
                <c:pt idx="2534">
                  <c:v>0.38469951308632871</c:v>
                </c:pt>
                <c:pt idx="2535">
                  <c:v>0.3852017513088723</c:v>
                </c:pt>
                <c:pt idx="2536">
                  <c:v>0.38570458814669906</c:v>
                </c:pt>
                <c:pt idx="2537">
                  <c:v>0.38620772429216738</c:v>
                </c:pt>
                <c:pt idx="2538">
                  <c:v>0.3867108604376357</c:v>
                </c:pt>
                <c:pt idx="2539">
                  <c:v>0.38721459519838708</c:v>
                </c:pt>
                <c:pt idx="2540">
                  <c:v>0.38771832995913852</c:v>
                </c:pt>
                <c:pt idx="2541">
                  <c:v>0.38822236402753152</c:v>
                </c:pt>
                <c:pt idx="2542">
                  <c:v>0.38872669740356608</c:v>
                </c:pt>
                <c:pt idx="2543">
                  <c:v>0.38923133008724214</c:v>
                </c:pt>
                <c:pt idx="2544">
                  <c:v>0.38973626207855983</c:v>
                </c:pt>
                <c:pt idx="2545">
                  <c:v>0.39024119406987756</c:v>
                </c:pt>
                <c:pt idx="2546">
                  <c:v>0.39074672467647836</c:v>
                </c:pt>
                <c:pt idx="2547">
                  <c:v>0.39125225528307916</c:v>
                </c:pt>
                <c:pt idx="2548">
                  <c:v>0.39175808519732153</c:v>
                </c:pt>
                <c:pt idx="2549">
                  <c:v>0.3922642144192055</c:v>
                </c:pt>
                <c:pt idx="2550">
                  <c:v>0.39277064294873099</c:v>
                </c:pt>
                <c:pt idx="2551">
                  <c:v>0.39327737078589808</c:v>
                </c:pt>
                <c:pt idx="2552">
                  <c:v>0.39378469723834825</c:v>
                </c:pt>
                <c:pt idx="2553">
                  <c:v>0.39429262230608159</c:v>
                </c:pt>
                <c:pt idx="2554">
                  <c:v>0.39480054737381487</c:v>
                </c:pt>
                <c:pt idx="2555">
                  <c:v>0.39531535651730421</c:v>
                </c:pt>
                <c:pt idx="2556">
                  <c:v>0.39583256012192597</c:v>
                </c:pt>
                <c:pt idx="2557">
                  <c:v>0.39635036234183091</c:v>
                </c:pt>
                <c:pt idx="2558">
                  <c:v>0.39686876317701886</c:v>
                </c:pt>
                <c:pt idx="2559">
                  <c:v>0.39738686470456541</c:v>
                </c:pt>
                <c:pt idx="2560">
                  <c:v>0.39790646277031971</c:v>
                </c:pt>
                <c:pt idx="2561">
                  <c:v>0.39843234629654684</c:v>
                </c:pt>
                <c:pt idx="2562">
                  <c:v>0.39895852913041552</c:v>
                </c:pt>
                <c:pt idx="2563">
                  <c:v>0.39948501127192576</c:v>
                </c:pt>
                <c:pt idx="2564">
                  <c:v>0.40001209202871912</c:v>
                </c:pt>
                <c:pt idx="2565">
                  <c:v>0.40053977140079572</c:v>
                </c:pt>
                <c:pt idx="2566">
                  <c:v>0.40106715146523059</c:v>
                </c:pt>
                <c:pt idx="2567">
                  <c:v>0.40159483083730718</c:v>
                </c:pt>
                <c:pt idx="2568">
                  <c:v>0.40212310882466673</c:v>
                </c:pt>
                <c:pt idx="2569">
                  <c:v>0.40265168611966801</c:v>
                </c:pt>
                <c:pt idx="2570">
                  <c:v>0.40318086202995229</c:v>
                </c:pt>
                <c:pt idx="2571">
                  <c:v>0.40371033724787819</c:v>
                </c:pt>
                <c:pt idx="2572">
                  <c:v>0.40424011177344565</c:v>
                </c:pt>
                <c:pt idx="2573">
                  <c:v>0.40476809045316375</c:v>
                </c:pt>
                <c:pt idx="2574">
                  <c:v>0.40529636844052336</c:v>
                </c:pt>
                <c:pt idx="2575">
                  <c:v>0.40582494573552458</c:v>
                </c:pt>
                <c:pt idx="2576">
                  <c:v>0.40635412164580892</c:v>
                </c:pt>
                <c:pt idx="2577">
                  <c:v>0.40688419547901794</c:v>
                </c:pt>
                <c:pt idx="2578">
                  <c:v>0.40741426931222696</c:v>
                </c:pt>
                <c:pt idx="2579">
                  <c:v>0.4079449417607191</c:v>
                </c:pt>
                <c:pt idx="2580">
                  <c:v>0.40847621282449437</c:v>
                </c:pt>
                <c:pt idx="2581">
                  <c:v>0.40900778319591125</c:v>
                </c:pt>
                <c:pt idx="2582">
                  <c:v>0.40953995218261113</c:v>
                </c:pt>
                <c:pt idx="2583">
                  <c:v>0.41007271978459425</c:v>
                </c:pt>
                <c:pt idx="2584">
                  <c:v>0.41060578669421893</c:v>
                </c:pt>
                <c:pt idx="2585">
                  <c:v>0.41113945221912668</c:v>
                </c:pt>
                <c:pt idx="2586">
                  <c:v>0.41167341705167604</c:v>
                </c:pt>
                <c:pt idx="2587">
                  <c:v>0.41220827980715008</c:v>
                </c:pt>
                <c:pt idx="2588">
                  <c:v>0.41274314256262412</c:v>
                </c:pt>
                <c:pt idx="2589">
                  <c:v>0.4132789032410229</c:v>
                </c:pt>
                <c:pt idx="2590">
                  <c:v>0.41381496322706313</c:v>
                </c:pt>
                <c:pt idx="2591">
                  <c:v>0.41435132252074497</c:v>
                </c:pt>
                <c:pt idx="2592">
                  <c:v>0.41488828042970999</c:v>
                </c:pt>
                <c:pt idx="2593">
                  <c:v>0.41542583695395807</c:v>
                </c:pt>
                <c:pt idx="2594">
                  <c:v>0.41596399209348933</c:v>
                </c:pt>
                <c:pt idx="2595">
                  <c:v>0.41650244654066215</c:v>
                </c:pt>
                <c:pt idx="2596">
                  <c:v>0.41704149960311804</c:v>
                </c:pt>
                <c:pt idx="2597">
                  <c:v>0.41758085197321554</c:v>
                </c:pt>
                <c:pt idx="2598">
                  <c:v>0.41812080295859616</c:v>
                </c:pt>
                <c:pt idx="2599">
                  <c:v>0.4186613525592599</c:v>
                </c:pt>
                <c:pt idx="2600">
                  <c:v>0.41920220146756521</c:v>
                </c:pt>
                <c:pt idx="2601">
                  <c:v>0.41974364899115363</c:v>
                </c:pt>
                <c:pt idx="2602">
                  <c:v>0.42028569513002523</c:v>
                </c:pt>
                <c:pt idx="2603">
                  <c:v>0.42082804057653833</c:v>
                </c:pt>
                <c:pt idx="2604">
                  <c:v>0.42137068533069305</c:v>
                </c:pt>
                <c:pt idx="2605">
                  <c:v>0.4219142280077724</c:v>
                </c:pt>
                <c:pt idx="2606">
                  <c:v>0.42245806999249336</c:v>
                </c:pt>
                <c:pt idx="2607">
                  <c:v>0.42301089120646118</c:v>
                </c:pt>
                <c:pt idx="2608">
                  <c:v>0.42357269164967598</c:v>
                </c:pt>
                <c:pt idx="2609">
                  <c:v>0.42413539001581541</c:v>
                </c:pt>
                <c:pt idx="2610">
                  <c:v>0.42469868699723795</c:v>
                </c:pt>
                <c:pt idx="2611">
                  <c:v>0.42526258259394362</c:v>
                </c:pt>
                <c:pt idx="2612">
                  <c:v>0.42582707680593246</c:v>
                </c:pt>
                <c:pt idx="2613">
                  <c:v>0.42639216963320448</c:v>
                </c:pt>
                <c:pt idx="2614">
                  <c:v>0.42695816038340106</c:v>
                </c:pt>
                <c:pt idx="2615">
                  <c:v>0.42752474974888088</c:v>
                </c:pt>
                <c:pt idx="2616">
                  <c:v>0.42809193772964377</c:v>
                </c:pt>
                <c:pt idx="2617">
                  <c:v>0.42865972432568983</c:v>
                </c:pt>
                <c:pt idx="2618">
                  <c:v>0.42922840884466057</c:v>
                </c:pt>
                <c:pt idx="2619">
                  <c:v>0.42979769197891432</c:v>
                </c:pt>
                <c:pt idx="2620">
                  <c:v>0.43036757372845136</c:v>
                </c:pt>
                <c:pt idx="2621">
                  <c:v>0.43093805409327146</c:v>
                </c:pt>
                <c:pt idx="2622">
                  <c:v>0.43150913307337468</c:v>
                </c:pt>
                <c:pt idx="2623">
                  <c:v>0.43208081066876097</c:v>
                </c:pt>
                <c:pt idx="2624">
                  <c:v>0.43265338618707205</c:v>
                </c:pt>
                <c:pt idx="2625">
                  <c:v>0.43322656032066625</c:v>
                </c:pt>
                <c:pt idx="2626">
                  <c:v>0.43380063237718508</c:v>
                </c:pt>
                <c:pt idx="2627">
                  <c:v>0.43437500374134547</c:v>
                </c:pt>
                <c:pt idx="2628">
                  <c:v>0.43495027302843059</c:v>
                </c:pt>
                <c:pt idx="2629">
                  <c:v>0.43552584162315733</c:v>
                </c:pt>
                <c:pt idx="2630">
                  <c:v>0.43610260744845025</c:v>
                </c:pt>
                <c:pt idx="2631">
                  <c:v>0.43667967258138474</c:v>
                </c:pt>
                <c:pt idx="2632">
                  <c:v>0.43725733632960234</c:v>
                </c:pt>
                <c:pt idx="2633">
                  <c:v>0.43782781669442244</c:v>
                </c:pt>
                <c:pt idx="2634">
                  <c:v>0.43839680052103475</c:v>
                </c:pt>
                <c:pt idx="2635">
                  <c:v>0.43896847811642103</c:v>
                </c:pt>
                <c:pt idx="2636">
                  <c:v>0.43954255017293997</c:v>
                </c:pt>
                <c:pt idx="2637">
                  <c:v>0.44011752015238353</c:v>
                </c:pt>
                <c:pt idx="2638">
                  <c:v>0.44069308874711016</c:v>
                </c:pt>
                <c:pt idx="2639">
                  <c:v>0.44126985457240309</c:v>
                </c:pt>
                <c:pt idx="2640">
                  <c:v>0.44184721901297919</c:v>
                </c:pt>
                <c:pt idx="2641">
                  <c:v>0.44244373914261526</c:v>
                </c:pt>
                <c:pt idx="2642">
                  <c:v>0.4430477419632905</c:v>
                </c:pt>
                <c:pt idx="2643">
                  <c:v>0.44365324132217354</c:v>
                </c:pt>
                <c:pt idx="2644">
                  <c:v>0.44426173375747219</c:v>
                </c:pt>
                <c:pt idx="2645">
                  <c:v>0.44487112411569557</c:v>
                </c:pt>
                <c:pt idx="2646">
                  <c:v>0.44548111308920207</c:v>
                </c:pt>
                <c:pt idx="2647">
                  <c:v>0.4460917006779917</c:v>
                </c:pt>
                <c:pt idx="2648">
                  <c:v>0.446703186189706</c:v>
                </c:pt>
                <c:pt idx="2649">
                  <c:v>0.44731527031670337</c:v>
                </c:pt>
                <c:pt idx="2650">
                  <c:v>0.44792795305898397</c:v>
                </c:pt>
                <c:pt idx="2651">
                  <c:v>0.44854123441654764</c:v>
                </c:pt>
                <c:pt idx="2652">
                  <c:v>0.44915541369703599</c:v>
                </c:pt>
                <c:pt idx="2653">
                  <c:v>0.44976989228516595</c:v>
                </c:pt>
                <c:pt idx="2654">
                  <c:v>0.45038556810386216</c:v>
                </c:pt>
                <c:pt idx="2655">
                  <c:v>0.45100154323019986</c:v>
                </c:pt>
                <c:pt idx="2656">
                  <c:v>0.4516181169718208</c:v>
                </c:pt>
                <c:pt idx="2657">
                  <c:v>0.45223558863636637</c:v>
                </c:pt>
                <c:pt idx="2658">
                  <c:v>0.45285365891619506</c:v>
                </c:pt>
                <c:pt idx="2659">
                  <c:v>0.45347232781130686</c:v>
                </c:pt>
                <c:pt idx="2660">
                  <c:v>0.45409159532170179</c:v>
                </c:pt>
                <c:pt idx="2661">
                  <c:v>0.45471146144737995</c:v>
                </c:pt>
                <c:pt idx="2662">
                  <c:v>0.45533222549598268</c:v>
                </c:pt>
                <c:pt idx="2663">
                  <c:v>0.45595358815986858</c:v>
                </c:pt>
                <c:pt idx="2664">
                  <c:v>0.45657584874667911</c:v>
                </c:pt>
                <c:pt idx="2665">
                  <c:v>0.45719840864113132</c:v>
                </c:pt>
                <c:pt idx="2666">
                  <c:v>0.45782156715086658</c:v>
                </c:pt>
                <c:pt idx="2667">
                  <c:v>0.45844562358352658</c:v>
                </c:pt>
                <c:pt idx="2668">
                  <c:v>0.45907027863146965</c:v>
                </c:pt>
                <c:pt idx="2669">
                  <c:v>0.4596958316023374</c:v>
                </c:pt>
                <c:pt idx="2670">
                  <c:v>0.46032168388084682</c:v>
                </c:pt>
                <c:pt idx="2671">
                  <c:v>0.46094843408228087</c:v>
                </c:pt>
                <c:pt idx="2672">
                  <c:v>0.46157578289899803</c:v>
                </c:pt>
                <c:pt idx="2673">
                  <c:v>0.46220163517750734</c:v>
                </c:pt>
                <c:pt idx="2674">
                  <c:v>0.46282658953309203</c:v>
                </c:pt>
                <c:pt idx="2675">
                  <c:v>0.46345244181160139</c:v>
                </c:pt>
                <c:pt idx="2676">
                  <c:v>0.46407889270539388</c:v>
                </c:pt>
                <c:pt idx="2677">
                  <c:v>0.46470624152211104</c:v>
                </c:pt>
                <c:pt idx="2678">
                  <c:v>0.46533418895411133</c:v>
                </c:pt>
                <c:pt idx="2679">
                  <c:v>0.46596303430903629</c:v>
                </c:pt>
                <c:pt idx="2680">
                  <c:v>0.46659247827924438</c:v>
                </c:pt>
                <c:pt idx="2681">
                  <c:v>0.46722282017237726</c:v>
                </c:pt>
                <c:pt idx="2682">
                  <c:v>0.46785376068079321</c:v>
                </c:pt>
                <c:pt idx="2683">
                  <c:v>0.46848559911213383</c:v>
                </c:pt>
                <c:pt idx="2684">
                  <c:v>0.46911833546639908</c:v>
                </c:pt>
                <c:pt idx="2685">
                  <c:v>0.46975167043594757</c:v>
                </c:pt>
                <c:pt idx="2686">
                  <c:v>0.47038560402077911</c:v>
                </c:pt>
                <c:pt idx="2687">
                  <c:v>0.47102073483617696</c:v>
                </c:pt>
                <c:pt idx="2688">
                  <c:v>0.47165646426685792</c:v>
                </c:pt>
                <c:pt idx="2689">
                  <c:v>0.47229279231282201</c:v>
                </c:pt>
                <c:pt idx="2690">
                  <c:v>0.47293001828171072</c:v>
                </c:pt>
                <c:pt idx="2691">
                  <c:v>0.47359507986126492</c:v>
                </c:pt>
                <c:pt idx="2692">
                  <c:v>0.47426702551657501</c:v>
                </c:pt>
                <c:pt idx="2693">
                  <c:v>0.47493687601839418</c:v>
                </c:pt>
                <c:pt idx="2694">
                  <c:v>0.47560822305842126</c:v>
                </c:pt>
                <c:pt idx="2695">
                  <c:v>0.47628555625127955</c:v>
                </c:pt>
                <c:pt idx="2696">
                  <c:v>0.47696528390527027</c:v>
                </c:pt>
                <c:pt idx="2697">
                  <c:v>0.47764710671275201</c:v>
                </c:pt>
                <c:pt idx="2698">
                  <c:v>0.47832982744315844</c:v>
                </c:pt>
                <c:pt idx="2699">
                  <c:v>0.47901404471177267</c:v>
                </c:pt>
                <c:pt idx="2700">
                  <c:v>0.47969975851859475</c:v>
                </c:pt>
                <c:pt idx="2701">
                  <c:v>0.48038696886362464</c:v>
                </c:pt>
                <c:pt idx="2702">
                  <c:v>0.48107567574686233</c:v>
                </c:pt>
                <c:pt idx="2703">
                  <c:v>0.48176557986066626</c:v>
                </c:pt>
                <c:pt idx="2704">
                  <c:v>0.48245727982031966</c:v>
                </c:pt>
                <c:pt idx="2705">
                  <c:v>0.48314987770289763</c:v>
                </c:pt>
                <c:pt idx="2706">
                  <c:v>0.48384427143132502</c:v>
                </c:pt>
                <c:pt idx="2707">
                  <c:v>0.48453986239031865</c:v>
                </c:pt>
                <c:pt idx="2708">
                  <c:v>0.48523694988752014</c:v>
                </c:pt>
                <c:pt idx="2709">
                  <c:v>0.48593553392292943</c:v>
                </c:pt>
                <c:pt idx="2710">
                  <c:v>0.48663531518890496</c:v>
                </c:pt>
                <c:pt idx="2711">
                  <c:v>0.48733659299308835</c:v>
                </c:pt>
                <c:pt idx="2712">
                  <c:v>0.48803936733547953</c:v>
                </c:pt>
                <c:pt idx="2713">
                  <c:v>0.48874393752372008</c:v>
                </c:pt>
                <c:pt idx="2714">
                  <c:v>0.48944940563488537</c:v>
                </c:pt>
                <c:pt idx="2715">
                  <c:v>0.49015637028425846</c:v>
                </c:pt>
                <c:pt idx="2716">
                  <c:v>0.49086483147183935</c:v>
                </c:pt>
                <c:pt idx="2717">
                  <c:v>0.49157478919762804</c:v>
                </c:pt>
                <c:pt idx="2718">
                  <c:v>0.49228594415398297</c:v>
                </c:pt>
                <c:pt idx="2719">
                  <c:v>0.49299859564854576</c:v>
                </c:pt>
                <c:pt idx="2720">
                  <c:v>0.49371274368131635</c:v>
                </c:pt>
                <c:pt idx="2721">
                  <c:v>0.49444395224965604</c:v>
                </c:pt>
                <c:pt idx="2722">
                  <c:v>0.49517635804856208</c:v>
                </c:pt>
                <c:pt idx="2723">
                  <c:v>0.49590786592454333</c:v>
                </c:pt>
                <c:pt idx="2724">
                  <c:v>0.49664027172344932</c:v>
                </c:pt>
                <c:pt idx="2725">
                  <c:v>0.4973738747529215</c:v>
                </c:pt>
                <c:pt idx="2726">
                  <c:v>0.49810867501296002</c:v>
                </c:pt>
                <c:pt idx="2727">
                  <c:v>0.49884467250356473</c:v>
                </c:pt>
                <c:pt idx="2728">
                  <c:v>0.49958396237822666</c:v>
                </c:pt>
                <c:pt idx="2729">
                  <c:v>0.5003235515605301</c:v>
                </c:pt>
                <c:pt idx="2730">
                  <c:v>0.50106523589632457</c:v>
                </c:pt>
                <c:pt idx="2731">
                  <c:v>0.50180841677032684</c:v>
                </c:pt>
                <c:pt idx="2732">
                  <c:v>0.50255309418253691</c:v>
                </c:pt>
                <c:pt idx="2733">
                  <c:v>0.5032998667482379</c:v>
                </c:pt>
                <c:pt idx="2734">
                  <c:v>0.50404933308271305</c:v>
                </c:pt>
                <c:pt idx="2735">
                  <c:v>0.50480059526303755</c:v>
                </c:pt>
                <c:pt idx="2736">
                  <c:v>0.50555395259685298</c:v>
                </c:pt>
                <c:pt idx="2737">
                  <c:v>0.50631179954529182</c:v>
                </c:pt>
                <c:pt idx="2738">
                  <c:v>0.50708940079807385</c:v>
                </c:pt>
                <c:pt idx="2739">
                  <c:v>0.50786789997378068</c:v>
                </c:pt>
                <c:pt idx="2740">
                  <c:v>0.50864520191892115</c:v>
                </c:pt>
                <c:pt idx="2741">
                  <c:v>0.50941801424943822</c:v>
                </c:pt>
                <c:pt idx="2742">
                  <c:v>0.51019112588759685</c:v>
                </c:pt>
                <c:pt idx="2743">
                  <c:v>0.51096453683339693</c:v>
                </c:pt>
                <c:pt idx="2744">
                  <c:v>0.51173854639448024</c:v>
                </c:pt>
                <c:pt idx="2745">
                  <c:v>0.51250896426386483</c:v>
                </c:pt>
                <c:pt idx="2746">
                  <c:v>0.51327848421032463</c:v>
                </c:pt>
                <c:pt idx="2747">
                  <c:v>0.51406446607707046</c:v>
                </c:pt>
                <c:pt idx="2748">
                  <c:v>0.51485553617372293</c:v>
                </c:pt>
                <c:pt idx="2749">
                  <c:v>0.51564870142386632</c:v>
                </c:pt>
                <c:pt idx="2750">
                  <c:v>0.51644216598165127</c:v>
                </c:pt>
                <c:pt idx="2751">
                  <c:v>0.51723742638528558</c:v>
                </c:pt>
                <c:pt idx="2752">
                  <c:v>0.51803837363410954</c:v>
                </c:pt>
                <c:pt idx="2753">
                  <c:v>0.51884560634340648</c:v>
                </c:pt>
                <c:pt idx="2754">
                  <c:v>0.51965224043742009</c:v>
                </c:pt>
                <c:pt idx="2755">
                  <c:v>0.52045977245435859</c:v>
                </c:pt>
                <c:pt idx="2756">
                  <c:v>0.52126760377893855</c:v>
                </c:pt>
                <c:pt idx="2757">
                  <c:v>0.5220838157174823</c:v>
                </c:pt>
                <c:pt idx="2758">
                  <c:v>0.52290212280951698</c:v>
                </c:pt>
                <c:pt idx="2759">
                  <c:v>0.52372342297796737</c:v>
                </c:pt>
                <c:pt idx="2760">
                  <c:v>0.52454981137632428</c:v>
                </c:pt>
                <c:pt idx="2761">
                  <c:v>0.525377696312889</c:v>
                </c:pt>
                <c:pt idx="2762">
                  <c:v>0.52620647917237839</c:v>
                </c:pt>
                <c:pt idx="2763">
                  <c:v>0.52703945233884975</c:v>
                </c:pt>
                <c:pt idx="2764">
                  <c:v>0.52787811235051074</c:v>
                </c:pt>
                <c:pt idx="2765">
                  <c:v>0.52871826890037954</c:v>
                </c:pt>
                <c:pt idx="2766">
                  <c:v>0.52955842545024845</c:v>
                </c:pt>
                <c:pt idx="2767">
                  <c:v>0.53040456815294856</c:v>
                </c:pt>
                <c:pt idx="2768">
                  <c:v>0.53125310531678116</c:v>
                </c:pt>
                <c:pt idx="2769">
                  <c:v>0.53210643140287883</c:v>
                </c:pt>
                <c:pt idx="2770">
                  <c:v>0.53296304987303367</c:v>
                </c:pt>
                <c:pt idx="2771">
                  <c:v>0.53382715103422762</c:v>
                </c:pt>
                <c:pt idx="2772">
                  <c:v>0.53469215011834625</c:v>
                </c:pt>
                <c:pt idx="2773">
                  <c:v>0.53555625127954021</c:v>
                </c:pt>
                <c:pt idx="2774">
                  <c:v>0.53642274690186653</c:v>
                </c:pt>
                <c:pt idx="2775">
                  <c:v>0.5372958272923074</c:v>
                </c:pt>
                <c:pt idx="2776">
                  <c:v>0.5381754924508626</c:v>
                </c:pt>
                <c:pt idx="2777">
                  <c:v>0.53905635483998415</c:v>
                </c:pt>
                <c:pt idx="2778">
                  <c:v>0.5399402103055212</c:v>
                </c:pt>
                <c:pt idx="2779">
                  <c:v>0.54082945330860654</c:v>
                </c:pt>
                <c:pt idx="2780">
                  <c:v>0.54172408384923998</c:v>
                </c:pt>
                <c:pt idx="2781">
                  <c:v>0.54261811577459018</c:v>
                </c:pt>
                <c:pt idx="2782">
                  <c:v>0.54351873246805482</c:v>
                </c:pt>
                <c:pt idx="2783">
                  <c:v>0.54442563462199245</c:v>
                </c:pt>
                <c:pt idx="2784">
                  <c:v>0.54533463192942089</c:v>
                </c:pt>
                <c:pt idx="2785">
                  <c:v>0.54624452715977401</c:v>
                </c:pt>
                <c:pt idx="2786">
                  <c:v>0.54716310231173249</c:v>
                </c:pt>
                <c:pt idx="2787">
                  <c:v>0.54808347330954044</c:v>
                </c:pt>
                <c:pt idx="2788">
                  <c:v>0.5490044429226314</c:v>
                </c:pt>
                <c:pt idx="2789">
                  <c:v>0.54993409245732772</c:v>
                </c:pt>
                <c:pt idx="2790">
                  <c:v>0.55086643576079808</c:v>
                </c:pt>
                <c:pt idx="2791">
                  <c:v>0.55180087421775947</c:v>
                </c:pt>
                <c:pt idx="2792">
                  <c:v>0.55273950298170271</c:v>
                </c:pt>
                <c:pt idx="2793">
                  <c:v>0.55369070266659159</c:v>
                </c:pt>
                <c:pt idx="2794">
                  <c:v>0.55464190235148059</c:v>
                </c:pt>
                <c:pt idx="2795">
                  <c:v>0.55559639442042663</c:v>
                </c:pt>
                <c:pt idx="2796">
                  <c:v>0.55655208371993903</c:v>
                </c:pt>
                <c:pt idx="2797">
                  <c:v>0.55751884740218927</c:v>
                </c:pt>
                <c:pt idx="2798">
                  <c:v>0.55848920277613823</c:v>
                </c:pt>
                <c:pt idx="2799">
                  <c:v>0.55946165330357811</c:v>
                </c:pt>
                <c:pt idx="2800">
                  <c:v>0.56043141006224395</c:v>
                </c:pt>
                <c:pt idx="2801">
                  <c:v>0.56140984674251515</c:v>
                </c:pt>
                <c:pt idx="2802">
                  <c:v>0.56239516749854235</c:v>
                </c:pt>
                <c:pt idx="2803">
                  <c:v>0.56338288271570203</c:v>
                </c:pt>
                <c:pt idx="2804">
                  <c:v>0.56437957716210863</c:v>
                </c:pt>
                <c:pt idx="2805">
                  <c:v>0.56538106053078019</c:v>
                </c:pt>
                <c:pt idx="2806">
                  <c:v>0.56638793143699995</c:v>
                </c:pt>
                <c:pt idx="2807">
                  <c:v>0.56739929195784311</c:v>
                </c:pt>
                <c:pt idx="2808">
                  <c:v>0.5684127476321772</c:v>
                </c:pt>
                <c:pt idx="2809">
                  <c:v>0.56943009430585168</c:v>
                </c:pt>
                <c:pt idx="2810">
                  <c:v>0.57045761743933932</c:v>
                </c:pt>
                <c:pt idx="2811">
                  <c:v>0.57148813364924256</c:v>
                </c:pt>
                <c:pt idx="2812">
                  <c:v>0.57251775193622112</c:v>
                </c:pt>
                <c:pt idx="2813">
                  <c:v>0.57355275776074788</c:v>
                </c:pt>
                <c:pt idx="2814">
                  <c:v>0.5746054227361268</c:v>
                </c:pt>
                <c:pt idx="2815">
                  <c:v>0.57565329878924076</c:v>
                </c:pt>
                <c:pt idx="2816">
                  <c:v>0.57670446722641189</c:v>
                </c:pt>
                <c:pt idx="2817">
                  <c:v>0.57775982597056486</c:v>
                </c:pt>
                <c:pt idx="2818">
                  <c:v>0.57882506186688953</c:v>
                </c:pt>
                <c:pt idx="2819">
                  <c:v>0.57989239291670502</c:v>
                </c:pt>
                <c:pt idx="2820">
                  <c:v>0.5809690025034091</c:v>
                </c:pt>
                <c:pt idx="2821">
                  <c:v>0.58205249616586907</c:v>
                </c:pt>
                <c:pt idx="2822">
                  <c:v>0.58314496905757596</c:v>
                </c:pt>
                <c:pt idx="2823">
                  <c:v>0.58423444887286724</c:v>
                </c:pt>
                <c:pt idx="2824">
                  <c:v>0.5853248266110832</c:v>
                </c:pt>
                <c:pt idx="2825">
                  <c:v>0.58641999327156413</c:v>
                </c:pt>
                <c:pt idx="2826">
                  <c:v>0.58752533639185833</c:v>
                </c:pt>
                <c:pt idx="2827">
                  <c:v>0.58863636635734218</c:v>
                </c:pt>
                <c:pt idx="2828">
                  <c:v>0.58975338247565723</c:v>
                </c:pt>
                <c:pt idx="2829">
                  <c:v>0.59087668405444527</c:v>
                </c:pt>
                <c:pt idx="2830">
                  <c:v>0.59200537317078128</c:v>
                </c:pt>
                <c:pt idx="2831">
                  <c:v>0.59314124567051496</c:v>
                </c:pt>
                <c:pt idx="2832">
                  <c:v>0.59428011124666424</c:v>
                </c:pt>
                <c:pt idx="2833">
                  <c:v>0.59542556159092785</c:v>
                </c:pt>
                <c:pt idx="2834">
                  <c:v>0.59657669878038122</c:v>
                </c:pt>
                <c:pt idx="2835">
                  <c:v>0.59773651589143983</c:v>
                </c:pt>
                <c:pt idx="2836">
                  <c:v>0.59890471361646247</c:v>
                </c:pt>
                <c:pt idx="2837">
                  <c:v>0.6000720134185602</c:v>
                </c:pt>
                <c:pt idx="2838">
                  <c:v>0.60124380283528145</c:v>
                </c:pt>
                <c:pt idx="2839">
                  <c:v>0.60243235347993018</c:v>
                </c:pt>
                <c:pt idx="2840">
                  <c:v>0.60362629166212711</c:v>
                </c:pt>
                <c:pt idx="2841">
                  <c:v>0.60481933192139947</c:v>
                </c:pt>
                <c:pt idx="2842">
                  <c:v>0.60600818187368977</c:v>
                </c:pt>
                <c:pt idx="2843">
                  <c:v>0.60721977920673897</c:v>
                </c:pt>
                <c:pt idx="2844">
                  <c:v>0.60843227446271275</c:v>
                </c:pt>
                <c:pt idx="2845">
                  <c:v>0.60965793925491552</c:v>
                </c:pt>
                <c:pt idx="2846">
                  <c:v>0.61088689643117533</c:v>
                </c:pt>
                <c:pt idx="2847">
                  <c:v>0.61211884668385097</c:v>
                </c:pt>
                <c:pt idx="2848">
                  <c:v>0.61335349070530043</c:v>
                </c:pt>
                <c:pt idx="2849">
                  <c:v>0.61461986133675583</c:v>
                </c:pt>
                <c:pt idx="2850">
                  <c:v>0.61588473543000322</c:v>
                </c:pt>
                <c:pt idx="2851">
                  <c:v>0.61713853514051298</c:v>
                </c:pt>
                <c:pt idx="2852">
                  <c:v>0.61841208915536583</c:v>
                </c:pt>
                <c:pt idx="2853">
                  <c:v>0.61968504455493545</c:v>
                </c:pt>
                <c:pt idx="2854">
                  <c:v>0.62096069372327933</c:v>
                </c:pt>
                <c:pt idx="2855">
                  <c:v>0.62226597434813791</c:v>
                </c:pt>
                <c:pt idx="2856">
                  <c:v>0.62359549889196308</c:v>
                </c:pt>
                <c:pt idx="2857">
                  <c:v>0.62492502343578837</c:v>
                </c:pt>
                <c:pt idx="2858">
                  <c:v>0.62625514659489667</c:v>
                </c:pt>
                <c:pt idx="2859">
                  <c:v>0.62759245313740264</c:v>
                </c:pt>
                <c:pt idx="2860">
                  <c:v>0.62891688945132118</c:v>
                </c:pt>
                <c:pt idx="2861">
                  <c:v>0.63025479460911016</c:v>
                </c:pt>
                <c:pt idx="2862">
                  <c:v>0.63164747306530522</c:v>
                </c:pt>
                <c:pt idx="2863">
                  <c:v>0.63301171729555195</c:v>
                </c:pt>
                <c:pt idx="2864">
                  <c:v>0.6343801518327804</c:v>
                </c:pt>
                <c:pt idx="2865">
                  <c:v>0.63576983721255986</c:v>
                </c:pt>
                <c:pt idx="2866">
                  <c:v>0.63720561596914016</c:v>
                </c:pt>
                <c:pt idx="2867">
                  <c:v>0.63860966811571473</c:v>
                </c:pt>
                <c:pt idx="2868">
                  <c:v>0.64000623757125008</c:v>
                </c:pt>
                <c:pt idx="2869">
                  <c:v>0.64144081909726425</c:v>
                </c:pt>
                <c:pt idx="2870">
                  <c:v>0.64289874661932012</c:v>
                </c:pt>
                <c:pt idx="2871">
                  <c:v>0.64437163952345433</c:v>
                </c:pt>
                <c:pt idx="2872">
                  <c:v>0.64584991996513663</c:v>
                </c:pt>
                <c:pt idx="2873">
                  <c:v>0.64733897548191521</c:v>
                </c:pt>
                <c:pt idx="2874">
                  <c:v>0.64883401715152511</c:v>
                </c:pt>
                <c:pt idx="2875">
                  <c:v>0.65038353281189942</c:v>
                </c:pt>
                <c:pt idx="2876">
                  <c:v>0.65192107616661144</c:v>
                </c:pt>
                <c:pt idx="2877">
                  <c:v>0.65345951744424802</c:v>
                </c:pt>
                <c:pt idx="2878">
                  <c:v>0.65500125110594176</c:v>
                </c:pt>
                <c:pt idx="2879">
                  <c:v>0.65656064391848779</c:v>
                </c:pt>
                <c:pt idx="2880">
                  <c:v>0.65815146403339797</c:v>
                </c:pt>
                <c:pt idx="2881">
                  <c:v>0.65977520798888012</c:v>
                </c:pt>
                <c:pt idx="2882">
                  <c:v>0.66143067855436799</c:v>
                </c:pt>
                <c:pt idx="2883">
                  <c:v>0.66309303319561186</c:v>
                </c:pt>
                <c:pt idx="2884">
                  <c:v>0.66473443630194629</c:v>
                </c:pt>
                <c:pt idx="2885">
                  <c:v>0.66642492586149715</c:v>
                </c:pt>
                <c:pt idx="2886">
                  <c:v>0.66814205380114722</c:v>
                </c:pt>
                <c:pt idx="2887">
                  <c:v>0.66986905889296877</c:v>
                </c:pt>
                <c:pt idx="2888">
                  <c:v>0.6716221037496064</c:v>
                </c:pt>
                <c:pt idx="2889">
                  <c:v>0.673443690056162</c:v>
                </c:pt>
                <c:pt idx="2890">
                  <c:v>0.67526228328630211</c:v>
                </c:pt>
                <c:pt idx="2891">
                  <c:v>0.67705872775096643</c:v>
                </c:pt>
                <c:pt idx="2892">
                  <c:v>0.67892491089611506</c:v>
                </c:pt>
                <c:pt idx="2893">
                  <c:v>0.68083030334230854</c:v>
                </c:pt>
                <c:pt idx="2894">
                  <c:v>0.68274257986425801</c:v>
                </c:pt>
                <c:pt idx="2895">
                  <c:v>0.6846752093058337</c:v>
                </c:pt>
                <c:pt idx="2896">
                  <c:v>0.68668326427308357</c:v>
                </c:pt>
                <c:pt idx="2897">
                  <c:v>0.68870927769882706</c:v>
                </c:pt>
                <c:pt idx="2898">
                  <c:v>0.69076492258108535</c:v>
                </c:pt>
                <c:pt idx="2899">
                  <c:v>0.69285229407334947</c:v>
                </c:pt>
                <c:pt idx="2900">
                  <c:v>0.69501509109128756</c:v>
                </c:pt>
                <c:pt idx="2901">
                  <c:v>0.69716382065007221</c:v>
                </c:pt>
                <c:pt idx="2902">
                  <c:v>0.69937690135179298</c:v>
                </c:pt>
                <c:pt idx="2903">
                  <c:v>0.70164685050541087</c:v>
                </c:pt>
                <c:pt idx="2904">
                  <c:v>0.70398743626243776</c:v>
                </c:pt>
                <c:pt idx="2905">
                  <c:v>0.70635316386135594</c:v>
                </c:pt>
                <c:pt idx="2906">
                  <c:v>0.7087637876065086</c:v>
                </c:pt>
                <c:pt idx="2907">
                  <c:v>0.71124744241620286</c:v>
                </c:pt>
                <c:pt idx="2908">
                  <c:v>0.71374875637674928</c:v>
                </c:pt>
                <c:pt idx="2909">
                  <c:v>0.71629526579117186</c:v>
                </c:pt>
                <c:pt idx="2910">
                  <c:v>0.71890852080966317</c:v>
                </c:pt>
                <c:pt idx="2911">
                  <c:v>0.72160378612194265</c:v>
                </c:pt>
                <c:pt idx="2912">
                  <c:v>0.72440380910876956</c:v>
                </c:pt>
                <c:pt idx="2913">
                  <c:v>0.72730260361731236</c:v>
                </c:pt>
                <c:pt idx="2914">
                  <c:v>0.73024030811925844</c:v>
                </c:pt>
                <c:pt idx="2915">
                  <c:v>0.73315017701053919</c:v>
                </c:pt>
                <c:pt idx="2916">
                  <c:v>0.73609775866465688</c:v>
                </c:pt>
                <c:pt idx="2917">
                  <c:v>0.73918362044917685</c:v>
                </c:pt>
                <c:pt idx="2918">
                  <c:v>0.74241554436278001</c:v>
                </c:pt>
                <c:pt idx="2919">
                  <c:v>0.74569625542195794</c:v>
                </c:pt>
                <c:pt idx="2920">
                  <c:v>0.74903383493303288</c:v>
                </c:pt>
                <c:pt idx="2921">
                  <c:v>0.75241002512986954</c:v>
                </c:pt>
                <c:pt idx="2922">
                  <c:v>0.75590474115276529</c:v>
                </c:pt>
                <c:pt idx="2923">
                  <c:v>0.75948715431463931</c:v>
                </c:pt>
                <c:pt idx="2924">
                  <c:v>0.7631213476985037</c:v>
                </c:pt>
                <c:pt idx="2925">
                  <c:v>0.76680702199671724</c:v>
                </c:pt>
                <c:pt idx="2926">
                  <c:v>0.77061002489042341</c:v>
                </c:pt>
                <c:pt idx="2927">
                  <c:v>0.77456118506670368</c:v>
                </c:pt>
                <c:pt idx="2928">
                  <c:v>0.77853239885496861</c:v>
                </c:pt>
                <c:pt idx="2929">
                  <c:v>0.78256736517088665</c:v>
                </c:pt>
                <c:pt idx="2930">
                  <c:v>0.78670050439323758</c:v>
                </c:pt>
                <c:pt idx="2931">
                  <c:v>0.79096533897787635</c:v>
                </c:pt>
                <c:pt idx="2932">
                  <c:v>0.79526190017252085</c:v>
                </c:pt>
                <c:pt idx="2933">
                  <c:v>0.79961054089679751</c:v>
                </c:pt>
                <c:pt idx="2934">
                  <c:v>0.80414175928242781</c:v>
                </c:pt>
                <c:pt idx="2935">
                  <c:v>0.80876037549939472</c:v>
                </c:pt>
                <c:pt idx="2936">
                  <c:v>0.81336971317947315</c:v>
                </c:pt>
                <c:pt idx="2937">
                  <c:v>0.81803083108154218</c:v>
                </c:pt>
                <c:pt idx="2938">
                  <c:v>0.82281256996316121</c:v>
                </c:pt>
                <c:pt idx="2939">
                  <c:v>0.8276553676036591</c:v>
                </c:pt>
                <c:pt idx="2940">
                  <c:v>0.83256461154058437</c:v>
                </c:pt>
                <c:pt idx="2941">
                  <c:v>0.83760315637866478</c:v>
                </c:pt>
                <c:pt idx="2942">
                  <c:v>0.84271503158892846</c:v>
                </c:pt>
                <c:pt idx="2943">
                  <c:v>0.84788018355939043</c:v>
                </c:pt>
                <c:pt idx="2944">
                  <c:v>0.85307855867806581</c:v>
                </c:pt>
                <c:pt idx="2945">
                  <c:v>0.85830895971438859</c:v>
                </c:pt>
                <c:pt idx="2946">
                  <c:v>0.86361029666176192</c:v>
                </c:pt>
                <c:pt idx="2947">
                  <c:v>0.8690086092850019</c:v>
                </c:pt>
                <c:pt idx="2948">
                  <c:v>0.87438656898861555</c:v>
                </c:pt>
                <c:pt idx="2949">
                  <c:v>0.87982139714412622</c:v>
                </c:pt>
                <c:pt idx="2950">
                  <c:v>0.8853008221382298</c:v>
                </c:pt>
                <c:pt idx="2951">
                  <c:v>0.89079670905261943</c:v>
                </c:pt>
                <c:pt idx="2952">
                  <c:v>0.89631863573182513</c:v>
                </c:pt>
                <c:pt idx="2953">
                  <c:v>0.90188216617320804</c:v>
                </c:pt>
                <c:pt idx="2954">
                  <c:v>0.90742235061854903</c:v>
                </c:pt>
                <c:pt idx="2955">
                  <c:v>0.91295565098813425</c:v>
                </c:pt>
                <c:pt idx="2956">
                  <c:v>0.91849044789592704</c:v>
                </c:pt>
                <c:pt idx="2957">
                  <c:v>0.92400159950003657</c:v>
                </c:pt>
                <c:pt idx="2958">
                  <c:v>0.92942804704158333</c:v>
                </c:pt>
                <c:pt idx="2959">
                  <c:v>0.93480989774453738</c:v>
                </c:pt>
                <c:pt idx="2960">
                  <c:v>0.94009207900285063</c:v>
                </c:pt>
                <c:pt idx="2961">
                  <c:v>0.94527788320058048</c:v>
                </c:pt>
                <c:pt idx="2962">
                  <c:v>0.95040262863943115</c:v>
                </c:pt>
                <c:pt idx="2963">
                  <c:v>0.95546960770346034</c:v>
                </c:pt>
                <c:pt idx="2964">
                  <c:v>0.96048091554615855</c:v>
                </c:pt>
                <c:pt idx="2965">
                  <c:v>0.9652641509659855</c:v>
                </c:pt>
                <c:pt idx="2966">
                  <c:v>0.96965918437470433</c:v>
                </c:pt>
                <c:pt idx="2967">
                  <c:v>0.97387433389084355</c:v>
                </c:pt>
                <c:pt idx="2968">
                  <c:v>0.97808379656179323</c:v>
                </c:pt>
                <c:pt idx="2969">
                  <c:v>0.98197270074862819</c:v>
                </c:pt>
                <c:pt idx="2970">
                  <c:v>0.9857032711930761</c:v>
                </c:pt>
                <c:pt idx="2971">
                  <c:v>0.98901151855527791</c:v>
                </c:pt>
                <c:pt idx="2972">
                  <c:v>0.99187738922324864</c:v>
                </c:pt>
                <c:pt idx="2973">
                  <c:v>0.99452296946702878</c:v>
                </c:pt>
                <c:pt idx="2974">
                  <c:v>0.99682674038414343</c:v>
                </c:pt>
                <c:pt idx="2975">
                  <c:v>0.99818140676985989</c:v>
                </c:pt>
                <c:pt idx="2976">
                  <c:v>0.99911285215040568</c:v>
                </c:pt>
                <c:pt idx="2977">
                  <c:v>0.99980604864826683</c:v>
                </c:pt>
                <c:pt idx="2978">
                  <c:v>1</c:v>
                </c:pt>
                <c:pt idx="2979">
                  <c:v>0.99975666288740883</c:v>
                </c:pt>
                <c:pt idx="2980">
                  <c:v>0.99857649285672379</c:v>
                </c:pt>
                <c:pt idx="2981">
                  <c:v>0.99632270631575037</c:v>
                </c:pt>
                <c:pt idx="2982">
                  <c:v>0.9934403737274935</c:v>
                </c:pt>
                <c:pt idx="2983">
                  <c:v>0.99005101399442808</c:v>
                </c:pt>
                <c:pt idx="2984">
                  <c:v>0.98615043680957204</c:v>
                </c:pt>
                <c:pt idx="2985">
                  <c:v>0.98079342864086783</c:v>
                </c:pt>
                <c:pt idx="2986">
                  <c:v>0.9745136550132234</c:v>
                </c:pt>
                <c:pt idx="2987">
                  <c:v>0.96748471435874539</c:v>
                </c:pt>
                <c:pt idx="2988">
                  <c:v>0.95995622925049773</c:v>
                </c:pt>
                <c:pt idx="2989">
                  <c:v>0.95075521304119315</c:v>
                </c:pt>
                <c:pt idx="2990">
                  <c:v>0.94075235166013982</c:v>
                </c:pt>
                <c:pt idx="2991">
                  <c:v>0.93014249438199559</c:v>
                </c:pt>
                <c:pt idx="2992">
                  <c:v>0.9184961347411168</c:v>
                </c:pt>
                <c:pt idx="2993">
                  <c:v>0.90524219375740034</c:v>
                </c:pt>
                <c:pt idx="2994">
                  <c:v>0.89132019811771401</c:v>
                </c:pt>
                <c:pt idx="2995">
                  <c:v>0.87672116859281113</c:v>
                </c:pt>
                <c:pt idx="2996">
                  <c:v>0.86091263688834985</c:v>
                </c:pt>
                <c:pt idx="2997">
                  <c:v>0.84415649719069852</c:v>
                </c:pt>
                <c:pt idx="2998">
                  <c:v>0.82663173546951196</c:v>
                </c:pt>
                <c:pt idx="2999">
                  <c:v>0.80851584115623742</c:v>
                </c:pt>
                <c:pt idx="3000">
                  <c:v>0.78931585456521969</c:v>
                </c:pt>
                <c:pt idx="3001">
                  <c:v>0.76977675241631061</c:v>
                </c:pt>
                <c:pt idx="3002">
                  <c:v>0.7502361537291935</c:v>
                </c:pt>
                <c:pt idx="3003">
                  <c:v>0.730204989817554</c:v>
                </c:pt>
                <c:pt idx="3004">
                  <c:v>0.70994036594549492</c:v>
                </c:pt>
                <c:pt idx="3005">
                  <c:v>0.68936296558800181</c:v>
                </c:pt>
                <c:pt idx="3006">
                  <c:v>0.66864698579246484</c:v>
                </c:pt>
                <c:pt idx="3007">
                  <c:v>0.64878044108368516</c:v>
                </c:pt>
                <c:pt idx="3008">
                  <c:v>0.62921619709288468</c:v>
                </c:pt>
                <c:pt idx="3009">
                  <c:v>0.60998598043006924</c:v>
                </c:pt>
                <c:pt idx="3010">
                  <c:v>0.59245164086435254</c:v>
                </c:pt>
                <c:pt idx="3011">
                  <c:v>0.57616451624103115</c:v>
                </c:pt>
                <c:pt idx="3012">
                  <c:v>0.56102194403904881</c:v>
                </c:pt>
                <c:pt idx="3013">
                  <c:v>0.54702512148897164</c:v>
                </c:pt>
                <c:pt idx="3014">
                  <c:v>0.53683698867779051</c:v>
                </c:pt>
                <c:pt idx="3015">
                  <c:v>0.52928934788048287</c:v>
                </c:pt>
                <c:pt idx="3016">
                  <c:v>0.52362405284096825</c:v>
                </c:pt>
                <c:pt idx="3017">
                  <c:v>0.51974143411460616</c:v>
                </c:pt>
                <c:pt idx="3018">
                  <c:v>0.52266926146438064</c:v>
                </c:pt>
                <c:pt idx="3019">
                  <c:v>0.52453245153311356</c:v>
                </c:pt>
                <c:pt idx="3020">
                  <c:v>0.52100271651615482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1.815370884070967E-4</c:v>
                </c:pt>
                <c:pt idx="3160">
                  <c:v>1.460383939870292E-4</c:v>
                </c:pt>
                <c:pt idx="3161">
                  <c:v>1.3280794865317547E-4</c:v>
                </c:pt>
                <c:pt idx="3162">
                  <c:v>1.1920375786730136E-4</c:v>
                </c:pt>
                <c:pt idx="3163">
                  <c:v>1.0644696687622193E-4</c:v>
                </c:pt>
                <c:pt idx="3164">
                  <c:v>9.4719734310592731E-5</c:v>
                </c:pt>
                <c:pt idx="3165">
                  <c:v>8.3857530759846318E-5</c:v>
                </c:pt>
                <c:pt idx="3166">
                  <c:v>7.3860386154746838E-5</c:v>
                </c:pt>
                <c:pt idx="3167">
                  <c:v>5.8360141321096037E-5</c:v>
                </c:pt>
                <c:pt idx="3168">
                  <c:v>4.5524572558757086E-5</c:v>
                </c:pt>
                <c:pt idx="3169">
                  <c:v>4.0231945463753242E-5</c:v>
                </c:pt>
                <c:pt idx="3170">
                  <c:v>3.7475681254122961E-5</c:v>
                </c:pt>
                <c:pt idx="3171">
                  <c:v>3.4847640438138496E-5</c:v>
                </c:pt>
                <c:pt idx="3172">
                  <c:v>3.2348212115733882E-5</c:v>
                </c:pt>
                <c:pt idx="3173">
                  <c:v>2.997664801780521E-5</c:v>
                </c:pt>
                <c:pt idx="3174">
                  <c:v>2.7665565015007285E-5</c:v>
                </c:pt>
                <c:pt idx="3175">
                  <c:v>2.5296793457374399E-5</c:v>
                </c:pt>
                <c:pt idx="3176">
                  <c:v>2.3057227022451663E-5</c:v>
                </c:pt>
                <c:pt idx="3177">
                  <c:v>2.0946886661773986E-5</c:v>
                </c:pt>
                <c:pt idx="3178">
                  <c:v>1.8965760403035699E-5</c:v>
                </c:pt>
                <c:pt idx="3179">
                  <c:v>1.711385123931322E-5</c:v>
                </c:pt>
                <c:pt idx="3180">
                  <c:v>1.539116216368297E-5</c:v>
                </c:pt>
                <c:pt idx="3181">
                  <c:v>1.379792064995253E-5</c:v>
                </c:pt>
                <c:pt idx="3182">
                  <c:v>1.2204724032368325E-5</c:v>
                </c:pt>
                <c:pt idx="3183">
                  <c:v>1.03425067134704E-5</c:v>
                </c:pt>
                <c:pt idx="3184">
                  <c:v>8.5605098286643331E-6</c:v>
                </c:pt>
                <c:pt idx="3185">
                  <c:v>6.8587243987208791E-6</c:v>
                </c:pt>
                <c:pt idx="3186">
                  <c:v>5.2371444374872036E-6</c:v>
                </c:pt>
                <c:pt idx="3187">
                  <c:v>3.6957879034218047E-6</c:v>
                </c:pt>
                <c:pt idx="3188">
                  <c:v>2.2346359401432605E-6</c:v>
                </c:pt>
                <c:pt idx="3189">
                  <c:v>1.5275443843301674E-6</c:v>
                </c:pt>
                <c:pt idx="3190">
                  <c:v>1.1000959580298852E-6</c:v>
                </c:pt>
                <c:pt idx="3191">
                  <c:v>7.8747720772309497E-7</c:v>
                </c:pt>
                <c:pt idx="3192">
                  <c:v>5.8965999849148938E-7</c:v>
                </c:pt>
                <c:pt idx="3193">
                  <c:v>5.066598943324302E-7</c:v>
                </c:pt>
                <c:pt idx="3194">
                  <c:v>5.3848407862931463E-7</c:v>
                </c:pt>
                <c:pt idx="3195">
                  <c:v>6.8511519153893208E-7</c:v>
                </c:pt>
                <c:pt idx="3196">
                  <c:v>9.465664025975114E-7</c:v>
                </c:pt>
                <c:pt idx="3197">
                  <c:v>3.8485754752107426E-6</c:v>
                </c:pt>
                <c:pt idx="3198">
                  <c:v>6.8557582599929835E-6</c:v>
                </c:pt>
                <c:pt idx="3199">
                  <c:v>9.9673335639997548E-6</c:v>
                </c:pt>
                <c:pt idx="3200">
                  <c:v>1.3182867391150789E-5</c:v>
                </c:pt>
                <c:pt idx="3201">
                  <c:v>1.6502350762216838E-5</c:v>
                </c:pt>
                <c:pt idx="3202">
                  <c:v>1.9925792656427152E-5</c:v>
                </c:pt>
                <c:pt idx="3203">
                  <c:v>2.3453199059934559E-5</c:v>
                </c:pt>
                <c:pt idx="3204">
                  <c:v>2.7084534055822071E-5</c:v>
                </c:pt>
                <c:pt idx="3205">
                  <c:v>3.0819857505618004E-5</c:v>
                </c:pt>
                <c:pt idx="3206">
                  <c:v>2.6188227392395909E-5</c:v>
                </c:pt>
                <c:pt idx="3207">
                  <c:v>2.0624565255650627E-5</c:v>
                </c:pt>
                <c:pt idx="3208">
                  <c:v>1.6262698126693331E-5</c:v>
                </c:pt>
                <c:pt idx="3209">
                  <c:v>1.310349699076097E-5</c:v>
                </c:pt>
                <c:pt idx="3210">
                  <c:v>1.1147036674763936E-5</c:v>
                </c:pt>
                <c:pt idx="3211">
                  <c:v>1.0393296227167316E-5</c:v>
                </c:pt>
                <c:pt idx="3212">
                  <c:v>1.0842293606429605E-5</c:v>
                </c:pt>
                <c:pt idx="3213">
                  <c:v>1.2493980923328157E-5</c:v>
                </c:pt>
                <c:pt idx="3214">
                  <c:v>1.5348346205557304E-5</c:v>
                </c:pt>
                <c:pt idx="3215">
                  <c:v>1.9405434349263284E-5</c:v>
                </c:pt>
                <c:pt idx="3216">
                  <c:v>2.4664386341514806E-5</c:v>
                </c:pt>
                <c:pt idx="3217">
                  <c:v>3.1126737630513094E-5</c:v>
                </c:pt>
                <c:pt idx="3218">
                  <c:v>3.8791766884841981E-5</c:v>
                </c:pt>
                <c:pt idx="3219">
                  <c:v>5.1557327589819232E-5</c:v>
                </c:pt>
                <c:pt idx="3220">
                  <c:v>6.4454164626386243E-5</c:v>
                </c:pt>
                <c:pt idx="3221">
                  <c:v>7.5594215460796091E-5</c:v>
                </c:pt>
                <c:pt idx="3222">
                  <c:v>8.5525123284817554E-5</c:v>
                </c:pt>
                <c:pt idx="3223">
                  <c:v>9.5984219303906206E-5</c:v>
                </c:pt>
                <c:pt idx="3224">
                  <c:v>1.0697135386424123E-4</c:v>
                </c:pt>
                <c:pt idx="3225">
                  <c:v>1.4570939502742255E-4</c:v>
                </c:pt>
                <c:pt idx="3226">
                  <c:v>1.8507496459190599E-4</c:v>
                </c:pt>
                <c:pt idx="3227">
                  <c:v>2.2485705067038924E-4</c:v>
                </c:pt>
                <c:pt idx="3228">
                  <c:v>2.6505571312440061E-4</c:v>
                </c:pt>
                <c:pt idx="3229">
                  <c:v>3.0567092202317598E-4</c:v>
                </c:pt>
                <c:pt idx="3230">
                  <c:v>3.4670270729747943E-4</c:v>
                </c:pt>
                <c:pt idx="3231">
                  <c:v>3.8815112880883935E-4</c:v>
                </c:pt>
                <c:pt idx="3232">
                  <c:v>4.2596954724331674E-4</c:v>
                </c:pt>
                <c:pt idx="3233">
                  <c:v>4.598604508051974E-4</c:v>
                </c:pt>
                <c:pt idx="3234">
                  <c:v>4.9242781597608404E-4</c:v>
                </c:pt>
                <c:pt idx="3235">
                  <c:v>5.2366685383371185E-4</c:v>
                </c:pt>
                <c:pt idx="3236">
                  <c:v>5.5357726507043899E-4</c:v>
                </c:pt>
                <c:pt idx="3237">
                  <c:v>5.8215934899390729E-4</c:v>
                </c:pt>
                <c:pt idx="3238">
                  <c:v>6.0941280629647494E-4</c:v>
                </c:pt>
                <c:pt idx="3239">
                  <c:v>6.3533793628578364E-4</c:v>
                </c:pt>
                <c:pt idx="3240">
                  <c:v>6.5829333585549913E-4</c:v>
                </c:pt>
                <c:pt idx="3241">
                  <c:v>6.5513803469813628E-4</c:v>
                </c:pt>
                <c:pt idx="3242">
                  <c:v>6.5136436395330324E-4</c:v>
                </c:pt>
                <c:pt idx="3243">
                  <c:v>6.4697112639043358E-4</c:v>
                </c:pt>
                <c:pt idx="3244">
                  <c:v>6.4195921993245224E-4</c:v>
                </c:pt>
                <c:pt idx="3245">
                  <c:v>6.3632834527171749E-4</c:v>
                </c:pt>
                <c:pt idx="3246">
                  <c:v>6.3007850240822923E-4</c:v>
                </c:pt>
                <c:pt idx="3247">
                  <c:v>6.1775091857515195E-4</c:v>
                </c:pt>
                <c:pt idx="3248">
                  <c:v>5.8067837478345086E-4</c:v>
                </c:pt>
                <c:pt idx="3249">
                  <c:v>5.4372555404837532E-4</c:v>
                </c:pt>
                <c:pt idx="3250">
                  <c:v>5.0689185775464193E-4</c:v>
                </c:pt>
                <c:pt idx="3251">
                  <c:v>4.7018207482451592E-4</c:v>
                </c:pt>
                <c:pt idx="3252">
                  <c:v>5.3300615017341877E-4</c:v>
                </c:pt>
                <c:pt idx="3253">
                  <c:v>6.6897981588988342E-4</c:v>
                </c:pt>
                <c:pt idx="3254">
                  <c:v>8.0055395858300569E-4</c:v>
                </c:pt>
                <c:pt idx="3255">
                  <c:v>9.2834395476384024E-4</c:v>
                </c:pt>
                <c:pt idx="3256">
                  <c:v>1.0205160422909725E-3</c:v>
                </c:pt>
                <c:pt idx="3257">
                  <c:v>1.0425226366369313E-3</c:v>
                </c:pt>
                <c:pt idx="3258">
                  <c:v>1.0534859762397623E-3</c:v>
                </c:pt>
                <c:pt idx="3259">
                  <c:v>1.0593084077910977E-3</c:v>
                </c:pt>
                <c:pt idx="3260">
                  <c:v>1.0638186746418186E-3</c:v>
                </c:pt>
                <c:pt idx="3261">
                  <c:v>1.0670176747148495E-3</c:v>
                </c:pt>
                <c:pt idx="3262">
                  <c:v>1.0689045100872661E-3</c:v>
                </c:pt>
                <c:pt idx="3263">
                  <c:v>1.0694797793743512E-3</c:v>
                </c:pt>
                <c:pt idx="3264">
                  <c:v>1.0687428839608218E-3</c:v>
                </c:pt>
                <c:pt idx="3265">
                  <c:v>1.0666941231543194E-3</c:v>
                </c:pt>
                <c:pt idx="3266">
                  <c:v>1.0633334969548441E-3</c:v>
                </c:pt>
                <c:pt idx="3267">
                  <c:v>1.0586610053623957E-3</c:v>
                </c:pt>
                <c:pt idx="3268">
                  <c:v>1.0526766483769743E-3</c:v>
                </c:pt>
                <c:pt idx="3269">
                  <c:v>1.0453813239215046E-3</c:v>
                </c:pt>
                <c:pt idx="3270">
                  <c:v>1.0367732361501376E-3</c:v>
                </c:pt>
                <c:pt idx="3271">
                  <c:v>1.0319798242704975E-3</c:v>
                </c:pt>
                <c:pt idx="3272">
                  <c:v>1.0698661855396098E-3</c:v>
                </c:pt>
                <c:pt idx="3273">
                  <c:v>1.1072380369728744E-3</c:v>
                </c:pt>
                <c:pt idx="3274">
                  <c:v>1.1440959771855743E-3</c:v>
                </c:pt>
                <c:pt idx="3275">
                  <c:v>1.1804394075624267E-3</c:v>
                </c:pt>
                <c:pt idx="3276">
                  <c:v>1.2162689267187141E-3</c:v>
                </c:pt>
                <c:pt idx="3277">
                  <c:v>1.2515788478092477E-3</c:v>
                </c:pt>
                <c:pt idx="3278">
                  <c:v>1.2863796466014814E-3</c:v>
                </c:pt>
                <c:pt idx="3279">
                  <c:v>1.3206665341731507E-3</c:v>
                </c:pt>
                <c:pt idx="3280">
                  <c:v>1.3544392112166137E-3</c:v>
                </c:pt>
                <c:pt idx="3281">
                  <c:v>1.387697378424229E-3</c:v>
                </c:pt>
                <c:pt idx="3282">
                  <c:v>1.4204413351036381E-3</c:v>
                </c:pt>
                <c:pt idx="3283">
                  <c:v>1.4526713805624828E-3</c:v>
                </c:pt>
                <c:pt idx="3284">
                  <c:v>1.4843869161854796E-3</c:v>
                </c:pt>
                <c:pt idx="3285">
                  <c:v>1.5155882412802705E-3</c:v>
                </c:pt>
                <c:pt idx="3286">
                  <c:v>1.5462708662322315E-3</c:v>
                </c:pt>
                <c:pt idx="3287">
                  <c:v>1.5764440695782516E-3</c:v>
                </c:pt>
                <c:pt idx="3288">
                  <c:v>1.6061027630884237E-3</c:v>
                </c:pt>
                <c:pt idx="3289">
                  <c:v>1.6352469467627482E-3</c:v>
                </c:pt>
                <c:pt idx="3290">
                  <c:v>1.6638778178317912E-3</c:v>
                </c:pt>
                <c:pt idx="3291">
                  <c:v>1.6919935804497036E-3</c:v>
                </c:pt>
                <c:pt idx="3292">
                  <c:v>1.719595731154693E-3</c:v>
                </c:pt>
                <c:pt idx="3293">
                  <c:v>1.7466833720238344E-3</c:v>
                </c:pt>
                <c:pt idx="3294">
                  <c:v>1.7732571016724112E-3</c:v>
                </c:pt>
                <c:pt idx="3295">
                  <c:v>1.7993121311781586E-3</c:v>
                </c:pt>
                <c:pt idx="3296">
                  <c:v>1.8248571404626817E-3</c:v>
                </c:pt>
                <c:pt idx="3297">
                  <c:v>1.8498879392189985E-3</c:v>
                </c:pt>
                <c:pt idx="3298">
                  <c:v>1.8744048267547507E-3</c:v>
                </c:pt>
                <c:pt idx="3299">
                  <c:v>1.8984072044546554E-3</c:v>
                </c:pt>
                <c:pt idx="3300">
                  <c:v>1.9218953716263539E-3</c:v>
                </c:pt>
                <c:pt idx="3301">
                  <c:v>1.9448693282698461E-3</c:v>
                </c:pt>
                <c:pt idx="3302">
                  <c:v>1.9673290743851325E-3</c:v>
                </c:pt>
                <c:pt idx="3303">
                  <c:v>1.9892746099722121E-3</c:v>
                </c:pt>
                <c:pt idx="3304">
                  <c:v>2.0114236747555553E-3</c:v>
                </c:pt>
                <c:pt idx="3305">
                  <c:v>2.0365403748050011E-3</c:v>
                </c:pt>
                <c:pt idx="3306">
                  <c:v>2.0617393844558768E-3</c:v>
                </c:pt>
                <c:pt idx="3307">
                  <c:v>2.0870180099394082E-3</c:v>
                </c:pt>
                <c:pt idx="3308">
                  <c:v>2.1123783464090861E-3</c:v>
                </c:pt>
                <c:pt idx="3309">
                  <c:v>2.1378200945572699E-3</c:v>
                </c:pt>
                <c:pt idx="3310">
                  <c:v>2.1633426557686759E-3</c:v>
                </c:pt>
                <c:pt idx="3311">
                  <c:v>2.1889460300433036E-3</c:v>
                </c:pt>
                <c:pt idx="3312">
                  <c:v>2.2146302173811539E-3</c:v>
                </c:pt>
                <c:pt idx="3313">
                  <c:v>2.2403919253981687E-3</c:v>
                </c:pt>
                <c:pt idx="3314">
                  <c:v>2.2662386367853877E-3</c:v>
                </c:pt>
                <c:pt idx="3315">
                  <c:v>2.2921658619281878E-3</c:v>
                </c:pt>
                <c:pt idx="3316">
                  <c:v>2.3181747980571339E-3</c:v>
                </c:pt>
                <c:pt idx="3317">
                  <c:v>2.3431214913661714E-3</c:v>
                </c:pt>
                <c:pt idx="3318">
                  <c:v>2.3580584392184E-3</c:v>
                </c:pt>
                <c:pt idx="3319">
                  <c:v>2.3728029322571029E-3</c:v>
                </c:pt>
                <c:pt idx="3320">
                  <c:v>2.3873552697899216E-3</c:v>
                </c:pt>
                <c:pt idx="3321">
                  <c:v>2.4017133566633661E-3</c:v>
                </c:pt>
                <c:pt idx="3322">
                  <c:v>2.4158816824920593E-3</c:v>
                </c:pt>
                <c:pt idx="3323">
                  <c:v>2.4298572541995855E-3</c:v>
                </c:pt>
                <c:pt idx="3324">
                  <c:v>2.4436409697088692E-3</c:v>
                </c:pt>
                <c:pt idx="3325">
                  <c:v>2.4572319310969862E-3</c:v>
                </c:pt>
                <c:pt idx="3326">
                  <c:v>2.4706316349021444E-3</c:v>
                </c:pt>
                <c:pt idx="3327">
                  <c:v>2.4838382852784935E-3</c:v>
                </c:pt>
                <c:pt idx="3328">
                  <c:v>2.4968536780718836E-3</c:v>
                </c:pt>
                <c:pt idx="3329">
                  <c:v>2.5096763167441073E-3</c:v>
                </c:pt>
                <c:pt idx="3330">
                  <c:v>2.5223053033722391E-3</c:v>
                </c:pt>
                <c:pt idx="3331">
                  <c:v>2.534743032417412E-3</c:v>
                </c:pt>
                <c:pt idx="3332">
                  <c:v>2.5469895038796259E-3</c:v>
                </c:pt>
                <c:pt idx="3333">
                  <c:v>2.559043520528314E-3</c:v>
                </c:pt>
                <c:pt idx="3334">
                  <c:v>2.5709050823634768E-3</c:v>
                </c:pt>
                <c:pt idx="3335">
                  <c:v>2.582575087308039E-3</c:v>
                </c:pt>
                <c:pt idx="3336">
                  <c:v>2.5940526374390758E-3</c:v>
                </c:pt>
                <c:pt idx="3337">
                  <c:v>2.6053380320642293E-3</c:v>
                </c:pt>
                <c:pt idx="3338">
                  <c:v>2.6164303732605734E-3</c:v>
                </c:pt>
                <c:pt idx="3339">
                  <c:v>2.6273299603357513E-3</c:v>
                </c:pt>
                <c:pt idx="3340">
                  <c:v>2.6380388884432531E-3</c:v>
                </c:pt>
                <c:pt idx="3341">
                  <c:v>2.6485550624295879E-3</c:v>
                </c:pt>
                <c:pt idx="3342">
                  <c:v>2.6588793802176801E-3</c:v>
                </c:pt>
                <c:pt idx="3343">
                  <c:v>2.6690115424998894E-3</c:v>
                </c:pt>
                <c:pt idx="3344">
                  <c:v>2.6789515492762141E-3</c:v>
                </c:pt>
                <c:pt idx="3345">
                  <c:v>2.6886991012390138E-3</c:v>
                </c:pt>
                <c:pt idx="3346">
                  <c:v>2.6982550963112126E-3</c:v>
                </c:pt>
                <c:pt idx="3347">
                  <c:v>2.7076186365698864E-3</c:v>
                </c:pt>
                <c:pt idx="3348">
                  <c:v>2.7167882254768268E-3</c:v>
                </c:pt>
                <c:pt idx="3349">
                  <c:v>2.7257668561084494E-3</c:v>
                </c:pt>
                <c:pt idx="3350">
                  <c:v>2.7345536305418304E-3</c:v>
                </c:pt>
                <c:pt idx="3351">
                  <c:v>2.7431485487769691E-3</c:v>
                </c:pt>
                <c:pt idx="3352">
                  <c:v>2.7505638955967059E-3</c:v>
                </c:pt>
                <c:pt idx="3353">
                  <c:v>2.7576664659310084E-3</c:v>
                </c:pt>
                <c:pt idx="3354">
                  <c:v>2.7646858287409563E-3</c:v>
                </c:pt>
                <c:pt idx="3355">
                  <c:v>2.7716222833341908E-3</c:v>
                </c:pt>
                <c:pt idx="3356">
                  <c:v>2.7784764283259964E-3</c:v>
                </c:pt>
                <c:pt idx="3357">
                  <c:v>2.7852464678705217E-3</c:v>
                </c:pt>
                <c:pt idx="3358">
                  <c:v>2.7919338985059757E-3</c:v>
                </c:pt>
                <c:pt idx="3359">
                  <c:v>2.7985390195399999E-3</c:v>
                </c:pt>
                <c:pt idx="3360">
                  <c:v>2.8050609330496695E-3</c:v>
                </c:pt>
                <c:pt idx="3361">
                  <c:v>2.8115005369579089E-3</c:v>
                </c:pt>
                <c:pt idx="3362">
                  <c:v>2.8178566340341521E-3</c:v>
                </c:pt>
                <c:pt idx="3363">
                  <c:v>2.8241301222013235E-3</c:v>
                </c:pt>
                <c:pt idx="3364">
                  <c:v>2.8303207021517823E-3</c:v>
                </c:pt>
                <c:pt idx="3365">
                  <c:v>2.8364268773473198E-3</c:v>
                </c:pt>
                <c:pt idx="3366">
                  <c:v>2.8424516408643527E-3</c:v>
                </c:pt>
                <c:pt idx="3367">
                  <c:v>2.8483931968570301E-3</c:v>
                </c:pt>
                <c:pt idx="3368">
                  <c:v>2.8542518446329945E-3</c:v>
                </c:pt>
                <c:pt idx="3369">
                  <c:v>2.860027584192246E-3</c:v>
                </c:pt>
                <c:pt idx="3370">
                  <c:v>2.865720415534785E-3</c:v>
                </c:pt>
                <c:pt idx="3371">
                  <c:v>2.8713300393529684E-3</c:v>
                </c:pt>
                <c:pt idx="3372">
                  <c:v>2.8768570542620805E-3</c:v>
                </c:pt>
                <c:pt idx="3373">
                  <c:v>2.8823011609544797E-3</c:v>
                </c:pt>
                <c:pt idx="3374">
                  <c:v>2.887661760814883E-3</c:v>
                </c:pt>
                <c:pt idx="3375">
                  <c:v>2.8929397517662141E-3</c:v>
                </c:pt>
                <c:pt idx="3376">
                  <c:v>2.8981354331161155E-3</c:v>
                </c:pt>
                <c:pt idx="3377">
                  <c:v>2.9032473083263795E-3</c:v>
                </c:pt>
                <c:pt idx="3378">
                  <c:v>2.9082768739352128E-3</c:v>
                </c:pt>
                <c:pt idx="3379">
                  <c:v>2.9132235313273336E-3</c:v>
                </c:pt>
                <c:pt idx="3380">
                  <c:v>2.9180869811950994E-3</c:v>
                </c:pt>
                <c:pt idx="3381">
                  <c:v>2.9228681214614354E-3</c:v>
                </c:pt>
                <c:pt idx="3382">
                  <c:v>2.9275654555881332E-3</c:v>
                </c:pt>
                <c:pt idx="3383">
                  <c:v>2.9321795821904769E-3</c:v>
                </c:pt>
                <c:pt idx="3384">
                  <c:v>2.9367119978066735E-3</c:v>
                </c:pt>
                <c:pt idx="3385">
                  <c:v>2.9411603079755907E-3</c:v>
                </c:pt>
                <c:pt idx="3386">
                  <c:v>2.9455266078507194E-3</c:v>
                </c:pt>
                <c:pt idx="3387">
                  <c:v>2.9478483372263279E-3</c:v>
                </c:pt>
                <c:pt idx="3388">
                  <c:v>2.9416478801236978E-3</c:v>
                </c:pt>
                <c:pt idx="3389">
                  <c:v>2.9354420354835192E-3</c:v>
                </c:pt>
                <c:pt idx="3390">
                  <c:v>2.9292308033057927E-3</c:v>
                </c:pt>
                <c:pt idx="3391">
                  <c:v>2.9230147822058017E-3</c:v>
                </c:pt>
                <c:pt idx="3392">
                  <c:v>2.9167939721835446E-3</c:v>
                </c:pt>
                <c:pt idx="3393">
                  <c:v>2.9105671760084571E-3</c:v>
                </c:pt>
                <c:pt idx="3394">
                  <c:v>2.9043346929881796E-3</c:v>
                </c:pt>
                <c:pt idx="3395">
                  <c:v>2.8980971217379956E-3</c:v>
                </c:pt>
                <c:pt idx="3396">
                  <c:v>2.8918547615655464E-3</c:v>
                </c:pt>
                <c:pt idx="3397">
                  <c:v>2.885606415240266E-3</c:v>
                </c:pt>
                <c:pt idx="3398">
                  <c:v>2.8793529806850795E-3</c:v>
                </c:pt>
                <c:pt idx="3399">
                  <c:v>2.873094757207627E-3</c:v>
                </c:pt>
                <c:pt idx="3400">
                  <c:v>2.866830547577344E-3</c:v>
                </c:pt>
                <c:pt idx="3401">
                  <c:v>2.8605627462553618E-3</c:v>
                </c:pt>
                <c:pt idx="3402">
                  <c:v>2.8542883601652656E-3</c:v>
                </c:pt>
                <c:pt idx="3403">
                  <c:v>2.848008586537621E-3</c:v>
                </c:pt>
                <c:pt idx="3404">
                  <c:v>2.8417231260647866E-3</c:v>
                </c:pt>
                <c:pt idx="3405">
                  <c:v>2.8354334752849707E-3</c:v>
                </c:pt>
                <c:pt idx="3406">
                  <c:v>2.8291378383523231E-3</c:v>
                </c:pt>
                <c:pt idx="3407">
                  <c:v>2.8228371131897695E-3</c:v>
                </c:pt>
                <c:pt idx="3408">
                  <c:v>2.8165310004896675E-3</c:v>
                </c:pt>
                <c:pt idx="3409">
                  <c:v>2.8102206974825834E-3</c:v>
                </c:pt>
                <c:pt idx="3410">
                  <c:v>2.803904109015026E-3</c:v>
                </c:pt>
                <c:pt idx="3411">
                  <c:v>2.7975818337022799E-3</c:v>
                </c:pt>
                <c:pt idx="3412">
                  <c:v>2.7912547694672681E-3</c:v>
                </c:pt>
                <c:pt idx="3413">
                  <c:v>2.7849226170023503E-3</c:v>
                </c:pt>
                <c:pt idx="3414">
                  <c:v>2.7785844783846003E-3</c:v>
                </c:pt>
                <c:pt idx="3415">
                  <c:v>2.7722412515369449E-3</c:v>
                </c:pt>
                <c:pt idx="3416">
                  <c:v>2.7658932357670237E-3</c:v>
                </c:pt>
                <c:pt idx="3417">
                  <c:v>2.7595398324595545E-3</c:v>
                </c:pt>
                <c:pt idx="3418">
                  <c:v>2.7531816402298201E-3</c:v>
                </c:pt>
                <c:pt idx="3419">
                  <c:v>2.7468177611548964E-3</c:v>
                </c:pt>
                <c:pt idx="3420">
                  <c:v>2.7404481952347831E-3</c:v>
                </c:pt>
                <c:pt idx="3421">
                  <c:v>2.734073241777121E-3</c:v>
                </c:pt>
                <c:pt idx="3422">
                  <c:v>2.7276934993971944E-3</c:v>
                </c:pt>
                <c:pt idx="3423">
                  <c:v>2.721308668787361E-3</c:v>
                </c:pt>
                <c:pt idx="3424">
                  <c:v>2.7149181513323383E-3</c:v>
                </c:pt>
                <c:pt idx="3425">
                  <c:v>2.7085222463397668E-3</c:v>
                </c:pt>
                <c:pt idx="3426">
                  <c:v>2.7021212531172893E-3</c:v>
                </c:pt>
                <c:pt idx="3427">
                  <c:v>2.6957157702801877E-3</c:v>
                </c:pt>
                <c:pt idx="3428">
                  <c:v>2.6893037026749721E-3</c:v>
                </c:pt>
                <c:pt idx="3429">
                  <c:v>2.6828871454551329E-3</c:v>
                </c:pt>
                <c:pt idx="3430">
                  <c:v>2.676465200697746E-3</c:v>
                </c:pt>
                <c:pt idx="3431">
                  <c:v>2.6700369704798859E-3</c:v>
                </c:pt>
                <c:pt idx="3432">
                  <c:v>2.6636042506474021E-3</c:v>
                </c:pt>
                <c:pt idx="3433">
                  <c:v>2.6571667418926539E-3</c:v>
                </c:pt>
                <c:pt idx="3434">
                  <c:v>2.6507232469850741E-3</c:v>
                </c:pt>
                <c:pt idx="3435">
                  <c:v>2.6442746638475879E-3</c:v>
                </c:pt>
                <c:pt idx="3436">
                  <c:v>2.6378218904031191E-3</c:v>
                </c:pt>
                <c:pt idx="3437">
                  <c:v>2.631362831498178E-3</c:v>
                </c:pt>
                <c:pt idx="3438">
                  <c:v>2.6248983850556892E-3</c:v>
                </c:pt>
                <c:pt idx="3439">
                  <c:v>2.6184285510756516E-3</c:v>
                </c:pt>
                <c:pt idx="3440">
                  <c:v>2.6119536288657075E-3</c:v>
                </c:pt>
                <c:pt idx="3441">
                  <c:v>2.6054730198105738E-3</c:v>
                </c:pt>
                <c:pt idx="3442">
                  <c:v>2.5989879211408169E-3</c:v>
                </c:pt>
                <c:pt idx="3443">
                  <c:v>2.5924968363182288E-3</c:v>
                </c:pt>
                <c:pt idx="3444">
                  <c:v>2.586001261881017E-3</c:v>
                </c:pt>
                <c:pt idx="3445">
                  <c:v>2.5795008985215399E-3</c:v>
                </c:pt>
                <c:pt idx="3446">
                  <c:v>2.5729939503939489E-3</c:v>
                </c:pt>
                <c:pt idx="3447">
                  <c:v>2.5664828119593753E-3</c:v>
                </c:pt>
                <c:pt idx="3448">
                  <c:v>2.5599650887566882E-3</c:v>
                </c:pt>
                <c:pt idx="3449">
                  <c:v>2.5534425766317358E-3</c:v>
                </c:pt>
                <c:pt idx="3450">
                  <c:v>2.5469149762768761E-3</c:v>
                </c:pt>
                <c:pt idx="3451">
                  <c:v>2.5403816890768273E-3</c:v>
                </c:pt>
                <c:pt idx="3452">
                  <c:v>2.533843313646872E-3</c:v>
                </c:pt>
                <c:pt idx="3453">
                  <c:v>2.5272998499870098E-3</c:v>
                </c:pt>
                <c:pt idx="3454">
                  <c:v>2.5207524953278077E-3</c:v>
                </c:pt>
                <c:pt idx="3455">
                  <c:v>2.5141976579775662E-3</c:v>
                </c:pt>
                <c:pt idx="3456">
                  <c:v>2.5076383310127012E-3</c:v>
                </c:pt>
                <c:pt idx="3457">
                  <c:v>2.5010736165102881E-3</c:v>
                </c:pt>
                <c:pt idx="3458">
                  <c:v>2.4945041130856106E-3</c:v>
                </c:pt>
                <c:pt idx="3459">
                  <c:v>2.487928623508101E-3</c:v>
                </c:pt>
                <c:pt idx="3460">
                  <c:v>2.4813480457006854E-3</c:v>
                </c:pt>
                <c:pt idx="3461">
                  <c:v>2.4747623796633625E-3</c:v>
                </c:pt>
                <c:pt idx="3462">
                  <c:v>2.4681719247037748E-3</c:v>
                </c:pt>
                <c:pt idx="3463">
                  <c:v>2.4615760822066395E-3</c:v>
                </c:pt>
                <c:pt idx="3464">
                  <c:v>2.454973954249031E-3</c:v>
                </c:pt>
                <c:pt idx="3465">
                  <c:v>2.4483676359844408E-3</c:v>
                </c:pt>
                <c:pt idx="3466">
                  <c:v>2.4417547329517362E-3</c:v>
                </c:pt>
                <c:pt idx="3467">
                  <c:v>2.4351379389196907E-3</c:v>
                </c:pt>
                <c:pt idx="3468">
                  <c:v>2.4285148594271732E-3</c:v>
                </c:pt>
                <c:pt idx="3469">
                  <c:v>2.4218866917047489E-3</c:v>
                </c:pt>
                <c:pt idx="3470">
                  <c:v>2.4152540343677009E-3</c:v>
                </c:pt>
                <c:pt idx="3471">
                  <c:v>2.4086159894931044E-3</c:v>
                </c:pt>
                <c:pt idx="3472">
                  <c:v>2.4019722577733184E-3</c:v>
                </c:pt>
                <c:pt idx="3473">
                  <c:v>2.3953231385159847E-3</c:v>
                </c:pt>
                <c:pt idx="3474">
                  <c:v>2.388668631721103E-3</c:v>
                </c:pt>
                <c:pt idx="3475">
                  <c:v>2.3820084380810308E-3</c:v>
                </c:pt>
                <c:pt idx="3476">
                  <c:v>2.3753440541339774E-3</c:v>
                </c:pt>
                <c:pt idx="3477">
                  <c:v>2.3686736840340923E-3</c:v>
                </c:pt>
                <c:pt idx="3478">
                  <c:v>2.3619985250119425E-3</c:v>
                </c:pt>
                <c:pt idx="3479">
                  <c:v>2.3553173798369609E-3</c:v>
                </c:pt>
                <c:pt idx="3480">
                  <c:v>2.3486320443549982E-3</c:v>
                </c:pt>
                <c:pt idx="3481">
                  <c:v>2.3419416206431282E-3</c:v>
                </c:pt>
                <c:pt idx="3482">
                  <c:v>2.335244013547861E-3</c:v>
                </c:pt>
                <c:pt idx="3483">
                  <c:v>2.3285425154532537E-3</c:v>
                </c:pt>
                <c:pt idx="3484">
                  <c:v>2.3218353305134564E-3</c:v>
                </c:pt>
                <c:pt idx="3485">
                  <c:v>2.3151230573437522E-3</c:v>
                </c:pt>
                <c:pt idx="3486">
                  <c:v>2.3084050973288589E-3</c:v>
                </c:pt>
                <c:pt idx="3487">
                  <c:v>2.3016820490840586E-3</c:v>
                </c:pt>
                <c:pt idx="3488">
                  <c:v>2.2949536133017104E-3</c:v>
                </c:pt>
                <c:pt idx="3489">
                  <c:v>2.2882209872123805E-3</c:v>
                </c:pt>
                <c:pt idx="3490">
                  <c:v>2.281482374970219E-3</c:v>
                </c:pt>
                <c:pt idx="3491">
                  <c:v>2.2747380758828678E-3</c:v>
                </c:pt>
                <c:pt idx="3492">
                  <c:v>2.2679889878732514E-3</c:v>
                </c:pt>
                <c:pt idx="3493">
                  <c:v>2.2612342130184458E-3</c:v>
                </c:pt>
                <c:pt idx="3494">
                  <c:v>2.2544743499337333E-3</c:v>
                </c:pt>
                <c:pt idx="3495">
                  <c:v>2.2477090993114728E-3</c:v>
                </c:pt>
                <c:pt idx="3496">
                  <c:v>2.2409384611516638E-3</c:v>
                </c:pt>
                <c:pt idx="3497">
                  <c:v>2.23416303406959E-3</c:v>
                </c:pt>
                <c:pt idx="3498">
                  <c:v>2.2273825187576098E-3</c:v>
                </c:pt>
                <c:pt idx="3499">
                  <c:v>2.2205963166004395E-3</c:v>
                </c:pt>
                <c:pt idx="3500">
                  <c:v>2.21380442759808E-3</c:v>
                </c:pt>
                <c:pt idx="3501">
                  <c:v>2.2070080489810968E-3</c:v>
                </c:pt>
                <c:pt idx="3502">
                  <c:v>2.2002053849036409E-3</c:v>
                </c:pt>
                <c:pt idx="3503">
                  <c:v>2.1933979319039201E-3</c:v>
                </c:pt>
                <c:pt idx="3504">
                  <c:v>2.1865856899819336E-3</c:v>
                </c:pt>
                <c:pt idx="3505">
                  <c:v>2.1797674619071163E-3</c:v>
                </c:pt>
                <c:pt idx="3506">
                  <c:v>2.1729453428329585E-3</c:v>
                </c:pt>
                <c:pt idx="3507">
                  <c:v>2.1661166389906868E-3</c:v>
                </c:pt>
                <c:pt idx="3508">
                  <c:v>2.1592828469185078E-3</c:v>
                </c:pt>
                <c:pt idx="3509">
                  <c:v>2.1524433680011395E-3</c:v>
                </c:pt>
                <c:pt idx="3510">
                  <c:v>2.145599100161506E-3</c:v>
                </c:pt>
                <c:pt idx="3511">
                  <c:v>2.1387494447843249E-3</c:v>
                </c:pt>
                <c:pt idx="3512">
                  <c:v>2.131894401869595E-3</c:v>
                </c:pt>
                <c:pt idx="3513">
                  <c:v>2.125034270724959E-3</c:v>
                </c:pt>
                <c:pt idx="3514">
                  <c:v>2.1181690513504161E-3</c:v>
                </c:pt>
                <c:pt idx="3515">
                  <c:v>2.1112987437459665E-3</c:v>
                </c:pt>
                <c:pt idx="3516">
                  <c:v>2.1044227492963276E-3</c:v>
                </c:pt>
                <c:pt idx="3517">
                  <c:v>2.0975413673091402E-3</c:v>
                </c:pt>
                <c:pt idx="3518">
                  <c:v>2.0906554957073296E-3</c:v>
                </c:pt>
                <c:pt idx="3519">
                  <c:v>2.0837633386450462E-3</c:v>
                </c:pt>
                <c:pt idx="3520">
                  <c:v>2.076866093352856E-3</c:v>
                </c:pt>
                <c:pt idx="3521">
                  <c:v>2.0699634605231177E-3</c:v>
                </c:pt>
                <c:pt idx="3522">
                  <c:v>2.0630557394634729E-3</c:v>
                </c:pt>
                <c:pt idx="3523">
                  <c:v>2.0561426308662802E-3</c:v>
                </c:pt>
                <c:pt idx="3524">
                  <c:v>2.0492253319621049E-3</c:v>
                </c:pt>
                <c:pt idx="3525">
                  <c:v>2.0423023462127405E-3</c:v>
                </c:pt>
                <c:pt idx="3526">
                  <c:v>2.0353736736181864E-3</c:v>
                </c:pt>
                <c:pt idx="3527">
                  <c:v>2.0284390148708007E-3</c:v>
                </c:pt>
                <c:pt idx="3528">
                  <c:v>2.0214992678935085E-3</c:v>
                </c:pt>
                <c:pt idx="3529">
                  <c:v>2.0145547319939516E-3</c:v>
                </c:pt>
                <c:pt idx="3530">
                  <c:v>2.0076045092492045E-3</c:v>
                </c:pt>
                <c:pt idx="3531">
                  <c:v>2.0006500961974759E-3</c:v>
                </c:pt>
                <c:pt idx="3532">
                  <c:v>1.9936893976852743E-3</c:v>
                </c:pt>
                <c:pt idx="3533">
                  <c:v>1.9867242095584492E-3</c:v>
                </c:pt>
                <c:pt idx="3534">
                  <c:v>1.9797533345864348E-3</c:v>
                </c:pt>
                <c:pt idx="3535">
                  <c:v>1.9727764734615884E-3</c:v>
                </c:pt>
                <c:pt idx="3536">
                  <c:v>1.9657954220297607E-3</c:v>
                </c:pt>
                <c:pt idx="3537">
                  <c:v>1.958808683752743E-3</c:v>
                </c:pt>
                <c:pt idx="3538">
                  <c:v>1.9518165579381773E-3</c:v>
                </c:pt>
                <c:pt idx="3539">
                  <c:v>1.9448190445860633E-3</c:v>
                </c:pt>
                <c:pt idx="3540">
                  <c:v>1.9378161436964013E-3</c:v>
                </c:pt>
                <c:pt idx="3541">
                  <c:v>1.9310476006900838E-3</c:v>
                </c:pt>
                <c:pt idx="3542">
                  <c:v>1.9243880056652948E-3</c:v>
                </c:pt>
                <c:pt idx="3543">
                  <c:v>1.9177400836385273E-3</c:v>
                </c:pt>
                <c:pt idx="3544">
                  <c:v>1.9111062290709132E-3</c:v>
                </c:pt>
                <c:pt idx="3545">
                  <c:v>1.9044855440395277E-3</c:v>
                </c:pt>
                <c:pt idx="3546">
                  <c:v>1.8978789264672957E-3</c:v>
                </c:pt>
                <c:pt idx="3547">
                  <c:v>1.8912860770465758E-3</c:v>
                </c:pt>
                <c:pt idx="3548">
                  <c:v>1.884706696469726E-3</c:v>
                </c:pt>
                <c:pt idx="3549">
                  <c:v>1.8781407847367469E-3</c:v>
                </c:pt>
                <c:pt idx="3550">
                  <c:v>1.8715892397705627E-3</c:v>
                </c:pt>
                <c:pt idx="3551">
                  <c:v>1.8650502657253242E-3</c:v>
                </c:pt>
                <c:pt idx="3552">
                  <c:v>1.8585256584468805E-3</c:v>
                </c:pt>
                <c:pt idx="3553">
                  <c:v>1.8520139213970244E-3</c:v>
                </c:pt>
                <c:pt idx="3554">
                  <c:v>1.8455162518063216E-3</c:v>
                </c:pt>
                <c:pt idx="3555">
                  <c:v>1.8390320510594891E-3</c:v>
                </c:pt>
                <c:pt idx="3556">
                  <c:v>1.8325610198488855E-3</c:v>
                </c:pt>
                <c:pt idx="3557">
                  <c:v>1.8261043554050769E-3</c:v>
                </c:pt>
                <c:pt idx="3558">
                  <c:v>1.8196608604974971E-3</c:v>
                </c:pt>
                <c:pt idx="3559">
                  <c:v>1.8132320316643538E-3</c:v>
                </c:pt>
                <c:pt idx="3560">
                  <c:v>1.8068157737521563E-3</c:v>
                </c:pt>
                <c:pt idx="3561">
                  <c:v>1.8004129846838294E-3</c:v>
                </c:pt>
                <c:pt idx="3562">
                  <c:v>1.7940239637670142E-3</c:v>
                </c:pt>
                <c:pt idx="3563">
                  <c:v>1.7876490103093524E-3</c:v>
                </c:pt>
                <c:pt idx="3564">
                  <c:v>1.7812872263879194E-3</c:v>
                </c:pt>
                <c:pt idx="3565">
                  <c:v>1.7749386120027152E-3</c:v>
                </c:pt>
                <c:pt idx="3566">
                  <c:v>1.7686043643843062E-3</c:v>
                </c:pt>
                <c:pt idx="3567">
                  <c:v>1.762283286302126E-3</c:v>
                </c:pt>
                <c:pt idx="3568">
                  <c:v>1.7559768742943821E-3</c:v>
                </c:pt>
                <c:pt idx="3569">
                  <c:v>1.7496833325152256E-3</c:v>
                </c:pt>
                <c:pt idx="3570">
                  <c:v>1.7434026609646565E-3</c:v>
                </c:pt>
                <c:pt idx="3571">
                  <c:v>1.7371366554885239E-3</c:v>
                </c:pt>
                <c:pt idx="3572">
                  <c:v>1.7308835202409787E-3</c:v>
                </c:pt>
                <c:pt idx="3573">
                  <c:v>1.7246444524525867E-3</c:v>
                </c:pt>
                <c:pt idx="3574">
                  <c:v>1.718418853508065E-3</c:v>
                </c:pt>
                <c:pt idx="3575">
                  <c:v>1.7122070227150554E-3</c:v>
                </c:pt>
                <c:pt idx="3576">
                  <c:v>1.7060083614582747E-3</c:v>
                </c:pt>
                <c:pt idx="3577">
                  <c:v>1.6998243662759305E-3</c:v>
                </c:pt>
                <c:pt idx="3578">
                  <c:v>1.6936532413221734E-3</c:v>
                </c:pt>
                <c:pt idx="3579">
                  <c:v>1.6874952859046455E-3</c:v>
                </c:pt>
                <c:pt idx="3580">
                  <c:v>1.6813510986386289E-3</c:v>
                </c:pt>
                <c:pt idx="3581">
                  <c:v>1.6752206795241247E-3</c:v>
                </c:pt>
                <c:pt idx="3582">
                  <c:v>1.6691040285611324E-3</c:v>
                </c:pt>
                <c:pt idx="3583">
                  <c:v>1.6630008464420102E-3</c:v>
                </c:pt>
                <c:pt idx="3584">
                  <c:v>1.6569117317820419E-3</c:v>
                </c:pt>
                <c:pt idx="3585">
                  <c:v>1.6508354873506605E-3</c:v>
                </c:pt>
                <c:pt idx="3586">
                  <c:v>1.6447742083013574E-3</c:v>
                </c:pt>
                <c:pt idx="3587">
                  <c:v>1.6387255001729998E-3</c:v>
                </c:pt>
                <c:pt idx="3588">
                  <c:v>1.632689961580871E-3</c:v>
                </c:pt>
                <c:pt idx="3589">
                  <c:v>1.6266684904478958E-3</c:v>
                </c:pt>
                <c:pt idx="3590">
                  <c:v>1.6206607874664327E-3</c:v>
                </c:pt>
                <c:pt idx="3591">
                  <c:v>1.6146662540211982E-3</c:v>
                </c:pt>
                <c:pt idx="3592">
                  <c:v>1.6086854887274757E-3</c:v>
                </c:pt>
                <c:pt idx="3593">
                  <c:v>1.6027187908929064E-3</c:v>
                </c:pt>
                <c:pt idx="3594">
                  <c:v>1.5967655619022077E-3</c:v>
                </c:pt>
                <c:pt idx="3595">
                  <c:v>1.5908261010630211E-3</c:v>
                </c:pt>
                <c:pt idx="3596">
                  <c:v>1.5848995104524215E-3</c:v>
                </c:pt>
                <c:pt idx="3597">
                  <c:v>1.5789869873009752E-3</c:v>
                </c:pt>
                <c:pt idx="3598">
                  <c:v>1.5730879329933997E-3</c:v>
                </c:pt>
                <c:pt idx="3599">
                  <c:v>1.5672026468373358E-3</c:v>
                </c:pt>
                <c:pt idx="3600">
                  <c:v>1.5613305302175006E-3</c:v>
                </c:pt>
                <c:pt idx="3601">
                  <c:v>1.5554721817491778E-3</c:v>
                </c:pt>
                <c:pt idx="3602">
                  <c:v>1.549627900740008E-3</c:v>
                </c:pt>
                <c:pt idx="3603">
                  <c:v>1.5437973878823506E-3</c:v>
                </c:pt>
                <c:pt idx="3604">
                  <c:v>1.5379800445609216E-3</c:v>
                </c:pt>
                <c:pt idx="3605">
                  <c:v>1.5321761700833631E-3</c:v>
                </c:pt>
                <c:pt idx="3606">
                  <c:v>1.5263860637573163E-3</c:v>
                </c:pt>
                <c:pt idx="3607">
                  <c:v>1.5206094262751402E-3</c:v>
                </c:pt>
                <c:pt idx="3608">
                  <c:v>1.514846556944476E-3</c:v>
                </c:pt>
                <c:pt idx="3609">
                  <c:v>1.5090974557653237E-3</c:v>
                </c:pt>
                <c:pt idx="3610">
                  <c:v>1.5033615241223999E-3</c:v>
                </c:pt>
                <c:pt idx="3611">
                  <c:v>1.4976393606309882E-3</c:v>
                </c:pt>
                <c:pt idx="3612">
                  <c:v>1.4919315639063718E-3</c:v>
                </c:pt>
                <c:pt idx="3613">
                  <c:v>1.4862366374103423E-3</c:v>
                </c:pt>
                <c:pt idx="3614">
                  <c:v>1.4805551797581833E-3</c:v>
                </c:pt>
                <c:pt idx="3615">
                  <c:v>1.4748874902575362E-3</c:v>
                </c:pt>
                <c:pt idx="3616">
                  <c:v>1.4692332696007594E-3</c:v>
                </c:pt>
                <c:pt idx="3617">
                  <c:v>1.4635931164031363E-3</c:v>
                </c:pt>
                <c:pt idx="3618">
                  <c:v>1.4579661327417419E-3</c:v>
                </c:pt>
                <c:pt idx="3619">
                  <c:v>1.4523529172318591E-3</c:v>
                </c:pt>
                <c:pt idx="3620">
                  <c:v>1.4467537691811303E-3</c:v>
                </c:pt>
                <c:pt idx="3621">
                  <c:v>1.4411674913589884E-3</c:v>
                </c:pt>
                <c:pt idx="3622">
                  <c:v>1.4355958796112831E-3</c:v>
                </c:pt>
                <c:pt idx="3623">
                  <c:v>1.430071558470945E-3</c:v>
                </c:pt>
                <c:pt idx="3624">
                  <c:v>1.4247055710729939E-3</c:v>
                </c:pt>
                <c:pt idx="3625">
                  <c:v>1.419354549057121E-3</c:v>
                </c:pt>
                <c:pt idx="3626">
                  <c:v>1.4140181931156846E-3</c:v>
                </c:pt>
                <c:pt idx="3627">
                  <c:v>1.4086965032486852E-3</c:v>
                </c:pt>
                <c:pt idx="3628">
                  <c:v>1.4033897787637637E-3</c:v>
                </c:pt>
                <c:pt idx="3629">
                  <c:v>1.3980980196609202E-3</c:v>
                </c:pt>
                <c:pt idx="3630">
                  <c:v>1.3928212259401551E-3</c:v>
                </c:pt>
                <c:pt idx="3631">
                  <c:v>1.387558798986185E-3</c:v>
                </c:pt>
                <c:pt idx="3632">
                  <c:v>1.3823107387990099E-3</c:v>
                </c:pt>
                <c:pt idx="3633">
                  <c:v>1.3770776439939131E-3</c:v>
                </c:pt>
                <c:pt idx="3634">
                  <c:v>1.3718595145708946E-3</c:v>
                </c:pt>
                <c:pt idx="3635">
                  <c:v>1.366655751914671E-3</c:v>
                </c:pt>
                <c:pt idx="3636">
                  <c:v>1.3614669546405257E-3</c:v>
                </c:pt>
                <c:pt idx="3637">
                  <c:v>1.3562928234408167E-3</c:v>
                </c:pt>
                <c:pt idx="3638">
                  <c:v>1.3511342562384692E-3</c:v>
                </c:pt>
                <c:pt idx="3639">
                  <c:v>1.3459897564952752E-3</c:v>
                </c:pt>
                <c:pt idx="3640">
                  <c:v>1.3408599228265177E-3</c:v>
                </c:pt>
                <c:pt idx="3641">
                  <c:v>1.3357447552321969E-3</c:v>
                </c:pt>
                <c:pt idx="3642">
                  <c:v>1.3306442537123124E-3</c:v>
                </c:pt>
                <c:pt idx="3643">
                  <c:v>1.3255587175745067E-3</c:v>
                </c:pt>
                <c:pt idx="3644">
                  <c:v>1.3204881468187788E-3</c:v>
                </c:pt>
                <c:pt idx="3645">
                  <c:v>1.3154319428298458E-3</c:v>
                </c:pt>
                <c:pt idx="3646">
                  <c:v>1.3103904049153498E-3</c:v>
                </c:pt>
                <c:pt idx="3647">
                  <c:v>1.305364430998215E-3</c:v>
                </c:pt>
                <c:pt idx="3648">
                  <c:v>1.3003525245402336E-3</c:v>
                </c:pt>
                <c:pt idx="3649">
                  <c:v>1.2953555834643304E-3</c:v>
                </c:pt>
                <c:pt idx="3650">
                  <c:v>1.2903733084628636E-3</c:v>
                </c:pt>
                <c:pt idx="3651">
                  <c:v>1.2854056995358337E-3</c:v>
                </c:pt>
                <c:pt idx="3652">
                  <c:v>1.2804530559908818E-3</c:v>
                </c:pt>
                <c:pt idx="3653">
                  <c:v>1.2755147792127249E-3</c:v>
                </c:pt>
                <c:pt idx="3654">
                  <c:v>1.2705911685090051E-3</c:v>
                </c:pt>
                <c:pt idx="3655">
                  <c:v>1.2656828224950046E-3</c:v>
                </c:pt>
                <c:pt idx="3656">
                  <c:v>1.2607894418630824E-3</c:v>
                </c:pt>
                <c:pt idx="3657">
                  <c:v>1.2559107273055967E-3</c:v>
                </c:pt>
                <c:pt idx="3658">
                  <c:v>1.2510463795149063E-3</c:v>
                </c:pt>
                <c:pt idx="3659">
                  <c:v>1.2461963984910106E-3</c:v>
                </c:pt>
                <c:pt idx="3660">
                  <c:v>1.2413616821568348E-3</c:v>
                </c:pt>
                <c:pt idx="3661">
                  <c:v>1.2365416318970955E-3</c:v>
                </c:pt>
                <c:pt idx="3662">
                  <c:v>1.2317362477117929E-3</c:v>
                </c:pt>
                <c:pt idx="3663">
                  <c:v>1.2269458289085686E-3</c:v>
                </c:pt>
                <c:pt idx="3664">
                  <c:v>1.2221697768721393E-3</c:v>
                </c:pt>
                <c:pt idx="3665">
                  <c:v>1.2174095881407128E-3</c:v>
                </c:pt>
                <c:pt idx="3666">
                  <c:v>1.2126628682531569E-3</c:v>
                </c:pt>
                <c:pt idx="3667">
                  <c:v>1.2079314130553204E-3</c:v>
                </c:pt>
                <c:pt idx="3668">
                  <c:v>1.2032146239319206E-3</c:v>
                </c:pt>
                <c:pt idx="3669">
                  <c:v>1.1985125008829574E-3</c:v>
                </c:pt>
                <c:pt idx="3670">
                  <c:v>1.1938250439084308E-3</c:v>
                </c:pt>
                <c:pt idx="3671">
                  <c:v>1.1891525523159826E-3</c:v>
                </c:pt>
                <c:pt idx="3672">
                  <c:v>1.1844947267979709E-3</c:v>
                </c:pt>
                <c:pt idx="3673">
                  <c:v>1.1798515673543959E-3</c:v>
                </c:pt>
                <c:pt idx="3674">
                  <c:v>1.1752236726005403E-3</c:v>
                </c:pt>
                <c:pt idx="3675">
                  <c:v>1.1706101446134801E-3</c:v>
                </c:pt>
                <c:pt idx="3676">
                  <c:v>1.1660112827008562E-3</c:v>
                </c:pt>
                <c:pt idx="3677">
                  <c:v>1.1614270868626692E-3</c:v>
                </c:pt>
                <c:pt idx="3678">
                  <c:v>1.1568578564065603E-3</c:v>
                </c:pt>
                <c:pt idx="3679">
                  <c:v>1.1523032920248879E-3</c:v>
                </c:pt>
                <c:pt idx="3680">
                  <c:v>1.1477633937176522E-3</c:v>
                </c:pt>
                <c:pt idx="3681">
                  <c:v>1.1432381614848532E-3</c:v>
                </c:pt>
                <c:pt idx="3682">
                  <c:v>1.1387284932494154E-3</c:v>
                </c:pt>
                <c:pt idx="3683">
                  <c:v>1.1342328924731312E-3</c:v>
                </c:pt>
                <c:pt idx="3684">
                  <c:v>1.1297519577712835E-3</c:v>
                </c:pt>
                <c:pt idx="3685">
                  <c:v>1.125285988451514E-3</c:v>
                </c:pt>
                <c:pt idx="3686">
                  <c:v>1.1208346852061811E-3</c:v>
                </c:pt>
                <c:pt idx="3687">
                  <c:v>1.1163980480352847E-3</c:v>
                </c:pt>
                <c:pt idx="3688">
                  <c:v>1.1119760769388251E-3</c:v>
                </c:pt>
                <c:pt idx="3689">
                  <c:v>1.1075687719168021E-3</c:v>
                </c:pt>
                <c:pt idx="3690">
                  <c:v>1.1031764322768571E-3</c:v>
                </c:pt>
                <c:pt idx="3691">
                  <c:v>1.098799357326632E-3</c:v>
                </c:pt>
                <c:pt idx="3692">
                  <c:v>1.0944366491432019E-3</c:v>
                </c:pt>
                <c:pt idx="3693">
                  <c:v>1.0900886070342084E-3</c:v>
                </c:pt>
                <c:pt idx="3694">
                  <c:v>1.0857552309996516E-3</c:v>
                </c:pt>
                <c:pt idx="3695">
                  <c:v>1.0814365210395313E-3</c:v>
                </c:pt>
                <c:pt idx="3696">
                  <c:v>1.0771324771538476E-3</c:v>
                </c:pt>
                <c:pt idx="3697">
                  <c:v>1.0728433986502421E-3</c:v>
                </c:pt>
                <c:pt idx="3698">
                  <c:v>1.0685689862210733E-3</c:v>
                </c:pt>
                <c:pt idx="3699">
                  <c:v>1.0643095391739826E-3</c:v>
                </c:pt>
                <c:pt idx="3700">
                  <c:v>1.0600653568166116E-3</c:v>
                </c:pt>
                <c:pt idx="3701">
                  <c:v>1.0558349426107528E-3</c:v>
                </c:pt>
                <c:pt idx="3702">
                  <c:v>1.0516197930946134E-3</c:v>
                </c:pt>
                <c:pt idx="3703">
                  <c:v>1.0474190103452693E-3</c:v>
                </c:pt>
                <c:pt idx="3704">
                  <c:v>1.0432331929780033E-3</c:v>
                </c:pt>
                <c:pt idx="3705">
                  <c:v>1.0390620416851739E-3</c:v>
                </c:pt>
                <c:pt idx="3706">
                  <c:v>1.0349055564667809E-3</c:v>
                </c:pt>
                <c:pt idx="3707">
                  <c:v>1.0307637373228248E-3</c:v>
                </c:pt>
                <c:pt idx="3708">
                  <c:v>1.0266368835609469E-3</c:v>
                </c:pt>
                <c:pt idx="3709">
                  <c:v>1.02252559379643E-3</c:v>
                </c:pt>
                <c:pt idx="3710">
                  <c:v>1.0184280721834253E-3</c:v>
                </c:pt>
                <c:pt idx="3711">
                  <c:v>1.0143455159524987E-3</c:v>
                </c:pt>
                <c:pt idx="3712">
                  <c:v>1.0102776257960087E-3</c:v>
                </c:pt>
                <c:pt idx="3713">
                  <c:v>1.0062244017139553E-3</c:v>
                </c:pt>
                <c:pt idx="3714">
                  <c:v>1.0021858437063386E-3</c:v>
                </c:pt>
                <c:pt idx="3715">
                  <c:v>9.9816225108079995E-4</c:v>
                </c:pt>
                <c:pt idx="3716">
                  <c:v>9.9415332452969783E-4</c:v>
                </c:pt>
                <c:pt idx="3717">
                  <c:v>9.9015936336067402E-4</c:v>
                </c:pt>
                <c:pt idx="3718">
                  <c:v>9.8618066688136992E-4</c:v>
                </c:pt>
                <c:pt idx="3719">
                  <c:v>9.8221573855357793E-4</c:v>
                </c:pt>
                <c:pt idx="3720">
                  <c:v>9.7826607491550543E-4</c:v>
                </c:pt>
                <c:pt idx="3721">
                  <c:v>9.7433077804422803E-4</c:v>
                </c:pt>
                <c:pt idx="3722">
                  <c:v>9.7041044655502885E-4</c:v>
                </c:pt>
                <c:pt idx="3723">
                  <c:v>9.6650478114026638E-4</c:v>
                </c:pt>
                <c:pt idx="3724">
                  <c:v>9.626137817999404E-4</c:v>
                </c:pt>
                <c:pt idx="3725">
                  <c:v>9.5873774784169252E-4</c:v>
                </c:pt>
                <c:pt idx="3726">
                  <c:v>9.5487697857316457E-4</c:v>
                </c:pt>
                <c:pt idx="3727">
                  <c:v>9.510302767637899E-4</c:v>
                </c:pt>
                <c:pt idx="3728">
                  <c:v>9.4719824102885205E-4</c:v>
                </c:pt>
                <c:pt idx="3729">
                  <c:v>9.4338117067599219E-4</c:v>
                </c:pt>
                <c:pt idx="3730">
                  <c:v>9.3957876639756905E-4</c:v>
                </c:pt>
                <c:pt idx="3731">
                  <c:v>9.357910281935825E-4</c:v>
                </c:pt>
                <c:pt idx="3732">
                  <c:v>9.3201825537167428E-4</c:v>
                </c:pt>
                <c:pt idx="3733">
                  <c:v>9.2825984931656084E-4</c:v>
                </c:pt>
                <c:pt idx="3734">
                  <c:v>9.2451640864352582E-4</c:v>
                </c:pt>
                <c:pt idx="3735">
                  <c:v>9.207885319678519E-4</c:v>
                </c:pt>
                <c:pt idx="3736">
                  <c:v>9.1707442344368998E-4</c:v>
                </c:pt>
                <c:pt idx="3737">
                  <c:v>9.1337528030160627E-4</c:v>
                </c:pt>
                <c:pt idx="3738">
                  <c:v>9.0969080323395916E-4</c:v>
                </c:pt>
                <c:pt idx="3739">
                  <c:v>9.0691622139666523E-4</c:v>
                </c:pt>
                <c:pt idx="3740">
                  <c:v>9.0545919179753386E-4</c:v>
                </c:pt>
                <c:pt idx="3741">
                  <c:v>9.040024615060441E-4</c:v>
                </c:pt>
                <c:pt idx="3742">
                  <c:v>9.0254632982983765E-4</c:v>
                </c:pt>
                <c:pt idx="3743">
                  <c:v>9.010907967689142E-4</c:v>
                </c:pt>
                <c:pt idx="3744">
                  <c:v>8.9963616163091535E-4</c:v>
                </c:pt>
                <c:pt idx="3745">
                  <c:v>8.981818258005581E-4</c:v>
                </c:pt>
                <c:pt idx="3746">
                  <c:v>8.9672808858548407E-4</c:v>
                </c:pt>
                <c:pt idx="3747">
                  <c:v>8.9527494998569302E-4</c:v>
                </c:pt>
                <c:pt idx="3748">
                  <c:v>8.938221106935437E-4</c:v>
                </c:pt>
                <c:pt idx="3749">
                  <c:v>8.9237016932431886E-4</c:v>
                </c:pt>
                <c:pt idx="3750">
                  <c:v>8.9091852726273584E-4</c:v>
                </c:pt>
                <c:pt idx="3751">
                  <c:v>8.8946778312407732E-4</c:v>
                </c:pt>
                <c:pt idx="3752">
                  <c:v>8.8801733829306051E-4</c:v>
                </c:pt>
                <c:pt idx="3753">
                  <c:v>8.865677913849683E-4</c:v>
                </c:pt>
                <c:pt idx="3754">
                  <c:v>8.8511854378451758E-4</c:v>
                </c:pt>
                <c:pt idx="3755">
                  <c:v>8.8366989479935019E-4</c:v>
                </c:pt>
                <c:pt idx="3756">
                  <c:v>8.8222184442946579E-4</c:v>
                </c:pt>
                <c:pt idx="3757">
                  <c:v>8.8077409336722288E-4</c:v>
                </c:pt>
                <c:pt idx="3758">
                  <c:v>8.7932724022790479E-4</c:v>
                </c:pt>
                <c:pt idx="3759">
                  <c:v>8.7788098570386981E-4</c:v>
                </c:pt>
                <c:pt idx="3760">
                  <c:v>8.7643532979511793E-4</c:v>
                </c:pt>
                <c:pt idx="3761">
                  <c:v>8.7498997319400765E-4</c:v>
                </c:pt>
                <c:pt idx="3762">
                  <c:v>8.7354551451582197E-4</c:v>
                </c:pt>
                <c:pt idx="3763">
                  <c:v>8.7210165445291939E-4</c:v>
                </c:pt>
                <c:pt idx="3764">
                  <c:v>8.7065809369765853E-4</c:v>
                </c:pt>
                <c:pt idx="3765">
                  <c:v>8.6921513155768077E-4</c:v>
                </c:pt>
                <c:pt idx="3766">
                  <c:v>8.6777276803298611E-4</c:v>
                </c:pt>
                <c:pt idx="3767">
                  <c:v>8.6633100312357445E-4</c:v>
                </c:pt>
                <c:pt idx="3768">
                  <c:v>8.648898368294461E-4</c:v>
                </c:pt>
                <c:pt idx="3769">
                  <c:v>8.6344896984295926E-4</c:v>
                </c:pt>
                <c:pt idx="3770">
                  <c:v>8.6200930008703861E-4</c:v>
                </c:pt>
                <c:pt idx="3771">
                  <c:v>8.6056963033111797E-4</c:v>
                </c:pt>
                <c:pt idx="3772">
                  <c:v>8.5913085849812214E-4</c:v>
                </c:pt>
                <c:pt idx="3773">
                  <c:v>8.5769238597276781E-4</c:v>
                </c:pt>
                <c:pt idx="3774">
                  <c:v>8.5625481137033808E-4</c:v>
                </c:pt>
                <c:pt idx="3775">
                  <c:v>8.5481753607554996E-4</c:v>
                </c:pt>
                <c:pt idx="3776">
                  <c:v>8.5338085939604504E-4</c:v>
                </c:pt>
                <c:pt idx="3777">
                  <c:v>8.5194478133182312E-4</c:v>
                </c:pt>
                <c:pt idx="3778">
                  <c:v>8.5050930188288441E-4</c:v>
                </c:pt>
                <c:pt idx="3779">
                  <c:v>8.4907472035687041E-4</c:v>
                </c:pt>
                <c:pt idx="3780">
                  <c:v>8.4764043813849801E-4</c:v>
                </c:pt>
                <c:pt idx="3781">
                  <c:v>8.46206455227767E-4</c:v>
                </c:pt>
                <c:pt idx="3782">
                  <c:v>8.4477337023996092E-4</c:v>
                </c:pt>
                <c:pt idx="3783">
                  <c:v>8.4334088386743772E-4</c:v>
                </c:pt>
                <c:pt idx="3784">
                  <c:v>8.4190869680255635E-4</c:v>
                </c:pt>
                <c:pt idx="3785">
                  <c:v>8.4047710835295796E-4</c:v>
                </c:pt>
                <c:pt idx="3786">
                  <c:v>8.3904611851864258E-4</c:v>
                </c:pt>
                <c:pt idx="3787">
                  <c:v>8.3761602660725211E-4</c:v>
                </c:pt>
                <c:pt idx="3788">
                  <c:v>8.3609464586518469E-4</c:v>
                </c:pt>
                <c:pt idx="3789">
                  <c:v>8.3402912383075459E-4</c:v>
                </c:pt>
                <c:pt idx="3790">
                  <c:v>8.3196599625745722E-4</c:v>
                </c:pt>
                <c:pt idx="3791">
                  <c:v>8.2990556245293387E-4</c:v>
                </c:pt>
                <c:pt idx="3792">
                  <c:v>8.2784752310954303E-4</c:v>
                </c:pt>
                <c:pt idx="3793">
                  <c:v>8.2579247684256782E-4</c:v>
                </c:pt>
                <c:pt idx="3794">
                  <c:v>8.2374012434436651E-4</c:v>
                </c:pt>
                <c:pt idx="3795">
                  <c:v>8.2169016630729793E-4</c:v>
                </c:pt>
                <c:pt idx="3796">
                  <c:v>8.1964290203900337E-4</c:v>
                </c:pt>
                <c:pt idx="3797">
                  <c:v>8.1759863084712432E-4</c:v>
                </c:pt>
                <c:pt idx="3798">
                  <c:v>8.155564548087363E-4</c:v>
                </c:pt>
                <c:pt idx="3799">
                  <c:v>8.135172718467641E-4</c:v>
                </c:pt>
                <c:pt idx="3800">
                  <c:v>8.1148048334592411E-4</c:v>
                </c:pt>
                <c:pt idx="3801">
                  <c:v>8.0944638861385834E-4</c:v>
                </c:pt>
                <c:pt idx="3802">
                  <c:v>8.074149876505667E-4</c:v>
                </c:pt>
                <c:pt idx="3803">
                  <c:v>8.0538628045604896E-4</c:v>
                </c:pt>
                <c:pt idx="3804">
                  <c:v>8.0335996772266396E-4</c:v>
                </c:pt>
                <c:pt idx="3805">
                  <c:v>8.0133664806569436E-4</c:v>
                </c:pt>
                <c:pt idx="3806">
                  <c:v>7.9931602217749888E-4</c:v>
                </c:pt>
                <c:pt idx="3807">
                  <c:v>7.9729779075043603E-4</c:v>
                </c:pt>
                <c:pt idx="3808">
                  <c:v>7.9528225309214719E-4</c:v>
                </c:pt>
                <c:pt idx="3809">
                  <c:v>7.9326940920263237E-4</c:v>
                </c:pt>
                <c:pt idx="3810">
                  <c:v>7.9125895977425018E-4</c:v>
                </c:pt>
                <c:pt idx="3811">
                  <c:v>7.8925120411464189E-4</c:v>
                </c:pt>
                <c:pt idx="3812">
                  <c:v>7.8724644153144944E-4</c:v>
                </c:pt>
                <c:pt idx="3813">
                  <c:v>7.852440734093894E-4</c:v>
                </c:pt>
                <c:pt idx="3814">
                  <c:v>7.8324439905610337E-4</c:v>
                </c:pt>
                <c:pt idx="3815">
                  <c:v>7.8124741847159147E-4</c:v>
                </c:pt>
                <c:pt idx="3816">
                  <c:v>7.7925283234821208E-4</c:v>
                </c:pt>
                <c:pt idx="3817">
                  <c:v>7.7726093999360682E-4</c:v>
                </c:pt>
                <c:pt idx="3818">
                  <c:v>7.7527204071541707E-4</c:v>
                </c:pt>
                <c:pt idx="3819">
                  <c:v>7.7328523659071823E-4</c:v>
                </c:pt>
                <c:pt idx="3820">
                  <c:v>7.7130142554243523E-4</c:v>
                </c:pt>
                <c:pt idx="3821">
                  <c:v>7.6932000895528453E-4</c:v>
                </c:pt>
                <c:pt idx="3822">
                  <c:v>7.6734158544454966E-4</c:v>
                </c:pt>
                <c:pt idx="3823">
                  <c:v>7.653658557025887E-4</c:v>
                </c:pt>
                <c:pt idx="3824">
                  <c:v>7.6339252042176026E-4</c:v>
                </c:pt>
                <c:pt idx="3825">
                  <c:v>7.6142187890970595E-4</c:v>
                </c:pt>
                <c:pt idx="3826">
                  <c:v>7.5945363185878426E-4</c:v>
                </c:pt>
                <c:pt idx="3827">
                  <c:v>7.5748837788427808E-4</c:v>
                </c:pt>
                <c:pt idx="3828">
                  <c:v>7.5552551837090442E-4</c:v>
                </c:pt>
                <c:pt idx="3829">
                  <c:v>7.5356535262630477E-4</c:v>
                </c:pt>
                <c:pt idx="3830">
                  <c:v>7.5160788065047935E-4</c:v>
                </c:pt>
                <c:pt idx="3831">
                  <c:v>7.4965280313578635E-4</c:v>
                </c:pt>
                <c:pt idx="3832">
                  <c:v>7.4770101800515046E-4</c:v>
                </c:pt>
                <c:pt idx="3833">
                  <c:v>7.4575132802800559E-4</c:v>
                </c:pt>
                <c:pt idx="3834">
                  <c:v>7.4380433181963474E-4</c:v>
                </c:pt>
                <c:pt idx="3835">
                  <c:v>7.4186002938003801E-4</c:v>
                </c:pt>
                <c:pt idx="3836">
                  <c:v>7.399184207092154E-4</c:v>
                </c:pt>
                <c:pt idx="3837">
                  <c:v>7.3797950580716692E-4</c:v>
                </c:pt>
                <c:pt idx="3838">
                  <c:v>7.3604298536625074E-4</c:v>
                </c:pt>
                <c:pt idx="3839">
                  <c:v>7.3410915869410868E-4</c:v>
                </c:pt>
                <c:pt idx="3840">
                  <c:v>7.3217802579074074E-4</c:v>
                </c:pt>
                <c:pt idx="3841">
                  <c:v>7.3024988596378853E-4</c:v>
                </c:pt>
                <c:pt idx="3842">
                  <c:v>7.2832414059796873E-4</c:v>
                </c:pt>
                <c:pt idx="3843">
                  <c:v>7.2640078969328145E-4</c:v>
                </c:pt>
                <c:pt idx="3844">
                  <c:v>7.244804318650099E-4</c:v>
                </c:pt>
                <c:pt idx="3845">
                  <c:v>7.2256246849787065E-4</c:v>
                </c:pt>
                <c:pt idx="3846">
                  <c:v>7.2064689959186413E-4</c:v>
                </c:pt>
                <c:pt idx="3847">
                  <c:v>7.1873432376227302E-4</c:v>
                </c:pt>
                <c:pt idx="3848">
                  <c:v>7.1682444170145625E-4</c:v>
                </c:pt>
                <c:pt idx="3849">
                  <c:v>7.1491695410177177E-4</c:v>
                </c:pt>
                <c:pt idx="3850">
                  <c:v>7.1301275888614453E-4</c:v>
                </c:pt>
                <c:pt idx="3851">
                  <c:v>7.111106588240083E-4</c:v>
                </c:pt>
                <c:pt idx="3852">
                  <c:v>7.0921095322300448E-4</c:v>
                </c:pt>
                <c:pt idx="3853">
                  <c:v>7.073142406984164E-4</c:v>
                </c:pt>
                <c:pt idx="3854">
                  <c:v>7.0541992263496072E-4</c:v>
                </c:pt>
                <c:pt idx="3855">
                  <c:v>7.0352859764792077E-4</c:v>
                </c:pt>
                <c:pt idx="3856">
                  <c:v>7.0163966712201333E-4</c:v>
                </c:pt>
                <c:pt idx="3857">
                  <c:v>6.9975343036488002E-4</c:v>
                </c:pt>
                <c:pt idx="3858">
                  <c:v>6.9786988737652062E-4</c:v>
                </c:pt>
                <c:pt idx="3859">
                  <c:v>6.9598903815693534E-4</c:v>
                </c:pt>
                <c:pt idx="3860">
                  <c:v>6.9411058339848258E-4</c:v>
                </c:pt>
                <c:pt idx="3861">
                  <c:v>6.9223512171644555E-4</c:v>
                </c:pt>
                <c:pt idx="3862">
                  <c:v>6.9036205449554092E-4</c:v>
                </c:pt>
                <c:pt idx="3863">
                  <c:v>6.8849168104341031E-4</c:v>
                </c:pt>
                <c:pt idx="3864">
                  <c:v>6.8662370205241222E-4</c:v>
                </c:pt>
                <c:pt idx="3865">
                  <c:v>6.8475871613782996E-4</c:v>
                </c:pt>
                <c:pt idx="3866">
                  <c:v>6.8289612468438001E-4</c:v>
                </c:pt>
                <c:pt idx="3867">
                  <c:v>6.8103652630734578E-4</c:v>
                </c:pt>
                <c:pt idx="3868">
                  <c:v>6.7917932239144408E-4</c:v>
                </c:pt>
                <c:pt idx="3869">
                  <c:v>6.7732481224431638E-4</c:v>
                </c:pt>
                <c:pt idx="3870">
                  <c:v>6.7547269655832121E-4</c:v>
                </c:pt>
                <c:pt idx="3871">
                  <c:v>6.7362327464110027E-4</c:v>
                </c:pt>
                <c:pt idx="3872">
                  <c:v>6.7177684580029472E-4</c:v>
                </c:pt>
                <c:pt idx="3873">
                  <c:v>6.6993281142062181E-4</c:v>
                </c:pt>
                <c:pt idx="3874">
                  <c:v>6.6809147080972291E-4</c:v>
                </c:pt>
                <c:pt idx="3875">
                  <c:v>6.6625282396759803E-4</c:v>
                </c:pt>
                <c:pt idx="3876">
                  <c:v>6.6441687089424748E-4</c:v>
                </c:pt>
                <c:pt idx="3877">
                  <c:v>6.6258331228202924E-4</c:v>
                </c:pt>
                <c:pt idx="3878">
                  <c:v>6.6075244743858501E-4</c:v>
                </c:pt>
                <c:pt idx="3879">
                  <c:v>6.589242763639149E-4</c:v>
                </c:pt>
                <c:pt idx="3880">
                  <c:v>6.5709879905801903E-4</c:v>
                </c:pt>
                <c:pt idx="3881">
                  <c:v>6.5527601552089695E-4</c:v>
                </c:pt>
                <c:pt idx="3882">
                  <c:v>6.5345562644490761E-4</c:v>
                </c:pt>
                <c:pt idx="3883">
                  <c:v>6.5163793113769228E-4</c:v>
                </c:pt>
                <c:pt idx="3884">
                  <c:v>6.4982292959925097E-4</c:v>
                </c:pt>
                <c:pt idx="3885">
                  <c:v>6.4801092113722528E-4</c:v>
                </c:pt>
                <c:pt idx="3886">
                  <c:v>6.462013071363321E-4</c:v>
                </c:pt>
                <c:pt idx="3887">
                  <c:v>6.4439438690421305E-4</c:v>
                </c:pt>
                <c:pt idx="3888">
                  <c:v>6.4258956182558502E-4</c:v>
                </c:pt>
                <c:pt idx="3889">
                  <c:v>6.4078802913101422E-4</c:v>
                </c:pt>
                <c:pt idx="3890">
                  <c:v>6.3898889089757571E-4</c:v>
                </c:pt>
                <c:pt idx="3891">
                  <c:v>6.3719214712526972E-4</c:v>
                </c:pt>
                <c:pt idx="3892">
                  <c:v>6.3539839642937958E-4</c:v>
                </c:pt>
                <c:pt idx="3893">
                  <c:v>6.3360704019462183E-4</c:v>
                </c:pt>
                <c:pt idx="3894">
                  <c:v>6.3181897634392121E-4</c:v>
                </c:pt>
                <c:pt idx="3895">
                  <c:v>6.3003300764671161E-4</c:v>
                </c:pt>
                <c:pt idx="3896">
                  <c:v>6.2824943341063453E-4</c:v>
                </c:pt>
                <c:pt idx="3897">
                  <c:v>6.2646885225097295E-4</c:v>
                </c:pt>
                <c:pt idx="3898">
                  <c:v>6.2469096486008561E-4</c:v>
                </c:pt>
                <c:pt idx="3899">
                  <c:v>6.2291547193033068E-4</c:v>
                </c:pt>
                <c:pt idx="3900">
                  <c:v>6.2114267276934998E-4</c:v>
                </c:pt>
                <c:pt idx="3901">
                  <c:v>6.1937256737714318E-4</c:v>
                </c:pt>
                <c:pt idx="3902">
                  <c:v>6.1760545506135201E-4</c:v>
                </c:pt>
                <c:pt idx="3903">
                  <c:v>6.1584043789905186E-4</c:v>
                </c:pt>
                <c:pt idx="3904">
                  <c:v>6.1407811450552583E-4</c:v>
                </c:pt>
                <c:pt idx="3905">
                  <c:v>6.1231878418841542E-4</c:v>
                </c:pt>
                <c:pt idx="3906">
                  <c:v>6.1056184833243731E-4</c:v>
                </c:pt>
                <c:pt idx="3907">
                  <c:v>6.0880760624523354E-4</c:v>
                </c:pt>
                <c:pt idx="3908">
                  <c:v>6.0705605792680368E-4</c:v>
                </c:pt>
                <c:pt idx="3909">
                  <c:v>6.0530690406950633E-4</c:v>
                </c:pt>
                <c:pt idx="3910">
                  <c:v>6.0356044398098322E-4</c:v>
                </c:pt>
                <c:pt idx="3911">
                  <c:v>6.0181697696887562E-4</c:v>
                </c:pt>
                <c:pt idx="3912">
                  <c:v>6.0007590441790053E-4</c:v>
                </c:pt>
                <c:pt idx="3913">
                  <c:v>5.9833752563569957E-4</c:v>
                </c:pt>
                <c:pt idx="3914">
                  <c:v>5.9660154131463091E-4</c:v>
                </c:pt>
                <c:pt idx="3915">
                  <c:v>5.9486855006997809E-4</c:v>
                </c:pt>
                <c:pt idx="3916">
                  <c:v>5.9313795328645768E-4</c:v>
                </c:pt>
                <c:pt idx="3917">
                  <c:v>5.9141005027171149E-4</c:v>
                </c:pt>
                <c:pt idx="3918">
                  <c:v>5.8968484102573922E-4</c:v>
                </c:pt>
                <c:pt idx="3919">
                  <c:v>5.8796232554854107E-4</c:v>
                </c:pt>
                <c:pt idx="3920">
                  <c:v>5.8624250384011704E-4</c:v>
                </c:pt>
                <c:pt idx="3921">
                  <c:v>5.8452507659282542E-4</c:v>
                </c:pt>
                <c:pt idx="3922">
                  <c:v>5.8281064242194953E-4</c:v>
                </c:pt>
                <c:pt idx="3923">
                  <c:v>5.8109860271220604E-4</c:v>
                </c:pt>
                <c:pt idx="3924">
                  <c:v>5.7938895746359519E-4</c:v>
                </c:pt>
                <c:pt idx="3925">
                  <c:v>5.7768230529139995E-4</c:v>
                </c:pt>
                <c:pt idx="3926">
                  <c:v>5.7597804758033712E-4</c:v>
                </c:pt>
                <c:pt idx="3927">
                  <c:v>5.7427648363804842E-4</c:v>
                </c:pt>
                <c:pt idx="3928">
                  <c:v>5.7257791277217534E-4</c:v>
                </c:pt>
                <c:pt idx="3929">
                  <c:v>5.7088173636743477E-4</c:v>
                </c:pt>
                <c:pt idx="3930">
                  <c:v>5.6918825373146833E-4</c:v>
                </c:pt>
                <c:pt idx="3931">
                  <c:v>5.6749716555663441E-4</c:v>
                </c:pt>
                <c:pt idx="3932">
                  <c:v>5.658087711505745E-4</c:v>
                </c:pt>
                <c:pt idx="3933">
                  <c:v>5.6412336982093021E-4</c:v>
                </c:pt>
                <c:pt idx="3934">
                  <c:v>5.6244036295241843E-4</c:v>
                </c:pt>
                <c:pt idx="3935">
                  <c:v>5.6075975054503918E-4</c:v>
                </c:pt>
                <c:pt idx="3936">
                  <c:v>5.5908213121407565E-4</c:v>
                </c:pt>
                <c:pt idx="3937">
                  <c:v>5.5740690634424443E-4</c:v>
                </c:pt>
                <c:pt idx="3938">
                  <c:v>5.5573497385847054E-4</c:v>
                </c:pt>
                <c:pt idx="3939">
                  <c:v>5.5406513652618767E-4</c:v>
                </c:pt>
                <c:pt idx="3940">
                  <c:v>5.523979929626787E-4</c:v>
                </c:pt>
                <c:pt idx="3941">
                  <c:v>5.5073324386030237E-4</c:v>
                </c:pt>
                <c:pt idx="3942">
                  <c:v>5.4907148783434154E-4</c:v>
                </c:pt>
                <c:pt idx="3943">
                  <c:v>5.4741212626951334E-4</c:v>
                </c:pt>
                <c:pt idx="3944">
                  <c:v>5.4575545847345916E-4</c:v>
                </c:pt>
                <c:pt idx="3945">
                  <c:v>5.441014844461791E-4</c:v>
                </c:pt>
                <c:pt idx="3946">
                  <c:v>5.4245050349531465E-4</c:v>
                </c:pt>
                <c:pt idx="3947">
                  <c:v>5.4080161769794112E-4</c:v>
                </c:pt>
                <c:pt idx="3948">
                  <c:v>5.3915572497698322E-4</c:v>
                </c:pt>
                <c:pt idx="3949">
                  <c:v>5.3751192740951633E-4</c:v>
                </c:pt>
                <c:pt idx="3950">
                  <c:v>5.3587142222610656E-4</c:v>
                </c:pt>
                <c:pt idx="3951">
                  <c:v>5.342330121961878E-4</c:v>
                </c:pt>
                <c:pt idx="3952">
                  <c:v>5.3259759524268467E-4</c:v>
                </c:pt>
                <c:pt idx="3953">
                  <c:v>5.3096487205795545E-4</c:v>
                </c:pt>
                <c:pt idx="3954">
                  <c:v>5.2933454333435896E-4</c:v>
                </c:pt>
                <c:pt idx="3955">
                  <c:v>5.2770720768717798E-4</c:v>
                </c:pt>
                <c:pt idx="3956">
                  <c:v>5.2608226650112952E-4</c:v>
                </c:pt>
                <c:pt idx="3957">
                  <c:v>5.2446001908385519E-4</c:v>
                </c:pt>
                <c:pt idx="3958">
                  <c:v>5.2284016612771337E-4</c:v>
                </c:pt>
                <c:pt idx="3959">
                  <c:v>5.2122330624798717E-4</c:v>
                </c:pt>
                <c:pt idx="3960">
                  <c:v>5.1960884082939349E-4</c:v>
                </c:pt>
                <c:pt idx="3961">
                  <c:v>5.1799706917957382E-4</c:v>
                </c:pt>
                <c:pt idx="3962">
                  <c:v>5.1638799129852828E-4</c:v>
                </c:pt>
                <c:pt idx="3963">
                  <c:v>5.1478160718625675E-4</c:v>
                </c:pt>
                <c:pt idx="3964">
                  <c:v>5.1317791684275934E-4</c:v>
                </c:pt>
                <c:pt idx="3965">
                  <c:v>5.1157662096039435E-4</c:v>
                </c:pt>
                <c:pt idx="3966">
                  <c:v>5.0997801884680358E-4</c:v>
                </c:pt>
                <c:pt idx="3967">
                  <c:v>5.0838211050198683E-4</c:v>
                </c:pt>
                <c:pt idx="3968">
                  <c:v>5.067888959259441E-4</c:v>
                </c:pt>
                <c:pt idx="3969">
                  <c:v>5.0519837511867549E-4</c:v>
                </c:pt>
                <c:pt idx="3970">
                  <c:v>5.0361024877253939E-4</c:v>
                </c:pt>
                <c:pt idx="3971">
                  <c:v>5.0202481619517731E-4</c:v>
                </c:pt>
                <c:pt idx="3972">
                  <c:v>5.0044207738658936E-4</c:v>
                </c:pt>
                <c:pt idx="3973">
                  <c:v>4.9886233165441691E-4</c:v>
                </c:pt>
                <c:pt idx="3974">
                  <c:v>4.972849803833772E-4</c:v>
                </c:pt>
                <c:pt idx="3975">
                  <c:v>4.9571002357346979E-4</c:v>
                </c:pt>
                <c:pt idx="3976">
                  <c:v>4.9413776053233661E-4</c:v>
                </c:pt>
                <c:pt idx="3977">
                  <c:v>4.9256849056761895E-4</c:v>
                </c:pt>
                <c:pt idx="3978">
                  <c:v>4.9100161506403391E-4</c:v>
                </c:pt>
                <c:pt idx="3979">
                  <c:v>4.8943713402158128E-4</c:v>
                </c:pt>
                <c:pt idx="3980">
                  <c:v>4.8787564605554427E-4</c:v>
                </c:pt>
                <c:pt idx="3981">
                  <c:v>4.8631655255063983E-4</c:v>
                </c:pt>
                <c:pt idx="3982">
                  <c:v>4.8476045212215101E-4</c:v>
                </c:pt>
                <c:pt idx="3983">
                  <c:v>4.8320674615479466E-4</c:v>
                </c:pt>
                <c:pt idx="3984">
                  <c:v>4.8165573395621248E-4</c:v>
                </c:pt>
                <c:pt idx="3985">
                  <c:v>4.8010741552640432E-4</c:v>
                </c:pt>
                <c:pt idx="3986">
                  <c:v>4.7856149155772862E-4</c:v>
                </c:pt>
                <c:pt idx="3987">
                  <c:v>4.7701856066546859E-4</c:v>
                </c:pt>
                <c:pt idx="3988">
                  <c:v>4.7547802423434109E-4</c:v>
                </c:pt>
                <c:pt idx="3989">
                  <c:v>4.739401815719877E-4</c:v>
                </c:pt>
                <c:pt idx="3990">
                  <c:v>4.7240533198604988E-4</c:v>
                </c:pt>
                <c:pt idx="3991">
                  <c:v>4.7087257755360298E-4</c:v>
                </c:pt>
                <c:pt idx="3992">
                  <c:v>4.6934251688993014E-4</c:v>
                </c:pt>
                <c:pt idx="3993">
                  <c:v>4.6781544930267304E-4</c:v>
                </c:pt>
                <c:pt idx="3994">
                  <c:v>4.6629077617654839E-4</c:v>
                </c:pt>
                <c:pt idx="3995">
                  <c:v>4.6476849751155626E-4</c:v>
                </c:pt>
                <c:pt idx="3996">
                  <c:v>4.6324921192297976E-4</c:v>
                </c:pt>
                <c:pt idx="3997">
                  <c:v>4.6173262010317732E-4</c:v>
                </c:pt>
                <c:pt idx="3998">
                  <c:v>4.602184227445074E-4</c:v>
                </c:pt>
                <c:pt idx="3999">
                  <c:v>4.587072184622531E-4</c:v>
                </c:pt>
                <c:pt idx="4000">
                  <c:v>4.5719810933348977E-4</c:v>
                </c:pt>
                <c:pt idx="4001">
                  <c:v>4.5569229258878361E-4</c:v>
                </c:pt>
                <c:pt idx="4002">
                  <c:v>4.5418857099756841E-4</c:v>
                </c:pt>
                <c:pt idx="4003">
                  <c:v>4.5268784248276883E-4</c:v>
                </c:pt>
                <c:pt idx="4004">
                  <c:v>4.5118950842910178E-4</c:v>
                </c:pt>
                <c:pt idx="4005">
                  <c:v>4.4969386814420884E-4</c:v>
                </c:pt>
                <c:pt idx="4006">
                  <c:v>4.4820062232044832E-4</c:v>
                </c:pt>
                <c:pt idx="4007">
                  <c:v>4.4671066888074507E-4</c:v>
                </c:pt>
                <c:pt idx="4008">
                  <c:v>4.4522310990217429E-4</c:v>
                </c:pt>
                <c:pt idx="4009">
                  <c:v>4.4373794538473603E-4</c:v>
                </c:pt>
                <c:pt idx="4010">
                  <c:v>4.4225547463607183E-4</c:v>
                </c:pt>
                <c:pt idx="4011">
                  <c:v>4.4077569765618171E-4</c:v>
                </c:pt>
                <c:pt idx="4012">
                  <c:v>4.3929861444506565E-4</c:v>
                </c:pt>
                <c:pt idx="4013">
                  <c:v>4.3782422500272372E-4</c:v>
                </c:pt>
                <c:pt idx="4014">
                  <c:v>4.3635223002151425E-4</c:v>
                </c:pt>
                <c:pt idx="4015">
                  <c:v>4.3488292880907884E-4</c:v>
                </c:pt>
                <c:pt idx="4016">
                  <c:v>4.3341632136541751E-4</c:v>
                </c:pt>
                <c:pt idx="4017">
                  <c:v>4.3195270699817185E-4</c:v>
                </c:pt>
                <c:pt idx="4018">
                  <c:v>4.3049118778441711E-4</c:v>
                </c:pt>
                <c:pt idx="4019">
                  <c:v>4.2903266164707798E-4</c:v>
                </c:pt>
                <c:pt idx="4020">
                  <c:v>4.2757652997087137E-4</c:v>
                </c:pt>
                <c:pt idx="4021">
                  <c:v>4.2612309206343884E-4</c:v>
                </c:pt>
                <c:pt idx="4022">
                  <c:v>4.2467234792478037E-4</c:v>
                </c:pt>
                <c:pt idx="4023">
                  <c:v>4.2322429755489596E-4</c:v>
                </c:pt>
                <c:pt idx="4024">
                  <c:v>4.2177864164614413E-4</c:v>
                </c:pt>
                <c:pt idx="4025">
                  <c:v>4.2033597881380787E-4</c:v>
                </c:pt>
                <c:pt idx="4026">
                  <c:v>4.1889600975024573E-4</c:v>
                </c:pt>
                <c:pt idx="4027">
                  <c:v>4.1745843514781606E-4</c:v>
                </c:pt>
                <c:pt idx="4028">
                  <c:v>4.1602355431416045E-4</c:v>
                </c:pt>
                <c:pt idx="4029">
                  <c:v>4.1459136724927896E-4</c:v>
                </c:pt>
                <c:pt idx="4030">
                  <c:v>4.1316157464552994E-4</c:v>
                </c:pt>
                <c:pt idx="4031">
                  <c:v>4.1173477511819654E-4</c:v>
                </c:pt>
                <c:pt idx="4032">
                  <c:v>4.1031037005199571E-4</c:v>
                </c:pt>
                <c:pt idx="4033">
                  <c:v>4.088883594469274E-4</c:v>
                </c:pt>
                <c:pt idx="4034">
                  <c:v>4.0746964122591621E-4</c:v>
                </c:pt>
                <c:pt idx="4035">
                  <c:v>4.0605331746603753E-4</c:v>
                </c:pt>
                <c:pt idx="4036">
                  <c:v>4.0463938816729137E-4</c:v>
                </c:pt>
                <c:pt idx="4037">
                  <c:v>4.0322815263731934E-4</c:v>
                </c:pt>
                <c:pt idx="4038">
                  <c:v>4.0181961087612132E-4</c:v>
                </c:pt>
                <c:pt idx="4039">
                  <c:v>4.0041376288369742E-4</c:v>
                </c:pt>
                <c:pt idx="4040">
                  <c:v>3.9901060866004759E-4</c:v>
                </c:pt>
                <c:pt idx="4041">
                  <c:v>3.9760984889753023E-4</c:v>
                </c:pt>
                <c:pt idx="4042">
                  <c:v>3.9621208221142854E-4</c:v>
                </c:pt>
                <c:pt idx="4043">
                  <c:v>3.9481700929410086E-4</c:v>
                </c:pt>
                <c:pt idx="4044">
                  <c:v>3.934240315302642E-4</c:v>
                </c:pt>
                <c:pt idx="4045">
                  <c:v>3.9203404684284312E-4</c:v>
                </c:pt>
                <c:pt idx="4046">
                  <c:v>3.9064675592419615E-4</c:v>
                </c:pt>
                <c:pt idx="4047">
                  <c:v>3.8926185946668165E-4</c:v>
                </c:pt>
                <c:pt idx="4048">
                  <c:v>3.8787965677794127E-4</c:v>
                </c:pt>
                <c:pt idx="4049">
                  <c:v>3.8650044716561645E-4</c:v>
                </c:pt>
                <c:pt idx="4050">
                  <c:v>3.8512333270678266E-4</c:v>
                </c:pt>
                <c:pt idx="4051">
                  <c:v>3.8374921132436449E-4</c:v>
                </c:pt>
                <c:pt idx="4052">
                  <c:v>3.8237778371072039E-4</c:v>
                </c:pt>
                <c:pt idx="4053">
                  <c:v>3.810090498658503E-4</c:v>
                </c:pt>
                <c:pt idx="4054">
                  <c:v>3.7964271048211278E-4</c:v>
                </c:pt>
                <c:pt idx="4055">
                  <c:v>3.7827906486714928E-4</c:v>
                </c:pt>
                <c:pt idx="4056">
                  <c:v>3.7691781371331835E-4</c:v>
                </c:pt>
                <c:pt idx="4057">
                  <c:v>3.7555985494354459E-4</c:v>
                </c:pt>
                <c:pt idx="4058">
                  <c:v>3.7420369201962025E-4</c:v>
                </c:pt>
                <c:pt idx="4059">
                  <c:v>3.7285082147975302E-4</c:v>
                </c:pt>
                <c:pt idx="4060">
                  <c:v>3.7150004609337676E-4</c:v>
                </c:pt>
                <c:pt idx="4061">
                  <c:v>3.7015256309105778E-4</c:v>
                </c:pt>
                <c:pt idx="4062">
                  <c:v>3.6880717524222966E-4</c:v>
                </c:pt>
                <c:pt idx="4063">
                  <c:v>3.6746478046981721E-4</c:v>
                </c:pt>
                <c:pt idx="4064">
                  <c:v>3.6612478015853728E-4</c:v>
                </c:pt>
                <c:pt idx="4065">
                  <c:v>3.6478777292367292E-4</c:v>
                </c:pt>
                <c:pt idx="4066">
                  <c:v>3.6345316014994118E-4</c:v>
                </c:pt>
                <c:pt idx="4067">
                  <c:v>3.621212411449834E-4</c:v>
                </c:pt>
                <c:pt idx="4068">
                  <c:v>3.6079201590879975E-4</c:v>
                </c:pt>
                <c:pt idx="4069">
                  <c:v>3.5946518513374861E-4</c:v>
                </c:pt>
                <c:pt idx="4070">
                  <c:v>3.5814134743511309E-4</c:v>
                </c:pt>
                <c:pt idx="4071">
                  <c:v>3.5681960488996849E-4</c:v>
                </c:pt>
                <c:pt idx="4072">
                  <c:v>3.5550115472888117E-4</c:v>
                </c:pt>
                <c:pt idx="4073">
                  <c:v>3.541847997212847E-4</c:v>
                </c:pt>
                <c:pt idx="4074">
                  <c:v>3.5287143779010391E-4</c:v>
                </c:pt>
                <c:pt idx="4075">
                  <c:v>3.5156047032005564E-4</c:v>
                </c:pt>
                <c:pt idx="4076">
                  <c:v>3.5025219661878143E-4</c:v>
                </c:pt>
                <c:pt idx="4077">
                  <c:v>3.4894691599392285E-4</c:v>
                </c:pt>
                <c:pt idx="4078">
                  <c:v>3.4764373052255523E-4</c:v>
                </c:pt>
                <c:pt idx="4079">
                  <c:v>3.4634353812760317E-4</c:v>
                </c:pt>
                <c:pt idx="4080">
                  <c:v>3.4504574019378369E-4</c:v>
                </c:pt>
                <c:pt idx="4081">
                  <c:v>3.4375093533637983E-4</c:v>
                </c:pt>
                <c:pt idx="4082">
                  <c:v>3.4245822563246699E-4</c:v>
                </c:pt>
                <c:pt idx="4083">
                  <c:v>3.4116880831261122E-4</c:v>
                </c:pt>
                <c:pt idx="4084">
                  <c:v>3.3988178545388807E-4</c:v>
                </c:pt>
                <c:pt idx="4085">
                  <c:v>3.3859715705629733E-4</c:v>
                </c:pt>
                <c:pt idx="4086">
                  <c:v>3.3731552173512231E-4</c:v>
                </c:pt>
                <c:pt idx="4087">
                  <c:v>3.3603598156743816E-4</c:v>
                </c:pt>
                <c:pt idx="4088">
                  <c:v>3.3475973378381129E-4</c:v>
                </c:pt>
                <c:pt idx="4089">
                  <c:v>3.3348558115367527E-4</c:v>
                </c:pt>
                <c:pt idx="4090">
                  <c:v>3.3221442159995498E-4</c:v>
                </c:pt>
                <c:pt idx="4091">
                  <c:v>3.3094565650736716E-4</c:v>
                </c:pt>
                <c:pt idx="4092">
                  <c:v>3.2967988449119495E-4</c:v>
                </c:pt>
                <c:pt idx="4093">
                  <c:v>3.2841650693615527E-4</c:v>
                </c:pt>
                <c:pt idx="4094">
                  <c:v>3.2715582314988965E-4</c:v>
                </c:pt>
                <c:pt idx="4095">
                  <c:v>3.2589783313239815E-4</c:v>
                </c:pt>
                <c:pt idx="4096">
                  <c:v>3.2464223757603912E-4</c:v>
                </c:pt>
                <c:pt idx="4097">
                  <c:v>3.2338963509609571E-4</c:v>
                </c:pt>
                <c:pt idx="4098">
                  <c:v>3.2213912776964321E-4</c:v>
                </c:pt>
                <c:pt idx="4099">
                  <c:v>3.2089191282724805E-4</c:v>
                </c:pt>
                <c:pt idx="4100">
                  <c:v>3.1964679303834374E-4</c:v>
                </c:pt>
                <c:pt idx="4101">
                  <c:v>3.18404666325855E-4</c:v>
                </c:pt>
                <c:pt idx="4102">
                  <c:v>3.1716553268978199E-4</c:v>
                </c:pt>
                <c:pt idx="4103">
                  <c:v>3.1592819489955834E-4</c:v>
                </c:pt>
                <c:pt idx="4104">
                  <c:v>3.1469414949339191E-4</c:v>
                </c:pt>
                <c:pt idx="4105">
                  <c:v>3.134621992407164E-4</c:v>
                </c:pt>
                <c:pt idx="4106">
                  <c:v>3.1223324206445651E-4</c:v>
                </c:pt>
                <c:pt idx="4107">
                  <c:v>3.1100667934932908E-4</c:v>
                </c:pt>
                <c:pt idx="4108">
                  <c:v>3.0978310971061738E-4</c:v>
                </c:pt>
                <c:pt idx="4109">
                  <c:v>3.0856223384067975E-4</c:v>
                </c:pt>
                <c:pt idx="4110">
                  <c:v>3.0734345312423297E-4</c:v>
                </c:pt>
                <c:pt idx="4111">
                  <c:v>3.0612796479184353E-4</c:v>
                </c:pt>
                <c:pt idx="4112">
                  <c:v>3.049142723053034E-4</c:v>
                </c:pt>
                <c:pt idx="4113">
                  <c:v>3.0370417151046199E-4</c:v>
                </c:pt>
                <c:pt idx="4114">
                  <c:v>3.0249586656146994E-4</c:v>
                </c:pt>
                <c:pt idx="4115">
                  <c:v>3.0129085399653523E-4</c:v>
                </c:pt>
                <c:pt idx="4116">
                  <c:v>3.0008793658509137E-4</c:v>
                </c:pt>
                <c:pt idx="4117">
                  <c:v>2.9888816190388394E-4</c:v>
                </c:pt>
                <c:pt idx="4118">
                  <c:v>2.976909911991581E-4</c:v>
                </c:pt>
                <c:pt idx="4119">
                  <c:v>2.9649606530174398E-4</c:v>
                </c:pt>
                <c:pt idx="4120">
                  <c:v>2.9530410254998134E-4</c:v>
                </c:pt>
                <c:pt idx="4121">
                  <c:v>2.9411453425935122E-4</c:v>
                </c:pt>
                <c:pt idx="4122">
                  <c:v>2.9292783932208011E-4</c:v>
                </c:pt>
                <c:pt idx="4123">
                  <c:v>2.917434490536491E-4</c:v>
                </c:pt>
                <c:pt idx="4124">
                  <c:v>2.9056214165392612E-4</c:v>
                </c:pt>
                <c:pt idx="4125">
                  <c:v>2.893829892692224E-4</c:v>
                </c:pt>
                <c:pt idx="4126">
                  <c:v>2.88206949683991E-4</c:v>
                </c:pt>
                <c:pt idx="4127">
                  <c:v>2.870335440060053E-4</c:v>
                </c:pt>
                <c:pt idx="4128">
                  <c:v>2.8586235320456716E-4</c:v>
                </c:pt>
                <c:pt idx="4129">
                  <c:v>2.8469418541030885E-4</c:v>
                </c:pt>
                <c:pt idx="4130">
                  <c:v>2.835282624233623E-4</c:v>
                </c:pt>
                <c:pt idx="4131">
                  <c:v>2.8236539237435965E-4</c:v>
                </c:pt>
                <c:pt idx="4132">
                  <c:v>2.8120482699419699E-4</c:v>
                </c:pt>
                <c:pt idx="4133">
                  <c:v>2.8004719482892172E-4</c:v>
                </c:pt>
                <c:pt idx="4134">
                  <c:v>2.7889189726325065E-4</c:v>
                </c:pt>
                <c:pt idx="4135">
                  <c:v>2.7773959277399519E-4</c:v>
                </c:pt>
                <c:pt idx="4136">
                  <c:v>2.76589832399693E-4</c:v>
                </c:pt>
                <c:pt idx="4137">
                  <c:v>2.7544249641728752E-4</c:v>
                </c:pt>
                <c:pt idx="4138">
                  <c:v>2.7429803378824105E-4</c:v>
                </c:pt>
                <c:pt idx="4139">
                  <c:v>2.7315593568956291E-4</c:v>
                </c:pt>
                <c:pt idx="4140">
                  <c:v>2.7201677080577205E-4</c:v>
                </c:pt>
                <c:pt idx="4141">
                  <c:v>2.7087994052158549E-4</c:v>
                </c:pt>
                <c:pt idx="4142">
                  <c:v>2.6974604345228616E-4</c:v>
                </c:pt>
                <c:pt idx="4143">
                  <c:v>2.6861451091335522E-4</c:v>
                </c:pt>
                <c:pt idx="4144">
                  <c:v>2.6748597145083989E-4</c:v>
                </c:pt>
                <c:pt idx="4145">
                  <c:v>2.6635994617251374E-4</c:v>
                </c:pt>
                <c:pt idx="4146">
                  <c:v>2.6523628542455592E-4</c:v>
                </c:pt>
                <c:pt idx="4147">
                  <c:v>2.6411567761454205E-4</c:v>
                </c:pt>
                <c:pt idx="4148">
                  <c:v>2.6299725475031156E-4</c:v>
                </c:pt>
                <c:pt idx="4149">
                  <c:v>2.6188188482402503E-4</c:v>
                </c:pt>
                <c:pt idx="4150">
                  <c:v>2.6076884949734273E-4</c:v>
                </c:pt>
                <c:pt idx="4151">
                  <c:v>2.5965871745478358E-4</c:v>
                </c:pt>
                <c:pt idx="4152">
                  <c:v>2.5855092001182862E-4</c:v>
                </c:pt>
                <c:pt idx="4153">
                  <c:v>2.5744608571452515E-4</c:v>
                </c:pt>
                <c:pt idx="4154">
                  <c:v>2.563439152552316E-4</c:v>
                </c:pt>
                <c:pt idx="4155">
                  <c:v>2.5524398960324976E-4</c:v>
                </c:pt>
                <c:pt idx="4156">
                  <c:v>2.5414705702768355E-4</c:v>
                </c:pt>
                <c:pt idx="4157">
                  <c:v>2.5305245905172158E-4</c:v>
                </c:pt>
                <c:pt idx="4158">
                  <c:v>2.5196079429064684E-4</c:v>
                </c:pt>
                <c:pt idx="4159">
                  <c:v>2.5087149405994053E-4</c:v>
                </c:pt>
                <c:pt idx="4160">
                  <c:v>2.4978512704412151E-4</c:v>
                </c:pt>
                <c:pt idx="4161">
                  <c:v>2.487010646971426E-4</c:v>
                </c:pt>
                <c:pt idx="4162">
                  <c:v>2.4762002535734339E-4</c:v>
                </c:pt>
                <c:pt idx="4163">
                  <c:v>2.4654150020173336E-4</c:v>
                </c:pt>
                <c:pt idx="4164">
                  <c:v>2.4546536950725579E-4</c:v>
                </c:pt>
                <c:pt idx="4165">
                  <c:v>2.4439226181995809E-4</c:v>
                </c:pt>
                <c:pt idx="4166">
                  <c:v>2.4332139893997205E-4</c:v>
                </c:pt>
                <c:pt idx="4167">
                  <c:v>2.4208600664941856E-4</c:v>
                </c:pt>
                <c:pt idx="4168">
                  <c:v>2.4084025831446699E-4</c:v>
                </c:pt>
                <c:pt idx="4169">
                  <c:v>2.3959819146350664E-4</c:v>
                </c:pt>
                <c:pt idx="4170">
                  <c:v>2.3835905782743357E-4</c:v>
                </c:pt>
                <c:pt idx="4171">
                  <c:v>2.3712351588305928E-4</c:v>
                </c:pt>
                <c:pt idx="4172">
                  <c:v>2.3589129625350638E-4</c:v>
                </c:pt>
                <c:pt idx="4173">
                  <c:v>2.3466197990807663E-4</c:v>
                </c:pt>
                <c:pt idx="4174">
                  <c:v>2.334362851851098E-4</c:v>
                </c:pt>
                <c:pt idx="4175">
                  <c:v>2.3221349374626612E-4</c:v>
                </c:pt>
                <c:pt idx="4176">
                  <c:v>2.3099429399912121E-4</c:v>
                </c:pt>
                <c:pt idx="4177">
                  <c:v>2.2977811725915611E-4</c:v>
                </c:pt>
                <c:pt idx="4178">
                  <c:v>2.2856553221088974E-4</c:v>
                </c:pt>
                <c:pt idx="4179">
                  <c:v>2.2735588037751074E-4</c:v>
                </c:pt>
                <c:pt idx="4180">
                  <c:v>2.2630037197953691E-4</c:v>
                </c:pt>
                <c:pt idx="4181">
                  <c:v>2.2543480421089934E-4</c:v>
                </c:pt>
                <c:pt idx="4182">
                  <c:v>2.245701642959506E-4</c:v>
                </c:pt>
                <c:pt idx="4183">
                  <c:v>2.2370687126538891E-4</c:v>
                </c:pt>
                <c:pt idx="4184">
                  <c:v>2.2295961980746135E-4</c:v>
                </c:pt>
                <c:pt idx="4185">
                  <c:v>2.2225370273483376E-4</c:v>
                </c:pt>
                <c:pt idx="4186">
                  <c:v>2.2154883323895165E-4</c:v>
                </c:pt>
                <c:pt idx="4187">
                  <c:v>2.2084525076592826E-4</c:v>
                </c:pt>
                <c:pt idx="4188">
                  <c:v>2.20142656008122E-4</c:v>
                </c:pt>
                <c:pt idx="4189">
                  <c:v>2.1944140813470281E-4</c:v>
                </c:pt>
                <c:pt idx="4190">
                  <c:v>2.1874135749184984E-4</c:v>
                </c:pt>
                <c:pt idx="4191">
                  <c:v>2.1804223470268575E-4</c:v>
                </c:pt>
                <c:pt idx="4192">
                  <c:v>2.17344518659437E-4</c:v>
                </c:pt>
                <c:pt idx="4193">
                  <c:v>2.1664773046987709E-4</c:v>
                </c:pt>
                <c:pt idx="4194">
                  <c:v>2.1595231909546836E-4</c:v>
                </c:pt>
                <c:pt idx="4195">
                  <c:v>2.1525789543627678E-4</c:v>
                </c:pt>
                <c:pt idx="4196">
                  <c:v>2.1456478873070812E-4</c:v>
                </c:pt>
                <c:pt idx="4197">
                  <c:v>2.1387290918646983E-4</c:v>
                </c:pt>
                <c:pt idx="4198">
                  <c:v>2.1318201735744872E-4</c:v>
                </c:pt>
                <c:pt idx="4199">
                  <c:v>2.1249235268975807E-4</c:v>
                </c:pt>
                <c:pt idx="4200">
                  <c:v>2.1180376552957698E-4</c:v>
                </c:pt>
                <c:pt idx="4201">
                  <c:v>2.1111649532301878E-4</c:v>
                </c:pt>
                <c:pt idx="4202">
                  <c:v>2.1043024276244191E-4</c:v>
                </c:pt>
                <c:pt idx="4203">
                  <c:v>2.0974530715548793E-4</c:v>
                </c:pt>
                <c:pt idx="4204">
                  <c:v>2.0906132933298693E-4</c:v>
                </c:pt>
                <c:pt idx="4205">
                  <c:v>2.0837869839487297E-4</c:v>
                </c:pt>
                <c:pt idx="4206">
                  <c:v>2.0769732454885357E-4</c:v>
                </c:pt>
                <c:pt idx="4207">
                  <c:v>2.0701681869499472E-4</c:v>
                </c:pt>
                <c:pt idx="4208">
                  <c:v>2.0633777944857953E-4</c:v>
                </c:pt>
                <c:pt idx="4209">
                  <c:v>2.0565960819432486E-4</c:v>
                </c:pt>
                <c:pt idx="4210">
                  <c:v>2.0498281375522139E-4</c:v>
                </c:pt>
                <c:pt idx="4211">
                  <c:v>2.043070070313351E-4</c:v>
                </c:pt>
                <c:pt idx="4212">
                  <c:v>2.0363254719183585E-4</c:v>
                </c:pt>
                <c:pt idx="4213">
                  <c:v>2.0295907506755374E-4</c:v>
                </c:pt>
                <c:pt idx="4214">
                  <c:v>2.0228694982765864E-4</c:v>
                </c:pt>
                <c:pt idx="4215">
                  <c:v>2.01616051749094E-4</c:v>
                </c:pt>
                <c:pt idx="4216">
                  <c:v>2.0094602166268984E-4</c:v>
                </c:pt>
                <c:pt idx="4217">
                  <c:v>2.0027736839143694E-4</c:v>
                </c:pt>
                <c:pt idx="4218">
                  <c:v>1.9960973276616532E-4</c:v>
                </c:pt>
                <c:pt idx="4219">
                  <c:v>1.9894344402528072E-4</c:v>
                </c:pt>
                <c:pt idx="4220">
                  <c:v>1.9827814299961326E-4</c:v>
                </c:pt>
                <c:pt idx="4221">
                  <c:v>1.9761415892756876E-4</c:v>
                </c:pt>
                <c:pt idx="4222">
                  <c:v>1.9695116257074135E-4</c:v>
                </c:pt>
                <c:pt idx="4223">
                  <c:v>1.9628954302906515E-4</c:v>
                </c:pt>
                <c:pt idx="4224">
                  <c:v>1.9562909078719106E-4</c:v>
                </c:pt>
                <c:pt idx="4225">
                  <c:v>1.9496950653747751E-4</c:v>
                </c:pt>
                <c:pt idx="4226">
                  <c:v>1.9431135896444345E-4</c:v>
                </c:pt>
                <c:pt idx="4227">
                  <c:v>1.9365416917586239E-4</c:v>
                </c:pt>
                <c:pt idx="4228">
                  <c:v>1.9299838613319668E-4</c:v>
                </c:pt>
                <c:pt idx="4229">
                  <c:v>1.9234350101345567E-4</c:v>
                </c:pt>
                <c:pt idx="4230">
                  <c:v>1.9169005257039414E-4</c:v>
                </c:pt>
                <c:pt idx="4231">
                  <c:v>1.9103750205025732E-4</c:v>
                </c:pt>
                <c:pt idx="4232">
                  <c:v>1.903863283452717E-4</c:v>
                </c:pt>
                <c:pt idx="4233">
                  <c:v>1.8973635187085233E-4</c:v>
                </c:pt>
                <c:pt idx="4234">
                  <c:v>1.8908730325012182E-4</c:v>
                </c:pt>
                <c:pt idx="4235">
                  <c:v>1.8843963144454248E-4</c:v>
                </c:pt>
                <c:pt idx="4236">
                  <c:v>1.8779297728494445E-4</c:v>
                </c:pt>
                <c:pt idx="4237">
                  <c:v>1.8714767000973349E-4</c:v>
                </c:pt>
                <c:pt idx="4238">
                  <c:v>1.8650329058821132E-4</c:v>
                </c:pt>
                <c:pt idx="4239">
                  <c:v>1.8586025805107626E-4</c:v>
                </c:pt>
                <c:pt idx="4240">
                  <c:v>1.852182132291583E-4</c:v>
                </c:pt>
                <c:pt idx="4241">
                  <c:v>1.8457757515315568E-4</c:v>
                </c:pt>
                <c:pt idx="4242">
                  <c:v>1.8393804451542691E-4</c:v>
                </c:pt>
                <c:pt idx="4243">
                  <c:v>1.8329947166215109E-4</c:v>
                </c:pt>
                <c:pt idx="4244">
                  <c:v>1.826622756240265E-4</c:v>
                </c:pt>
                <c:pt idx="4245">
                  <c:v>1.8202603737035489E-4</c:v>
                </c:pt>
                <c:pt idx="4246">
                  <c:v>1.8139117593183446E-4</c:v>
                </c:pt>
                <c:pt idx="4247">
                  <c:v>1.8075727227776704E-4</c:v>
                </c:pt>
                <c:pt idx="4248">
                  <c:v>1.8012480530037915E-4</c:v>
                </c:pt>
                <c:pt idx="4249">
                  <c:v>1.7949320631515178E-4</c:v>
                </c:pt>
                <c:pt idx="4250">
                  <c:v>1.7886298414507558E-4</c:v>
                </c:pt>
                <c:pt idx="4251">
                  <c:v>1.7823398913632984E-4</c:v>
                </c:pt>
                <c:pt idx="4252">
                  <c:v>1.776058621197446E-4</c:v>
                </c:pt>
                <c:pt idx="4253">
                  <c:v>1.7697917177983888E-4</c:v>
                </c:pt>
                <c:pt idx="4254">
                  <c:v>1.76353409293622E-4</c:v>
                </c:pt>
                <c:pt idx="4255">
                  <c:v>1.7572908348408459E-4</c:v>
                </c:pt>
                <c:pt idx="4256">
                  <c:v>1.7510565559747192E-4</c:v>
                </c:pt>
                <c:pt idx="4257">
                  <c:v>1.7448360452601043E-4</c:v>
                </c:pt>
                <c:pt idx="4258">
                  <c:v>1.7386248130823778E-4</c:v>
                </c:pt>
                <c:pt idx="4259">
                  <c:v>1.7324282469790881E-4</c:v>
                </c:pt>
                <c:pt idx="4260">
                  <c:v>1.7262424559508942E-4</c:v>
                </c:pt>
                <c:pt idx="4261">
                  <c:v>1.7200662427672308E-4</c:v>
                </c:pt>
                <c:pt idx="4262">
                  <c:v>1.7139043963503622E-4</c:v>
                </c:pt>
                <c:pt idx="4263">
                  <c:v>1.7077518284703823E-4</c:v>
                </c:pt>
                <c:pt idx="4264">
                  <c:v>1.7016124301266311E-4</c:v>
                </c:pt>
                <c:pt idx="4265">
                  <c:v>1.6954829089350514E-4</c:v>
                </c:pt>
                <c:pt idx="4266">
                  <c:v>1.6893674552026253E-4</c:v>
                </c:pt>
                <c:pt idx="4267">
                  <c:v>1.6832612800070875E-4</c:v>
                </c:pt>
                <c:pt idx="4268">
                  <c:v>1.6771685736554202E-4</c:v>
                </c:pt>
                <c:pt idx="4269">
                  <c:v>1.6710884382246987E-4</c:v>
                </c:pt>
                <c:pt idx="4270">
                  <c:v>1.6650172820232236E-4</c:v>
                </c:pt>
                <c:pt idx="4271">
                  <c:v>1.6589592953579778E-4</c:v>
                </c:pt>
                <c:pt idx="4272">
                  <c:v>1.6529120837678282E-4</c:v>
                </c:pt>
                <c:pt idx="4273">
                  <c:v>1.6468774430986242E-4</c:v>
                </c:pt>
                <c:pt idx="4274">
                  <c:v>1.6408529788892334E-4</c:v>
                </c:pt>
                <c:pt idx="4275">
                  <c:v>1.6348419835237129E-4</c:v>
                </c:pt>
                <c:pt idx="4276">
                  <c:v>1.628840865310364E-4</c:v>
                </c:pt>
                <c:pt idx="4277">
                  <c:v>1.6228529166332437E-4</c:v>
                </c:pt>
                <c:pt idx="4278">
                  <c:v>1.616877239569428E-4</c:v>
                </c:pt>
                <c:pt idx="4279">
                  <c:v>1.6109108410425002E-4</c:v>
                </c:pt>
                <c:pt idx="4280">
                  <c:v>1.6049579113594433E-4</c:v>
                </c:pt>
                <c:pt idx="4281">
                  <c:v>1.5990151581361992E-4</c:v>
                </c:pt>
                <c:pt idx="4282">
                  <c:v>1.5930855744491842E-4</c:v>
                </c:pt>
                <c:pt idx="4283">
                  <c:v>1.5871658679143404E-4</c:v>
                </c:pt>
                <c:pt idx="4284">
                  <c:v>1.5812599295310091E-4</c:v>
                </c:pt>
                <c:pt idx="4285">
                  <c:v>1.5753647662227732E-4</c:v>
                </c:pt>
                <c:pt idx="4286">
                  <c:v>1.5694800786819927E-4</c:v>
                </c:pt>
                <c:pt idx="4287">
                  <c:v>1.5636091592927242E-4</c:v>
                </c:pt>
                <c:pt idx="4288">
                  <c:v>1.5577478177479853E-4</c:v>
                </c:pt>
                <c:pt idx="4289">
                  <c:v>1.5518996457394754E-4</c:v>
                </c:pt>
                <c:pt idx="4290">
                  <c:v>1.5460616501907786E-4</c:v>
                </c:pt>
                <c:pt idx="4291">
                  <c:v>1.5402368241783108E-4</c:v>
                </c:pt>
                <c:pt idx="4292">
                  <c:v>1.5344218753180142E-4</c:v>
                </c:pt>
                <c:pt idx="4293">
                  <c:v>1.5286206946092299E-4</c:v>
                </c:pt>
                <c:pt idx="4294">
                  <c:v>1.5228305882831832E-4</c:v>
                </c:pt>
                <c:pt idx="4295">
                  <c:v>1.5170509577245913E-4</c:v>
                </c:pt>
                <c:pt idx="4296">
                  <c:v>1.5112844967022284E-4</c:v>
                </c:pt>
                <c:pt idx="4297">
                  <c:v>1.5055279128320368E-4</c:v>
                </c:pt>
                <c:pt idx="4298">
                  <c:v>1.4997844984980744E-4</c:v>
                </c:pt>
                <c:pt idx="4299">
                  <c:v>1.4940509613162832E-4</c:v>
                </c:pt>
                <c:pt idx="4300">
                  <c:v>1.488331192286004E-4</c:v>
                </c:pt>
                <c:pt idx="4301">
                  <c:v>1.4826210011002549E-4</c:v>
                </c:pt>
                <c:pt idx="4302">
                  <c:v>1.4769245780660179E-4</c:v>
                </c:pt>
                <c:pt idx="4303">
                  <c:v>1.4712395287221601E-4</c:v>
                </c:pt>
                <c:pt idx="4304">
                  <c:v>1.4655640572228321E-4</c:v>
                </c:pt>
                <c:pt idx="4305">
                  <c:v>1.4599026531826579E-4</c:v>
                </c:pt>
                <c:pt idx="4306">
                  <c:v>1.4542508269870137E-4</c:v>
                </c:pt>
                <c:pt idx="4307">
                  <c:v>1.448612170327598E-4</c:v>
                </c:pt>
                <c:pt idx="4308">
                  <c:v>1.442983690127996E-4</c:v>
                </c:pt>
                <c:pt idx="4309">
                  <c:v>1.4373686787722638E-4</c:v>
                </c:pt>
                <c:pt idx="4310">
                  <c:v>1.431763245261062E-4</c:v>
                </c:pt>
                <c:pt idx="4311">
                  <c:v>1.4261715799013722E-4</c:v>
                </c:pt>
                <c:pt idx="4312">
                  <c:v>1.4205912882320616E-4</c:v>
                </c:pt>
                <c:pt idx="4313">
                  <c:v>1.4150208737149226E-4</c:v>
                </c:pt>
                <c:pt idx="4314">
                  <c:v>1.4094636287340125E-4</c:v>
                </c:pt>
                <c:pt idx="4315">
                  <c:v>1.4039171588281984E-4</c:v>
                </c:pt>
                <c:pt idx="4316">
                  <c:v>1.3983829605356888E-4</c:v>
                </c:pt>
                <c:pt idx="4317">
                  <c:v>1.3928598366259168E-4</c:v>
                </c:pt>
                <c:pt idx="4318">
                  <c:v>1.3873492836370907E-4</c:v>
                </c:pt>
                <c:pt idx="4319">
                  <c:v>1.3818489071080775E-4</c:v>
                </c:pt>
                <c:pt idx="4320">
                  <c:v>1.3763614008076517E-4</c:v>
                </c:pt>
                <c:pt idx="4321">
                  <c:v>1.3708864654281714E-4</c:v>
                </c:pt>
                <c:pt idx="4322">
                  <c:v>1.3654208085855799E-4</c:v>
                </c:pt>
                <c:pt idx="4323">
                  <c:v>1.3599689198945001E-4</c:v>
                </c:pt>
                <c:pt idx="4324">
                  <c:v>1.3545263097403085E-4</c:v>
                </c:pt>
                <c:pt idx="4325">
                  <c:v>1.3490974677376292E-4</c:v>
                </c:pt>
                <c:pt idx="4326">
                  <c:v>1.3436788021947631E-4</c:v>
                </c:pt>
                <c:pt idx="4327">
                  <c:v>1.338273006880484E-4</c:v>
                </c:pt>
                <c:pt idx="4328">
                  <c:v>1.3328773880260181E-4</c:v>
                </c:pt>
                <c:pt idx="4329">
                  <c:v>1.3274952380154227E-4</c:v>
                </c:pt>
                <c:pt idx="4330">
                  <c:v>1.322124162387565E-4</c:v>
                </c:pt>
                <c:pt idx="4331">
                  <c:v>1.3167638618348038E-4</c:v>
                </c:pt>
                <c:pt idx="4332">
                  <c:v>1.3114164315106296E-4</c:v>
                </c:pt>
                <c:pt idx="4333">
                  <c:v>1.3060788783386269E-4</c:v>
                </c:pt>
                <c:pt idx="4334">
                  <c:v>1.3007544947028532E-4</c:v>
                </c:pt>
                <c:pt idx="4335">
                  <c:v>1.2954405868345343E-4</c:v>
                </c:pt>
                <c:pt idx="4336">
                  <c:v>1.2901401478100858E-4</c:v>
                </c:pt>
                <c:pt idx="4337">
                  <c:v>1.2848492866301671E-4</c:v>
                </c:pt>
                <c:pt idx="4338">
                  <c:v>1.2795715949864771E-4</c:v>
                </c:pt>
                <c:pt idx="4339">
                  <c:v>1.2743055763408086E-4</c:v>
                </c:pt>
                <c:pt idx="4340">
                  <c:v>1.2690497341549527E-4</c:v>
                </c:pt>
                <c:pt idx="4341">
                  <c:v>1.2638070615053257E-4</c:v>
                </c:pt>
                <c:pt idx="4342">
                  <c:v>1.2585745653155122E-4</c:v>
                </c:pt>
                <c:pt idx="4343">
                  <c:v>1.2533549393542857E-4</c:v>
                </c:pt>
                <c:pt idx="4344">
                  <c:v>1.2481460884681555E-4</c:v>
                </c:pt>
                <c:pt idx="4345">
                  <c:v>1.2429501078106123E-4</c:v>
                </c:pt>
                <c:pt idx="4346">
                  <c:v>1.2377640043052411E-4</c:v>
                </c:pt>
                <c:pt idx="4347">
                  <c:v>1.23259136964374E-4</c:v>
                </c:pt>
                <c:pt idx="4348">
                  <c:v>1.2274304079802601E-4</c:v>
                </c:pt>
                <c:pt idx="4349">
                  <c:v>1.22227902416131E-4</c:v>
                </c:pt>
                <c:pt idx="4350">
                  <c:v>1.2171411091862303E-4</c:v>
                </c:pt>
                <c:pt idx="4351">
                  <c:v>1.2120133706709638E-4</c:v>
                </c:pt>
                <c:pt idx="4352">
                  <c:v>1.2068988016919261E-4</c:v>
                </c:pt>
                <c:pt idx="4353">
                  <c:v>1.2017944091727017E-4</c:v>
                </c:pt>
                <c:pt idx="4354">
                  <c:v>1.1967028868820645E-4</c:v>
                </c:pt>
                <c:pt idx="4355">
                  <c:v>1.1916218403588817E-4</c:v>
                </c:pt>
                <c:pt idx="4356">
                  <c:v>1.186553963371928E-4</c:v>
                </c:pt>
                <c:pt idx="4357">
                  <c:v>1.1814977593829953E-4</c:v>
                </c:pt>
                <c:pt idx="4358">
                  <c:v>1.1764511332385924E-4</c:v>
                </c:pt>
                <c:pt idx="4359">
                  <c:v>1.1714179759380601E-4</c:v>
                </c:pt>
                <c:pt idx="4360">
                  <c:v>1.1663952944049823E-4</c:v>
                </c:pt>
                <c:pt idx="4361">
                  <c:v>1.1613854831004918E-4</c:v>
                </c:pt>
                <c:pt idx="4362">
                  <c:v>1.1563858482558147E-4</c:v>
                </c:pt>
                <c:pt idx="4363">
                  <c:v>1.1513993829473662E-4</c:v>
                </c:pt>
                <c:pt idx="4364">
                  <c:v>1.1464230940987308E-4</c:v>
                </c:pt>
                <c:pt idx="4365">
                  <c:v>1.1414599747863242E-4</c:v>
                </c:pt>
                <c:pt idx="4366">
                  <c:v>1.1365085284719386E-4</c:v>
                </c:pt>
                <c:pt idx="4367">
                  <c:v>1.1315666600020831E-4</c:v>
                </c:pt>
                <c:pt idx="4368">
                  <c:v>1.1266385596837395E-4</c:v>
                </c:pt>
                <c:pt idx="4369">
                  <c:v>1.1217203365175675E-4</c:v>
                </c:pt>
                <c:pt idx="4370">
                  <c:v>1.1168152828876243E-4</c:v>
                </c:pt>
                <c:pt idx="4371">
                  <c:v>1.1119204057174943E-4</c:v>
                </c:pt>
                <c:pt idx="4372">
                  <c:v>1.107038698083593E-4</c:v>
                </c:pt>
                <c:pt idx="4373">
                  <c:v>1.1021686634477128E-4</c:v>
                </c:pt>
                <c:pt idx="4374">
                  <c:v>1.0973088052716456E-4</c:v>
                </c:pt>
                <c:pt idx="4375">
                  <c:v>1.0924621166318072E-4</c:v>
                </c:pt>
                <c:pt idx="4376">
                  <c:v>1.0876253051441404E-4</c:v>
                </c:pt>
                <c:pt idx="4377">
                  <c:v>1.0828019625003441E-4</c:v>
                </c:pt>
                <c:pt idx="4378">
                  <c:v>1.0779884970087195E-4</c:v>
                </c:pt>
                <c:pt idx="4379">
                  <c:v>1.0731882010533234E-4</c:v>
                </c:pt>
                <c:pt idx="4380">
                  <c:v>1.0683983808653822E-4</c:v>
                </c:pt>
                <c:pt idx="4381">
                  <c:v>1.0636211315983866E-4</c:v>
                </c:pt>
                <c:pt idx="4382">
                  <c:v>1.0588558546370535E-4</c:v>
                </c:pt>
                <c:pt idx="4383">
                  <c:v>1.0541007541355337E-4</c:v>
                </c:pt>
                <c:pt idx="4384">
                  <c:v>1.0493591224778842E-4</c:v>
                </c:pt>
                <c:pt idx="4385">
                  <c:v>1.0446270686647646E-4</c:v>
                </c:pt>
                <c:pt idx="4386">
                  <c:v>1.0399081843878739E-4</c:v>
                </c:pt>
                <c:pt idx="4387">
                  <c:v>1.0344329497007521E-4</c:v>
                </c:pt>
                <c:pt idx="4388">
                  <c:v>1.0285778936164863E-4</c:v>
                </c:pt>
                <c:pt idx="4389">
                  <c:v>1.0227276264544856E-4</c:v>
                </c:pt>
                <c:pt idx="4390">
                  <c:v>1.0168848419835236E-4</c:v>
                </c:pt>
                <c:pt idx="4391">
                  <c:v>1.0110483429730348E-4</c:v>
                </c:pt>
                <c:pt idx="4392">
                  <c:v>1.0052166328848109E-4</c:v>
                </c:pt>
                <c:pt idx="4393">
                  <c:v>9.9939270479526763E-5</c:v>
                </c:pt>
                <c:pt idx="4394">
                  <c:v>9.9357296701270612E-5</c:v>
                </c:pt>
                <c:pt idx="4395">
                  <c:v>9.8776131053646699E-5</c:v>
                </c:pt>
                <c:pt idx="4396">
                  <c:v>9.8195444298249278E-5</c:v>
                </c:pt>
                <c:pt idx="4397">
                  <c:v>9.7615535742719942E-5</c:v>
                </c:pt>
                <c:pt idx="4398">
                  <c:v>9.7036076148652932E-5</c:v>
                </c:pt>
                <c:pt idx="4399">
                  <c:v>9.645742468521816E-5</c:v>
                </c:pt>
                <c:pt idx="4400">
                  <c:v>9.5879371837066489E-5</c:v>
                </c:pt>
                <c:pt idx="4401">
                  <c:v>9.5301797881141339E-5</c:v>
                </c:pt>
                <c:pt idx="4402">
                  <c:v>9.4724972194320094E-5</c:v>
                </c:pt>
                <c:pt idx="4403">
                  <c:v>9.4148625399725355E-5</c:v>
                </c:pt>
                <c:pt idx="4404">
                  <c:v>9.3573056804998673E-5</c:v>
                </c:pt>
                <c:pt idx="4405">
                  <c:v>9.2997937171734345E-5</c:v>
                </c:pt>
                <c:pt idx="4406">
                  <c:v>9.2423625669102241E-5</c:v>
                </c:pt>
                <c:pt idx="4407">
                  <c:v>9.1849793058696629E-5</c:v>
                </c:pt>
                <c:pt idx="4408">
                  <c:v>9.127667878663077E-5</c:v>
                </c:pt>
                <c:pt idx="4409">
                  <c:v>9.0704252922140497E-5</c:v>
                </c:pt>
                <c:pt idx="4410">
                  <c:v>9.0132246088348426E-5</c:v>
                </c:pt>
                <c:pt idx="4411">
                  <c:v>8.9561047385188565E-5</c:v>
                </c:pt>
                <c:pt idx="4412">
                  <c:v>8.8990297643491072E-5</c:v>
                </c:pt>
                <c:pt idx="4413">
                  <c:v>8.8420326101661635E-5</c:v>
                </c:pt>
                <c:pt idx="4414">
                  <c:v>8.7850833452058692E-5</c:v>
                </c:pt>
                <c:pt idx="4415">
                  <c:v>8.7282089071559667E-5</c:v>
                </c:pt>
                <c:pt idx="4416">
                  <c:v>8.6713823583287148E-5</c:v>
                </c:pt>
                <c:pt idx="4417">
                  <c:v>8.6146336294882673E-5</c:v>
                </c:pt>
                <c:pt idx="4418">
                  <c:v>8.5579507483289646E-5</c:v>
                </c:pt>
                <c:pt idx="4419">
                  <c:v>8.501309770239482E-5</c:v>
                </c:pt>
                <c:pt idx="4420">
                  <c:v>8.4447496052132205E-5</c:v>
                </c:pt>
                <c:pt idx="4421">
                  <c:v>8.3882343363331943E-5</c:v>
                </c:pt>
                <c:pt idx="4422">
                  <c:v>8.3317938943635586E-5</c:v>
                </c:pt>
                <c:pt idx="4423">
                  <c:v>8.2754043346929874E-5</c:v>
                </c:pt>
                <c:pt idx="4424">
                  <c:v>8.2190925950092247E-5</c:v>
                </c:pt>
                <c:pt idx="4425">
                  <c:v>8.1628257514716946E-5</c:v>
                </c:pt>
                <c:pt idx="4426">
                  <c:v>8.106636727920973E-5</c:v>
                </c:pt>
                <c:pt idx="4427">
                  <c:v>8.0505135520513949E-5</c:v>
                </c:pt>
                <c:pt idx="4428">
                  <c:v>7.9944322792516355E-5</c:v>
                </c:pt>
                <c:pt idx="4429">
                  <c:v>7.9384288264386818E-5</c:v>
                </c:pt>
                <c:pt idx="4430">
                  <c:v>7.8824732628483788E-5</c:v>
                </c:pt>
                <c:pt idx="4431">
                  <c:v>7.8265955192448829E-5</c:v>
                </c:pt>
                <c:pt idx="4432">
                  <c:v>7.7707656648640363E-5</c:v>
                </c:pt>
                <c:pt idx="4433">
                  <c:v>7.7150106373935801E-5</c:v>
                </c:pt>
                <c:pt idx="4434">
                  <c:v>7.659303499145776E-5</c:v>
                </c:pt>
                <c:pt idx="4435">
                  <c:v>7.6036741808847762E-5</c:v>
                </c:pt>
                <c:pt idx="4436">
                  <c:v>7.5481077172285074E-5</c:v>
                </c:pt>
                <c:pt idx="4437">
                  <c:v>7.4925891427948878E-5</c:v>
                </c:pt>
                <c:pt idx="4438">
                  <c:v>7.4371453952716573E-5</c:v>
                </c:pt>
                <c:pt idx="4439">
                  <c:v>7.3817495369710775E-5</c:v>
                </c:pt>
                <c:pt idx="4440">
                  <c:v>7.3264314986573047E-5</c:v>
                </c:pt>
                <c:pt idx="4441">
                  <c:v>7.2711583564897674E-5</c:v>
                </c:pt>
                <c:pt idx="4442">
                  <c:v>7.2159630343090358E-5</c:v>
                </c:pt>
                <c:pt idx="4443">
                  <c:v>7.1608156013509548E-5</c:v>
                </c:pt>
                <c:pt idx="4444">
                  <c:v>7.1057489814560948E-5</c:v>
                </c:pt>
                <c:pt idx="4445">
                  <c:v>7.0507422230895491E-5</c:v>
                </c:pt>
                <c:pt idx="4446">
                  <c:v>6.9957803608692375E-5</c:v>
                </c:pt>
                <c:pt idx="4447">
                  <c:v>6.9408993117121468E-5</c:v>
                </c:pt>
                <c:pt idx="4448">
                  <c:v>6.8860601656248763E-5</c:v>
                </c:pt>
                <c:pt idx="4449">
                  <c:v>6.8313018326008267E-5</c:v>
                </c:pt>
                <c:pt idx="4450">
                  <c:v>6.7765883957230126E-5</c:v>
                </c:pt>
                <c:pt idx="4451">
                  <c:v>6.7219557719084208E-5</c:v>
                </c:pt>
                <c:pt idx="4452">
                  <c:v>6.667368044240063E-5</c:v>
                </c:pt>
                <c:pt idx="4453">
                  <c:v>6.6128581365585136E-5</c:v>
                </c:pt>
                <c:pt idx="4454">
                  <c:v>6.5584110834816898E-5</c:v>
                </c:pt>
                <c:pt idx="4455">
                  <c:v>6.5040089265511013E-5</c:v>
                </c:pt>
                <c:pt idx="4456">
                  <c:v>6.4496845896073199E-5</c:v>
                </c:pt>
                <c:pt idx="4457">
                  <c:v>6.3954081418861892E-5</c:v>
                </c:pt>
                <c:pt idx="4458">
                  <c:v>6.3412095141518641E-5</c:v>
                </c:pt>
                <c:pt idx="4459">
                  <c:v>6.2870557825637732E-5</c:v>
                </c:pt>
                <c:pt idx="4460">
                  <c:v>6.2329828640389045E-5</c:v>
                </c:pt>
                <c:pt idx="4461">
                  <c:v>6.1789668139659336E-5</c:v>
                </c:pt>
                <c:pt idx="4462">
                  <c:v>6.1250016461920285E-5</c:v>
                </c:pt>
                <c:pt idx="4463">
                  <c:v>6.0711142984049299E-5</c:v>
                </c:pt>
                <c:pt idx="4464">
                  <c:v>6.0172718467640646E-5</c:v>
                </c:pt>
                <c:pt idx="4465">
                  <c:v>5.963510208186423E-5</c:v>
                </c:pt>
                <c:pt idx="4466">
                  <c:v>5.9097934657550154E-5</c:v>
                </c:pt>
                <c:pt idx="4467">
                  <c:v>5.856151550233999E-5</c:v>
                </c:pt>
                <c:pt idx="4468">
                  <c:v>5.8025575239356319E-5</c:v>
                </c:pt>
                <c:pt idx="4469">
                  <c:v>5.7490443107004871E-5</c:v>
                </c:pt>
                <c:pt idx="4470">
                  <c:v>5.6955909589936553E-5</c:v>
                </c:pt>
                <c:pt idx="4471">
                  <c:v>5.6421854965094748E-5</c:v>
                </c:pt>
                <c:pt idx="4472">
                  <c:v>5.5888548609356834E-5</c:v>
                </c:pt>
                <c:pt idx="4473">
                  <c:v>5.5355751076609579E-5</c:v>
                </c:pt>
                <c:pt idx="4474">
                  <c:v>5.4823701812966242E-5</c:v>
                </c:pt>
                <c:pt idx="4475">
                  <c:v>5.4292101510785246E-5</c:v>
                </c:pt>
                <c:pt idx="4476">
                  <c:v>5.3761309339236473E-5</c:v>
                </c:pt>
                <c:pt idx="4477">
                  <c:v>5.3230966129150047E-5</c:v>
                </c:pt>
                <c:pt idx="4478">
                  <c:v>5.2701401118931685E-5</c:v>
                </c:pt>
                <c:pt idx="4479">
                  <c:v>5.2172494585524758E-5</c:v>
                </c:pt>
                <c:pt idx="4480">
                  <c:v>5.1644007082816025E-5</c:v>
                </c:pt>
                <c:pt idx="4481">
                  <c:v>5.1151406566330765E-5</c:v>
                </c:pt>
                <c:pt idx="4482">
                  <c:v>5.0973707619534489E-5</c:v>
                </c:pt>
                <c:pt idx="4483">
                  <c:v>5.0796307980379785E-5</c:v>
                </c:pt>
                <c:pt idx="4484">
                  <c:v>5.0619087925810016E-5</c:v>
                </c:pt>
                <c:pt idx="4485">
                  <c:v>5.0442197109645963E-5</c:v>
                </c:pt>
                <c:pt idx="4486">
                  <c:v>5.0265515808831012E-5</c:v>
                </c:pt>
                <c:pt idx="4487">
                  <c:v>5.0089103884893459E-5</c:v>
                </c:pt>
                <c:pt idx="4488">
                  <c:v>4.9912991268597478E-5</c:v>
                </c:pt>
                <c:pt idx="4489">
                  <c:v>4.9737058236886432E-5</c:v>
                </c:pt>
                <c:pt idx="4490">
                  <c:v>4.956142451281695E-5</c:v>
                </c:pt>
                <c:pt idx="4491">
                  <c:v>4.9386000304096562E-5</c:v>
                </c:pt>
                <c:pt idx="4492">
                  <c:v>4.9210875403017739E-5</c:v>
                </c:pt>
                <c:pt idx="4493">
                  <c:v>4.9035960017288003E-5</c:v>
                </c:pt>
                <c:pt idx="4494">
                  <c:v>4.8861343939199839E-5</c:v>
                </c:pt>
                <c:pt idx="4495">
                  <c:v>4.8686937376460769E-5</c:v>
                </c:pt>
                <c:pt idx="4496">
                  <c:v>4.8512830121363256E-5</c:v>
                </c:pt>
                <c:pt idx="4497">
                  <c:v>4.8338992243143156E-5</c:v>
                </c:pt>
                <c:pt idx="4498">
                  <c:v>4.8165333949507998E-5</c:v>
                </c:pt>
                <c:pt idx="4499">
                  <c:v>4.7992004894278549E-5</c:v>
                </c:pt>
                <c:pt idx="4500">
                  <c:v>4.7818885354398202E-5</c:v>
                </c:pt>
                <c:pt idx="4501">
                  <c:v>4.764603519139526E-5</c:v>
                </c:pt>
                <c:pt idx="4502">
                  <c:v>4.7473424474505571E-5</c:v>
                </c:pt>
                <c:pt idx="4503">
                  <c:v>4.7301083134493288E-5</c:v>
                </c:pt>
                <c:pt idx="4504">
                  <c:v>4.7128981240594257E-5</c:v>
                </c:pt>
                <c:pt idx="4505">
                  <c:v>4.6957148723572633E-5</c:v>
                </c:pt>
                <c:pt idx="4506">
                  <c:v>4.6785615514192573E-5</c:v>
                </c:pt>
                <c:pt idx="4507">
                  <c:v>4.6614231958633289E-5</c:v>
                </c:pt>
                <c:pt idx="4508">
                  <c:v>4.6443207572243881E-5</c:v>
                </c:pt>
                <c:pt idx="4509">
                  <c:v>4.6272362770439421E-5</c:v>
                </c:pt>
                <c:pt idx="4510">
                  <c:v>4.6101787345512353E-5</c:v>
                </c:pt>
                <c:pt idx="4511">
                  <c:v>4.5931451366698552E-5</c:v>
                </c:pt>
                <c:pt idx="4512">
                  <c:v>4.5761414695526302E-5</c:v>
                </c:pt>
                <c:pt idx="4513">
                  <c:v>4.559158753970316E-5</c:v>
                </c:pt>
                <c:pt idx="4514">
                  <c:v>4.5422059691521575E-5</c:v>
                </c:pt>
                <c:pt idx="4515">
                  <c:v>4.525280122021739E-5</c:v>
                </c:pt>
                <c:pt idx="4516">
                  <c:v>4.5083722333498152E-5</c:v>
                </c:pt>
                <c:pt idx="4517">
                  <c:v>4.4914942754420466E-5</c:v>
                </c:pt>
                <c:pt idx="4518">
                  <c:v>4.4746372690691888E-5</c:v>
                </c:pt>
                <c:pt idx="4519">
                  <c:v>4.4578161796133178E-5</c:v>
                </c:pt>
                <c:pt idx="4520">
                  <c:v>4.4410070624631106E-5</c:v>
                </c:pt>
                <c:pt idx="4521">
                  <c:v>4.4242338622298896E-5</c:v>
                </c:pt>
                <c:pt idx="4522">
                  <c:v>4.4074816135315787E-5</c:v>
                </c:pt>
                <c:pt idx="4523">
                  <c:v>4.3907563025210084E-5</c:v>
                </c:pt>
                <c:pt idx="4524">
                  <c:v>4.3740579291981786E-5</c:v>
                </c:pt>
                <c:pt idx="4525">
                  <c:v>4.3573805074102582E-5</c:v>
                </c:pt>
                <c:pt idx="4526">
                  <c:v>4.3407300233100791E-5</c:v>
                </c:pt>
                <c:pt idx="4527">
                  <c:v>4.3241034838212246E-5</c:v>
                </c:pt>
                <c:pt idx="4528">
                  <c:v>4.3075068750965265E-5</c:v>
                </c:pt>
                <c:pt idx="4529">
                  <c:v>4.2909312179067385E-5</c:v>
                </c:pt>
                <c:pt idx="4530">
                  <c:v>4.2743854914811057E-5</c:v>
                </c:pt>
                <c:pt idx="4531">
                  <c:v>4.2578577235139676E-5</c:v>
                </c:pt>
                <c:pt idx="4532">
                  <c:v>4.2413658724638166E-5</c:v>
                </c:pt>
                <c:pt idx="4533">
                  <c:v>4.2248949729485756E-5</c:v>
                </c:pt>
                <c:pt idx="4534">
                  <c:v>4.2084450249682433E-5</c:v>
                </c:pt>
                <c:pt idx="4535">
                  <c:v>4.1920280008284834E-5</c:v>
                </c:pt>
                <c:pt idx="4536">
                  <c:v>4.175628935147217E-5</c:v>
                </c:pt>
                <c:pt idx="4537">
                  <c:v>4.1592598002301077E-5</c:v>
                </c:pt>
                <c:pt idx="4538">
                  <c:v>4.1429116168479071E-5</c:v>
                </c:pt>
                <c:pt idx="4539">
                  <c:v>4.1265933642298631E-5</c:v>
                </c:pt>
                <c:pt idx="4540">
                  <c:v>4.110296063146729E-5</c:v>
                </c:pt>
                <c:pt idx="4541">
                  <c:v>4.0940316859041661E-5</c:v>
                </c:pt>
                <c:pt idx="4542">
                  <c:v>4.0777882601965132E-5</c:v>
                </c:pt>
                <c:pt idx="4543">
                  <c:v>4.0615717721766008E-5</c:v>
                </c:pt>
                <c:pt idx="4544">
                  <c:v>4.045382221844429E-5</c:v>
                </c:pt>
                <c:pt idx="4545">
                  <c:v>4.0292106299707521E-5</c:v>
                </c:pt>
                <c:pt idx="4546">
                  <c:v>4.0130689688612296E-5</c:v>
                </c:pt>
                <c:pt idx="4547">
                  <c:v>3.9969512523630337E-5</c:v>
                </c:pt>
                <c:pt idx="4548">
                  <c:v>3.9808634666289943E-5</c:v>
                </c:pt>
                <c:pt idx="4549">
                  <c:v>3.9647996255062789E-5</c:v>
                </c:pt>
                <c:pt idx="4550">
                  <c:v>3.9487597289948888E-5</c:v>
                </c:pt>
                <c:pt idx="4551">
                  <c:v>3.9327467701712399E-5</c:v>
                </c:pt>
                <c:pt idx="4552">
                  <c:v>3.9167517698060845E-5</c:v>
                </c:pt>
                <c:pt idx="4553">
                  <c:v>3.9007926863579167E-5</c:v>
                </c:pt>
                <c:pt idx="4554">
                  <c:v>3.8848515613682431E-5</c:v>
                </c:pt>
                <c:pt idx="4555">
                  <c:v>3.868940367142726E-5</c:v>
                </c:pt>
                <c:pt idx="4556">
                  <c:v>3.8530501244521176E-5</c:v>
                </c:pt>
                <c:pt idx="4557">
                  <c:v>3.8371898125256649E-5</c:v>
                </c:pt>
                <c:pt idx="4558">
                  <c:v>3.8213564382869549E-5</c:v>
                </c:pt>
                <c:pt idx="4559">
                  <c:v>3.8055440155831529E-5</c:v>
                </c:pt>
                <c:pt idx="4560">
                  <c:v>3.7897585305670921E-5</c:v>
                </c:pt>
                <c:pt idx="4561">
                  <c:v>3.7739939970859407E-5</c:v>
                </c:pt>
                <c:pt idx="4562">
                  <c:v>3.758265380521777E-5</c:v>
                </c:pt>
                <c:pt idx="4563">
                  <c:v>3.7425517293396915E-5</c:v>
                </c:pt>
                <c:pt idx="4564">
                  <c:v>3.7268710019981777E-5</c:v>
                </c:pt>
                <c:pt idx="4565">
                  <c:v>3.711208233115158E-5</c:v>
                </c:pt>
                <c:pt idx="4566">
                  <c:v>3.6955753949962949E-5</c:v>
                </c:pt>
                <c:pt idx="4567">
                  <c:v>3.6799724876415875E-5</c:v>
                </c:pt>
                <c:pt idx="4568">
                  <c:v>3.6643845456689583E-5</c:v>
                </c:pt>
                <c:pt idx="4569">
                  <c:v>3.6488325206133168E-5</c:v>
                </c:pt>
                <c:pt idx="4570">
                  <c:v>3.6332984540161695E-5</c:v>
                </c:pt>
                <c:pt idx="4571">
                  <c:v>3.6177913251067633E-5</c:v>
                </c:pt>
                <c:pt idx="4572">
                  <c:v>3.6023111338850964E-5</c:v>
                </c:pt>
                <c:pt idx="4573">
                  <c:v>3.5868578803511714E-5</c:v>
                </c:pt>
                <c:pt idx="4574">
                  <c:v>3.5714225852757399E-5</c:v>
                </c:pt>
                <c:pt idx="4575">
                  <c:v>3.5560202140408807E-5</c:v>
                </c:pt>
                <c:pt idx="4576">
                  <c:v>3.5406477735701774E-5</c:v>
                </c:pt>
                <c:pt idx="4577">
                  <c:v>3.525287305405137E-5</c:v>
                </c:pt>
                <c:pt idx="4578">
                  <c:v>3.5099627541570836E-5</c:v>
                </c:pt>
                <c:pt idx="4579">
                  <c:v>3.4946591544439403E-5</c:v>
                </c:pt>
                <c:pt idx="4580">
                  <c:v>3.4793824924185375E-5</c:v>
                </c:pt>
                <c:pt idx="4581">
                  <c:v>3.4641267819280441E-5</c:v>
                </c:pt>
                <c:pt idx="4582">
                  <c:v>3.4489039952781224E-5</c:v>
                </c:pt>
                <c:pt idx="4583">
                  <c:v>3.4472099140268733E-5</c:v>
                </c:pt>
                <c:pt idx="4584">
                  <c:v>3.4488471268262254E-5</c:v>
                </c:pt>
                <c:pt idx="4585">
                  <c:v>3.4505172634661499E-5</c:v>
                </c:pt>
                <c:pt idx="4586">
                  <c:v>3.452223317023062E-5</c:v>
                </c:pt>
                <c:pt idx="4587">
                  <c:v>3.4539622944205459E-5</c:v>
                </c:pt>
                <c:pt idx="4588">
                  <c:v>3.455737188735018E-5</c:v>
                </c:pt>
                <c:pt idx="4589">
                  <c:v>3.457542013813646E-5</c:v>
                </c:pt>
                <c:pt idx="4590">
                  <c:v>3.4593827558092616E-5</c:v>
                </c:pt>
                <c:pt idx="4591">
                  <c:v>3.4612564216454495E-5</c:v>
                </c:pt>
                <c:pt idx="4592">
                  <c:v>3.4631660043986251E-5</c:v>
                </c:pt>
                <c:pt idx="4593">
                  <c:v>3.4651115040687884E-5</c:v>
                </c:pt>
                <c:pt idx="4594">
                  <c:v>3.4670869345031074E-5</c:v>
                </c:pt>
                <c:pt idx="4595">
                  <c:v>3.469098281854414E-5</c:v>
                </c:pt>
                <c:pt idx="4596">
                  <c:v>3.4711425530462931E-5</c:v>
                </c:pt>
                <c:pt idx="4597">
                  <c:v>3.4732197480787439E-5</c:v>
                </c:pt>
                <c:pt idx="4598">
                  <c:v>3.4753328600281829E-5</c:v>
                </c:pt>
                <c:pt idx="4599">
                  <c:v>3.4774818888946089E-5</c:v>
                </c:pt>
                <c:pt idx="4600">
                  <c:v>3.4796608485251914E-5</c:v>
                </c:pt>
                <c:pt idx="4601">
                  <c:v>3.4818787181491775E-5</c:v>
                </c:pt>
                <c:pt idx="4602">
                  <c:v>3.4841265185373193E-5</c:v>
                </c:pt>
                <c:pt idx="4603">
                  <c:v>3.4864072427660336E-5</c:v>
                </c:pt>
                <c:pt idx="4604">
                  <c:v>3.4887238839117354E-5</c:v>
                </c:pt>
                <c:pt idx="4605">
                  <c:v>3.4910764419744249E-5</c:v>
                </c:pt>
                <c:pt idx="4606">
                  <c:v>3.4934619238776861E-5</c:v>
                </c:pt>
                <c:pt idx="4607">
                  <c:v>3.495880329621519E-5</c:v>
                </c:pt>
                <c:pt idx="4608">
                  <c:v>3.4983346522823403E-5</c:v>
                </c:pt>
                <c:pt idx="4609">
                  <c:v>3.5008218987837332E-5</c:v>
                </c:pt>
                <c:pt idx="4610">
                  <c:v>3.5033420691256978E-5</c:v>
                </c:pt>
                <c:pt idx="4611">
                  <c:v>3.5058981563846508E-5</c:v>
                </c:pt>
                <c:pt idx="4612">
                  <c:v>3.5084871674841755E-5</c:v>
                </c:pt>
                <c:pt idx="4613">
                  <c:v>3.5111091024242719E-5</c:v>
                </c:pt>
                <c:pt idx="4614">
                  <c:v>3.5137669542813566E-5</c:v>
                </c:pt>
                <c:pt idx="4615">
                  <c:v>3.5164577299790123E-5</c:v>
                </c:pt>
                <c:pt idx="4616">
                  <c:v>3.5191814295172404E-5</c:v>
                </c:pt>
                <c:pt idx="4617">
                  <c:v>3.5219440390488721E-5</c:v>
                </c:pt>
                <c:pt idx="4618">
                  <c:v>3.5247365793446602E-5</c:v>
                </c:pt>
                <c:pt idx="4619">
                  <c:v>3.5275620434810194E-5</c:v>
                </c:pt>
                <c:pt idx="4620">
                  <c:v>3.5304234245343669E-5</c:v>
                </c:pt>
                <c:pt idx="4621">
                  <c:v>3.533320722504702E-5</c:v>
                </c:pt>
                <c:pt idx="4622">
                  <c:v>3.5362479512391929E-5</c:v>
                </c:pt>
                <c:pt idx="4623">
                  <c:v>3.5392110968906721E-5</c:v>
                </c:pt>
                <c:pt idx="4624">
                  <c:v>3.542210159459139E-5</c:v>
                </c:pt>
                <c:pt idx="4625">
                  <c:v>3.5452391527917623E-5</c:v>
                </c:pt>
                <c:pt idx="4626">
                  <c:v>3.5483040630413726E-5</c:v>
                </c:pt>
                <c:pt idx="4627">
                  <c:v>3.5514048902079711E-5</c:v>
                </c:pt>
                <c:pt idx="4628">
                  <c:v>3.5545386412151408E-5</c:v>
                </c:pt>
                <c:pt idx="4629">
                  <c:v>3.5577053160628834E-5</c:v>
                </c:pt>
                <c:pt idx="4630">
                  <c:v>3.5609049147511972E-5</c:v>
                </c:pt>
                <c:pt idx="4631">
                  <c:v>3.5641404303564992E-5</c:v>
                </c:pt>
                <c:pt idx="4632">
                  <c:v>3.5674118628787889E-5</c:v>
                </c:pt>
                <c:pt idx="4633">
                  <c:v>3.5707132261652343E-5</c:v>
                </c:pt>
                <c:pt idx="4634">
                  <c:v>3.5740505063686681E-5</c:v>
                </c:pt>
                <c:pt idx="4635">
                  <c:v>3.5774237034890888E-5</c:v>
                </c:pt>
                <c:pt idx="4636">
                  <c:v>3.5808298244500819E-5</c:v>
                </c:pt>
                <c:pt idx="4637">
                  <c:v>3.5842658761752315E-5</c:v>
                </c:pt>
                <c:pt idx="4638">
                  <c:v>3.5877408378937839E-5</c:v>
                </c:pt>
                <c:pt idx="4639">
                  <c:v>3.5912457303764929E-5</c:v>
                </c:pt>
                <c:pt idx="4640">
                  <c:v>3.5947895328526053E-5</c:v>
                </c:pt>
                <c:pt idx="4641">
                  <c:v>3.5983662591692895E-5</c:v>
                </c:pt>
                <c:pt idx="4642">
                  <c:v>3.6019729162501302E-5</c:v>
                </c:pt>
                <c:pt idx="4643">
                  <c:v>3.6056184833243737E-5</c:v>
                </c:pt>
                <c:pt idx="4644">
                  <c:v>3.6092969742391896E-5</c:v>
                </c:pt>
                <c:pt idx="4645">
                  <c:v>3.6130083889945779E-5</c:v>
                </c:pt>
                <c:pt idx="4646">
                  <c:v>3.6167527275905373E-5</c:v>
                </c:pt>
                <c:pt idx="4647">
                  <c:v>3.620529990027069E-5</c:v>
                </c:pt>
                <c:pt idx="4648">
                  <c:v>3.6243461624570043E-5</c:v>
                </c:pt>
                <c:pt idx="4649">
                  <c:v>3.6281922656510961E-5</c:v>
                </c:pt>
                <c:pt idx="4650">
                  <c:v>3.6320742857621748E-5</c:v>
                </c:pt>
                <c:pt idx="4651">
                  <c:v>3.6359892297138259E-5</c:v>
                </c:pt>
                <c:pt idx="4652">
                  <c:v>3.6399400905824646E-5</c:v>
                </c:pt>
                <c:pt idx="4653">
                  <c:v>3.6439208822152591E-5</c:v>
                </c:pt>
                <c:pt idx="4654">
                  <c:v>3.6479405838414579E-5</c:v>
                </c:pt>
                <c:pt idx="4655">
                  <c:v>3.6519902162318124E-5</c:v>
                </c:pt>
                <c:pt idx="4656">
                  <c:v>3.6560787586155699E-5</c:v>
                </c:pt>
                <c:pt idx="4657">
                  <c:v>3.6601972317634844E-5</c:v>
                </c:pt>
                <c:pt idx="4658">
                  <c:v>3.6643516218283866E-5</c:v>
                </c:pt>
                <c:pt idx="4659">
                  <c:v>3.6685389357338605E-5</c:v>
                </c:pt>
                <c:pt idx="4660">
                  <c:v>3.6727591734799062E-5</c:v>
                </c:pt>
                <c:pt idx="4661">
                  <c:v>3.6770153281429394E-5</c:v>
                </c:pt>
                <c:pt idx="4662">
                  <c:v>3.6813044066465451E-5</c:v>
                </c:pt>
                <c:pt idx="4663">
                  <c:v>3.6856294020671377E-5</c:v>
                </c:pt>
                <c:pt idx="4664">
                  <c:v>3.6899873213283027E-5</c:v>
                </c:pt>
                <c:pt idx="4665">
                  <c:v>3.6943781644300407E-5</c:v>
                </c:pt>
                <c:pt idx="4666">
                  <c:v>3.6988049244487651E-5</c:v>
                </c:pt>
                <c:pt idx="4667">
                  <c:v>3.7032646083080618E-5</c:v>
                </c:pt>
                <c:pt idx="4668">
                  <c:v>3.7077572160079302E-5</c:v>
                </c:pt>
                <c:pt idx="4669">
                  <c:v>3.712285740624787E-5</c:v>
                </c:pt>
                <c:pt idx="4670">
                  <c:v>3.7168471890822147E-5</c:v>
                </c:pt>
                <c:pt idx="4671">
                  <c:v>3.7214445544566308E-5</c:v>
                </c:pt>
                <c:pt idx="4672">
                  <c:v>3.7260718505952034E-5</c:v>
                </c:pt>
                <c:pt idx="4673">
                  <c:v>3.7307350636507629E-5</c:v>
                </c:pt>
                <c:pt idx="4674">
                  <c:v>3.7354341936233107E-5</c:v>
                </c:pt>
                <c:pt idx="4675">
                  <c:v>3.7401632543600143E-5</c:v>
                </c:pt>
                <c:pt idx="4676">
                  <c:v>3.7449312250901215E-5</c:v>
                </c:pt>
                <c:pt idx="4677">
                  <c:v>3.7497321196608004E-5</c:v>
                </c:pt>
                <c:pt idx="4678">
                  <c:v>3.7545629449956358E-5</c:v>
                </c:pt>
                <c:pt idx="4679">
                  <c:v>3.7594326803238747E-5</c:v>
                </c:pt>
                <c:pt idx="4680">
                  <c:v>3.7643353394926859E-5</c:v>
                </c:pt>
                <c:pt idx="4681">
                  <c:v>3.7665113060468525E-5</c:v>
                </c:pt>
                <c:pt idx="4682">
                  <c:v>3.7423003109207781E-5</c:v>
                </c:pt>
                <c:pt idx="4683">
                  <c:v>3.7181102673296123E-5</c:v>
                </c:pt>
                <c:pt idx="4684">
                  <c:v>3.6939531475790196E-5</c:v>
                </c:pt>
                <c:pt idx="4685">
                  <c:v>3.6698229655161675E-5</c:v>
                </c:pt>
                <c:pt idx="4686">
                  <c:v>3.6457227142174718E-5</c:v>
                </c:pt>
                <c:pt idx="4687">
                  <c:v>3.6216494006065167E-5</c:v>
                </c:pt>
                <c:pt idx="4688">
                  <c:v>3.5976090108361334E-5</c:v>
                </c:pt>
                <c:pt idx="4689">
                  <c:v>3.5735925656770753E-5</c:v>
                </c:pt>
                <c:pt idx="4690">
                  <c:v>3.5496120374350055E-5</c:v>
                </c:pt>
                <c:pt idx="4691">
                  <c:v>3.5256584468806756E-5</c:v>
                </c:pt>
                <c:pt idx="4692">
                  <c:v>3.501728800937671E-5</c:v>
                </c:pt>
                <c:pt idx="4693">
                  <c:v>3.4778320788352382E-5</c:v>
                </c:pt>
                <c:pt idx="4694">
                  <c:v>3.4539593013441306E-5</c:v>
                </c:pt>
                <c:pt idx="4695">
                  <c:v>3.4301224407700107E-5</c:v>
                </c:pt>
                <c:pt idx="4696">
                  <c:v>3.4063065317308002E-5</c:v>
                </c:pt>
                <c:pt idx="4697">
                  <c:v>3.3825295326849925E-5</c:v>
                </c:pt>
                <c:pt idx="4698">
                  <c:v>3.3587734851740949E-5</c:v>
                </c:pt>
                <c:pt idx="4699">
                  <c:v>3.3350503615037698E-5</c:v>
                </c:pt>
                <c:pt idx="4700">
                  <c:v>3.3113571685976004E-5</c:v>
                </c:pt>
                <c:pt idx="4701">
                  <c:v>3.2876879203027556E-5</c:v>
                </c:pt>
                <c:pt idx="4702">
                  <c:v>3.2640545889248985E-5</c:v>
                </c:pt>
                <c:pt idx="4703">
                  <c:v>3.2404422090819514E-5</c:v>
                </c:pt>
                <c:pt idx="4704">
                  <c:v>3.2168627530795761E-5</c:v>
                </c:pt>
                <c:pt idx="4705">
                  <c:v>3.193310234764942E-5</c:v>
                </c:pt>
                <c:pt idx="4706">
                  <c:v>3.1697906402908789E-5</c:v>
                </c:pt>
                <c:pt idx="4707">
                  <c:v>3.1462919973517259E-5</c:v>
                </c:pt>
                <c:pt idx="4708">
                  <c:v>3.1228322644059757E-5</c:v>
                </c:pt>
                <c:pt idx="4709">
                  <c:v>3.0993994691479668E-5</c:v>
                </c:pt>
                <c:pt idx="4710">
                  <c:v>3.0759906185012826E-5</c:v>
                </c:pt>
                <c:pt idx="4711">
                  <c:v>3.0526146916951707E-5</c:v>
                </c:pt>
                <c:pt idx="4712">
                  <c:v>3.0292627095003835E-5</c:v>
                </c:pt>
                <c:pt idx="4713">
                  <c:v>3.0059436511461686E-5</c:v>
                </c:pt>
                <c:pt idx="4714">
                  <c:v>2.9826509318644113E-5</c:v>
                </c:pt>
                <c:pt idx="4715">
                  <c:v>2.9593914357308672E-5</c:v>
                </c:pt>
                <c:pt idx="4716">
                  <c:v>2.9361549862857238E-5</c:v>
                </c:pt>
                <c:pt idx="4717">
                  <c:v>2.9129550523728511E-5</c:v>
                </c:pt>
                <c:pt idx="4718">
                  <c:v>2.8897829540706435E-5</c:v>
                </c:pt>
                <c:pt idx="4719">
                  <c:v>2.8666318073033457E-5</c:v>
                </c:pt>
                <c:pt idx="4720">
                  <c:v>2.8435177746836016E-5</c:v>
                </c:pt>
                <c:pt idx="4721">
                  <c:v>2.8204255915216921E-5</c:v>
                </c:pt>
                <c:pt idx="4722">
                  <c:v>2.7973690259691281E-5</c:v>
                </c:pt>
                <c:pt idx="4723">
                  <c:v>2.7743346091820399E-5</c:v>
                </c:pt>
                <c:pt idx="4724">
                  <c:v>2.7513355106966567E-5</c:v>
                </c:pt>
                <c:pt idx="4725">
                  <c:v>2.7283594588996731E-5</c:v>
                </c:pt>
                <c:pt idx="4726">
                  <c:v>2.7054178274814699E-5</c:v>
                </c:pt>
                <c:pt idx="4727">
                  <c:v>2.6825055282121394E-5</c:v>
                </c:pt>
                <c:pt idx="4728">
                  <c:v>2.6596162756312097E-5</c:v>
                </c:pt>
                <c:pt idx="4729">
                  <c:v>2.6367614434290597E-5</c:v>
                </c:pt>
                <c:pt idx="4730">
                  <c:v>2.6139287599923858E-5</c:v>
                </c:pt>
                <c:pt idx="4731">
                  <c:v>2.5911334900109069E-5</c:v>
                </c:pt>
                <c:pt idx="4732">
                  <c:v>2.5683594708719788E-5</c:v>
                </c:pt>
                <c:pt idx="4733">
                  <c:v>2.5456201714194723E-5</c:v>
                </c:pt>
                <c:pt idx="4734">
                  <c:v>2.5229105034234804E-5</c:v>
                </c:pt>
                <c:pt idx="4735">
                  <c:v>2.5002232835006062E-5</c:v>
                </c:pt>
                <c:pt idx="4736">
                  <c:v>2.4775710825717951E-5</c:v>
                </c:pt>
                <c:pt idx="4737">
                  <c:v>2.4549413297161006E-5</c:v>
                </c:pt>
                <c:pt idx="4738">
                  <c:v>2.4323477930850356E-5</c:v>
                </c:pt>
                <c:pt idx="4739">
                  <c:v>2.4097758066041631E-5</c:v>
                </c:pt>
                <c:pt idx="4740">
                  <c:v>2.3872391384249951E-5</c:v>
                </c:pt>
                <c:pt idx="4741">
                  <c:v>2.3647249183189445E-5</c:v>
                </c:pt>
                <c:pt idx="4742">
                  <c:v>2.3422466151298812E-5</c:v>
                </c:pt>
                <c:pt idx="4743">
                  <c:v>2.3197970454744087E-5</c:v>
                </c:pt>
                <c:pt idx="4744">
                  <c:v>2.2973702231996946E-5</c:v>
                </c:pt>
                <c:pt idx="4745">
                  <c:v>2.2749772226884768E-5</c:v>
                </c:pt>
                <c:pt idx="4746">
                  <c:v>2.2526078674809429E-5</c:v>
                </c:pt>
                <c:pt idx="4747">
                  <c:v>2.2302747284980384E-5</c:v>
                </c:pt>
                <c:pt idx="4748">
                  <c:v>2.2079628403576848E-5</c:v>
                </c:pt>
                <c:pt idx="4749">
                  <c:v>2.1856859712113936E-5</c:v>
                </c:pt>
                <c:pt idx="4750">
                  <c:v>2.1634333459840696E-5</c:v>
                </c:pt>
                <c:pt idx="4751">
                  <c:v>2.1412145425202423E-5</c:v>
                </c:pt>
                <c:pt idx="4752">
                  <c:v>2.1190244725900049E-5</c:v>
                </c:pt>
                <c:pt idx="4753">
                  <c:v>2.0968580479634507E-5</c:v>
                </c:pt>
                <c:pt idx="4754">
                  <c:v>2.0747248464851107E-5</c:v>
                </c:pt>
                <c:pt idx="4755">
                  <c:v>2.0526164875410199E-5</c:v>
                </c:pt>
                <c:pt idx="4756">
                  <c:v>2.0305434468986341E-5</c:v>
                </c:pt>
                <c:pt idx="4757">
                  <c:v>2.0084919564064407E-5</c:v>
                </c:pt>
                <c:pt idx="4758">
                  <c:v>1.9864751856006685E-5</c:v>
                </c:pt>
                <c:pt idx="4759">
                  <c:v>1.964481461483297E-5</c:v>
                </c:pt>
                <c:pt idx="4760">
                  <c:v>1.9425227563599882E-5</c:v>
                </c:pt>
                <c:pt idx="4761">
                  <c:v>1.9205936826931941E-5</c:v>
                </c:pt>
                <c:pt idx="4762">
                  <c:v>1.8986867577918758E-5</c:v>
                </c:pt>
                <c:pt idx="4763">
                  <c:v>1.8768157498075448E-5</c:v>
                </c:pt>
                <c:pt idx="4764">
                  <c:v>1.8549659926657657E-5</c:v>
                </c:pt>
                <c:pt idx="4765">
                  <c:v>1.8331521524409736E-5</c:v>
                </c:pt>
                <c:pt idx="4766">
                  <c:v>1.8113604609816573E-5</c:v>
                </c:pt>
                <c:pt idx="4767">
                  <c:v>1.7896055843622532E-5</c:v>
                </c:pt>
                <c:pt idx="4768">
                  <c:v>1.7678725572006834E-5</c:v>
                </c:pt>
                <c:pt idx="4769">
                  <c:v>1.7461739504178933E-5</c:v>
                </c:pt>
                <c:pt idx="4770">
                  <c:v>1.7245046757839762E-5</c:v>
                </c:pt>
                <c:pt idx="4771">
                  <c:v>1.7028569513002523E-5</c:v>
                </c:pt>
                <c:pt idx="4772">
                  <c:v>1.6812454430411572E-5</c:v>
                </c:pt>
                <c:pt idx="4773">
                  <c:v>1.6596569814704625E-5</c:v>
                </c:pt>
                <c:pt idx="4774">
                  <c:v>1.6381032395861894E-5</c:v>
                </c:pt>
                <c:pt idx="4775">
                  <c:v>1.6165713471597498E-5</c:v>
                </c:pt>
                <c:pt idx="4776">
                  <c:v>1.5950756709579401E-5</c:v>
                </c:pt>
                <c:pt idx="4777">
                  <c:v>1.5736036400598135E-5</c:v>
                </c:pt>
                <c:pt idx="4778">
                  <c:v>1.552164533002259E-5</c:v>
                </c:pt>
                <c:pt idx="4779">
                  <c:v>1.5307562546317855E-5</c:v>
                </c:pt>
                <c:pt idx="4780">
                  <c:v>1.5093686284885801E-5</c:v>
                </c:pt>
                <c:pt idx="4781">
                  <c:v>1.4880178171852868E-5</c:v>
                </c:pt>
                <c:pt idx="4782">
                  <c:v>1.4666879574169031E-5</c:v>
                </c:pt>
                <c:pt idx="4783">
                  <c:v>1.4453955111037149E-5</c:v>
                </c:pt>
                <c:pt idx="4784">
                  <c:v>1.4241249142483606E-5</c:v>
                </c:pt>
                <c:pt idx="4785">
                  <c:v>1.4028893363870695E-5</c:v>
                </c:pt>
                <c:pt idx="4786">
                  <c:v>1.3816753086759707E-5</c:v>
                </c:pt>
                <c:pt idx="4787">
                  <c:v>1.3604977964971428E-5</c:v>
                </c:pt>
                <c:pt idx="4788">
                  <c:v>1.339349017851905E-5</c:v>
                </c:pt>
                <c:pt idx="4789">
                  <c:v>1.3182232858950674E-5</c:v>
                </c:pt>
                <c:pt idx="4790">
                  <c:v>1.2971313757017266E-5</c:v>
                </c:pt>
                <c:pt idx="4791">
                  <c:v>1.2760622128891448E-5</c:v>
                </c:pt>
                <c:pt idx="4792">
                  <c:v>1.2550289669935504E-5</c:v>
                </c:pt>
                <c:pt idx="4793">
                  <c:v>1.2340178698634319E-5</c:v>
                </c:pt>
                <c:pt idx="4794">
                  <c:v>1.2130432882655839E-5</c:v>
                </c:pt>
                <c:pt idx="4795">
                  <c:v>1.1920896582026457E-5</c:v>
                </c:pt>
                <c:pt idx="4796">
                  <c:v>1.1711728429796195E-5</c:v>
                </c:pt>
                <c:pt idx="4797">
                  <c:v>1.1502838633672588E-5</c:v>
                </c:pt>
                <c:pt idx="4798">
                  <c:v>1.1294173318280154E-5</c:v>
                </c:pt>
                <c:pt idx="4799">
                  <c:v>1.1085858192828348E-5</c:v>
                </c:pt>
                <c:pt idx="4800">
                  <c:v>1.0877788499642626E-5</c:v>
                </c:pt>
                <c:pt idx="4801">
                  <c:v>1.0670033079480545E-5</c:v>
                </c:pt>
                <c:pt idx="4802">
                  <c:v>1.0462544043119456E-5</c:v>
                </c:pt>
                <c:pt idx="4803">
                  <c:v>1.0255381252087671E-5</c:v>
                </c:pt>
                <c:pt idx="4804">
                  <c:v>1.0048451921016305E-5</c:v>
                </c:pt>
                <c:pt idx="4805">
                  <c:v>9.8418787660383994E-6</c:v>
                </c:pt>
                <c:pt idx="4806">
                  <c:v>9.6355899533199794E-6</c:v>
                </c:pt>
                <c:pt idx="4807">
                  <c:v>9.4295405867148108E-6</c:v>
                </c:pt>
                <c:pt idx="4808">
                  <c:v>9.2238324308210254E-6</c:v>
                </c:pt>
                <c:pt idx="4809">
                  <c:v>9.0183218179706696E-6</c:v>
                </c:pt>
                <c:pt idx="4810">
                  <c:v>8.8132062912071798E-6</c:v>
                </c:pt>
                <c:pt idx="4811">
                  <c:v>8.6083032728691975E-6</c:v>
                </c:pt>
                <c:pt idx="4812">
                  <c:v>8.4037624167775101E-6</c:v>
                </c:pt>
                <c:pt idx="4813">
                  <c:v>8.1994280829584997E-6</c:v>
                </c:pt>
                <c:pt idx="4814">
                  <c:v>7.9954469321565352E-6</c:v>
                </c:pt>
                <c:pt idx="4815">
                  <c:v>7.7917591028433032E-6</c:v>
                </c:pt>
                <c:pt idx="4816">
                  <c:v>7.5882987473376575E-6</c:v>
                </c:pt>
                <c:pt idx="4817">
                  <c:v>7.3851975610018897E-6</c:v>
                </c:pt>
                <c:pt idx="4818">
                  <c:v>7.1823118761680481E-6</c:v>
                </c:pt>
                <c:pt idx="4819">
                  <c:v>6.9797823674276658E-6</c:v>
                </c:pt>
                <c:pt idx="4820">
                  <c:v>6.7774863186477037E-6</c:v>
                </c:pt>
                <c:pt idx="4821">
                  <c:v>6.5755314805791239E-6</c:v>
                </c:pt>
                <c:pt idx="4822">
                  <c:v>6.3738789432285232E-6</c:v>
                </c:pt>
                <c:pt idx="4823">
                  <c:v>6.1724359212270173E-6</c:v>
                </c:pt>
                <c:pt idx="4824">
                  <c:v>5.9713371030133098E-6</c:v>
                </c:pt>
                <c:pt idx="4825">
                  <c:v>5.7704986824477612E-6</c:v>
                </c:pt>
                <c:pt idx="4826">
                  <c:v>5.569986507211518E-6</c:v>
                </c:pt>
                <c:pt idx="4827">
                  <c:v>5.369707791935694E-6</c:v>
                </c:pt>
                <c:pt idx="4828">
                  <c:v>5.1697672942948363E-6</c:v>
                </c:pt>
                <c:pt idx="4829">
                  <c:v>4.9700782150728935E-6</c:v>
                </c:pt>
                <c:pt idx="4830">
                  <c:v>4.7707333396387474E-6</c:v>
                </c:pt>
                <c:pt idx="4831">
                  <c:v>4.654841420825347E-6</c:v>
                </c:pt>
                <c:pt idx="4832">
                  <c:v>4.543564825844855E-6</c:v>
                </c:pt>
                <c:pt idx="4833">
                  <c:v>4.4323211547049366E-6</c:v>
                </c:pt>
                <c:pt idx="4834">
                  <c:v>4.3210146289602888E-6</c:v>
                </c:pt>
                <c:pt idx="4835">
                  <c:v>4.2097290547505511E-6</c:v>
                </c:pt>
                <c:pt idx="4836">
                  <c:v>4.098398584394578E-6</c:v>
                </c:pt>
                <c:pt idx="4837">
                  <c:v>3.9870651209621905E-6</c:v>
                </c:pt>
                <c:pt idx="4838">
                  <c:v>3.8757047198420616E-6</c:v>
                </c:pt>
                <c:pt idx="4839">
                  <c:v>3.7643443187219327E-6</c:v>
                </c:pt>
                <c:pt idx="4840">
                  <c:v>3.652986910678219E-6</c:v>
                </c:pt>
                <c:pt idx="4841">
                  <c:v>3.5415696411061929E-6</c:v>
                </c:pt>
                <c:pt idx="4842">
                  <c:v>3.4301733230690765E-6</c:v>
                </c:pt>
                <c:pt idx="4843">
                  <c:v>3.3187111573508159E-6</c:v>
                </c:pt>
                <c:pt idx="4844">
                  <c:v>3.2072908947023741E-6</c:v>
                </c:pt>
                <c:pt idx="4845">
                  <c:v>3.0958047843727886E-6</c:v>
                </c:pt>
                <c:pt idx="4846">
                  <c:v>2.9843495027302844E-6</c:v>
                </c:pt>
                <c:pt idx="4847">
                  <c:v>2.8728295706372023E-6</c:v>
                </c:pt>
                <c:pt idx="4848">
                  <c:v>2.7613269983873304E-6</c:v>
                </c:pt>
                <c:pt idx="4849">
                  <c:v>2.6498181406769858E-6</c:v>
                </c:pt>
                <c:pt idx="4850">
                  <c:v>2.5382548089758771E-6</c:v>
                </c:pt>
                <c:pt idx="4851">
                  <c:v>2.4267055447339216E-6</c:v>
                </c:pt>
                <c:pt idx="4852">
                  <c:v>2.3151059968081832E-6</c:v>
                </c:pt>
                <c:pt idx="4853">
                  <c:v>2.2035276997249962E-6</c:v>
                </c:pt>
                <c:pt idx="4854">
                  <c:v>2.0918952279586858E-6</c:v>
                </c:pt>
                <c:pt idx="4855">
                  <c:v>1.9802723340369058E-6</c:v>
                </c:pt>
                <c:pt idx="4856">
                  <c:v>1.8686177135051198E-6</c:v>
                </c:pt>
                <c:pt idx="4857">
                  <c:v>1.756969378433807E-6</c:v>
                </c:pt>
                <c:pt idx="4858">
                  <c:v>1.6453198461319276E-6</c:v>
                </c:pt>
                <c:pt idx="4859">
                  <c:v>1.5335921945356002E-6</c:v>
                </c:pt>
                <c:pt idx="4860">
                  <c:v>1.4219055480861669E-6</c:v>
                </c:pt>
                <c:pt idx="4861">
                  <c:v>1.3101500608791741E-6</c:v>
                </c:pt>
                <c:pt idx="4862">
                  <c:v>1.1984265995898287E-6</c:v>
                </c:pt>
                <c:pt idx="4863">
                  <c:v>1.0866381885422641E-6</c:v>
                </c:pt>
                <c:pt idx="4864">
                  <c:v>9.7489257848744284E-7</c:v>
                </c:pt>
                <c:pt idx="4865">
                  <c:v>8.6308142005911918E-7</c:v>
                </c:pt>
                <c:pt idx="4866">
                  <c:v>7.5129091385806341E-7</c:v>
                </c:pt>
                <c:pt idx="4867">
                  <c:v>6.3947077620049297E-7</c:v>
                </c:pt>
                <c:pt idx="4868">
                  <c:v>5.2761711608706745E-7</c:v>
                </c:pt>
                <c:pt idx="4869">
                  <c:v>4.1577423104873808E-7</c:v>
                </c:pt>
                <c:pt idx="4870">
                  <c:v>3.0388704847945732E-7</c:v>
                </c:pt>
                <c:pt idx="4871">
                  <c:v>1.9201492108454722E-7</c:v>
                </c:pt>
                <c:pt idx="4872">
                  <c:v>8.0087302052891257E-8</c:v>
                </c:pt>
                <c:pt idx="4873">
                  <c:v>-3.1824543466054321E-8</c:v>
                </c:pt>
                <c:pt idx="4874">
                  <c:v>-1.4378427820765004E-7</c:v>
                </c:pt>
                <c:pt idx="4875">
                  <c:v>-2.5572934687480921E-7</c:v>
                </c:pt>
                <c:pt idx="4876">
                  <c:v>-3.6768626812457424E-7</c:v>
                </c:pt>
                <c:pt idx="4877">
                  <c:v>-4.7969556821161282E-7</c:v>
                </c:pt>
                <c:pt idx="4878">
                  <c:v>-5.9168361745610051E-7</c:v>
                </c:pt>
                <c:pt idx="4879">
                  <c:v>-7.0372673930663582E-7</c:v>
                </c:pt>
                <c:pt idx="4880">
                  <c:v>-8.1574861031462014E-7</c:v>
                </c:pt>
                <c:pt idx="4881">
                  <c:v>-9.2782046569874569E-7</c:v>
                </c:pt>
                <c:pt idx="4882">
                  <c:v>-1.0398764577778681E-6</c:v>
                </c:pt>
                <c:pt idx="4883">
                  <c:v>-1.1519767473879421E-6</c:v>
                </c:pt>
                <c:pt idx="4884">
                  <c:v>-1.2640584799242391E-6</c:v>
                </c:pt>
                <c:pt idx="4885">
                  <c:v>-1.3761662522253523E-6</c:v>
                </c:pt>
                <c:pt idx="4886">
                  <c:v>-1.4883198185956246E-6</c:v>
                </c:pt>
                <c:pt idx="4887">
                  <c:v>-1.6004620112755175E-6</c:v>
                </c:pt>
                <c:pt idx="4888">
                  <c:v>-1.7126595758690994E-6</c:v>
                </c:pt>
                <c:pt idx="4889">
                  <c:v>-1.8248269103908838E-6</c:v>
                </c:pt>
                <c:pt idx="4890">
                  <c:v>-1.9370457258270167E-6</c:v>
                </c:pt>
                <c:pt idx="4891">
                  <c:v>-2.0492438890358821E-6</c:v>
                </c:pt>
                <c:pt idx="4892">
                  <c:v>-2.1614989206966447E-6</c:v>
                </c:pt>
                <c:pt idx="4893">
                  <c:v>-2.2737371911294794E-6</c:v>
                </c:pt>
                <c:pt idx="4894">
                  <c:v>-2.3859955151742991E-6</c:v>
                </c:pt>
                <c:pt idx="4895">
                  <c:v>-2.4982987353653529E-6</c:v>
                </c:pt>
                <c:pt idx="4896">
                  <c:v>-2.6105872894819702E-6</c:v>
                </c:pt>
                <c:pt idx="4897">
                  <c:v>-2.7229216376677468E-6</c:v>
                </c:pt>
                <c:pt idx="4898">
                  <c:v>-2.8352260550893672E-6</c:v>
                </c:pt>
                <c:pt idx="4899">
                  <c:v>-2.9476005104991132E-6</c:v>
                </c:pt>
                <c:pt idx="4900">
                  <c:v>-3.0599537150663085E-6</c:v>
                </c:pt>
                <c:pt idx="4901">
                  <c:v>-3.1723527137026627E-6</c:v>
                </c:pt>
                <c:pt idx="4902">
                  <c:v>-3.284727767727692E-6</c:v>
                </c:pt>
                <c:pt idx="4903">
                  <c:v>-3.3971357455932937E-6</c:v>
                </c:pt>
                <c:pt idx="4904">
                  <c:v>-3.5095736542230511E-6</c:v>
                </c:pt>
                <c:pt idx="4905">
                  <c:v>-3.6220175490056402E-6</c:v>
                </c:pt>
                <c:pt idx="4906">
                  <c:v>-3.7345003537816322E-6</c:v>
                </c:pt>
                <c:pt idx="4907">
                  <c:v>-3.8469652000991305E-6</c:v>
                </c:pt>
                <c:pt idx="4908">
                  <c:v>-3.9594809287156948E-6</c:v>
                </c:pt>
                <c:pt idx="4909">
                  <c:v>-4.071978698873765E-6</c:v>
                </c:pt>
                <c:pt idx="4910">
                  <c:v>-4.1844974205667454E-6</c:v>
                </c:pt>
                <c:pt idx="4911">
                  <c:v>-4.2970640314823747E-6</c:v>
                </c:pt>
                <c:pt idx="4912">
                  <c:v>-4.4096216631687582E-6</c:v>
                </c:pt>
                <c:pt idx="4913">
                  <c:v>-4.5222122186957128E-6</c:v>
                </c:pt>
                <c:pt idx="4914">
                  <c:v>-4.6348027742226682E-6</c:v>
                </c:pt>
                <c:pt idx="4915">
                  <c:v>-4.7474232605137794E-6</c:v>
                </c:pt>
                <c:pt idx="4916">
                  <c:v>-4.8600287814228128E-6</c:v>
                </c:pt>
                <c:pt idx="4917">
                  <c:v>-4.9727001500129898E-6</c:v>
                </c:pt>
                <c:pt idx="4918">
                  <c:v>-5.0853415878390103E-6</c:v>
                </c:pt>
                <c:pt idx="4919">
                  <c:v>-5.1980099633527721E-6</c:v>
                </c:pt>
                <c:pt idx="4920">
                  <c:v>-5.3107172488599372E-6</c:v>
                </c:pt>
                <c:pt idx="4921">
                  <c:v>-5.4234125620614388E-6</c:v>
                </c:pt>
                <c:pt idx="4922">
                  <c:v>-5.5361557644855918E-6</c:v>
                </c:pt>
                <c:pt idx="4923">
                  <c:v>-5.6488869946040813E-6</c:v>
                </c:pt>
                <c:pt idx="4924">
                  <c:v>-5.7616661139452215E-6</c:v>
                </c:pt>
                <c:pt idx="4925">
                  <c:v>-5.8744302679042829E-6</c:v>
                </c:pt>
                <c:pt idx="4926">
                  <c:v>-5.9872393180095805E-6</c:v>
                </c:pt>
                <c:pt idx="4927">
                  <c:v>-6.1000334027327986E-6</c:v>
                </c:pt>
                <c:pt idx="4928">
                  <c:v>-6.2128454459145106E-6</c:v>
                </c:pt>
                <c:pt idx="4929">
                  <c:v>-6.3257053783188724E-6</c:v>
                </c:pt>
                <c:pt idx="4930">
                  <c:v>-6.438544359188325E-6</c:v>
                </c:pt>
                <c:pt idx="4931">
                  <c:v>-6.5514342223568443E-6</c:v>
                </c:pt>
                <c:pt idx="4932">
                  <c:v>-6.6643121132197001E-6</c:v>
                </c:pt>
                <c:pt idx="4933">
                  <c:v>-6.7772438794580379E-6</c:v>
                </c:pt>
                <c:pt idx="4934">
                  <c:v>-6.8901457149322181E-6</c:v>
                </c:pt>
                <c:pt idx="4935">
                  <c:v>-7.0031074119347125E-6</c:v>
                </c:pt>
                <c:pt idx="4936">
                  <c:v>-7.1160511504787129E-6</c:v>
                </c:pt>
                <c:pt idx="4937">
                  <c:v>-7.2290068613283751E-6</c:v>
                </c:pt>
                <c:pt idx="4938">
                  <c:v>-7.3420134544771032E-6</c:v>
                </c:pt>
                <c:pt idx="4939">
                  <c:v>-7.4550050822437543E-6</c:v>
                </c:pt>
                <c:pt idx="4940">
                  <c:v>-7.5680475923094686E-6</c:v>
                </c:pt>
                <c:pt idx="4941">
                  <c:v>-7.6810751369931068E-6</c:v>
                </c:pt>
                <c:pt idx="4942">
                  <c:v>-7.7941415916701482E-6</c:v>
                </c:pt>
                <c:pt idx="4943">
                  <c:v>-7.907202060194359E-6</c:v>
                </c:pt>
                <c:pt idx="4944">
                  <c:v>-8.0203074248648019E-6</c:v>
                </c:pt>
                <c:pt idx="4945">
                  <c:v>-8.1333918380003364E-6</c:v>
                </c:pt>
                <c:pt idx="4946">
                  <c:v>-8.2465061819000284E-6</c:v>
                </c:pt>
                <c:pt idx="4947">
                  <c:v>-8.3596534496402915E-6</c:v>
                </c:pt>
                <c:pt idx="4948">
                  <c:v>-8.472794731227724E-6</c:v>
                </c:pt>
                <c:pt idx="4949">
                  <c:v>-8.5859868951142224E-6</c:v>
                </c:pt>
                <c:pt idx="4950">
                  <c:v>-8.6991491282365634E-6</c:v>
                </c:pt>
                <c:pt idx="4951">
                  <c:v>-8.8123682298108006E-6</c:v>
                </c:pt>
                <c:pt idx="4952">
                  <c:v>-8.9255813452322091E-6</c:v>
                </c:pt>
                <c:pt idx="4953">
                  <c:v>-9.0388273844941887E-6</c:v>
                </c:pt>
                <c:pt idx="4954">
                  <c:v>-9.1520704306797512E-6</c:v>
                </c:pt>
                <c:pt idx="4955">
                  <c:v>-9.265319463018146E-6</c:v>
                </c:pt>
                <c:pt idx="4956">
                  <c:v>-9.3786253638084388E-6</c:v>
                </c:pt>
                <c:pt idx="4957">
                  <c:v>-9.4919133061402351E-6</c:v>
                </c:pt>
                <c:pt idx="4958">
                  <c:v>-9.6052431515418532E-6</c:v>
                </c:pt>
                <c:pt idx="4959">
                  <c:v>-9.7185640177142239E-6</c:v>
                </c:pt>
                <c:pt idx="4960">
                  <c:v>-9.8319327731092419E-6</c:v>
                </c:pt>
                <c:pt idx="4961">
                  <c:v>-9.9452835700457701E-6</c:v>
                </c:pt>
                <c:pt idx="4962">
                  <c:v>-1.0058697221587025E-5</c:v>
                </c:pt>
                <c:pt idx="4963">
                  <c:v>-1.0172077949287707E-5</c:v>
                </c:pt>
                <c:pt idx="4964">
                  <c:v>-1.0285467656217637E-5</c:v>
                </c:pt>
                <c:pt idx="4965">
                  <c:v>-1.0398926203905126E-5</c:v>
                </c:pt>
                <c:pt idx="4966">
                  <c:v>-1.0512351827752045E-5</c:v>
                </c:pt>
                <c:pt idx="4967">
                  <c:v>-1.0625837313127273E-5</c:v>
                </c:pt>
                <c:pt idx="4968">
                  <c:v>-1.0739310826196839E-5</c:v>
                </c:pt>
                <c:pt idx="4969">
                  <c:v>-1.0852820256183396E-5</c:v>
                </c:pt>
                <c:pt idx="4970">
                  <c:v>-1.0966320706940706E-5</c:v>
                </c:pt>
                <c:pt idx="4971">
                  <c:v>-1.1079869046920662E-5</c:v>
                </c:pt>
                <c:pt idx="4972">
                  <c:v>-1.1193399428442127E-5</c:v>
                </c:pt>
                <c:pt idx="4973">
                  <c:v>-1.1306950761498502E-5</c:v>
                </c:pt>
                <c:pt idx="4974">
                  <c:v>-1.1420552976853941E-5</c:v>
                </c:pt>
                <c:pt idx="4975">
                  <c:v>-1.1534131247598056E-5</c:v>
                </c:pt>
                <c:pt idx="4976">
                  <c:v>-1.1647772372946898E-5</c:v>
                </c:pt>
                <c:pt idx="4977">
                  <c:v>-1.1761374588302339E-5</c:v>
                </c:pt>
                <c:pt idx="4978">
                  <c:v>-1.1875045644415338E-5</c:v>
                </c:pt>
                <c:pt idx="4979">
                  <c:v>-1.1988689762840596E-5</c:v>
                </c:pt>
                <c:pt idx="4980">
                  <c:v>-1.2102381770488505E-5</c:v>
                </c:pt>
                <c:pt idx="4981">
                  <c:v>-1.2216073778136415E-5</c:v>
                </c:pt>
                <c:pt idx="4982">
                  <c:v>-1.2329765785784323E-5</c:v>
                </c:pt>
                <c:pt idx="4983">
                  <c:v>-1.2443502689578466E-5</c:v>
                </c:pt>
                <c:pt idx="4984">
                  <c:v>-1.2557233607219777E-5</c:v>
                </c:pt>
                <c:pt idx="4985">
                  <c:v>-1.2671006427930909E-5</c:v>
                </c:pt>
                <c:pt idx="4986">
                  <c:v>-1.278477924864204E-5</c:v>
                </c:pt>
                <c:pt idx="4987">
                  <c:v>-1.2898584993193744E-5</c:v>
                </c:pt>
                <c:pt idx="4988">
                  <c:v>-1.3012384751592616E-5</c:v>
                </c:pt>
                <c:pt idx="4989">
                  <c:v>-1.3126226413061306E-5</c:v>
                </c:pt>
                <c:pt idx="4990">
                  <c:v>-1.3240047122995087E-5</c:v>
                </c:pt>
                <c:pt idx="4991">
                  <c:v>-1.3353897763693024E-5</c:v>
                </c:pt>
                <c:pt idx="4992">
                  <c:v>-1.3467793300537197E-5</c:v>
                </c:pt>
                <c:pt idx="4993">
                  <c:v>-1.3581661899693628E-5</c:v>
                </c:pt>
                <c:pt idx="4994">
                  <c:v>-1.3695590360378373E-5</c:v>
                </c:pt>
                <c:pt idx="4995">
                  <c:v>-1.3809521814139532E-5</c:v>
                </c:pt>
                <c:pt idx="4996">
                  <c:v>-1.3923474219435601E-5</c:v>
                </c:pt>
                <c:pt idx="4997">
                  <c:v>-1.4037408666273176E-5</c:v>
                </c:pt>
                <c:pt idx="4998">
                  <c:v>-1.4151364064645661E-5</c:v>
                </c:pt>
                <c:pt idx="4999">
                  <c:v>-1.4265364359164379E-5</c:v>
                </c:pt>
                <c:pt idx="5000">
                  <c:v>-1.4379367646759515E-5</c:v>
                </c:pt>
                <c:pt idx="5001">
                  <c:v>-1.4493409844348055E-5</c:v>
                </c:pt>
                <c:pt idx="5002">
                  <c:v>-1.4607425104248851E-5</c:v>
                </c:pt>
                <c:pt idx="5003">
                  <c:v>-1.4721509204907208E-5</c:v>
                </c:pt>
                <c:pt idx="5004">
                  <c:v>-1.4835551402495747E-5</c:v>
                </c:pt>
                <c:pt idx="5005">
                  <c:v>-1.4949659447765429E-5</c:v>
                </c:pt>
                <c:pt idx="5006">
                  <c:v>-1.5063755520729449E-5</c:v>
                </c:pt>
                <c:pt idx="5007">
                  <c:v>-1.5177857579846299E-5</c:v>
                </c:pt>
                <c:pt idx="5008">
                  <c:v>-1.5292019500491461E-5</c:v>
                </c:pt>
                <c:pt idx="5009">
                  <c:v>-1.5406160469601719E-5</c:v>
                </c:pt>
                <c:pt idx="5010">
                  <c:v>-1.5520352321011037E-5</c:v>
                </c:pt>
                <c:pt idx="5011">
                  <c:v>-1.5634520227809032E-5</c:v>
                </c:pt>
                <c:pt idx="5012">
                  <c:v>-1.5748745003058924E-5</c:v>
                </c:pt>
                <c:pt idx="5013">
                  <c:v>-1.5862957806003152E-5</c:v>
                </c:pt>
                <c:pt idx="5014">
                  <c:v>-1.5977203532787954E-5</c:v>
                </c:pt>
                <c:pt idx="5015">
                  <c:v>-1.6091434294190676E-5</c:v>
                </c:pt>
                <c:pt idx="5016">
                  <c:v>-1.6205689000204727E-5</c:v>
                </c:pt>
                <c:pt idx="5017">
                  <c:v>-1.6319994588517841E-5</c:v>
                </c:pt>
                <c:pt idx="5018">
                  <c:v>-1.6434273239143214E-5</c:v>
                </c:pt>
                <c:pt idx="5019">
                  <c:v>-1.6548614744373314E-5</c:v>
                </c:pt>
                <c:pt idx="5020">
                  <c:v>-1.6662938291144923E-5</c:v>
                </c:pt>
                <c:pt idx="5021">
                  <c:v>-1.6777306734062766E-5</c:v>
                </c:pt>
                <c:pt idx="5022">
                  <c:v>-1.6891657218522112E-5</c:v>
                </c:pt>
                <c:pt idx="5023">
                  <c:v>-1.7006052599127696E-5</c:v>
                </c:pt>
                <c:pt idx="5024">
                  <c:v>-1.7120441993580447E-5</c:v>
                </c:pt>
                <c:pt idx="5025">
                  <c:v>-1.7234846353415277E-5</c:v>
                </c:pt>
                <c:pt idx="5026">
                  <c:v>-1.7349298602472761E-5</c:v>
                </c:pt>
                <c:pt idx="5027">
                  <c:v>-1.7463744865377408E-5</c:v>
                </c:pt>
                <c:pt idx="5028">
                  <c:v>-1.7578221059046214E-5</c:v>
                </c:pt>
                <c:pt idx="5029">
                  <c:v>-1.7692694259638601E-5</c:v>
                </c:pt>
                <c:pt idx="5030">
                  <c:v>-1.7807206370224397E-5</c:v>
                </c:pt>
                <c:pt idx="5031">
                  <c:v>-1.7921700522351695E-5</c:v>
                </c:pt>
                <c:pt idx="5032">
                  <c:v>-1.8036248549854477E-5</c:v>
                </c:pt>
                <c:pt idx="5033">
                  <c:v>-1.8150796577357259E-5</c:v>
                </c:pt>
                <c:pt idx="5034">
                  <c:v>-1.8265329639477958E-5</c:v>
                </c:pt>
                <c:pt idx="5035">
                  <c:v>-1.8379928549279806E-5</c:v>
                </c:pt>
                <c:pt idx="5036">
                  <c:v>-1.8494506507546743E-5</c:v>
                </c:pt>
                <c:pt idx="5037">
                  <c:v>-1.8609138341189162E-5</c:v>
                </c:pt>
                <c:pt idx="5038">
                  <c:v>-1.8723755209449498E-5</c:v>
                </c:pt>
                <c:pt idx="5039">
                  <c:v>-1.8838419966932492E-5</c:v>
                </c:pt>
                <c:pt idx="5040">
                  <c:v>-1.8953069759033405E-5</c:v>
                </c:pt>
                <c:pt idx="5041">
                  <c:v>-1.9067770433433378E-5</c:v>
                </c:pt>
                <c:pt idx="5042">
                  <c:v>-1.918244417014562E-5</c:v>
                </c:pt>
                <c:pt idx="5043">
                  <c:v>-1.9297144844545597E-5</c:v>
                </c:pt>
                <c:pt idx="5044">
                  <c:v>-1.9411890415091808E-5</c:v>
                </c:pt>
                <c:pt idx="5045">
                  <c:v>-1.9526618027179525E-5</c:v>
                </c:pt>
                <c:pt idx="5046">
                  <c:v>-1.9641402507719145E-5</c:v>
                </c:pt>
                <c:pt idx="5047">
                  <c:v>-1.9756163043647436E-5</c:v>
                </c:pt>
                <c:pt idx="5048">
                  <c:v>-1.9870977454951208E-5</c:v>
                </c:pt>
                <c:pt idx="5049">
                  <c:v>-1.9985767921643655E-5</c:v>
                </c:pt>
                <c:pt idx="5050">
                  <c:v>-2.0100624236017244E-5</c:v>
                </c:pt>
                <c:pt idx="5051">
                  <c:v>-2.0215441640397432E-5</c:v>
                </c:pt>
                <c:pt idx="5052">
                  <c:v>-2.033028598246536E-5</c:v>
                </c:pt>
                <c:pt idx="5053">
                  <c:v>-2.0445175220679524E-5</c:v>
                </c:pt>
                <c:pt idx="5054">
                  <c:v>-2.0560061465817272E-5</c:v>
                </c:pt>
                <c:pt idx="5055">
                  <c:v>-2.0674983627872006E-5</c:v>
                </c:pt>
                <c:pt idx="5056">
                  <c:v>-2.0789884838391831E-5</c:v>
                </c:pt>
                <c:pt idx="5057">
                  <c:v>-2.0904842917363555E-5</c:v>
                </c:pt>
                <c:pt idx="5058">
                  <c:v>-2.101979201710603E-5</c:v>
                </c:pt>
                <c:pt idx="5059">
                  <c:v>-2.1134791999147571E-5</c:v>
                </c:pt>
                <c:pt idx="5060">
                  <c:v>-2.1249765043501371E-5</c:v>
                </c:pt>
                <c:pt idx="5061">
                  <c:v>-2.1364756046313666E-5</c:v>
                </c:pt>
                <c:pt idx="5062">
                  <c:v>-2.1479797931425028E-5</c:v>
                </c:pt>
                <c:pt idx="5063">
                  <c:v>-2.1594824851154309E-5</c:v>
                </c:pt>
                <c:pt idx="5064">
                  <c:v>-2.1709896667029826E-5</c:v>
                </c:pt>
                <c:pt idx="5065">
                  <c:v>-2.1824953517523267E-5</c:v>
                </c:pt>
                <c:pt idx="5066">
                  <c:v>-2.1940064243392182E-5</c:v>
                </c:pt>
                <c:pt idx="5067">
                  <c:v>-2.2055148031573366E-5</c:v>
                </c:pt>
                <c:pt idx="5068">
                  <c:v>-2.2170294674359271E-5</c:v>
                </c:pt>
                <c:pt idx="5069">
                  <c:v>-2.2285408393304608E-5</c:v>
                </c:pt>
                <c:pt idx="5070">
                  <c:v>-2.2400561022243346E-5</c:v>
                </c:pt>
                <c:pt idx="5071">
                  <c:v>-2.2515743581946241E-5</c:v>
                </c:pt>
                <c:pt idx="5072">
                  <c:v>-2.2630926141649135E-5</c:v>
                </c:pt>
                <c:pt idx="5073">
                  <c:v>-2.2746135639039773E-5</c:v>
                </c:pt>
                <c:pt idx="5074">
                  <c:v>-2.2861345136430408E-5</c:v>
                </c:pt>
                <c:pt idx="5075">
                  <c:v>-2.2976599529967282E-5</c:v>
                </c:pt>
                <c:pt idx="5076">
                  <c:v>-2.3091841951198484E-5</c:v>
                </c:pt>
                <c:pt idx="5077">
                  <c:v>-2.3207120289346683E-5</c:v>
                </c:pt>
                <c:pt idx="5078">
                  <c:v>-2.3322398627494879E-5</c:v>
                </c:pt>
                <c:pt idx="5079">
                  <c:v>-2.3437694924101569E-5</c:v>
                </c:pt>
                <c:pt idx="5080">
                  <c:v>-2.3553018158395997E-5</c:v>
                </c:pt>
                <c:pt idx="5081">
                  <c:v>-2.3668344385766843E-5</c:v>
                </c:pt>
                <c:pt idx="5082">
                  <c:v>-2.3783715509283921E-5</c:v>
                </c:pt>
                <c:pt idx="5083">
                  <c:v>-2.3899053708960432E-5</c:v>
                </c:pt>
                <c:pt idx="5084">
                  <c:v>-2.3994544818924859E-5</c:v>
                </c:pt>
                <c:pt idx="5085">
                  <c:v>-2.4074495876139314E-5</c:v>
                </c:pt>
                <c:pt idx="5086">
                  <c:v>-2.4154704337925507E-5</c:v>
                </c:pt>
                <c:pt idx="5087">
                  <c:v>-2.4235206121200438E-5</c:v>
                </c:pt>
                <c:pt idx="5088">
                  <c:v>-2.4315944357512203E-5</c:v>
                </c:pt>
                <c:pt idx="5089">
                  <c:v>-2.4396975915312699E-5</c:v>
                </c:pt>
                <c:pt idx="5090">
                  <c:v>-2.4478234946920783E-5</c:v>
                </c:pt>
                <c:pt idx="5091">
                  <c:v>-2.4559787300017595E-5</c:v>
                </c:pt>
                <c:pt idx="5092">
                  <c:v>-2.4641579099227667E-5</c:v>
                </c:pt>
                <c:pt idx="5093">
                  <c:v>-2.4723658233773633E-5</c:v>
                </c:pt>
                <c:pt idx="5094">
                  <c:v>-2.4805970828280021E-5</c:v>
                </c:pt>
                <c:pt idx="5095">
                  <c:v>-2.4888552799663818E-5</c:v>
                </c:pt>
                <c:pt idx="5096">
                  <c:v>-2.4971416120230679E-5</c:v>
                </c:pt>
                <c:pt idx="5097">
                  <c:v>-2.5054521879987211E-5</c:v>
                </c:pt>
                <c:pt idx="5098">
                  <c:v>-2.5137914975079643E-5</c:v>
                </c:pt>
                <c:pt idx="5099">
                  <c:v>-2.5221541530132498E-5</c:v>
                </c:pt>
                <c:pt idx="5100">
                  <c:v>-2.5305461406674081E-5</c:v>
                </c:pt>
                <c:pt idx="5101">
                  <c:v>-2.5389617736252498E-5</c:v>
                </c:pt>
                <c:pt idx="5102">
                  <c:v>-2.5474055415013988E-5</c:v>
                </c:pt>
                <c:pt idx="5103">
                  <c:v>-2.5558741519117977E-5</c:v>
                </c:pt>
                <c:pt idx="5104">
                  <c:v>-2.5643688020870123E-5</c:v>
                </c:pt>
                <c:pt idx="5105">
                  <c:v>-2.5728915871805339E-5</c:v>
                </c:pt>
                <c:pt idx="5106">
                  <c:v>-2.5814386161930222E-5</c:v>
                </c:pt>
                <c:pt idx="5107">
                  <c:v>-2.5900146780467422E-5</c:v>
                </c:pt>
                <c:pt idx="5108">
                  <c:v>-2.5986140858965041E-5</c:v>
                </c:pt>
                <c:pt idx="5109">
                  <c:v>-2.6072425265874978E-5</c:v>
                </c:pt>
                <c:pt idx="5110">
                  <c:v>-2.6158943132745335E-5</c:v>
                </c:pt>
                <c:pt idx="5111">
                  <c:v>-2.6245757314180835E-5</c:v>
                </c:pt>
                <c:pt idx="5112">
                  <c:v>-2.6332801962500342E-5</c:v>
                </c:pt>
                <c:pt idx="5113">
                  <c:v>-2.6420110001544428E-5</c:v>
                </c:pt>
                <c:pt idx="5114">
                  <c:v>-2.6507711362077244E-5</c:v>
                </c:pt>
                <c:pt idx="5115">
                  <c:v>-2.6595543189494061E-5</c:v>
                </c:pt>
                <c:pt idx="5116">
                  <c:v>-2.6683668338399612E-5</c:v>
                </c:pt>
                <c:pt idx="5117">
                  <c:v>-2.6772029940341998E-5</c:v>
                </c:pt>
                <c:pt idx="5118">
                  <c:v>-2.6860675884543873E-5</c:v>
                </c:pt>
                <c:pt idx="5119">
                  <c:v>-2.6949564267935412E-5</c:v>
                </c:pt>
                <c:pt idx="5120">
                  <c:v>-2.7038742979739267E-5</c:v>
                </c:pt>
                <c:pt idx="5121">
                  <c:v>-2.7128146172274295E-5</c:v>
                </c:pt>
                <c:pt idx="5122">
                  <c:v>-2.7217827720915975E-5</c:v>
                </c:pt>
                <c:pt idx="5123">
                  <c:v>-2.7307790618740728E-5</c:v>
                </c:pt>
                <c:pt idx="5124">
                  <c:v>-2.7397989969602312E-5</c:v>
                </c:pt>
                <c:pt idx="5125">
                  <c:v>-2.7488476655799803E-5</c:v>
                </c:pt>
                <c:pt idx="5126">
                  <c:v>-2.7579202788110541E-5</c:v>
                </c:pt>
                <c:pt idx="5127">
                  <c:v>-2.7670225234986428E-5</c:v>
                </c:pt>
                <c:pt idx="5128">
                  <c:v>-2.7761475155669904E-5</c:v>
                </c:pt>
                <c:pt idx="5129">
                  <c:v>-2.7853015404765695E-5</c:v>
                </c:pt>
                <c:pt idx="5130">
                  <c:v>-2.7944792106898321E-5</c:v>
                </c:pt>
                <c:pt idx="5131">
                  <c:v>-2.8036829206679107E-5</c:v>
                </c:pt>
                <c:pt idx="5132">
                  <c:v>-2.812915962794863E-5</c:v>
                </c:pt>
                <c:pt idx="5133">
                  <c:v>-2.8221726502254982E-5</c:v>
                </c:pt>
                <c:pt idx="5134">
                  <c:v>-2.831458669805007E-5</c:v>
                </c:pt>
                <c:pt idx="5135">
                  <c:v>-2.8407674367652748E-5</c:v>
                </c:pt>
                <c:pt idx="5136">
                  <c:v>-2.8501058351820568E-5</c:v>
                </c:pt>
                <c:pt idx="5137">
                  <c:v>-2.8594675795948811E-5</c:v>
                </c:pt>
                <c:pt idx="5138">
                  <c:v>-2.8688586561565785E-5</c:v>
                </c:pt>
                <c:pt idx="5139">
                  <c:v>-2.8782721807913936E-5</c:v>
                </c:pt>
                <c:pt idx="5140">
                  <c:v>-2.8877126431139485E-5</c:v>
                </c:pt>
                <c:pt idx="5141">
                  <c:v>-2.8971830362006606E-5</c:v>
                </c:pt>
                <c:pt idx="5142">
                  <c:v>-2.9066758773604897E-5</c:v>
                </c:pt>
                <c:pt idx="5143">
                  <c:v>-2.9161983499768334E-5</c:v>
                </c:pt>
                <c:pt idx="5144">
                  <c:v>-2.9257435699739364E-5</c:v>
                </c:pt>
                <c:pt idx="5145">
                  <c:v>-2.9353184214275536E-5</c:v>
                </c:pt>
                <c:pt idx="5146">
                  <c:v>-2.9449169181848546E-5</c:v>
                </c:pt>
                <c:pt idx="5147">
                  <c:v>-2.9545441484757459E-5</c:v>
                </c:pt>
                <c:pt idx="5148">
                  <c:v>-2.9641950240703201E-5</c:v>
                </c:pt>
                <c:pt idx="5149">
                  <c:v>-2.9700856977639324E-5</c:v>
                </c:pt>
                <c:pt idx="5150">
                  <c:v>-2.9735771214027707E-5</c:v>
                </c:pt>
                <c:pt idx="5151">
                  <c:v>-2.977082612500763E-5</c:v>
                </c:pt>
                <c:pt idx="5152">
                  <c:v>-2.9806030689808336E-5</c:v>
                </c:pt>
                <c:pt idx="5153">
                  <c:v>-2.9841378922276986E-5</c:v>
                </c:pt>
                <c:pt idx="5154">
                  <c:v>-2.9876867829337177E-5</c:v>
                </c:pt>
                <c:pt idx="5155">
                  <c:v>-2.9912497410988901E-5</c:v>
                </c:pt>
                <c:pt idx="5156">
                  <c:v>-2.9948273653384988E-5</c:v>
                </c:pt>
                <c:pt idx="5157">
                  <c:v>-2.9984190570372613E-5</c:v>
                </c:pt>
                <c:pt idx="5158">
                  <c:v>-3.0020257141181019E-5</c:v>
                </c:pt>
                <c:pt idx="5159">
                  <c:v>-3.0056503296574364E-5</c:v>
                </c:pt>
                <c:pt idx="5160">
                  <c:v>-3.0092839244260179E-5</c:v>
                </c:pt>
                <c:pt idx="5161">
                  <c:v>-3.0129324845766771E-5</c:v>
                </c:pt>
                <c:pt idx="5162">
                  <c:v>-3.0165990031858303E-5</c:v>
                </c:pt>
                <c:pt idx="5163">
                  <c:v>-3.0202774941006466E-5</c:v>
                </c:pt>
                <c:pt idx="5164">
                  <c:v>-3.0239709503975404E-5</c:v>
                </c:pt>
                <c:pt idx="5165">
                  <c:v>-3.0276793720765124E-5</c:v>
                </c:pt>
                <c:pt idx="5166">
                  <c:v>-3.0313997660611472E-5</c:v>
                </c:pt>
                <c:pt idx="5167">
                  <c:v>-3.035138118504276E-5</c:v>
                </c:pt>
                <c:pt idx="5168">
                  <c:v>-3.0388884432530669E-5</c:v>
                </c:pt>
                <c:pt idx="5169">
                  <c:v>-3.0426537333839363E-5</c:v>
                </c:pt>
                <c:pt idx="5170">
                  <c:v>-3.0464339888968836E-5</c:v>
                </c:pt>
                <c:pt idx="5171">
                  <c:v>-3.0502292097919092E-5</c:v>
                </c:pt>
                <c:pt idx="5172">
                  <c:v>-3.0540393960690129E-5</c:v>
                </c:pt>
                <c:pt idx="5173">
                  <c:v>-3.0578615546517794E-5</c:v>
                </c:pt>
                <c:pt idx="5174">
                  <c:v>-3.0616986786166241E-5</c:v>
                </c:pt>
                <c:pt idx="5175">
                  <c:v>-3.065550767963547E-5</c:v>
                </c:pt>
                <c:pt idx="5176">
                  <c:v>-3.0694178226925475E-5</c:v>
                </c:pt>
                <c:pt idx="5177">
                  <c:v>-3.0732998428036262E-5</c:v>
                </c:pt>
                <c:pt idx="5178">
                  <c:v>-3.0771938352203679E-5</c:v>
                </c:pt>
                <c:pt idx="5179">
                  <c:v>-3.0811057860956037E-5</c:v>
                </c:pt>
                <c:pt idx="5180">
                  <c:v>-3.0850297092765019E-5</c:v>
                </c:pt>
                <c:pt idx="5181">
                  <c:v>-3.0889685978394776E-5</c:v>
                </c:pt>
                <c:pt idx="5182">
                  <c:v>-3.0929224517845316E-5</c:v>
                </c:pt>
                <c:pt idx="5183">
                  <c:v>-3.0968882780352486E-5</c:v>
                </c:pt>
                <c:pt idx="5184">
                  <c:v>-3.100872062744459E-5</c:v>
                </c:pt>
                <c:pt idx="5185">
                  <c:v>-3.1048678197593325E-5</c:v>
                </c:pt>
                <c:pt idx="5186">
                  <c:v>-3.1088815352326994E-5</c:v>
                </c:pt>
                <c:pt idx="5187">
                  <c:v>-3.1129042299353134E-5</c:v>
                </c:pt>
                <c:pt idx="5188">
                  <c:v>-3.1169448830964215E-5</c:v>
                </c:pt>
                <c:pt idx="5189">
                  <c:v>-3.1210005016396072E-5</c:v>
                </c:pt>
                <c:pt idx="5190">
                  <c:v>-3.1250680924884559E-5</c:v>
                </c:pt>
                <c:pt idx="5191">
                  <c:v>-3.1291536417957981E-5</c:v>
                </c:pt>
                <c:pt idx="5192">
                  <c:v>-3.1332511634088026E-5</c:v>
                </c:pt>
                <c:pt idx="5193">
                  <c:v>-3.1373606573274701E-5</c:v>
                </c:pt>
                <c:pt idx="5194">
                  <c:v>-3.1414881097046311E-5</c:v>
                </c:pt>
                <c:pt idx="5195">
                  <c:v>-3.145630527463871E-5</c:v>
                </c:pt>
                <c:pt idx="5196">
                  <c:v>-3.1497849175287725E-5</c:v>
                </c:pt>
                <c:pt idx="5197">
                  <c:v>-3.1539572660521675E-5</c:v>
                </c:pt>
                <c:pt idx="5198">
                  <c:v>-3.1581385938048102E-5</c:v>
                </c:pt>
                <c:pt idx="5199">
                  <c:v>-3.1623408730923631E-5</c:v>
                </c:pt>
                <c:pt idx="5200">
                  <c:v>-3.1665521316091616E-5</c:v>
                </c:pt>
                <c:pt idx="5201">
                  <c:v>-3.1707813485844543E-5</c:v>
                </c:pt>
                <c:pt idx="5202">
                  <c:v>-3.17502253786541E-5</c:v>
                </c:pt>
                <c:pt idx="5203">
                  <c:v>-3.1792786925284433E-5</c:v>
                </c:pt>
                <c:pt idx="5204">
                  <c:v>-3.1835498125735548E-5</c:v>
                </c:pt>
                <c:pt idx="5205">
                  <c:v>-3.1878358980007445E-5</c:v>
                </c:pt>
                <c:pt idx="5206">
                  <c:v>-3.1921369488100125E-5</c:v>
                </c:pt>
                <c:pt idx="5207">
                  <c:v>-3.1964499719249427E-5</c:v>
                </c:pt>
                <c:pt idx="5208">
                  <c:v>-3.2007809534983672E-5</c:v>
                </c:pt>
                <c:pt idx="5209">
                  <c:v>-3.2051239073774539E-5</c:v>
                </c:pt>
                <c:pt idx="5210">
                  <c:v>-3.2094818266386196E-5</c:v>
                </c:pt>
                <c:pt idx="5211">
                  <c:v>-3.2138547112818628E-5</c:v>
                </c:pt>
                <c:pt idx="5212">
                  <c:v>-3.2182395682307684E-5</c:v>
                </c:pt>
                <c:pt idx="5213">
                  <c:v>-3.2226393905617528E-5</c:v>
                </c:pt>
                <c:pt idx="5214">
                  <c:v>-3.2270571713512301E-5</c:v>
                </c:pt>
                <c:pt idx="5215">
                  <c:v>-3.2314869244463703E-5</c:v>
                </c:pt>
                <c:pt idx="5216">
                  <c:v>-3.2359316429235888E-5</c:v>
                </c:pt>
                <c:pt idx="5217">
                  <c:v>-3.2403913267828855E-5</c:v>
                </c:pt>
                <c:pt idx="5218">
                  <c:v>-3.2448629829478446E-5</c:v>
                </c:pt>
                <c:pt idx="5219">
                  <c:v>-3.2493496044948819E-5</c:v>
                </c:pt>
                <c:pt idx="5220">
                  <c:v>-3.2538511914239981E-5</c:v>
                </c:pt>
                <c:pt idx="5221">
                  <c:v>-3.2583707368116077E-5</c:v>
                </c:pt>
                <c:pt idx="5222">
                  <c:v>-3.2628992614284638E-5</c:v>
                </c:pt>
                <c:pt idx="5223">
                  <c:v>-3.267445744503814E-5</c:v>
                </c:pt>
                <c:pt idx="5224">
                  <c:v>-3.2754103208458197E-5</c:v>
                </c:pt>
                <c:pt idx="5225">
                  <c:v>-3.2851587707315439E-5</c:v>
                </c:pt>
                <c:pt idx="5226">
                  <c:v>-3.2949371513814239E-5</c:v>
                </c:pt>
                <c:pt idx="5227">
                  <c:v>-3.3047364835662146E-5</c:v>
                </c:pt>
                <c:pt idx="5228">
                  <c:v>-3.3145657465151612E-5</c:v>
                </c:pt>
                <c:pt idx="5229">
                  <c:v>-3.3244249402282642E-5</c:v>
                </c:pt>
                <c:pt idx="5230">
                  <c:v>-3.3343080785526918E-5</c:v>
                </c:pt>
                <c:pt idx="5231">
                  <c:v>-3.3442181545648607E-5</c:v>
                </c:pt>
                <c:pt idx="5232">
                  <c:v>-3.3541551682647701E-5</c:v>
                </c:pt>
                <c:pt idx="5233">
                  <c:v>-3.3641221127288354E-5</c:v>
                </c:pt>
                <c:pt idx="5234">
                  <c:v>-3.3741130018042266E-5</c:v>
                </c:pt>
                <c:pt idx="5235">
                  <c:v>-3.3841308285673577E-5</c:v>
                </c:pt>
                <c:pt idx="5236">
                  <c:v>-3.39417559301823E-5</c:v>
                </c:pt>
                <c:pt idx="5237">
                  <c:v>-3.4042472951568429E-5</c:v>
                </c:pt>
                <c:pt idx="5238">
                  <c:v>-3.4143459349831963E-5</c:v>
                </c:pt>
                <c:pt idx="5239">
                  <c:v>-3.424471512497291E-5</c:v>
                </c:pt>
                <c:pt idx="5240">
                  <c:v>-3.4346270207755421E-5</c:v>
                </c:pt>
                <c:pt idx="5241">
                  <c:v>-3.4448064736651179E-5</c:v>
                </c:pt>
                <c:pt idx="5242">
                  <c:v>-3.4550158573188502E-5</c:v>
                </c:pt>
                <c:pt idx="5243">
                  <c:v>-3.465249185583907E-5</c:v>
                </c:pt>
                <c:pt idx="5244">
                  <c:v>-3.4755094515367052E-5</c:v>
                </c:pt>
                <c:pt idx="5245">
                  <c:v>-3.4857966551772438E-5</c:v>
                </c:pt>
                <c:pt idx="5246">
                  <c:v>-3.4961107965055231E-5</c:v>
                </c:pt>
                <c:pt idx="5247">
                  <c:v>-3.5064548685979594E-5</c:v>
                </c:pt>
                <c:pt idx="5248">
                  <c:v>-3.5168198922253045E-5</c:v>
                </c:pt>
                <c:pt idx="5249">
                  <c:v>-3.5272178396932213E-5</c:v>
                </c:pt>
                <c:pt idx="5250">
                  <c:v>-3.5376397317724634E-5</c:v>
                </c:pt>
                <c:pt idx="5251">
                  <c:v>-3.5480885615394468E-5</c:v>
                </c:pt>
                <c:pt idx="5252">
                  <c:v>-3.5585673220705859E-5</c:v>
                </c:pt>
                <c:pt idx="5253">
                  <c:v>-3.5690700272130504E-5</c:v>
                </c:pt>
                <c:pt idx="5254">
                  <c:v>-3.5795966769668401E-5</c:v>
                </c:pt>
                <c:pt idx="5255">
                  <c:v>-3.5901532574847857E-5</c:v>
                </c:pt>
                <c:pt idx="5256">
                  <c:v>-3.6007397687668884E-5</c:v>
                </c:pt>
                <c:pt idx="5257">
                  <c:v>-3.6113502246603158E-5</c:v>
                </c:pt>
                <c:pt idx="5258">
                  <c:v>-3.6219906113178989E-5</c:v>
                </c:pt>
                <c:pt idx="5259">
                  <c:v>-3.6326519495103928E-5</c:v>
                </c:pt>
                <c:pt idx="5260">
                  <c:v>-3.6433462115434577E-5</c:v>
                </c:pt>
                <c:pt idx="5261">
                  <c:v>-3.654064418187848E-5</c:v>
                </c:pt>
                <c:pt idx="5262">
                  <c:v>-3.6648065694435635E-5</c:v>
                </c:pt>
                <c:pt idx="5263">
                  <c:v>-3.6755816445398508E-5</c:v>
                </c:pt>
                <c:pt idx="5264">
                  <c:v>-3.6863776711710474E-5</c:v>
                </c:pt>
                <c:pt idx="5265">
                  <c:v>-3.6972066216428158E-5</c:v>
                </c:pt>
                <c:pt idx="5266">
                  <c:v>-3.7080595167259095E-5</c:v>
                </c:pt>
                <c:pt idx="5267">
                  <c:v>-3.7189423425731597E-5</c:v>
                </c:pt>
                <c:pt idx="5268">
                  <c:v>-3.7298491130317345E-5</c:v>
                </c:pt>
                <c:pt idx="5269">
                  <c:v>-3.7407858142544664E-5</c:v>
                </c:pt>
                <c:pt idx="5270">
                  <c:v>-3.7517434670121071E-5</c:v>
                </c:pt>
                <c:pt idx="5271">
                  <c:v>-3.7627280574574889E-5</c:v>
                </c:pt>
                <c:pt idx="5272">
                  <c:v>-3.7737455717434426E-5</c:v>
                </c:pt>
                <c:pt idx="5273">
                  <c:v>-3.7847870306407215E-5</c:v>
                </c:pt>
                <c:pt idx="5274">
                  <c:v>-3.7958554272257416E-5</c:v>
                </c:pt>
                <c:pt idx="5275">
                  <c:v>-3.8069507614985017E-5</c:v>
                </c:pt>
                <c:pt idx="5276">
                  <c:v>-3.8180760265354188E-5</c:v>
                </c:pt>
                <c:pt idx="5277">
                  <c:v>-3.829222243107244E-5</c:v>
                </c:pt>
                <c:pt idx="5278">
                  <c:v>-3.8404013835196417E-5</c:v>
                </c:pt>
                <c:pt idx="5279">
                  <c:v>-3.8516044685433652E-5</c:v>
                </c:pt>
                <c:pt idx="5280">
                  <c:v>-3.8628314981784135E-5</c:v>
                </c:pt>
                <c:pt idx="5281">
                  <c:v>-3.8740914516540334E-5</c:v>
                </c:pt>
                <c:pt idx="5282">
                  <c:v>-3.8853723566645634E-5</c:v>
                </c:pt>
                <c:pt idx="5283">
                  <c:v>-3.8966861855156652E-5</c:v>
                </c:pt>
                <c:pt idx="5284">
                  <c:v>-3.9080239589780915E-5</c:v>
                </c:pt>
                <c:pt idx="5285">
                  <c:v>-3.9193916632046744E-5</c:v>
                </c:pt>
                <c:pt idx="5286">
                  <c:v>-3.9307803189661673E-5</c:v>
                </c:pt>
                <c:pt idx="5287">
                  <c:v>-3.9422018985682319E-5</c:v>
                </c:pt>
                <c:pt idx="5288">
                  <c:v>-3.9536444297052059E-5</c:v>
                </c:pt>
                <c:pt idx="5289">
                  <c:v>-3.9651168916063357E-5</c:v>
                </c:pt>
                <c:pt idx="5290">
                  <c:v>-3.9766192842716234E-5</c:v>
                </c:pt>
                <c:pt idx="5291">
                  <c:v>-3.9881426284718191E-5</c:v>
                </c:pt>
                <c:pt idx="5292">
                  <c:v>-3.9996988965125865E-5</c:v>
                </c:pt>
                <c:pt idx="5293">
                  <c:v>-4.0112791091646805E-5</c:v>
                </c:pt>
                <c:pt idx="5294">
                  <c:v>-4.0228862595045138E-5</c:v>
                </c:pt>
                <c:pt idx="5295">
                  <c:v>-4.034520347532089E-5</c:v>
                </c:pt>
                <c:pt idx="5296">
                  <c:v>-4.046181373247404E-5</c:v>
                </c:pt>
                <c:pt idx="5297">
                  <c:v>-4.0578693366504596E-5</c:v>
                </c:pt>
                <c:pt idx="5298">
                  <c:v>-4.0695812446648405E-5</c:v>
                </c:pt>
                <c:pt idx="5299">
                  <c:v>-4.0813260765197945E-5</c:v>
                </c:pt>
                <c:pt idx="5300">
                  <c:v>-4.0930948529860724E-5</c:v>
                </c:pt>
                <c:pt idx="5301">
                  <c:v>-4.1048905671400916E-5</c:v>
                </c:pt>
                <c:pt idx="5302">
                  <c:v>-4.1167132189818506E-5</c:v>
                </c:pt>
                <c:pt idx="5303">
                  <c:v>-4.1285628085113516E-5</c:v>
                </c:pt>
                <c:pt idx="5304">
                  <c:v>-4.1404393357285918E-5</c:v>
                </c:pt>
                <c:pt idx="5305">
                  <c:v>-4.1523457937099897E-5</c:v>
                </c:pt>
                <c:pt idx="5306">
                  <c:v>-4.1642732032262964E-5</c:v>
                </c:pt>
                <c:pt idx="5307">
                  <c:v>-4.176227550430345E-5</c:v>
                </c:pt>
                <c:pt idx="5308">
                  <c:v>-4.188214821474964E-5</c:v>
                </c:pt>
                <c:pt idx="5309">
                  <c:v>-4.2002260371309083E-5</c:v>
                </c:pt>
                <c:pt idx="5310">
                  <c:v>-4.2122641904745938E-5</c:v>
                </c:pt>
                <c:pt idx="5311">
                  <c:v>-4.2243292815060205E-5</c:v>
                </c:pt>
                <c:pt idx="5312">
                  <c:v>-4.2364243033016024E-5</c:v>
                </c:pt>
                <c:pt idx="5313">
                  <c:v>-4.2485402766320943E-5</c:v>
                </c:pt>
                <c:pt idx="5314">
                  <c:v>-4.260689173803158E-5</c:v>
                </c:pt>
                <c:pt idx="5315">
                  <c:v>-4.2728590225091317E-5</c:v>
                </c:pt>
                <c:pt idx="5316">
                  <c:v>-4.2850588019792612E-5</c:v>
                </c:pt>
                <c:pt idx="5317">
                  <c:v>-4.2972855191371319E-5</c:v>
                </c:pt>
                <c:pt idx="5318">
                  <c:v>-4.3095391739827426E-5</c:v>
                </c:pt>
                <c:pt idx="5319">
                  <c:v>-4.3218197665160944E-5</c:v>
                </c:pt>
                <c:pt idx="5320">
                  <c:v>-4.3341272967371875E-5</c:v>
                </c:pt>
                <c:pt idx="5321">
                  <c:v>-4.3464647577224364E-5</c:v>
                </c:pt>
                <c:pt idx="5322">
                  <c:v>-4.358823170242594E-5</c:v>
                </c:pt>
                <c:pt idx="5323">
                  <c:v>-4.3712145066033253E-5</c:v>
                </c:pt>
                <c:pt idx="5324">
                  <c:v>-4.3836267944989653E-5</c:v>
                </c:pt>
                <c:pt idx="5325">
                  <c:v>-4.3960660200823453E-5</c:v>
                </c:pt>
                <c:pt idx="5326">
                  <c:v>-4.4085381695062983E-5</c:v>
                </c:pt>
                <c:pt idx="5327">
                  <c:v>-4.4210342635415752E-5</c:v>
                </c:pt>
                <c:pt idx="5328">
                  <c:v>-4.4335572952645934E-5</c:v>
                </c:pt>
                <c:pt idx="5329">
                  <c:v>-4.4461072646753528E-5</c:v>
                </c:pt>
                <c:pt idx="5330">
                  <c:v>-4.4586841717738528E-5</c:v>
                </c:pt>
                <c:pt idx="5331">
                  <c:v>-4.4712850234836774E-5</c:v>
                </c:pt>
                <c:pt idx="5332">
                  <c:v>-4.4839187990340744E-5</c:v>
                </c:pt>
                <c:pt idx="5333">
                  <c:v>-4.4965765191957961E-5</c:v>
                </c:pt>
                <c:pt idx="5334">
                  <c:v>-4.5092581839688437E-5</c:v>
                </c:pt>
                <c:pt idx="5335">
                  <c:v>-4.5219727725824617E-5</c:v>
                </c:pt>
                <c:pt idx="5336">
                  <c:v>-4.5347083127309904E-5</c:v>
                </c:pt>
                <c:pt idx="5337">
                  <c:v>-4.5474767767200909E-5</c:v>
                </c:pt>
                <c:pt idx="5338">
                  <c:v>-4.5602661922441007E-5</c:v>
                </c:pt>
                <c:pt idx="5339">
                  <c:v>-4.5730885316086829E-5</c:v>
                </c:pt>
                <c:pt idx="5340">
                  <c:v>-4.5859318225081739E-5</c:v>
                </c:pt>
                <c:pt idx="5341">
                  <c:v>-4.5988080372482372E-5</c:v>
                </c:pt>
                <c:pt idx="5342">
                  <c:v>-4.61170520352321E-5</c:v>
                </c:pt>
                <c:pt idx="5343">
                  <c:v>-4.6246293074859233E-5</c:v>
                </c:pt>
                <c:pt idx="5344">
                  <c:v>-4.6375863352892089E-5</c:v>
                </c:pt>
                <c:pt idx="5345">
                  <c:v>-4.650564314627404E-5</c:v>
                </c:pt>
                <c:pt idx="5346">
                  <c:v>-4.6635752178061708E-5</c:v>
                </c:pt>
                <c:pt idx="5347">
                  <c:v>-4.6766100655962622E-5</c:v>
                </c:pt>
                <c:pt idx="5348">
                  <c:v>-4.6896718510740955E-5</c:v>
                </c:pt>
                <c:pt idx="5349">
                  <c:v>-4.7027605742396688E-5</c:v>
                </c:pt>
                <c:pt idx="5350">
                  <c:v>-4.7158762350929825E-5</c:v>
                </c:pt>
                <c:pt idx="5351">
                  <c:v>-4.7290158405576216E-5</c:v>
                </c:pt>
                <c:pt idx="5352">
                  <c:v>-4.7421853767864178E-5</c:v>
                </c:pt>
                <c:pt idx="5353">
                  <c:v>-4.7553818507029539E-5</c:v>
                </c:pt>
                <c:pt idx="5354">
                  <c:v>-4.7686052623072306E-5</c:v>
                </c:pt>
                <c:pt idx="5355">
                  <c:v>-4.7818556115992485E-5</c:v>
                </c:pt>
                <c:pt idx="5356">
                  <c:v>-4.7951328985790069E-5</c:v>
                </c:pt>
                <c:pt idx="5357">
                  <c:v>-4.8084371232465059E-5</c:v>
                </c:pt>
                <c:pt idx="5358">
                  <c:v>-4.8217652925253295E-5</c:v>
                </c:pt>
                <c:pt idx="5359">
                  <c:v>-4.835123392568311E-5</c:v>
                </c:pt>
                <c:pt idx="5360">
                  <c:v>-4.8485084302990316E-5</c:v>
                </c:pt>
                <c:pt idx="5361">
                  <c:v>-4.8619204057174942E-5</c:v>
                </c:pt>
                <c:pt idx="5362">
                  <c:v>-4.8753593188236966E-5</c:v>
                </c:pt>
                <c:pt idx="5363">
                  <c:v>-4.8888251696176403E-5</c:v>
                </c:pt>
                <c:pt idx="5364">
                  <c:v>-4.9023179580993245E-5</c:v>
                </c:pt>
                <c:pt idx="5365">
                  <c:v>-4.9158346911923334E-5</c:v>
                </c:pt>
                <c:pt idx="5366">
                  <c:v>-4.9293843481259153E-5</c:v>
                </c:pt>
                <c:pt idx="5367">
                  <c:v>-4.9429549565944053E-5</c:v>
                </c:pt>
                <c:pt idx="5368">
                  <c:v>-4.9565554958270531E-5</c:v>
                </c:pt>
                <c:pt idx="5369">
                  <c:v>-4.9701829727474408E-5</c:v>
                </c:pt>
                <c:pt idx="5370">
                  <c:v>-4.9838343942791531E-5</c:v>
                </c:pt>
                <c:pt idx="5371">
                  <c:v>-4.9975187396514378E-5</c:v>
                </c:pt>
                <c:pt idx="5372">
                  <c:v>-5.0112240365586326E-5</c:v>
                </c:pt>
                <c:pt idx="5373">
                  <c:v>-5.0249622573063984E-5</c:v>
                </c:pt>
                <c:pt idx="5374">
                  <c:v>-5.0387214295890749E-5</c:v>
                </c:pt>
                <c:pt idx="5375">
                  <c:v>-5.0525135257123218E-5</c:v>
                </c:pt>
                <c:pt idx="5376">
                  <c:v>-5.0663265733704788E-5</c:v>
                </c:pt>
                <c:pt idx="5377">
                  <c:v>-5.080166558716377E-5</c:v>
                </c:pt>
                <c:pt idx="5378">
                  <c:v>-5.094039467902847E-5</c:v>
                </c:pt>
                <c:pt idx="5379">
                  <c:v>-5.1079333286242263E-5</c:v>
                </c:pt>
                <c:pt idx="5380">
                  <c:v>-5.121860113186178E-5</c:v>
                </c:pt>
                <c:pt idx="5381">
                  <c:v>-5.1358078492830384E-5</c:v>
                </c:pt>
                <c:pt idx="5382">
                  <c:v>-5.1497855161440554E-5</c:v>
                </c:pt>
                <c:pt idx="5383">
                  <c:v>-5.1637901206928128E-5</c:v>
                </c:pt>
                <c:pt idx="5384">
                  <c:v>-5.1778216629293115E-5</c:v>
                </c:pt>
                <c:pt idx="5385">
                  <c:v>-5.1918771497771355E-5</c:v>
                </c:pt>
                <c:pt idx="5386">
                  <c:v>-5.2059595743127001E-5</c:v>
                </c:pt>
                <c:pt idx="5387">
                  <c:v>-5.2200749226888363E-5</c:v>
                </c:pt>
                <c:pt idx="5388">
                  <c:v>-5.234211222599882E-5</c:v>
                </c:pt>
                <c:pt idx="5389">
                  <c:v>-5.2483804463514994E-5</c:v>
                </c:pt>
                <c:pt idx="5390">
                  <c:v>-5.2625706216380262E-5</c:v>
                </c:pt>
                <c:pt idx="5391">
                  <c:v>-5.276793720765126E-5</c:v>
                </c:pt>
                <c:pt idx="5392">
                  <c:v>-5.2910347783507193E-5</c:v>
                </c:pt>
                <c:pt idx="5393">
                  <c:v>-5.3053117528532996E-5</c:v>
                </c:pt>
                <c:pt idx="5394">
                  <c:v>-5.3196126719672058E-5</c:v>
                </c:pt>
                <c:pt idx="5395">
                  <c:v>-5.3339375356924354E-5</c:v>
                </c:pt>
                <c:pt idx="5396">
                  <c:v>-5.3482923301818234E-5</c:v>
                </c:pt>
                <c:pt idx="5397">
                  <c:v>-5.3626710692825354E-5</c:v>
                </c:pt>
                <c:pt idx="5398">
                  <c:v>-5.3770827322238198E-5</c:v>
                </c:pt>
                <c:pt idx="5399">
                  <c:v>-5.3915153467000136E-5</c:v>
                </c:pt>
                <c:pt idx="5400">
                  <c:v>-5.4059808850167785E-5</c:v>
                </c:pt>
                <c:pt idx="5401">
                  <c:v>-5.4204643817920381E-5</c:v>
                </c:pt>
                <c:pt idx="5402">
                  <c:v>-5.4349837954842854E-5</c:v>
                </c:pt>
                <c:pt idx="5403">
                  <c:v>-5.4495241607114428E-5</c:v>
                </c:pt>
                <c:pt idx="5404">
                  <c:v>-5.4640914636263393E-5</c:v>
                </c:pt>
                <c:pt idx="5405">
                  <c:v>-5.4786916903818083E-5</c:v>
                </c:pt>
                <c:pt idx="5406">
                  <c:v>-5.4933128686721873E-5</c:v>
                </c:pt>
                <c:pt idx="5407">
                  <c:v>-5.507966970803138E-5</c:v>
                </c:pt>
                <c:pt idx="5408">
                  <c:v>-5.5226420244689982E-5</c:v>
                </c:pt>
                <c:pt idx="5409">
                  <c:v>-5.5373470088990148E-5</c:v>
                </c:pt>
                <c:pt idx="5410">
                  <c:v>-5.5520789310167713E-5</c:v>
                </c:pt>
                <c:pt idx="5411">
                  <c:v>-5.5668377908222696E-5</c:v>
                </c:pt>
                <c:pt idx="5412">
                  <c:v>-5.5816205952390927E-5</c:v>
                </c:pt>
                <c:pt idx="5413">
                  <c:v>-5.5964303373436562E-5</c:v>
                </c:pt>
                <c:pt idx="5414">
                  <c:v>-5.6112730032887922E-5</c:v>
                </c:pt>
                <c:pt idx="5415">
                  <c:v>-5.6261366207688369E-5</c:v>
                </c:pt>
                <c:pt idx="5416">
                  <c:v>-5.6410301690130387E-5</c:v>
                </c:pt>
                <c:pt idx="5417">
                  <c:v>-5.6559476618685652E-5</c:v>
                </c:pt>
                <c:pt idx="5418">
                  <c:v>-5.6708980785646641E-5</c:v>
                </c:pt>
                <c:pt idx="5419">
                  <c:v>-5.6858694467956723E-5</c:v>
                </c:pt>
                <c:pt idx="5420">
                  <c:v>-5.7008737388672523E-5</c:v>
                </c:pt>
                <c:pt idx="5421">
                  <c:v>-5.715898982473741E-5</c:v>
                </c:pt>
                <c:pt idx="5422">
                  <c:v>-5.7309481706915563E-5</c:v>
                </c:pt>
                <c:pt idx="5423">
                  <c:v>-5.7460332758263586E-5</c:v>
                </c:pt>
                <c:pt idx="5424">
                  <c:v>-5.7611393324960697E-5</c:v>
                </c:pt>
                <c:pt idx="5425">
                  <c:v>-5.7762783130063538E-5</c:v>
                </c:pt>
                <c:pt idx="5426">
                  <c:v>-5.7914352519751306E-5</c:v>
                </c:pt>
                <c:pt idx="5427">
                  <c:v>-5.8066281078608958E-5</c:v>
                </c:pt>
                <c:pt idx="5428">
                  <c:v>-5.8218419152815704E-5</c:v>
                </c:pt>
                <c:pt idx="5429">
                  <c:v>-5.8370886465428167E-5</c:v>
                </c:pt>
                <c:pt idx="5430">
                  <c:v>-5.8523563293389731E-5</c:v>
                </c:pt>
                <c:pt idx="5431">
                  <c:v>-5.8676479567464535E-5</c:v>
                </c:pt>
                <c:pt idx="5432">
                  <c:v>-5.8829755010709228E-5</c:v>
                </c:pt>
                <c:pt idx="5433">
                  <c:v>-5.8983239969303008E-5</c:v>
                </c:pt>
                <c:pt idx="5434">
                  <c:v>-5.9137024235538354E-5</c:v>
                </c:pt>
                <c:pt idx="5435">
                  <c:v>-5.9291077878651104E-5</c:v>
                </c:pt>
                <c:pt idx="5436">
                  <c:v>-5.944540089864126E-5</c:v>
                </c:pt>
                <c:pt idx="5437">
                  <c:v>-5.959996336474467E-5</c:v>
                </c:pt>
                <c:pt idx="5438">
                  <c:v>-5.9754855069253796E-5</c:v>
                </c:pt>
                <c:pt idx="5439">
                  <c:v>-5.9909956289112023E-5</c:v>
                </c:pt>
                <c:pt idx="5440">
                  <c:v>-6.0065326885847649E-5</c:v>
                </c:pt>
                <c:pt idx="5441">
                  <c:v>-6.0231472557679578E-5</c:v>
                </c:pt>
                <c:pt idx="5442">
                  <c:v>-6.0403275143937044E-5</c:v>
                </c:pt>
                <c:pt idx="5443">
                  <c:v>-6.0573730845807475E-5</c:v>
                </c:pt>
                <c:pt idx="5444">
                  <c:v>-6.0742749870998407E-5</c:v>
                </c:pt>
                <c:pt idx="5445">
                  <c:v>-6.0910422011802299E-5</c:v>
                </c:pt>
                <c:pt idx="5446">
                  <c:v>-6.1076657475926685E-5</c:v>
                </c:pt>
                <c:pt idx="5447">
                  <c:v>-6.1241486194135725E-5</c:v>
                </c:pt>
                <c:pt idx="5448">
                  <c:v>-6.140496802795773E-5</c:v>
                </c:pt>
                <c:pt idx="5449">
                  <c:v>-6.1567013185100217E-5</c:v>
                </c:pt>
                <c:pt idx="5450">
                  <c:v>-6.1727711457855683E-5</c:v>
                </c:pt>
                <c:pt idx="5451">
                  <c:v>-6.1886973053931643E-5</c:v>
                </c:pt>
                <c:pt idx="5452">
                  <c:v>-6.2044857834856403E-5</c:v>
                </c:pt>
                <c:pt idx="5453">
                  <c:v>-6.2201335869865824E-5</c:v>
                </c:pt>
                <c:pt idx="5454">
                  <c:v>-6.2356437089724045E-5</c:v>
                </c:pt>
                <c:pt idx="5455">
                  <c:v>-6.2510131563666926E-5</c:v>
                </c:pt>
                <c:pt idx="5456">
                  <c:v>-6.2662419291694454E-5</c:v>
                </c:pt>
                <c:pt idx="5457">
                  <c:v>-6.2813330204570782E-5</c:v>
                </c:pt>
                <c:pt idx="5458">
                  <c:v>-6.2962834371531771E-5</c:v>
                </c:pt>
                <c:pt idx="5459">
                  <c:v>-6.3110961723341559E-5</c:v>
                </c:pt>
                <c:pt idx="5460">
                  <c:v>-6.3257682329236008E-5</c:v>
                </c:pt>
                <c:pt idx="5461">
                  <c:v>-6.340302611997927E-5</c:v>
                </c:pt>
                <c:pt idx="5462">
                  <c:v>-6.3546933234043013E-5</c:v>
                </c:pt>
                <c:pt idx="5463">
                  <c:v>-6.3689493463719722E-5</c:v>
                </c:pt>
                <c:pt idx="5464">
                  <c:v>-6.3830617016716925E-5</c:v>
                </c:pt>
                <c:pt idx="5465">
                  <c:v>-6.3970333823798789E-5</c:v>
                </c:pt>
                <c:pt idx="5466">
                  <c:v>-6.4108703746493606E-5</c:v>
                </c:pt>
                <c:pt idx="5467">
                  <c:v>-6.424563699250893E-5</c:v>
                </c:pt>
                <c:pt idx="5468">
                  <c:v>-6.4381253284901373E-5</c:v>
                </c:pt>
                <c:pt idx="5469">
                  <c:v>-6.4515402969850144E-5</c:v>
                </c:pt>
                <c:pt idx="5470">
                  <c:v>-6.4648175839647728E-5</c:v>
                </c:pt>
                <c:pt idx="5471">
                  <c:v>-6.477954196352996E-5</c:v>
                </c:pt>
                <c:pt idx="5472">
                  <c:v>-6.4909531272261005E-5</c:v>
                </c:pt>
                <c:pt idx="5473">
                  <c:v>-6.5038113835076697E-5</c:v>
                </c:pt>
                <c:pt idx="5474">
                  <c:v>-6.5165289651977049E-5</c:v>
                </c:pt>
                <c:pt idx="5475">
                  <c:v>-6.5291118584490354E-5</c:v>
                </c:pt>
                <c:pt idx="5476">
                  <c:v>-6.5415510840324153E-5</c:v>
                </c:pt>
                <c:pt idx="5477">
                  <c:v>-6.5538526281006779E-5</c:v>
                </c:pt>
                <c:pt idx="5478">
                  <c:v>-6.5660105045009873E-5</c:v>
                </c:pt>
                <c:pt idx="5479">
                  <c:v>-6.5780336924625945E-5</c:v>
                </c:pt>
                <c:pt idx="5480">
                  <c:v>-6.5899162058326679E-5</c:v>
                </c:pt>
                <c:pt idx="5481">
                  <c:v>-6.6016610376876212E-5</c:v>
                </c:pt>
                <c:pt idx="5482">
                  <c:v>-6.613262201874624E-5</c:v>
                </c:pt>
                <c:pt idx="5483">
                  <c:v>-6.6247256845465067E-5</c:v>
                </c:pt>
                <c:pt idx="5484">
                  <c:v>-6.6360514857032708E-5</c:v>
                </c:pt>
                <c:pt idx="5485">
                  <c:v>-6.6472366122684995E-5</c:v>
                </c:pt>
                <c:pt idx="5486">
                  <c:v>-6.6582810642421944E-5</c:v>
                </c:pt>
                <c:pt idx="5487">
                  <c:v>-6.6691878347007691E-5</c:v>
                </c:pt>
                <c:pt idx="5488">
                  <c:v>-6.67995393056781E-5</c:v>
                </c:pt>
                <c:pt idx="5489">
                  <c:v>-6.6905823449197308E-5</c:v>
                </c:pt>
                <c:pt idx="5490">
                  <c:v>-6.7010700846801177E-5</c:v>
                </c:pt>
                <c:pt idx="5491">
                  <c:v>-6.7114171498489693E-5</c:v>
                </c:pt>
                <c:pt idx="5492">
                  <c:v>-6.7216235404262857E-5</c:v>
                </c:pt>
                <c:pt idx="5493">
                  <c:v>-6.7316952425648986E-5</c:v>
                </c:pt>
                <c:pt idx="5494">
                  <c:v>-6.7416232770355609E-5</c:v>
                </c:pt>
                <c:pt idx="5495">
                  <c:v>-6.7514136299911046E-5</c:v>
                </c:pt>
                <c:pt idx="5496">
                  <c:v>-6.761063308355113E-5</c:v>
                </c:pt>
                <c:pt idx="5497">
                  <c:v>-6.7705782982804179E-5</c:v>
                </c:pt>
                <c:pt idx="5498">
                  <c:v>-6.7799466274613557E-5</c:v>
                </c:pt>
                <c:pt idx="5499">
                  <c:v>-6.7891802682035915E-5</c:v>
                </c:pt>
                <c:pt idx="5500">
                  <c:v>-6.7982702412778767E-5</c:v>
                </c:pt>
                <c:pt idx="5501">
                  <c:v>-6.8072225328370418E-5</c:v>
                </c:pt>
                <c:pt idx="5502">
                  <c:v>-6.8160371428810869E-5</c:v>
                </c:pt>
                <c:pt idx="5503">
                  <c:v>-6.8247110783335981E-5</c:v>
                </c:pt>
                <c:pt idx="5504">
                  <c:v>-6.8332473322709906E-5</c:v>
                </c:pt>
                <c:pt idx="5505">
                  <c:v>-6.8416429116168479E-5</c:v>
                </c:pt>
                <c:pt idx="5506">
                  <c:v>-6.8498978163711698E-5</c:v>
                </c:pt>
                <c:pt idx="5507">
                  <c:v>-6.8580150396103731E-5</c:v>
                </c:pt>
                <c:pt idx="5508">
                  <c:v>-6.865991588258041E-5</c:v>
                </c:pt>
                <c:pt idx="5509">
                  <c:v>-6.8738274623141737E-5</c:v>
                </c:pt>
                <c:pt idx="5510">
                  <c:v>-6.8815256548551891E-5</c:v>
                </c:pt>
                <c:pt idx="5511">
                  <c:v>-6.8890831728046678E-5</c:v>
                </c:pt>
                <c:pt idx="5512">
                  <c:v>-6.8965030092390278E-5</c:v>
                </c:pt>
                <c:pt idx="5513">
                  <c:v>-6.9037821710818525E-5</c:v>
                </c:pt>
                <c:pt idx="5514">
                  <c:v>-6.9109206583331433E-5</c:v>
                </c:pt>
                <c:pt idx="5515">
                  <c:v>-6.9179214640693141E-5</c:v>
                </c:pt>
                <c:pt idx="5516">
                  <c:v>-6.924781595213951E-5</c:v>
                </c:pt>
                <c:pt idx="5517">
                  <c:v>-6.9315040448434678E-5</c:v>
                </c:pt>
                <c:pt idx="5518">
                  <c:v>-6.9380858198814506E-5</c:v>
                </c:pt>
                <c:pt idx="5519">
                  <c:v>-6.9445269203278969E-5</c:v>
                </c:pt>
                <c:pt idx="5520">
                  <c:v>-6.9508303392592258E-5</c:v>
                </c:pt>
                <c:pt idx="5521">
                  <c:v>-6.956993083599018E-5</c:v>
                </c:pt>
                <c:pt idx="5522">
                  <c:v>-6.963018146423693E-5</c:v>
                </c:pt>
                <c:pt idx="5523">
                  <c:v>-6.9689025346568312E-5</c:v>
                </c:pt>
                <c:pt idx="5524">
                  <c:v>-6.9746492413748522E-5</c:v>
                </c:pt>
                <c:pt idx="5525">
                  <c:v>-6.9802522804249213E-5</c:v>
                </c:pt>
                <c:pt idx="5526">
                  <c:v>-6.9857206310362869E-5</c:v>
                </c:pt>
                <c:pt idx="5527">
                  <c:v>-6.991045313979702E-5</c:v>
                </c:pt>
                <c:pt idx="5528">
                  <c:v>-6.9962293223315819E-5</c:v>
                </c:pt>
                <c:pt idx="5529">
                  <c:v>-7.0012816353211748E-5</c:v>
                </c:pt>
                <c:pt idx="5530">
                  <c:v>-7.0061872875664007E-5</c:v>
                </c:pt>
                <c:pt idx="5531">
                  <c:v>-7.0109552582965079E-5</c:v>
                </c:pt>
                <c:pt idx="5532">
                  <c:v>-7.0155825544350811E-5</c:v>
                </c:pt>
                <c:pt idx="5533">
                  <c:v>-7.0200751621349495E-5</c:v>
                </c:pt>
                <c:pt idx="5534">
                  <c:v>-7.0244241021668674E-5</c:v>
                </c:pt>
                <c:pt idx="5535">
                  <c:v>-7.0286353606836667E-5</c:v>
                </c:pt>
                <c:pt idx="5536">
                  <c:v>-7.0327089376853459E-5</c:v>
                </c:pt>
                <c:pt idx="5537">
                  <c:v>-7.0366388470190745E-5</c:v>
                </c:pt>
                <c:pt idx="5538">
                  <c:v>-7.0404310748376845E-5</c:v>
                </c:pt>
                <c:pt idx="5539">
                  <c:v>-7.0440826280647605E-5</c:v>
                </c:pt>
                <c:pt idx="5540">
                  <c:v>-7.0475964997767165E-5</c:v>
                </c:pt>
                <c:pt idx="5541">
                  <c:v>-7.0509696968971373E-5</c:v>
                </c:pt>
                <c:pt idx="5542">
                  <c:v>-7.0542052125024393E-5</c:v>
                </c:pt>
                <c:pt idx="5543">
                  <c:v>-7.057300053516206E-5</c:v>
                </c:pt>
                <c:pt idx="5544">
                  <c:v>-7.0602542199384375E-5</c:v>
                </c:pt>
                <c:pt idx="5545">
                  <c:v>-7.0630707048455503E-5</c:v>
                </c:pt>
                <c:pt idx="5546">
                  <c:v>-7.0657435220847139E-5</c:v>
                </c:pt>
                <c:pt idx="5547">
                  <c:v>-7.0682816508851727E-5</c:v>
                </c:pt>
                <c:pt idx="5548">
                  <c:v>-7.0706791050940962E-5</c:v>
                </c:pt>
                <c:pt idx="5549">
                  <c:v>-7.072938877787901E-5</c:v>
                </c:pt>
                <c:pt idx="5550">
                  <c:v>-7.0750549828137553E-5</c:v>
                </c:pt>
                <c:pt idx="5551">
                  <c:v>-7.0770334063244896E-5</c:v>
                </c:pt>
                <c:pt idx="5552">
                  <c:v>-7.0788741483201052E-5</c:v>
                </c:pt>
                <c:pt idx="5553">
                  <c:v>-7.0805712226477703E-5</c:v>
                </c:pt>
                <c:pt idx="5554">
                  <c:v>-7.0821336085367319E-5</c:v>
                </c:pt>
                <c:pt idx="5555">
                  <c:v>-7.0835553198341595E-5</c:v>
                </c:pt>
                <c:pt idx="5556">
                  <c:v>-7.0848363565400506E-5</c:v>
                </c:pt>
                <c:pt idx="5557">
                  <c:v>-7.0859767186544077E-5</c:v>
                </c:pt>
                <c:pt idx="5558">
                  <c:v>-7.0869793992536461E-5</c:v>
                </c:pt>
                <c:pt idx="5559">
                  <c:v>-7.0878414052613493E-5</c:v>
                </c:pt>
                <c:pt idx="5560">
                  <c:v>-7.0885657297539337E-5</c:v>
                </c:pt>
                <c:pt idx="5561">
                  <c:v>-7.0891523727313968E-5</c:v>
                </c:pt>
                <c:pt idx="5562">
                  <c:v>-7.089595348040912E-5</c:v>
                </c:pt>
                <c:pt idx="5563">
                  <c:v>-7.0899006418353059E-5</c:v>
                </c:pt>
                <c:pt idx="5564">
                  <c:v>-7.0900652610381658E-5</c:v>
                </c:pt>
                <c:pt idx="5565">
                  <c:v>-7.0900892056494904E-5</c:v>
                </c:pt>
                <c:pt idx="5566">
                  <c:v>-7.089978461822113E-5</c:v>
                </c:pt>
                <c:pt idx="5567">
                  <c:v>-7.0897240503267836E-5</c:v>
                </c:pt>
                <c:pt idx="5568">
                  <c:v>-7.0893319573163356E-5</c:v>
                </c:pt>
                <c:pt idx="5569">
                  <c:v>-7.0887991897143523E-5</c:v>
                </c:pt>
                <c:pt idx="5570">
                  <c:v>-7.0881287405972503E-5</c:v>
                </c:pt>
                <c:pt idx="5571">
                  <c:v>-7.087317616888613E-5</c:v>
                </c:pt>
                <c:pt idx="5572">
                  <c:v>-7.0863688116648557E-5</c:v>
                </c:pt>
                <c:pt idx="5573">
                  <c:v>-7.0852793318495658E-5</c:v>
                </c:pt>
                <c:pt idx="5574">
                  <c:v>-7.084037205137077E-5</c:v>
                </c:pt>
                <c:pt idx="5575">
                  <c:v>-7.0806879526279809E-5</c:v>
                </c:pt>
                <c:pt idx="5576">
                  <c:v>-7.0772848247434037E-5</c:v>
                </c:pt>
                <c:pt idx="5577">
                  <c:v>-7.0738308145597593E-5</c:v>
                </c:pt>
                <c:pt idx="5578">
                  <c:v>-7.0703229290006351E-5</c:v>
                </c:pt>
                <c:pt idx="5579">
                  <c:v>-7.0667671542188603E-5</c:v>
                </c:pt>
                <c:pt idx="5580">
                  <c:v>-7.0631545109851892E-5</c:v>
                </c:pt>
                <c:pt idx="5581">
                  <c:v>-7.0594909854524508E-5</c:v>
                </c:pt>
                <c:pt idx="5582">
                  <c:v>-7.0557735845442314E-5</c:v>
                </c:pt>
                <c:pt idx="5583">
                  <c:v>-7.0520053013369474E-5</c:v>
                </c:pt>
                <c:pt idx="5584">
                  <c:v>-7.0481831427541809E-5</c:v>
                </c:pt>
                <c:pt idx="5585">
                  <c:v>-7.0443101018723486E-5</c:v>
                </c:pt>
                <c:pt idx="5586">
                  <c:v>-7.04038019253862E-5</c:v>
                </c:pt>
                <c:pt idx="5587">
                  <c:v>-7.0364053870586559E-5</c:v>
                </c:pt>
                <c:pt idx="5588">
                  <c:v>-7.0323737131267942E-5</c:v>
                </c:pt>
                <c:pt idx="5589">
                  <c:v>-7.0282881638194527E-5</c:v>
                </c:pt>
                <c:pt idx="5590">
                  <c:v>-7.024151732213044E-5</c:v>
                </c:pt>
                <c:pt idx="5591">
                  <c:v>-7.0199644183075707E-5</c:v>
                </c:pt>
                <c:pt idx="5592">
                  <c:v>-7.0157202359501998E-5</c:v>
                </c:pt>
                <c:pt idx="5593">
                  <c:v>-7.0114281643701782E-5</c:v>
                </c:pt>
                <c:pt idx="5594">
                  <c:v>-7.0070792243382603E-5</c:v>
                </c:pt>
                <c:pt idx="5595">
                  <c:v>-7.0026823950836918E-5</c:v>
                </c:pt>
                <c:pt idx="5596">
                  <c:v>-6.9982286973772269E-5</c:v>
                </c:pt>
                <c:pt idx="5597">
                  <c:v>-6.9937271104481114E-5</c:v>
                </c:pt>
                <c:pt idx="5598">
                  <c:v>-6.9891716481435134E-5</c:v>
                </c:pt>
                <c:pt idx="5599">
                  <c:v>-6.9845623104634357E-5</c:v>
                </c:pt>
                <c:pt idx="5600">
                  <c:v>-6.9799020904842921E-5</c:v>
                </c:pt>
                <c:pt idx="5601">
                  <c:v>-6.9751850020532494E-5</c:v>
                </c:pt>
                <c:pt idx="5602">
                  <c:v>-6.9704230174759741E-5</c:v>
                </c:pt>
                <c:pt idx="5603">
                  <c:v>-6.9656011713703858E-5</c:v>
                </c:pt>
                <c:pt idx="5604">
                  <c:v>-6.9607284429657317E-5</c:v>
                </c:pt>
                <c:pt idx="5605">
                  <c:v>-6.9558048322620116E-5</c:v>
                </c:pt>
                <c:pt idx="5606">
                  <c:v>-6.9508303392592258E-5</c:v>
                </c:pt>
                <c:pt idx="5607">
                  <c:v>-6.9458019708809574E-5</c:v>
                </c:pt>
                <c:pt idx="5608">
                  <c:v>-6.9407227202036246E-5</c:v>
                </c:pt>
                <c:pt idx="5609">
                  <c:v>-6.935586601074394E-5</c:v>
                </c:pt>
                <c:pt idx="5610">
                  <c:v>-6.9303995996460976E-5</c:v>
                </c:pt>
                <c:pt idx="5611">
                  <c:v>-6.9251647089951519E-5</c:v>
                </c:pt>
                <c:pt idx="5612">
                  <c:v>-6.9198729498923085E-5</c:v>
                </c:pt>
                <c:pt idx="5613">
                  <c:v>-6.914527315413984E-5</c:v>
                </c:pt>
                <c:pt idx="5614">
                  <c:v>-6.9091307986365936E-5</c:v>
                </c:pt>
                <c:pt idx="5615">
                  <c:v>-6.9036833995601374E-5</c:v>
                </c:pt>
                <c:pt idx="5616">
                  <c:v>-6.8981821251081987E-5</c:v>
                </c:pt>
                <c:pt idx="5617">
                  <c:v>-6.8926299683571955E-5</c:v>
                </c:pt>
                <c:pt idx="5618">
                  <c:v>-6.8870239362307112E-5</c:v>
                </c:pt>
                <c:pt idx="5619">
                  <c:v>-6.8813640287287444E-5</c:v>
                </c:pt>
                <c:pt idx="5620">
                  <c:v>-6.8756532389277117E-5</c:v>
                </c:pt>
                <c:pt idx="5621">
                  <c:v>-6.869888573751198E-5</c:v>
                </c:pt>
                <c:pt idx="5622">
                  <c:v>-6.8640730262756197E-5</c:v>
                </c:pt>
                <c:pt idx="5623">
                  <c:v>-6.8582065965009728E-5</c:v>
                </c:pt>
                <c:pt idx="5624">
                  <c:v>-6.852283298274431E-5</c:v>
                </c:pt>
                <c:pt idx="5625">
                  <c:v>-6.8463121108252385E-5</c:v>
                </c:pt>
                <c:pt idx="5626">
                  <c:v>-6.8402840549241497E-5</c:v>
                </c:pt>
                <c:pt idx="5627">
                  <c:v>-6.8342081098004103E-5</c:v>
                </c:pt>
                <c:pt idx="5628">
                  <c:v>-6.8280752962247731E-5</c:v>
                </c:pt>
                <c:pt idx="5629">
                  <c:v>-6.8218945934264854E-5</c:v>
                </c:pt>
                <c:pt idx="5630">
                  <c:v>-6.815654029099886E-5</c:v>
                </c:pt>
                <c:pt idx="5631">
                  <c:v>-6.8093685686270513E-5</c:v>
                </c:pt>
                <c:pt idx="5632">
                  <c:v>-6.8030292327787354E-5</c:v>
                </c:pt>
                <c:pt idx="5633">
                  <c:v>-6.7966330284785232E-5</c:v>
                </c:pt>
                <c:pt idx="5634">
                  <c:v>-6.7901889349556604E-5</c:v>
                </c:pt>
                <c:pt idx="5635">
                  <c:v>-6.7836909660573164E-5</c:v>
                </c:pt>
                <c:pt idx="5636">
                  <c:v>-6.77713912178349E-5</c:v>
                </c:pt>
                <c:pt idx="5637">
                  <c:v>-6.7705363952105991E-5</c:v>
                </c:pt>
                <c:pt idx="5638">
                  <c:v>-6.763882786338641E-5</c:v>
                </c:pt>
                <c:pt idx="5639">
                  <c:v>-6.7571723090147865E-5</c:v>
                </c:pt>
                <c:pt idx="5640">
                  <c:v>-6.7504139424682814E-5</c:v>
                </c:pt>
                <c:pt idx="5641">
                  <c:v>-6.7435987074698799E-5</c:v>
                </c:pt>
                <c:pt idx="5642">
                  <c:v>-6.7367325901724126E-5</c:v>
                </c:pt>
                <c:pt idx="5643">
                  <c:v>-6.7298155905758794E-5</c:v>
                </c:pt>
                <c:pt idx="5644">
                  <c:v>-6.7228447156038651E-5</c:v>
                </c:pt>
                <c:pt idx="5645">
                  <c:v>-6.715822958332785E-5</c:v>
                </c:pt>
                <c:pt idx="5646">
                  <c:v>-6.7087473256862223E-5</c:v>
                </c:pt>
                <c:pt idx="5647">
                  <c:v>-6.7016178176641786E-5</c:v>
                </c:pt>
                <c:pt idx="5648">
                  <c:v>-6.6944374273430703E-5</c:v>
                </c:pt>
                <c:pt idx="5649">
                  <c:v>-6.6872031616464796E-5</c:v>
                </c:pt>
                <c:pt idx="5650">
                  <c:v>-6.6799210067272383E-5</c:v>
                </c:pt>
                <c:pt idx="5651">
                  <c:v>-6.6725819833561006E-5</c:v>
                </c:pt>
                <c:pt idx="5652">
                  <c:v>-6.6651920776858971E-5</c:v>
                </c:pt>
                <c:pt idx="5653">
                  <c:v>-6.6577453035637958E-5</c:v>
                </c:pt>
                <c:pt idx="5654">
                  <c:v>-6.6502536332954605E-5</c:v>
                </c:pt>
                <c:pt idx="5655">
                  <c:v>-6.6427050945752289E-5</c:v>
                </c:pt>
                <c:pt idx="5656">
                  <c:v>-6.6351026804795148E-5</c:v>
                </c:pt>
                <c:pt idx="5657">
                  <c:v>-6.6274493840847348E-5</c:v>
                </c:pt>
                <c:pt idx="5658">
                  <c:v>-6.6197452053908903E-5</c:v>
                </c:pt>
                <c:pt idx="5659">
                  <c:v>-6.6119871513215634E-5</c:v>
                </c:pt>
                <c:pt idx="5660">
                  <c:v>-6.6041782149531706E-5</c:v>
                </c:pt>
                <c:pt idx="5661">
                  <c:v>-6.5963154032092967E-5</c:v>
                </c:pt>
                <c:pt idx="5662">
                  <c:v>-6.5883987160899403E-5</c:v>
                </c:pt>
                <c:pt idx="5663">
                  <c:v>-6.5804311466715194E-5</c:v>
                </c:pt>
                <c:pt idx="5664">
                  <c:v>-6.5724097018776161E-5</c:v>
                </c:pt>
                <c:pt idx="5665">
                  <c:v>-6.5643373747846482E-5</c:v>
                </c:pt>
                <c:pt idx="5666">
                  <c:v>-6.5562111723161979E-5</c:v>
                </c:pt>
                <c:pt idx="5667">
                  <c:v>-6.5480340875486817E-5</c:v>
                </c:pt>
                <c:pt idx="5668">
                  <c:v>-6.539806120482101E-5</c:v>
                </c:pt>
                <c:pt idx="5669">
                  <c:v>-6.5315212849636212E-5</c:v>
                </c:pt>
                <c:pt idx="5670">
                  <c:v>-6.5231885602224935E-5</c:v>
                </c:pt>
                <c:pt idx="5671">
                  <c:v>-6.5147989670294668E-5</c:v>
                </c:pt>
                <c:pt idx="5672">
                  <c:v>-6.5063584915373755E-5</c:v>
                </c:pt>
                <c:pt idx="5673">
                  <c:v>-6.4978641406698018E-5</c:v>
                </c:pt>
                <c:pt idx="5674">
                  <c:v>-6.4893219005795788E-5</c:v>
                </c:pt>
                <c:pt idx="5675">
                  <c:v>-6.4807227920374581E-5</c:v>
                </c:pt>
                <c:pt idx="5676">
                  <c:v>-6.4720728011962729E-5</c:v>
                </c:pt>
                <c:pt idx="5677">
                  <c:v>-6.4633719280560205E-5</c:v>
                </c:pt>
                <c:pt idx="5678">
                  <c:v>-6.4546141864638718E-5</c:v>
                </c:pt>
                <c:pt idx="5679">
                  <c:v>-6.4458085556490724E-5</c:v>
                </c:pt>
                <c:pt idx="5680">
                  <c:v>-6.4369460563823753E-5</c:v>
                </c:pt>
                <c:pt idx="5681">
                  <c:v>-6.4280356678930302E-5</c:v>
                </c:pt>
                <c:pt idx="5682">
                  <c:v>-6.4190684109517862E-5</c:v>
                </c:pt>
                <c:pt idx="5683">
                  <c:v>-6.4100532647878928E-5</c:v>
                </c:pt>
                <c:pt idx="5684">
                  <c:v>-6.4009812501721018E-5</c:v>
                </c:pt>
                <c:pt idx="5685">
                  <c:v>-6.3918613463336614E-5</c:v>
                </c:pt>
                <c:pt idx="5686">
                  <c:v>-6.3826875671197387E-5</c:v>
                </c:pt>
                <c:pt idx="5687">
                  <c:v>-6.3734569194539195E-5</c:v>
                </c:pt>
                <c:pt idx="5688">
                  <c:v>-6.3641783825654498E-5</c:v>
                </c:pt>
                <c:pt idx="5689">
                  <c:v>-6.3548429772250823E-5</c:v>
                </c:pt>
                <c:pt idx="5690">
                  <c:v>-6.3454596826620656E-5</c:v>
                </c:pt>
                <c:pt idx="5691">
                  <c:v>-6.3360195196471525E-5</c:v>
                </c:pt>
                <c:pt idx="5692">
                  <c:v>-6.326534460486004E-5</c:v>
                </c:pt>
                <c:pt idx="5693">
                  <c:v>-6.3169895397965426E-5</c:v>
                </c:pt>
                <c:pt idx="5694">
                  <c:v>-6.3073967298844306E-5</c:v>
                </c:pt>
                <c:pt idx="5695">
                  <c:v>-6.2977470515204222E-5</c:v>
                </c:pt>
                <c:pt idx="5696">
                  <c:v>-6.2880464908573493E-5</c:v>
                </c:pt>
                <c:pt idx="5697">
                  <c:v>-6.2782950478952092E-5</c:v>
                </c:pt>
                <c:pt idx="5698">
                  <c:v>-6.2684897295575866E-5</c:v>
                </c:pt>
                <c:pt idx="5699">
                  <c:v>-6.2586335289208995E-5</c:v>
                </c:pt>
                <c:pt idx="5700">
                  <c:v>-6.248720459832316E-5</c:v>
                </c:pt>
                <c:pt idx="5701">
                  <c:v>-6.2387624945974958E-5</c:v>
                </c:pt>
                <c:pt idx="5702">
                  <c:v>-6.2287446678343654E-5</c:v>
                </c:pt>
                <c:pt idx="5703">
                  <c:v>-6.218678951848583E-5</c:v>
                </c:pt>
                <c:pt idx="5704">
                  <c:v>-6.2085623535637361E-5</c:v>
                </c:pt>
                <c:pt idx="5705">
                  <c:v>-6.1983888868269915E-5</c:v>
                </c:pt>
                <c:pt idx="5706">
                  <c:v>-6.188164537791181E-5</c:v>
                </c:pt>
                <c:pt idx="5707">
                  <c:v>-6.1778863133798894E-5</c:v>
                </c:pt>
                <c:pt idx="5708">
                  <c:v>-6.167557206669532E-5</c:v>
                </c:pt>
                <c:pt idx="5709">
                  <c:v>-6.1571712315072768E-5</c:v>
                </c:pt>
                <c:pt idx="5710">
                  <c:v>-6.1467403601987876E-5</c:v>
                </c:pt>
                <c:pt idx="5711">
                  <c:v>-6.1362526204384021E-5</c:v>
                </c:pt>
                <c:pt idx="5712">
                  <c:v>-6.1257110053025341E-5</c:v>
                </c:pt>
                <c:pt idx="5713">
                  <c:v>-6.1151215009440168E-5</c:v>
                </c:pt>
                <c:pt idx="5714">
                  <c:v>-6.1044751281336018E-5</c:v>
                </c:pt>
                <c:pt idx="5715">
                  <c:v>-6.0937808661005362E-5</c:v>
                </c:pt>
                <c:pt idx="5716">
                  <c:v>-6.0830297356155736E-5</c:v>
                </c:pt>
                <c:pt idx="5717">
                  <c:v>-6.0722277228315464E-5</c:v>
                </c:pt>
                <c:pt idx="5718">
                  <c:v>-6.0613718346720368E-5</c:v>
                </c:pt>
                <c:pt idx="5719">
                  <c:v>-6.0504650642134614E-5</c:v>
                </c:pt>
                <c:pt idx="5720">
                  <c:v>-6.03950741145582E-5</c:v>
                </c:pt>
                <c:pt idx="5721">
                  <c:v>-6.0284928902462823E-5</c:v>
                </c:pt>
                <c:pt idx="5722">
                  <c:v>-6.017430479814094E-5</c:v>
                </c:pt>
                <c:pt idx="5723">
                  <c:v>-6.006311200930008E-5</c:v>
                </c:pt>
                <c:pt idx="5724">
                  <c:v>-5.9951440328232727E-5</c:v>
                </c:pt>
                <c:pt idx="5725">
                  <c:v>-5.9839229893410563E-5</c:v>
                </c:pt>
                <c:pt idx="5726">
                  <c:v>-5.9726480704833575E-5</c:v>
                </c:pt>
                <c:pt idx="5727">
                  <c:v>-5.9613192762501782E-5</c:v>
                </c:pt>
                <c:pt idx="5728">
                  <c:v>-5.9499395997179323E-5</c:v>
                </c:pt>
                <c:pt idx="5729">
                  <c:v>-5.9385090408866206E-5</c:v>
                </c:pt>
                <c:pt idx="5730">
                  <c:v>-5.9270246066798278E-5</c:v>
                </c:pt>
                <c:pt idx="5731">
                  <c:v>-5.9154892901739691E-5</c:v>
                </c:pt>
                <c:pt idx="5732">
                  <c:v>-5.9038971052162134E-5</c:v>
                </c:pt>
                <c:pt idx="5733">
                  <c:v>-5.8922570310358078E-5</c:v>
                </c:pt>
                <c:pt idx="5734">
                  <c:v>-5.8805600884035051E-5</c:v>
                </c:pt>
                <c:pt idx="5735">
                  <c:v>-5.8688152565485518E-5</c:v>
                </c:pt>
                <c:pt idx="5736">
                  <c:v>-5.8570135562417015E-5</c:v>
                </c:pt>
                <c:pt idx="5737">
                  <c:v>-5.8451639667122012E-5</c:v>
                </c:pt>
                <c:pt idx="5738">
                  <c:v>-5.8332634948836351E-5</c:v>
                </c:pt>
                <c:pt idx="5739">
                  <c:v>-5.821303161526756E-5</c:v>
                </c:pt>
                <c:pt idx="5740">
                  <c:v>-5.8092949389472269E-5</c:v>
                </c:pt>
                <c:pt idx="5741">
                  <c:v>-5.7972328409922168E-5</c:v>
                </c:pt>
                <c:pt idx="5742">
                  <c:v>-5.7851198607381401E-5</c:v>
                </c:pt>
                <c:pt idx="5743">
                  <c:v>-5.7729500120321671E-5</c:v>
                </c:pt>
                <c:pt idx="5744">
                  <c:v>-5.7607352671799586E-5</c:v>
                </c:pt>
                <c:pt idx="5745">
                  <c:v>-5.7484576677230227E-5</c:v>
                </c:pt>
                <c:pt idx="5746">
                  <c:v>-5.736138165196268E-5</c:v>
                </c:pt>
                <c:pt idx="5747">
                  <c:v>-5.7237617942176156E-5</c:v>
                </c:pt>
                <c:pt idx="5748">
                  <c:v>-5.711331547863482E-5</c:v>
                </c:pt>
                <c:pt idx="5749">
                  <c:v>-5.698850419210282E-5</c:v>
                </c:pt>
                <c:pt idx="5750">
                  <c:v>-5.6863154151816014E-5</c:v>
                </c:pt>
                <c:pt idx="5751">
                  <c:v>-5.6737295288538551E-5</c:v>
                </c:pt>
                <c:pt idx="5752">
                  <c:v>-5.6610897671506262E-5</c:v>
                </c:pt>
                <c:pt idx="5753">
                  <c:v>-5.6483991231483336E-5</c:v>
                </c:pt>
                <c:pt idx="5754">
                  <c:v>-5.6356546037705578E-5</c:v>
                </c:pt>
                <c:pt idx="5755">
                  <c:v>-5.6228592020937168E-5</c:v>
                </c:pt>
                <c:pt idx="5756">
                  <c:v>-5.610009925041394E-5</c:v>
                </c:pt>
                <c:pt idx="5757">
                  <c:v>-5.5971067726135901E-5</c:v>
                </c:pt>
                <c:pt idx="5758">
                  <c:v>-5.5841557309631355E-5</c:v>
                </c:pt>
                <c:pt idx="5759">
                  <c:v>-5.5711478208607847E-5</c:v>
                </c:pt>
                <c:pt idx="5760">
                  <c:v>-5.5580890284593673E-5</c:v>
                </c:pt>
                <c:pt idx="5761">
                  <c:v>-5.5449763606824694E-5</c:v>
                </c:pt>
                <c:pt idx="5762">
                  <c:v>-5.531812810606505E-5</c:v>
                </c:pt>
                <c:pt idx="5763">
                  <c:v>-5.5185953851550595E-5</c:v>
                </c:pt>
                <c:pt idx="5764">
                  <c:v>-5.5053270774045475E-5</c:v>
                </c:pt>
                <c:pt idx="5765">
                  <c:v>-5.4920078873549703E-5</c:v>
                </c:pt>
                <c:pt idx="5766">
                  <c:v>-5.478631828853496E-5</c:v>
                </c:pt>
                <c:pt idx="5767">
                  <c:v>-5.4646272243047379E-5</c:v>
                </c:pt>
                <c:pt idx="5768">
                  <c:v>-5.4503502498021569E-5</c:v>
                </c:pt>
                <c:pt idx="5769">
                  <c:v>-5.4359266145552109E-5</c:v>
                </c:pt>
                <c:pt idx="5770">
                  <c:v>-5.4213503324110666E-5</c:v>
                </c:pt>
                <c:pt idx="5771">
                  <c:v>-5.4066214033697247E-5</c:v>
                </c:pt>
                <c:pt idx="5772">
                  <c:v>-5.3917398274311858E-5</c:v>
                </c:pt>
                <c:pt idx="5773">
                  <c:v>-5.3767115907482805E-5</c:v>
                </c:pt>
                <c:pt idx="5774">
                  <c:v>-5.3615307071681783E-5</c:v>
                </c:pt>
                <c:pt idx="5775">
                  <c:v>-5.3461911905380474E-5</c:v>
                </c:pt>
                <c:pt idx="5776">
                  <c:v>-5.3307080062399659E-5</c:v>
                </c:pt>
                <c:pt idx="5777">
                  <c:v>-5.3150661888918556E-5</c:v>
                </c:pt>
                <c:pt idx="5778">
                  <c:v>-5.2992777107993783E-5</c:v>
                </c:pt>
                <c:pt idx="5779">
                  <c:v>-5.2833335927332894E-5</c:v>
                </c:pt>
                <c:pt idx="5780">
                  <c:v>-5.2672398208464182E-5</c:v>
                </c:pt>
                <c:pt idx="5781">
                  <c:v>-5.2509934020623494E-5</c:v>
                </c:pt>
                <c:pt idx="5782">
                  <c:v>-5.2345973294574982E-5</c:v>
                </c:pt>
                <c:pt idx="5783">
                  <c:v>-5.2180516030318667E-5</c:v>
                </c:pt>
                <c:pt idx="5784">
                  <c:v>-5.2013472435562057E-5</c:v>
                </c:pt>
                <c:pt idx="5785">
                  <c:v>-5.1844992164125936E-5</c:v>
                </c:pt>
                <c:pt idx="5786">
                  <c:v>-5.1674895631425381E-5</c:v>
                </c:pt>
                <c:pt idx="5787">
                  <c:v>-5.1503362422045321E-5</c:v>
                </c:pt>
                <c:pt idx="5788">
                  <c:v>-5.1330272812929133E-5</c:v>
                </c:pt>
                <c:pt idx="5789">
                  <c:v>-5.1155686665605121E-5</c:v>
                </c:pt>
                <c:pt idx="5790">
                  <c:v>-5.097957404930914E-5</c:v>
                </c:pt>
                <c:pt idx="5791">
                  <c:v>-5.0801964894805335E-5</c:v>
                </c:pt>
                <c:pt idx="5792">
                  <c:v>-5.0622829271329561E-5</c:v>
                </c:pt>
                <c:pt idx="5793">
                  <c:v>-5.0442137248117652E-5</c:v>
                </c:pt>
                <c:pt idx="5794">
                  <c:v>-5.0260008548226237E-5</c:v>
                </c:pt>
                <c:pt idx="5795">
                  <c:v>-5.007626358707039E-5</c:v>
                </c:pt>
                <c:pt idx="5796">
                  <c:v>-4.989108194923503E-5</c:v>
                </c:pt>
                <c:pt idx="5797">
                  <c:v>-4.9704313980899383E-5</c:v>
                </c:pt>
                <c:pt idx="5798">
                  <c:v>-4.9516079405120071E-5</c:v>
                </c:pt>
                <c:pt idx="5799">
                  <c:v>-4.9326348291132949E-5</c:v>
                </c:pt>
                <c:pt idx="5800">
                  <c:v>-4.9135060777409699E-5</c:v>
                </c:pt>
                <c:pt idx="5801">
                  <c:v>-4.8942276725478618E-5</c:v>
                </c:pt>
                <c:pt idx="5802">
                  <c:v>-4.8747936273811416E-5</c:v>
                </c:pt>
                <c:pt idx="5803">
                  <c:v>-4.855212921470055E-5</c:v>
                </c:pt>
                <c:pt idx="5804">
                  <c:v>-4.8354735825089395E-5</c:v>
                </c:pt>
                <c:pt idx="5805">
                  <c:v>-4.8155905758798743E-5</c:v>
                </c:pt>
                <c:pt idx="5806">
                  <c:v>-4.7955489362007802E-5</c:v>
                </c:pt>
                <c:pt idx="5807">
                  <c:v>-4.7753606357773198E-5</c:v>
                </c:pt>
                <c:pt idx="5808">
                  <c:v>-4.7550226815330776E-5</c:v>
                </c:pt>
                <c:pt idx="5809">
                  <c:v>-4.7345231011623908E-5</c:v>
                </c:pt>
                <c:pt idx="5810">
                  <c:v>-4.7138828462001693E-5</c:v>
                </c:pt>
                <c:pt idx="5811">
                  <c:v>-4.6930809651115039E-5</c:v>
                </c:pt>
                <c:pt idx="5812">
                  <c:v>-4.6721354163548879E-5</c:v>
                </c:pt>
                <c:pt idx="5813">
                  <c:v>-4.6510312345482432E-5</c:v>
                </c:pt>
                <c:pt idx="5814">
                  <c:v>-4.6297833850736473E-5</c:v>
                </c:pt>
                <c:pt idx="5815">
                  <c:v>-4.608373909472608E-5</c:v>
                </c:pt>
                <c:pt idx="5816">
                  <c:v>-4.5868207662036183E-5</c:v>
                </c:pt>
                <c:pt idx="5817">
                  <c:v>-4.5651179691138455E-5</c:v>
                </c:pt>
                <c:pt idx="5818">
                  <c:v>-4.5432535458976293E-5</c:v>
                </c:pt>
                <c:pt idx="5819">
                  <c:v>-4.5212454550134627E-5</c:v>
                </c:pt>
                <c:pt idx="5820">
                  <c:v>-4.4990817241556825E-5</c:v>
                </c:pt>
                <c:pt idx="5821">
                  <c:v>-4.4767683394771213E-5</c:v>
                </c:pt>
                <c:pt idx="5822">
                  <c:v>-4.4542993148249473E-5</c:v>
                </c:pt>
                <c:pt idx="5823">
                  <c:v>-4.4316866225048221E-5</c:v>
                </c:pt>
                <c:pt idx="5824">
                  <c:v>-4.4089123040582521E-5</c:v>
                </c:pt>
                <c:pt idx="5825">
                  <c:v>-4.3859943179437331E-5</c:v>
                </c:pt>
                <c:pt idx="5826">
                  <c:v>-4.362923684932015E-5</c:v>
                </c:pt>
                <c:pt idx="5827">
                  <c:v>-4.3389012536201258E-5</c:v>
                </c:pt>
                <c:pt idx="5828">
                  <c:v>-4.3142083731911346E-5</c:v>
                </c:pt>
                <c:pt idx="5829">
                  <c:v>-4.2895364442970521E-5</c:v>
                </c:pt>
                <c:pt idx="5830">
                  <c:v>-4.2649034253963731E-5</c:v>
                </c:pt>
                <c:pt idx="5831">
                  <c:v>-4.2402943511070188E-5</c:v>
                </c:pt>
                <c:pt idx="5832">
                  <c:v>-4.2157211937346528E-5</c:v>
                </c:pt>
                <c:pt idx="5833">
                  <c:v>-4.1911749740500273E-5</c:v>
                </c:pt>
                <c:pt idx="5834">
                  <c:v>-4.1666646712823895E-5</c:v>
                </c:pt>
                <c:pt idx="5835">
                  <c:v>-4.1421842992789081E-5</c:v>
                </c:pt>
                <c:pt idx="5836">
                  <c:v>-4.1177248788103355E-5</c:v>
                </c:pt>
                <c:pt idx="5837">
                  <c:v>-4.093307361411583E-5</c:v>
                </c:pt>
                <c:pt idx="5838">
                  <c:v>-4.0689107955477385E-5</c:v>
                </c:pt>
                <c:pt idx="5839">
                  <c:v>-4.044550146600883E-5</c:v>
                </c:pt>
                <c:pt idx="5840">
                  <c:v>-4.0202164353417674E-5</c:v>
                </c:pt>
                <c:pt idx="5841">
                  <c:v>-3.9959186409996395E-5</c:v>
                </c:pt>
                <c:pt idx="5842">
                  <c:v>-3.9716447912688362E-5</c:v>
                </c:pt>
                <c:pt idx="5843">
                  <c:v>-3.9474098515314371E-5</c:v>
                </c:pt>
                <c:pt idx="5844">
                  <c:v>-3.9232018494817792E-5</c:v>
                </c:pt>
                <c:pt idx="5845">
                  <c:v>-3.8990207851198605E-5</c:v>
                </c:pt>
                <c:pt idx="5846">
                  <c:v>-3.8748756376749301E-5</c:v>
                </c:pt>
                <c:pt idx="5847">
                  <c:v>-3.8507544348413251E-5</c:v>
                </c:pt>
                <c:pt idx="5848">
                  <c:v>-3.8266721420011229E-5</c:v>
                </c:pt>
                <c:pt idx="5849">
                  <c:v>-3.8026108006958301E-5</c:v>
                </c:pt>
                <c:pt idx="5850">
                  <c:v>-3.7785883693839402E-5</c:v>
                </c:pt>
                <c:pt idx="5851">
                  <c:v>-3.754589882683377E-5</c:v>
                </c:pt>
                <c:pt idx="5852">
                  <c:v>-3.7306273128998E-5</c:v>
                </c:pt>
                <c:pt idx="5853">
                  <c:v>-3.7066946738803802E-5</c:v>
                </c:pt>
                <c:pt idx="5854">
                  <c:v>-3.6827889725487003E-5</c:v>
                </c:pt>
                <c:pt idx="5855">
                  <c:v>-3.6589191881340079E-5</c:v>
                </c:pt>
                <c:pt idx="5856">
                  <c:v>-3.6350703552542257E-5</c:v>
                </c:pt>
                <c:pt idx="5857">
                  <c:v>-3.6112634254442623E-5</c:v>
                </c:pt>
                <c:pt idx="5858">
                  <c:v>-3.5874774471692082E-5</c:v>
                </c:pt>
                <c:pt idx="5859">
                  <c:v>-3.5637273858111411E-5</c:v>
                </c:pt>
                <c:pt idx="5860">
                  <c:v>-3.5400042621408159E-5</c:v>
                </c:pt>
                <c:pt idx="5861">
                  <c:v>-3.5163170553874777E-5</c:v>
                </c:pt>
                <c:pt idx="5862">
                  <c:v>-3.4926597793982959E-5</c:v>
                </c:pt>
                <c:pt idx="5863">
                  <c:v>-3.4690264480204388E-5</c:v>
                </c:pt>
                <c:pt idx="5864">
                  <c:v>-3.4454320266359852E-5</c:v>
                </c:pt>
                <c:pt idx="5865">
                  <c:v>-3.4218615498628569E-5</c:v>
                </c:pt>
                <c:pt idx="5866">
                  <c:v>-3.3983269900067163E-5</c:v>
                </c:pt>
                <c:pt idx="5867">
                  <c:v>-3.3748133816854851E-5</c:v>
                </c:pt>
                <c:pt idx="5868">
                  <c:v>-3.3513416764340726E-5</c:v>
                </c:pt>
                <c:pt idx="5869">
                  <c:v>-3.3278909227175695E-5</c:v>
                </c:pt>
                <c:pt idx="5870">
                  <c:v>-3.30447907899447E-5</c:v>
                </c:pt>
                <c:pt idx="5871">
                  <c:v>-3.2810971660355263E-5</c:v>
                </c:pt>
                <c:pt idx="5872">
                  <c:v>-3.2577391976879079E-5</c:v>
                </c:pt>
                <c:pt idx="5873">
                  <c:v>-3.2344171462572778E-5</c:v>
                </c:pt>
                <c:pt idx="5874">
                  <c:v>-3.2111190394379717E-5</c:v>
                </c:pt>
                <c:pt idx="5875">
                  <c:v>-3.1878598426120698E-5</c:v>
                </c:pt>
                <c:pt idx="5876">
                  <c:v>-3.1646245903974925E-5</c:v>
                </c:pt>
                <c:pt idx="5877">
                  <c:v>-3.1414252550999029E-5</c:v>
                </c:pt>
                <c:pt idx="5878">
                  <c:v>-3.1182498644136386E-5</c:v>
                </c:pt>
                <c:pt idx="5879">
                  <c:v>-3.0951133837207771E-5</c:v>
                </c:pt>
                <c:pt idx="5880">
                  <c:v>-3.0720068337920721E-5</c:v>
                </c:pt>
                <c:pt idx="5881">
                  <c:v>-3.0489212353982765E-5</c:v>
                </c:pt>
                <c:pt idx="5882">
                  <c:v>-3.0258745469978842E-5</c:v>
                </c:pt>
                <c:pt idx="5883">
                  <c:v>-3.0028518032088174E-5</c:v>
                </c:pt>
                <c:pt idx="5884">
                  <c:v>-2.9798682687207948E-5</c:v>
                </c:pt>
                <c:pt idx="5885">
                  <c:v>-2.9569062843829649E-5</c:v>
                </c:pt>
                <c:pt idx="5886">
                  <c:v>-2.9339826114232558E-5</c:v>
                </c:pt>
                <c:pt idx="5887">
                  <c:v>-2.9110891685353441E-5</c:v>
                </c:pt>
                <c:pt idx="5888">
                  <c:v>-2.8882190716434743E-5</c:v>
                </c:pt>
                <c:pt idx="5889">
                  <c:v>-2.8653863882068001E-5</c:v>
                </c:pt>
                <c:pt idx="5890">
                  <c:v>-2.842577350073809E-5</c:v>
                </c:pt>
                <c:pt idx="5891">
                  <c:v>-2.8198060247036553E-5</c:v>
                </c:pt>
                <c:pt idx="5892">
                  <c:v>-2.7970577460219021E-5</c:v>
                </c:pt>
                <c:pt idx="5893">
                  <c:v>-2.7743471801029856E-5</c:v>
                </c:pt>
                <c:pt idx="5894">
                  <c:v>-2.751660259487753E-5</c:v>
                </c:pt>
                <c:pt idx="5895">
                  <c:v>-2.729011051635357E-5</c:v>
                </c:pt>
                <c:pt idx="5896">
                  <c:v>-2.7063926724700418E-5</c:v>
                </c:pt>
                <c:pt idx="5897">
                  <c:v>-2.6837967413778447E-5</c:v>
                </c:pt>
                <c:pt idx="5898">
                  <c:v>-2.6612388223561258E-5</c:v>
                </c:pt>
                <c:pt idx="5899">
                  <c:v>-2.6387045486380904E-5</c:v>
                </c:pt>
                <c:pt idx="5900">
                  <c:v>-2.6162076883752506E-5</c:v>
                </c:pt>
                <c:pt idx="5901">
                  <c:v>-2.5937350720313769E-5</c:v>
                </c:pt>
                <c:pt idx="5902">
                  <c:v>-2.5712986719121331E-5</c:v>
                </c:pt>
                <c:pt idx="5903">
                  <c:v>-2.5488868150194969E-5</c:v>
                </c:pt>
                <c:pt idx="5904">
                  <c:v>-2.5265120722744145E-5</c:v>
                </c:pt>
                <c:pt idx="5905">
                  <c:v>-2.5041672602934892E-5</c:v>
                </c:pt>
                <c:pt idx="5906">
                  <c:v>-2.4818469915391713E-5</c:v>
                </c:pt>
                <c:pt idx="5907">
                  <c:v>-2.4595635376247662E-5</c:v>
                </c:pt>
                <c:pt idx="5908">
                  <c:v>-2.4373040283216862E-5</c:v>
                </c:pt>
                <c:pt idx="5909">
                  <c:v>-2.4150816331661598E-5</c:v>
                </c:pt>
                <c:pt idx="5910">
                  <c:v>-2.3928831826219588E-5</c:v>
                </c:pt>
                <c:pt idx="5911">
                  <c:v>-2.3707224448405945E-5</c:v>
                </c:pt>
                <c:pt idx="5912">
                  <c:v>-2.3485847537476307E-5</c:v>
                </c:pt>
                <c:pt idx="5913">
                  <c:v>-2.3264844761098627E-5</c:v>
                </c:pt>
                <c:pt idx="5914">
                  <c:v>-2.304415326466817E-5</c:v>
                </c:pt>
                <c:pt idx="5915">
                  <c:v>-2.2823686248968887E-5</c:v>
                </c:pt>
                <c:pt idx="5916">
                  <c:v>-2.2603605340127217E-5</c:v>
                </c:pt>
                <c:pt idx="5917">
                  <c:v>-2.2383751905093139E-5</c:v>
                </c:pt>
                <c:pt idx="5918">
                  <c:v>-2.2164278590763844E-5</c:v>
                </c:pt>
                <c:pt idx="5919">
                  <c:v>-2.1945038736394972E-5</c:v>
                </c:pt>
                <c:pt idx="5920">
                  <c:v>-2.1726173016578049E-5</c:v>
                </c:pt>
                <c:pt idx="5921">
                  <c:v>-2.1507546742874383E-5</c:v>
                </c:pt>
                <c:pt idx="5922">
                  <c:v>-2.1289288617569838E-5</c:v>
                </c:pt>
                <c:pt idx="5923">
                  <c:v>-2.1071341772212516E-5</c:v>
                </c:pt>
                <c:pt idx="5924">
                  <c:v>-2.085363437296845E-5</c:v>
                </c:pt>
                <c:pt idx="5925">
                  <c:v>-2.0636289135970673E-5</c:v>
                </c:pt>
                <c:pt idx="5926">
                  <c:v>-2.0419192324315391E-5</c:v>
                </c:pt>
                <c:pt idx="5927">
                  <c:v>-2.0202457674906407E-5</c:v>
                </c:pt>
                <c:pt idx="5928">
                  <c:v>-1.9985965464687082E-5</c:v>
                </c:pt>
                <c:pt idx="5929">
                  <c:v>-1.9769850382096137E-5</c:v>
                </c:pt>
                <c:pt idx="5930">
                  <c:v>-1.9553971752542021E-5</c:v>
                </c:pt>
                <c:pt idx="5931">
                  <c:v>-1.9338461271387027E-5</c:v>
                </c:pt>
                <c:pt idx="5932">
                  <c:v>-1.9123259077102843E-5</c:v>
                </c:pt>
                <c:pt idx="5933">
                  <c:v>-1.8908284356626251E-5</c:v>
                </c:pt>
                <c:pt idx="5934">
                  <c:v>-1.8693695743007276E-5</c:v>
                </c:pt>
                <c:pt idx="5935">
                  <c:v>-1.8479346575501547E-5</c:v>
                </c:pt>
                <c:pt idx="5936">
                  <c:v>-1.8265359570242114E-5</c:v>
                </c:pt>
                <c:pt idx="5937">
                  <c:v>-1.8051620990325179E-5</c:v>
                </c:pt>
                <c:pt idx="5938">
                  <c:v>-1.7838247565730951E-5</c:v>
                </c:pt>
                <c:pt idx="5939">
                  <c:v>-1.7625116580326388E-5</c:v>
                </c:pt>
                <c:pt idx="5940">
                  <c:v>-1.741234775716812E-5</c:v>
                </c:pt>
                <c:pt idx="5941">
                  <c:v>-1.7199893207033489E-5</c:v>
                </c:pt>
                <c:pt idx="5942">
                  <c:v>-1.6987675109935696E-5</c:v>
                </c:pt>
                <c:pt idx="5943">
                  <c:v>-1.6775825161237026E-5</c:v>
                </c:pt>
                <c:pt idx="5944">
                  <c:v>-1.6564223637880854E-5</c:v>
                </c:pt>
                <c:pt idx="5945">
                  <c:v>-1.6352984276770974E-5</c:v>
                </c:pt>
                <c:pt idx="5946">
                  <c:v>-1.6141987354850758E-5</c:v>
                </c:pt>
                <c:pt idx="5947">
                  <c:v>-1.5931361574406084E-5</c:v>
                </c:pt>
                <c:pt idx="5948">
                  <c:v>-1.5720978233151074E-5</c:v>
                </c:pt>
                <c:pt idx="5949">
                  <c:v>-1.5510960047218775E-5</c:v>
                </c:pt>
                <c:pt idx="5950">
                  <c:v>-1.5301247155080867E-5</c:v>
                </c:pt>
                <c:pt idx="5951">
                  <c:v>-1.5091770715979794E-5</c:v>
                </c:pt>
                <c:pt idx="5952">
                  <c:v>-1.4882668411430679E-5</c:v>
                </c:pt>
                <c:pt idx="5953">
                  <c:v>-1.4673817525300474E-5</c:v>
                </c:pt>
                <c:pt idx="5954">
                  <c:v>-1.4465325808340147E-5</c:v>
                </c:pt>
                <c:pt idx="5955">
                  <c:v>-1.4257076530569485E-5</c:v>
                </c:pt>
                <c:pt idx="5956">
                  <c:v>-1.3863070944291663E-5</c:v>
                </c:pt>
                <c:pt idx="5957">
                  <c:v>-1.3461953808450292E-5</c:v>
                </c:pt>
                <c:pt idx="5958">
                  <c:v>-1.3063733970579255E-5</c:v>
                </c:pt>
                <c:pt idx="5959">
                  <c:v>-1.2668306673004006E-5</c:v>
                </c:pt>
                <c:pt idx="5960">
                  <c:v>-1.2275543213438673E-5</c:v>
                </c:pt>
                <c:pt idx="5961">
                  <c:v>-1.1885695010302169E-5</c:v>
                </c:pt>
                <c:pt idx="5962">
                  <c:v>-1.1498507652099164E-5</c:v>
                </c:pt>
                <c:pt idx="5963">
                  <c:v>-1.1114220584942909E-5</c:v>
                </c:pt>
                <c:pt idx="5964">
                  <c:v>-1.0732609328102235E-5</c:v>
                </c:pt>
                <c:pt idx="5965">
                  <c:v>-1.0353895369231893E-5</c:v>
                </c:pt>
                <c:pt idx="5966">
                  <c:v>-9.9778602137535453E-6</c:v>
                </c:pt>
                <c:pt idx="5967">
                  <c:v>-9.6047193631691167E-6</c:v>
                </c:pt>
                <c:pt idx="5968">
                  <c:v>-9.2343620736512294E-6</c:v>
                </c:pt>
                <c:pt idx="5969">
                  <c:v>-8.8666865806017519E-6</c:v>
                </c:pt>
                <c:pt idx="5970">
                  <c:v>-8.501899406293361E-6</c:v>
                </c:pt>
                <c:pt idx="5971">
                  <c:v>-8.1397940284533815E-6</c:v>
                </c:pt>
                <c:pt idx="5972">
                  <c:v>-7.7805859485837361E-6</c:v>
                </c:pt>
                <c:pt idx="5973">
                  <c:v>-7.4240566721060834E-6</c:v>
                </c:pt>
                <c:pt idx="5974">
                  <c:v>-7.0704157143695208E-6</c:v>
                </c:pt>
                <c:pt idx="5975">
                  <c:v>-6.7194625392541975E-6</c:v>
                </c:pt>
                <c:pt idx="5976">
                  <c:v>-6.3713946898035456E-6</c:v>
                </c:pt>
                <c:pt idx="5977">
                  <c:v>-6.0261074083430208E-6</c:v>
                </c:pt>
                <c:pt idx="5978">
                  <c:v>-5.6835079095037361E-6</c:v>
                </c:pt>
                <c:pt idx="5979">
                  <c:v>-5.3438057086347863E-6</c:v>
                </c:pt>
                <c:pt idx="5980">
                  <c:v>-5.0067793180814141E-6</c:v>
                </c:pt>
                <c:pt idx="5981">
                  <c:v>-4.6726442393455454E-6</c:v>
                </c:pt>
                <c:pt idx="5982">
                  <c:v>-4.3411909570780864E-6</c:v>
                </c:pt>
                <c:pt idx="5983">
                  <c:v>-4.0126230004753006E-6</c:v>
                </c:pt>
                <c:pt idx="5984">
                  <c:v>-3.6868505772447171E-6</c:v>
                </c:pt>
                <c:pt idx="5985">
                  <c:v>-3.3637569574061281E-6</c:v>
                </c:pt>
                <c:pt idx="5986">
                  <c:v>-3.0435456701557952E-6</c:v>
                </c:pt>
                <c:pt idx="5987">
                  <c:v>-2.7260317433712332E-6</c:v>
                </c:pt>
                <c:pt idx="5988">
                  <c:v>-2.4113974554061545E-6</c:v>
                </c:pt>
                <c:pt idx="5989">
                  <c:v>-2.0994524466005235E-6</c:v>
                </c:pt>
                <c:pt idx="5990">
                  <c:v>-1.790389471075508E-6</c:v>
                </c:pt>
                <c:pt idx="5991">
                  <c:v>-1.4840181691710734E-6</c:v>
                </c:pt>
                <c:pt idx="5992">
                  <c:v>-1.1805250095479138E-6</c:v>
                </c:pt>
                <c:pt idx="5993">
                  <c:v>-8.7982109783648454E-7</c:v>
                </c:pt>
                <c:pt idx="5994">
                  <c:v>-5.8180975766856111E-7</c:v>
                </c:pt>
                <c:pt idx="5995">
                  <c:v>-2.8667617068197847E-7</c:v>
                </c:pt>
                <c:pt idx="5996">
                  <c:v>5.7589903036296436E-9</c:v>
                </c:pt>
                <c:pt idx="5997">
                  <c:v>2.9532259976223E-7</c:v>
                </c:pt>
                <c:pt idx="5998">
                  <c:v>5.8218389222051542E-7</c:v>
                </c:pt>
                <c:pt idx="5999">
                  <c:v>8.6617446522703678E-7</c:v>
                </c:pt>
                <c:pt idx="6000">
                  <c:v>1.1474619909225978E-6</c:v>
                </c:pt>
                <c:pt idx="6001">
                  <c:v>1.4258782584126396E-6</c:v>
                </c:pt>
                <c:pt idx="6002">
                  <c:v>1.7015163523736891E-6</c:v>
                </c:pt>
                <c:pt idx="6003">
                  <c:v>1.9744493038702873E-6</c:v>
                </c:pt>
                <c:pt idx="6004">
                  <c:v>2.2445005213939113E-6</c:v>
                </c:pt>
                <c:pt idx="6005">
                  <c:v>2.511854378451765E-6</c:v>
                </c:pt>
                <c:pt idx="6006">
                  <c:v>2.7763462558409887E-6</c:v>
                </c:pt>
                <c:pt idx="6007">
                  <c:v>3.0381371810727426E-6</c:v>
                </c:pt>
                <c:pt idx="6008">
                  <c:v>3.2970442771780314E-6</c:v>
                </c:pt>
                <c:pt idx="6009">
                  <c:v>3.5532516183564179E-6</c:v>
                </c:pt>
                <c:pt idx="6010">
                  <c:v>3.8066005715578722E-6</c:v>
                </c:pt>
                <c:pt idx="6011">
                  <c:v>4.0571599775399546E-6</c:v>
                </c:pt>
                <c:pt idx="6012">
                  <c:v>4.3050106493658863E-6</c:v>
                </c:pt>
                <c:pt idx="6013">
                  <c:v>4.5499909609092245E-6</c:v>
                </c:pt>
                <c:pt idx="6014">
                  <c:v>4.7922685244492438E-6</c:v>
                </c:pt>
                <c:pt idx="6015">
                  <c:v>5.0316817138595001E-6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67A-4A2A-92EE-F30C71B83A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5768800"/>
        <c:axId val="755767552"/>
      </c:scatterChart>
      <c:valAx>
        <c:axId val="755768800"/>
        <c:scaling>
          <c:orientation val="minMax"/>
          <c:max val="1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 (mm)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55767552"/>
        <c:crosses val="autoZero"/>
        <c:crossBetween val="midCat"/>
      </c:valAx>
      <c:valAx>
        <c:axId val="7557675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magnetic field (arb. unit)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55768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652440476190476"/>
          <c:y val="4.1341387123398583E-2"/>
          <c:w val="0.69619325396825393"/>
          <c:h val="0.79804211112891132"/>
        </c:manualLayout>
      </c:layout>
      <c:scatterChart>
        <c:scatterStyle val="smoothMarker"/>
        <c:varyColors val="0"/>
        <c:ser>
          <c:idx val="2"/>
          <c:order val="0"/>
          <c:tx>
            <c:v>x0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simulation!$N$2:$N$6017</c:f>
              <c:numCache>
                <c:formatCode>0.00E+00</c:formatCode>
                <c:ptCount val="6016"/>
                <c:pt idx="0">
                  <c:v>301.59999999999997</c:v>
                </c:pt>
                <c:pt idx="1">
                  <c:v>301.5</c:v>
                </c:pt>
                <c:pt idx="2">
                  <c:v>301.40000000000003</c:v>
                </c:pt>
                <c:pt idx="3">
                  <c:v>301.29999999999995</c:v>
                </c:pt>
                <c:pt idx="4">
                  <c:v>301.2</c:v>
                </c:pt>
                <c:pt idx="5">
                  <c:v>301.09999999999997</c:v>
                </c:pt>
                <c:pt idx="6">
                  <c:v>301</c:v>
                </c:pt>
                <c:pt idx="7">
                  <c:v>300.90000000000003</c:v>
                </c:pt>
                <c:pt idx="8">
                  <c:v>300.79999999999995</c:v>
                </c:pt>
                <c:pt idx="9">
                  <c:v>300.7</c:v>
                </c:pt>
                <c:pt idx="10">
                  <c:v>300.59999999999997</c:v>
                </c:pt>
                <c:pt idx="11">
                  <c:v>300.5</c:v>
                </c:pt>
                <c:pt idx="12">
                  <c:v>300.40000000000003</c:v>
                </c:pt>
                <c:pt idx="13">
                  <c:v>300.29999999999995</c:v>
                </c:pt>
                <c:pt idx="14">
                  <c:v>300.2</c:v>
                </c:pt>
                <c:pt idx="15">
                  <c:v>300.09999999999997</c:v>
                </c:pt>
                <c:pt idx="16">
                  <c:v>300</c:v>
                </c:pt>
                <c:pt idx="17">
                  <c:v>299.90000000000003</c:v>
                </c:pt>
                <c:pt idx="18">
                  <c:v>299.79999999999995</c:v>
                </c:pt>
                <c:pt idx="19">
                  <c:v>299.7</c:v>
                </c:pt>
                <c:pt idx="20">
                  <c:v>299.59999999999997</c:v>
                </c:pt>
                <c:pt idx="21">
                  <c:v>299.5</c:v>
                </c:pt>
                <c:pt idx="22">
                  <c:v>299.40000000000003</c:v>
                </c:pt>
                <c:pt idx="23">
                  <c:v>299.29999999999995</c:v>
                </c:pt>
                <c:pt idx="24">
                  <c:v>299.2</c:v>
                </c:pt>
                <c:pt idx="25">
                  <c:v>299.09999999999997</c:v>
                </c:pt>
                <c:pt idx="26">
                  <c:v>299</c:v>
                </c:pt>
                <c:pt idx="27">
                  <c:v>298.90000000000003</c:v>
                </c:pt>
                <c:pt idx="28">
                  <c:v>298.79999999999995</c:v>
                </c:pt>
                <c:pt idx="29">
                  <c:v>298.7</c:v>
                </c:pt>
                <c:pt idx="30">
                  <c:v>298.59999999999997</c:v>
                </c:pt>
                <c:pt idx="31">
                  <c:v>298.5</c:v>
                </c:pt>
                <c:pt idx="32">
                  <c:v>298.40000000000003</c:v>
                </c:pt>
                <c:pt idx="33">
                  <c:v>298.29999999999995</c:v>
                </c:pt>
                <c:pt idx="34">
                  <c:v>298.2</c:v>
                </c:pt>
                <c:pt idx="35">
                  <c:v>298.09999999999997</c:v>
                </c:pt>
                <c:pt idx="36">
                  <c:v>298</c:v>
                </c:pt>
                <c:pt idx="37">
                  <c:v>297.90000000000003</c:v>
                </c:pt>
                <c:pt idx="38">
                  <c:v>297.79999999999995</c:v>
                </c:pt>
                <c:pt idx="39">
                  <c:v>297.7</c:v>
                </c:pt>
                <c:pt idx="40">
                  <c:v>297.59999999999997</c:v>
                </c:pt>
                <c:pt idx="41">
                  <c:v>297.5</c:v>
                </c:pt>
                <c:pt idx="42">
                  <c:v>297.40000000000003</c:v>
                </c:pt>
                <c:pt idx="43">
                  <c:v>297.29999999999995</c:v>
                </c:pt>
                <c:pt idx="44">
                  <c:v>297.2</c:v>
                </c:pt>
                <c:pt idx="45">
                  <c:v>297.09999999999997</c:v>
                </c:pt>
                <c:pt idx="46">
                  <c:v>297</c:v>
                </c:pt>
                <c:pt idx="47">
                  <c:v>296.90000000000003</c:v>
                </c:pt>
                <c:pt idx="48">
                  <c:v>296.79999999999995</c:v>
                </c:pt>
                <c:pt idx="49">
                  <c:v>296.7</c:v>
                </c:pt>
                <c:pt idx="50">
                  <c:v>296.59999999999997</c:v>
                </c:pt>
                <c:pt idx="51">
                  <c:v>296.5</c:v>
                </c:pt>
                <c:pt idx="52">
                  <c:v>296.40000000000003</c:v>
                </c:pt>
                <c:pt idx="53">
                  <c:v>296.29999999999995</c:v>
                </c:pt>
                <c:pt idx="54">
                  <c:v>296.2</c:v>
                </c:pt>
                <c:pt idx="55">
                  <c:v>296.09999999999997</c:v>
                </c:pt>
                <c:pt idx="56">
                  <c:v>296</c:v>
                </c:pt>
                <c:pt idx="57">
                  <c:v>295.90000000000003</c:v>
                </c:pt>
                <c:pt idx="58">
                  <c:v>295.79999999999995</c:v>
                </c:pt>
                <c:pt idx="59">
                  <c:v>295.7</c:v>
                </c:pt>
                <c:pt idx="60">
                  <c:v>295.59999999999997</c:v>
                </c:pt>
                <c:pt idx="61">
                  <c:v>295.5</c:v>
                </c:pt>
                <c:pt idx="62">
                  <c:v>295.40000000000003</c:v>
                </c:pt>
                <c:pt idx="63">
                  <c:v>295.29999999999995</c:v>
                </c:pt>
                <c:pt idx="64">
                  <c:v>295.2</c:v>
                </c:pt>
                <c:pt idx="65">
                  <c:v>295.09999999999997</c:v>
                </c:pt>
                <c:pt idx="66">
                  <c:v>295</c:v>
                </c:pt>
                <c:pt idx="67">
                  <c:v>294.90000000000003</c:v>
                </c:pt>
                <c:pt idx="68">
                  <c:v>294.79999999999995</c:v>
                </c:pt>
                <c:pt idx="69">
                  <c:v>294.7</c:v>
                </c:pt>
                <c:pt idx="70">
                  <c:v>294.59999999999997</c:v>
                </c:pt>
                <c:pt idx="71">
                  <c:v>294.5</c:v>
                </c:pt>
                <c:pt idx="72">
                  <c:v>294.40000000000003</c:v>
                </c:pt>
                <c:pt idx="73">
                  <c:v>294.29999999999995</c:v>
                </c:pt>
                <c:pt idx="74">
                  <c:v>294.2</c:v>
                </c:pt>
                <c:pt idx="75">
                  <c:v>294.09999999999997</c:v>
                </c:pt>
                <c:pt idx="76">
                  <c:v>294</c:v>
                </c:pt>
                <c:pt idx="77">
                  <c:v>293.90000000000003</c:v>
                </c:pt>
                <c:pt idx="78">
                  <c:v>293.79999999999995</c:v>
                </c:pt>
                <c:pt idx="79">
                  <c:v>293.7</c:v>
                </c:pt>
                <c:pt idx="80">
                  <c:v>293.59999999999997</c:v>
                </c:pt>
                <c:pt idx="81">
                  <c:v>293.5</c:v>
                </c:pt>
                <c:pt idx="82">
                  <c:v>293.40000000000003</c:v>
                </c:pt>
                <c:pt idx="83">
                  <c:v>293.29999999999995</c:v>
                </c:pt>
                <c:pt idx="84">
                  <c:v>293.2</c:v>
                </c:pt>
                <c:pt idx="85">
                  <c:v>293.09999999999997</c:v>
                </c:pt>
                <c:pt idx="86">
                  <c:v>293</c:v>
                </c:pt>
                <c:pt idx="87">
                  <c:v>292.89999999999998</c:v>
                </c:pt>
                <c:pt idx="88">
                  <c:v>292.8</c:v>
                </c:pt>
                <c:pt idx="89">
                  <c:v>292.7</c:v>
                </c:pt>
                <c:pt idx="90">
                  <c:v>292.59999999999997</c:v>
                </c:pt>
                <c:pt idx="91">
                  <c:v>292.5</c:v>
                </c:pt>
                <c:pt idx="92">
                  <c:v>292.39999999999998</c:v>
                </c:pt>
                <c:pt idx="93">
                  <c:v>292.3</c:v>
                </c:pt>
                <c:pt idx="94">
                  <c:v>292.2</c:v>
                </c:pt>
                <c:pt idx="95">
                  <c:v>292.09999999999997</c:v>
                </c:pt>
                <c:pt idx="96">
                  <c:v>292</c:v>
                </c:pt>
                <c:pt idx="97">
                  <c:v>291.89999999999998</c:v>
                </c:pt>
                <c:pt idx="98">
                  <c:v>291.8</c:v>
                </c:pt>
                <c:pt idx="99">
                  <c:v>291.7</c:v>
                </c:pt>
                <c:pt idx="100">
                  <c:v>291.59999999999997</c:v>
                </c:pt>
                <c:pt idx="101">
                  <c:v>291.5</c:v>
                </c:pt>
                <c:pt idx="102">
                  <c:v>291.39999999999998</c:v>
                </c:pt>
                <c:pt idx="103">
                  <c:v>291.3</c:v>
                </c:pt>
                <c:pt idx="104">
                  <c:v>291.2</c:v>
                </c:pt>
                <c:pt idx="105">
                  <c:v>291.09999999999997</c:v>
                </c:pt>
                <c:pt idx="106">
                  <c:v>291</c:v>
                </c:pt>
                <c:pt idx="107">
                  <c:v>290.89999999999998</c:v>
                </c:pt>
                <c:pt idx="108">
                  <c:v>290.8</c:v>
                </c:pt>
                <c:pt idx="109">
                  <c:v>290.7</c:v>
                </c:pt>
                <c:pt idx="110">
                  <c:v>290.59999999999997</c:v>
                </c:pt>
                <c:pt idx="111">
                  <c:v>290.5</c:v>
                </c:pt>
                <c:pt idx="112">
                  <c:v>290.39999999999998</c:v>
                </c:pt>
                <c:pt idx="113">
                  <c:v>290.3</c:v>
                </c:pt>
                <c:pt idx="114">
                  <c:v>290.2</c:v>
                </c:pt>
                <c:pt idx="115">
                  <c:v>290.09999999999997</c:v>
                </c:pt>
                <c:pt idx="116">
                  <c:v>290</c:v>
                </c:pt>
                <c:pt idx="117">
                  <c:v>289.89999999999998</c:v>
                </c:pt>
                <c:pt idx="118">
                  <c:v>289.8</c:v>
                </c:pt>
                <c:pt idx="119">
                  <c:v>289.7</c:v>
                </c:pt>
                <c:pt idx="120">
                  <c:v>289.59999999999997</c:v>
                </c:pt>
                <c:pt idx="121">
                  <c:v>289.5</c:v>
                </c:pt>
                <c:pt idx="122">
                  <c:v>289.39999999999998</c:v>
                </c:pt>
                <c:pt idx="123">
                  <c:v>289.3</c:v>
                </c:pt>
                <c:pt idx="124">
                  <c:v>289.2</c:v>
                </c:pt>
                <c:pt idx="125">
                  <c:v>289.09999999999997</c:v>
                </c:pt>
                <c:pt idx="126">
                  <c:v>289</c:v>
                </c:pt>
                <c:pt idx="127">
                  <c:v>288.89999999999998</c:v>
                </c:pt>
                <c:pt idx="128">
                  <c:v>288.8</c:v>
                </c:pt>
                <c:pt idx="129">
                  <c:v>288.7</c:v>
                </c:pt>
                <c:pt idx="130">
                  <c:v>288.59999999999997</c:v>
                </c:pt>
                <c:pt idx="131">
                  <c:v>288.5</c:v>
                </c:pt>
                <c:pt idx="132">
                  <c:v>288.39999999999998</c:v>
                </c:pt>
                <c:pt idx="133">
                  <c:v>288.3</c:v>
                </c:pt>
                <c:pt idx="134">
                  <c:v>288.2</c:v>
                </c:pt>
                <c:pt idx="135">
                  <c:v>288.09999999999997</c:v>
                </c:pt>
                <c:pt idx="136">
                  <c:v>288</c:v>
                </c:pt>
                <c:pt idx="137">
                  <c:v>287.89999999999998</c:v>
                </c:pt>
                <c:pt idx="138">
                  <c:v>287.8</c:v>
                </c:pt>
                <c:pt idx="139">
                  <c:v>287.7</c:v>
                </c:pt>
                <c:pt idx="140">
                  <c:v>287.59999999999997</c:v>
                </c:pt>
                <c:pt idx="141">
                  <c:v>287.5</c:v>
                </c:pt>
                <c:pt idx="142">
                  <c:v>287.39999999999998</c:v>
                </c:pt>
                <c:pt idx="143">
                  <c:v>287.3</c:v>
                </c:pt>
                <c:pt idx="144">
                  <c:v>287.2</c:v>
                </c:pt>
                <c:pt idx="145">
                  <c:v>287.09999999999997</c:v>
                </c:pt>
                <c:pt idx="146">
                  <c:v>287</c:v>
                </c:pt>
                <c:pt idx="147">
                  <c:v>286.89999999999998</c:v>
                </c:pt>
                <c:pt idx="148">
                  <c:v>286.8</c:v>
                </c:pt>
                <c:pt idx="149">
                  <c:v>286.7</c:v>
                </c:pt>
                <c:pt idx="150">
                  <c:v>286.59999999999997</c:v>
                </c:pt>
                <c:pt idx="151">
                  <c:v>286.5</c:v>
                </c:pt>
                <c:pt idx="152">
                  <c:v>286.39999999999998</c:v>
                </c:pt>
                <c:pt idx="153">
                  <c:v>286.3</c:v>
                </c:pt>
                <c:pt idx="154">
                  <c:v>286.2</c:v>
                </c:pt>
                <c:pt idx="155">
                  <c:v>286.09999999999997</c:v>
                </c:pt>
                <c:pt idx="156">
                  <c:v>286</c:v>
                </c:pt>
                <c:pt idx="157">
                  <c:v>285.89999999999998</c:v>
                </c:pt>
                <c:pt idx="158">
                  <c:v>285.8</c:v>
                </c:pt>
                <c:pt idx="159">
                  <c:v>285.7</c:v>
                </c:pt>
                <c:pt idx="160">
                  <c:v>285.59999999999997</c:v>
                </c:pt>
                <c:pt idx="161">
                  <c:v>285.5</c:v>
                </c:pt>
                <c:pt idx="162">
                  <c:v>285.39999999999998</c:v>
                </c:pt>
                <c:pt idx="163">
                  <c:v>285.3</c:v>
                </c:pt>
                <c:pt idx="164">
                  <c:v>285.2</c:v>
                </c:pt>
                <c:pt idx="165">
                  <c:v>285.09999999999997</c:v>
                </c:pt>
                <c:pt idx="166">
                  <c:v>285</c:v>
                </c:pt>
                <c:pt idx="167">
                  <c:v>284.89999999999998</c:v>
                </c:pt>
                <c:pt idx="168">
                  <c:v>284.8</c:v>
                </c:pt>
                <c:pt idx="169">
                  <c:v>284.7</c:v>
                </c:pt>
                <c:pt idx="170">
                  <c:v>284.59999999999997</c:v>
                </c:pt>
                <c:pt idx="171">
                  <c:v>284.5</c:v>
                </c:pt>
                <c:pt idx="172">
                  <c:v>284.39999999999998</c:v>
                </c:pt>
                <c:pt idx="173">
                  <c:v>284.3</c:v>
                </c:pt>
                <c:pt idx="174">
                  <c:v>284.2</c:v>
                </c:pt>
                <c:pt idx="175">
                  <c:v>284.09999999999997</c:v>
                </c:pt>
                <c:pt idx="176">
                  <c:v>284</c:v>
                </c:pt>
                <c:pt idx="177">
                  <c:v>283.89999999999998</c:v>
                </c:pt>
                <c:pt idx="178">
                  <c:v>283.8</c:v>
                </c:pt>
                <c:pt idx="179">
                  <c:v>283.7</c:v>
                </c:pt>
                <c:pt idx="180">
                  <c:v>283.59999999999997</c:v>
                </c:pt>
                <c:pt idx="181">
                  <c:v>283.5</c:v>
                </c:pt>
                <c:pt idx="182">
                  <c:v>283.39999999999998</c:v>
                </c:pt>
                <c:pt idx="183">
                  <c:v>283.3</c:v>
                </c:pt>
                <c:pt idx="184">
                  <c:v>283.2</c:v>
                </c:pt>
                <c:pt idx="185">
                  <c:v>283.09999999999997</c:v>
                </c:pt>
                <c:pt idx="186">
                  <c:v>283</c:v>
                </c:pt>
                <c:pt idx="187">
                  <c:v>282.89999999999998</c:v>
                </c:pt>
                <c:pt idx="188">
                  <c:v>282.8</c:v>
                </c:pt>
                <c:pt idx="189">
                  <c:v>282.7</c:v>
                </c:pt>
                <c:pt idx="190">
                  <c:v>282.59999999999997</c:v>
                </c:pt>
                <c:pt idx="191">
                  <c:v>282.5</c:v>
                </c:pt>
                <c:pt idx="192">
                  <c:v>282.39999999999998</c:v>
                </c:pt>
                <c:pt idx="193">
                  <c:v>282.3</c:v>
                </c:pt>
                <c:pt idx="194">
                  <c:v>282.2</c:v>
                </c:pt>
                <c:pt idx="195">
                  <c:v>282.09999999999997</c:v>
                </c:pt>
                <c:pt idx="196">
                  <c:v>282</c:v>
                </c:pt>
                <c:pt idx="197">
                  <c:v>281.89999999999998</c:v>
                </c:pt>
                <c:pt idx="198">
                  <c:v>281.8</c:v>
                </c:pt>
                <c:pt idx="199">
                  <c:v>281.7</c:v>
                </c:pt>
                <c:pt idx="200">
                  <c:v>281.59999999999997</c:v>
                </c:pt>
                <c:pt idx="201">
                  <c:v>281.5</c:v>
                </c:pt>
                <c:pt idx="202">
                  <c:v>281.39999999999998</c:v>
                </c:pt>
                <c:pt idx="203">
                  <c:v>281.3</c:v>
                </c:pt>
                <c:pt idx="204">
                  <c:v>281.2</c:v>
                </c:pt>
                <c:pt idx="205">
                  <c:v>281.09999999999997</c:v>
                </c:pt>
                <c:pt idx="206">
                  <c:v>281</c:v>
                </c:pt>
                <c:pt idx="207">
                  <c:v>280.89999999999998</c:v>
                </c:pt>
                <c:pt idx="208">
                  <c:v>280.8</c:v>
                </c:pt>
                <c:pt idx="209">
                  <c:v>280.7</c:v>
                </c:pt>
                <c:pt idx="210">
                  <c:v>280.59999999999997</c:v>
                </c:pt>
                <c:pt idx="211">
                  <c:v>280.5</c:v>
                </c:pt>
                <c:pt idx="212">
                  <c:v>280.39999999999998</c:v>
                </c:pt>
                <c:pt idx="213">
                  <c:v>280.3</c:v>
                </c:pt>
                <c:pt idx="214">
                  <c:v>280.2</c:v>
                </c:pt>
                <c:pt idx="215">
                  <c:v>280.09999999999997</c:v>
                </c:pt>
                <c:pt idx="216">
                  <c:v>280</c:v>
                </c:pt>
                <c:pt idx="217">
                  <c:v>279.89999999999998</c:v>
                </c:pt>
                <c:pt idx="218">
                  <c:v>279.8</c:v>
                </c:pt>
                <c:pt idx="219">
                  <c:v>279.7</c:v>
                </c:pt>
                <c:pt idx="220">
                  <c:v>279.59999999999997</c:v>
                </c:pt>
                <c:pt idx="221">
                  <c:v>279.5</c:v>
                </c:pt>
                <c:pt idx="222">
                  <c:v>279.39999999999998</c:v>
                </c:pt>
                <c:pt idx="223">
                  <c:v>279.3</c:v>
                </c:pt>
                <c:pt idx="224">
                  <c:v>279.2</c:v>
                </c:pt>
                <c:pt idx="225">
                  <c:v>279.09999999999997</c:v>
                </c:pt>
                <c:pt idx="226">
                  <c:v>279</c:v>
                </c:pt>
                <c:pt idx="227">
                  <c:v>278.89999999999998</c:v>
                </c:pt>
                <c:pt idx="228">
                  <c:v>278.8</c:v>
                </c:pt>
                <c:pt idx="229">
                  <c:v>278.7</c:v>
                </c:pt>
                <c:pt idx="230">
                  <c:v>278.59999999999997</c:v>
                </c:pt>
                <c:pt idx="231">
                  <c:v>278.5</c:v>
                </c:pt>
                <c:pt idx="232">
                  <c:v>278.39999999999998</c:v>
                </c:pt>
                <c:pt idx="233">
                  <c:v>278.3</c:v>
                </c:pt>
                <c:pt idx="234">
                  <c:v>278.2</c:v>
                </c:pt>
                <c:pt idx="235">
                  <c:v>278.09999999999997</c:v>
                </c:pt>
                <c:pt idx="236">
                  <c:v>278</c:v>
                </c:pt>
                <c:pt idx="237">
                  <c:v>277.89999999999998</c:v>
                </c:pt>
                <c:pt idx="238">
                  <c:v>277.8</c:v>
                </c:pt>
                <c:pt idx="239">
                  <c:v>277.7</c:v>
                </c:pt>
                <c:pt idx="240">
                  <c:v>277.59999999999997</c:v>
                </c:pt>
                <c:pt idx="241">
                  <c:v>277.5</c:v>
                </c:pt>
                <c:pt idx="242">
                  <c:v>277.39999999999998</c:v>
                </c:pt>
                <c:pt idx="243">
                  <c:v>277.3</c:v>
                </c:pt>
                <c:pt idx="244">
                  <c:v>277.2</c:v>
                </c:pt>
                <c:pt idx="245">
                  <c:v>277.09999999999997</c:v>
                </c:pt>
                <c:pt idx="246">
                  <c:v>277</c:v>
                </c:pt>
                <c:pt idx="247">
                  <c:v>276.89999999999998</c:v>
                </c:pt>
                <c:pt idx="248">
                  <c:v>276.8</c:v>
                </c:pt>
                <c:pt idx="249">
                  <c:v>276.7</c:v>
                </c:pt>
                <c:pt idx="250">
                  <c:v>276.59999999999997</c:v>
                </c:pt>
                <c:pt idx="251">
                  <c:v>276.5</c:v>
                </c:pt>
                <c:pt idx="252">
                  <c:v>276.39999999999998</c:v>
                </c:pt>
                <c:pt idx="253">
                  <c:v>276.3</c:v>
                </c:pt>
                <c:pt idx="254">
                  <c:v>276.2</c:v>
                </c:pt>
                <c:pt idx="255">
                  <c:v>276.09999999999997</c:v>
                </c:pt>
                <c:pt idx="256">
                  <c:v>276</c:v>
                </c:pt>
                <c:pt idx="257">
                  <c:v>275.89999999999998</c:v>
                </c:pt>
                <c:pt idx="258">
                  <c:v>275.8</c:v>
                </c:pt>
                <c:pt idx="259">
                  <c:v>275.7</c:v>
                </c:pt>
                <c:pt idx="260">
                  <c:v>275.59999999999997</c:v>
                </c:pt>
                <c:pt idx="261">
                  <c:v>275.5</c:v>
                </c:pt>
                <c:pt idx="262">
                  <c:v>275.39999999999998</c:v>
                </c:pt>
                <c:pt idx="263">
                  <c:v>275.3</c:v>
                </c:pt>
                <c:pt idx="264">
                  <c:v>275.2</c:v>
                </c:pt>
                <c:pt idx="265">
                  <c:v>275.09999999999997</c:v>
                </c:pt>
                <c:pt idx="266">
                  <c:v>275</c:v>
                </c:pt>
                <c:pt idx="267">
                  <c:v>274.89999999999998</c:v>
                </c:pt>
                <c:pt idx="268">
                  <c:v>274.8</c:v>
                </c:pt>
                <c:pt idx="269">
                  <c:v>274.7</c:v>
                </c:pt>
                <c:pt idx="270">
                  <c:v>274.59999999999997</c:v>
                </c:pt>
                <c:pt idx="271">
                  <c:v>274.5</c:v>
                </c:pt>
                <c:pt idx="272">
                  <c:v>274.39999999999998</c:v>
                </c:pt>
                <c:pt idx="273">
                  <c:v>274.3</c:v>
                </c:pt>
                <c:pt idx="274">
                  <c:v>274.2</c:v>
                </c:pt>
                <c:pt idx="275">
                  <c:v>274.09999999999997</c:v>
                </c:pt>
                <c:pt idx="276">
                  <c:v>274</c:v>
                </c:pt>
                <c:pt idx="277">
                  <c:v>273.89999999999998</c:v>
                </c:pt>
                <c:pt idx="278">
                  <c:v>273.8</c:v>
                </c:pt>
                <c:pt idx="279">
                  <c:v>273.7</c:v>
                </c:pt>
                <c:pt idx="280">
                  <c:v>273.59999999999997</c:v>
                </c:pt>
                <c:pt idx="281">
                  <c:v>273.5</c:v>
                </c:pt>
                <c:pt idx="282">
                  <c:v>273.39999999999998</c:v>
                </c:pt>
                <c:pt idx="283">
                  <c:v>273.3</c:v>
                </c:pt>
                <c:pt idx="284">
                  <c:v>273.2</c:v>
                </c:pt>
                <c:pt idx="285">
                  <c:v>273.09999999999997</c:v>
                </c:pt>
                <c:pt idx="286">
                  <c:v>273</c:v>
                </c:pt>
                <c:pt idx="287">
                  <c:v>272.89999999999998</c:v>
                </c:pt>
                <c:pt idx="288">
                  <c:v>272.8</c:v>
                </c:pt>
                <c:pt idx="289">
                  <c:v>272.7</c:v>
                </c:pt>
                <c:pt idx="290">
                  <c:v>272.59999999999997</c:v>
                </c:pt>
                <c:pt idx="291">
                  <c:v>272.5</c:v>
                </c:pt>
                <c:pt idx="292">
                  <c:v>272.39999999999998</c:v>
                </c:pt>
                <c:pt idx="293">
                  <c:v>272.3</c:v>
                </c:pt>
                <c:pt idx="294">
                  <c:v>272.2</c:v>
                </c:pt>
                <c:pt idx="295">
                  <c:v>272.09999999999997</c:v>
                </c:pt>
                <c:pt idx="296">
                  <c:v>272</c:v>
                </c:pt>
                <c:pt idx="297">
                  <c:v>271.89999999999998</c:v>
                </c:pt>
                <c:pt idx="298">
                  <c:v>271.8</c:v>
                </c:pt>
                <c:pt idx="299">
                  <c:v>271.7</c:v>
                </c:pt>
                <c:pt idx="300">
                  <c:v>271.59999999999997</c:v>
                </c:pt>
                <c:pt idx="301">
                  <c:v>271.5</c:v>
                </c:pt>
                <c:pt idx="302">
                  <c:v>271.39999999999998</c:v>
                </c:pt>
                <c:pt idx="303">
                  <c:v>271.3</c:v>
                </c:pt>
                <c:pt idx="304">
                  <c:v>271.2</c:v>
                </c:pt>
                <c:pt idx="305">
                  <c:v>271.09999999999997</c:v>
                </c:pt>
                <c:pt idx="306">
                  <c:v>271</c:v>
                </c:pt>
                <c:pt idx="307">
                  <c:v>270.89999999999998</c:v>
                </c:pt>
                <c:pt idx="308">
                  <c:v>270.8</c:v>
                </c:pt>
                <c:pt idx="309">
                  <c:v>270.7</c:v>
                </c:pt>
                <c:pt idx="310">
                  <c:v>270.59999999999997</c:v>
                </c:pt>
                <c:pt idx="311">
                  <c:v>270.5</c:v>
                </c:pt>
                <c:pt idx="312">
                  <c:v>270.39999999999998</c:v>
                </c:pt>
                <c:pt idx="313">
                  <c:v>270.3</c:v>
                </c:pt>
                <c:pt idx="314">
                  <c:v>270.2</c:v>
                </c:pt>
                <c:pt idx="315">
                  <c:v>270.09999999999997</c:v>
                </c:pt>
                <c:pt idx="316">
                  <c:v>270</c:v>
                </c:pt>
                <c:pt idx="317">
                  <c:v>269.89999999999998</c:v>
                </c:pt>
                <c:pt idx="318">
                  <c:v>269.8</c:v>
                </c:pt>
                <c:pt idx="319">
                  <c:v>269.7</c:v>
                </c:pt>
                <c:pt idx="320">
                  <c:v>269.59999999999997</c:v>
                </c:pt>
                <c:pt idx="321">
                  <c:v>269.5</c:v>
                </c:pt>
                <c:pt idx="322">
                  <c:v>269.39999999999998</c:v>
                </c:pt>
                <c:pt idx="323">
                  <c:v>269.3</c:v>
                </c:pt>
                <c:pt idx="324">
                  <c:v>269.2</c:v>
                </c:pt>
                <c:pt idx="325">
                  <c:v>269.09999999999997</c:v>
                </c:pt>
                <c:pt idx="326">
                  <c:v>269</c:v>
                </c:pt>
                <c:pt idx="327">
                  <c:v>268.89999999999998</c:v>
                </c:pt>
                <c:pt idx="328">
                  <c:v>268.8</c:v>
                </c:pt>
                <c:pt idx="329">
                  <c:v>268.7</c:v>
                </c:pt>
                <c:pt idx="330">
                  <c:v>268.59999999999997</c:v>
                </c:pt>
                <c:pt idx="331">
                  <c:v>268.5</c:v>
                </c:pt>
                <c:pt idx="332">
                  <c:v>268.39999999999998</c:v>
                </c:pt>
                <c:pt idx="333">
                  <c:v>268.3</c:v>
                </c:pt>
                <c:pt idx="334">
                  <c:v>268.2</c:v>
                </c:pt>
                <c:pt idx="335">
                  <c:v>268.09999999999997</c:v>
                </c:pt>
                <c:pt idx="336">
                  <c:v>268</c:v>
                </c:pt>
                <c:pt idx="337">
                  <c:v>267.89999999999998</c:v>
                </c:pt>
                <c:pt idx="338">
                  <c:v>267.8</c:v>
                </c:pt>
                <c:pt idx="339">
                  <c:v>267.7</c:v>
                </c:pt>
                <c:pt idx="340">
                  <c:v>267.60000000000002</c:v>
                </c:pt>
                <c:pt idx="341">
                  <c:v>267.49999999999994</c:v>
                </c:pt>
                <c:pt idx="342">
                  <c:v>267.39999999999998</c:v>
                </c:pt>
                <c:pt idx="343">
                  <c:v>267.3</c:v>
                </c:pt>
                <c:pt idx="344">
                  <c:v>267.2</c:v>
                </c:pt>
                <c:pt idx="345">
                  <c:v>267.10000000000002</c:v>
                </c:pt>
                <c:pt idx="346">
                  <c:v>266.99999999999994</c:v>
                </c:pt>
                <c:pt idx="347">
                  <c:v>266.89999999999998</c:v>
                </c:pt>
                <c:pt idx="348">
                  <c:v>266.8</c:v>
                </c:pt>
                <c:pt idx="349">
                  <c:v>266.7</c:v>
                </c:pt>
                <c:pt idx="350">
                  <c:v>266.60000000000002</c:v>
                </c:pt>
                <c:pt idx="351">
                  <c:v>266.49999999999994</c:v>
                </c:pt>
                <c:pt idx="352">
                  <c:v>266.39999999999998</c:v>
                </c:pt>
                <c:pt idx="353">
                  <c:v>266.3</c:v>
                </c:pt>
                <c:pt idx="354">
                  <c:v>266.2</c:v>
                </c:pt>
                <c:pt idx="355">
                  <c:v>266.10000000000002</c:v>
                </c:pt>
                <c:pt idx="356">
                  <c:v>265.99999999999994</c:v>
                </c:pt>
                <c:pt idx="357">
                  <c:v>265.89999999999998</c:v>
                </c:pt>
                <c:pt idx="358">
                  <c:v>265.8</c:v>
                </c:pt>
                <c:pt idx="359">
                  <c:v>265.7</c:v>
                </c:pt>
                <c:pt idx="360">
                  <c:v>265.60000000000002</c:v>
                </c:pt>
                <c:pt idx="361">
                  <c:v>265.49999999999994</c:v>
                </c:pt>
                <c:pt idx="362">
                  <c:v>265.39999999999998</c:v>
                </c:pt>
                <c:pt idx="363">
                  <c:v>265.3</c:v>
                </c:pt>
                <c:pt idx="364">
                  <c:v>265.2</c:v>
                </c:pt>
                <c:pt idx="365">
                  <c:v>265.10000000000002</c:v>
                </c:pt>
                <c:pt idx="366">
                  <c:v>264.99999999999994</c:v>
                </c:pt>
                <c:pt idx="367">
                  <c:v>264.89999999999998</c:v>
                </c:pt>
                <c:pt idx="368">
                  <c:v>264.8</c:v>
                </c:pt>
                <c:pt idx="369">
                  <c:v>264.7</c:v>
                </c:pt>
                <c:pt idx="370">
                  <c:v>264.60000000000002</c:v>
                </c:pt>
                <c:pt idx="371">
                  <c:v>264.49999999999994</c:v>
                </c:pt>
                <c:pt idx="372">
                  <c:v>264.39999999999998</c:v>
                </c:pt>
                <c:pt idx="373">
                  <c:v>264.3</c:v>
                </c:pt>
                <c:pt idx="374">
                  <c:v>264.2</c:v>
                </c:pt>
                <c:pt idx="375">
                  <c:v>264.10000000000002</c:v>
                </c:pt>
                <c:pt idx="376">
                  <c:v>263.99999999999994</c:v>
                </c:pt>
                <c:pt idx="377">
                  <c:v>263.89999999999998</c:v>
                </c:pt>
                <c:pt idx="378">
                  <c:v>263.8</c:v>
                </c:pt>
                <c:pt idx="379">
                  <c:v>263.7</c:v>
                </c:pt>
                <c:pt idx="380">
                  <c:v>263.60000000000002</c:v>
                </c:pt>
                <c:pt idx="381">
                  <c:v>263.49999999999994</c:v>
                </c:pt>
                <c:pt idx="382">
                  <c:v>263.39999999999998</c:v>
                </c:pt>
                <c:pt idx="383">
                  <c:v>263.3</c:v>
                </c:pt>
                <c:pt idx="384">
                  <c:v>263.2</c:v>
                </c:pt>
                <c:pt idx="385">
                  <c:v>263.10000000000002</c:v>
                </c:pt>
                <c:pt idx="386">
                  <c:v>262.99999999999994</c:v>
                </c:pt>
                <c:pt idx="387">
                  <c:v>262.89999999999998</c:v>
                </c:pt>
                <c:pt idx="388">
                  <c:v>262.8</c:v>
                </c:pt>
                <c:pt idx="389">
                  <c:v>262.7</c:v>
                </c:pt>
                <c:pt idx="390">
                  <c:v>262.60000000000002</c:v>
                </c:pt>
                <c:pt idx="391">
                  <c:v>262.49999999999994</c:v>
                </c:pt>
                <c:pt idx="392">
                  <c:v>262.39999999999998</c:v>
                </c:pt>
                <c:pt idx="393">
                  <c:v>262.3</c:v>
                </c:pt>
                <c:pt idx="394">
                  <c:v>262.2</c:v>
                </c:pt>
                <c:pt idx="395">
                  <c:v>262.10000000000002</c:v>
                </c:pt>
                <c:pt idx="396">
                  <c:v>261.99999999999994</c:v>
                </c:pt>
                <c:pt idx="397">
                  <c:v>261.89999999999998</c:v>
                </c:pt>
                <c:pt idx="398">
                  <c:v>261.8</c:v>
                </c:pt>
                <c:pt idx="399">
                  <c:v>261.7</c:v>
                </c:pt>
                <c:pt idx="400">
                  <c:v>261.60000000000002</c:v>
                </c:pt>
                <c:pt idx="401">
                  <c:v>261.49999999999994</c:v>
                </c:pt>
                <c:pt idx="402">
                  <c:v>261.39999999999998</c:v>
                </c:pt>
                <c:pt idx="403">
                  <c:v>261.3</c:v>
                </c:pt>
                <c:pt idx="404">
                  <c:v>261.2</c:v>
                </c:pt>
                <c:pt idx="405">
                  <c:v>261.10000000000002</c:v>
                </c:pt>
                <c:pt idx="406">
                  <c:v>260.99999999999994</c:v>
                </c:pt>
                <c:pt idx="407">
                  <c:v>260.89999999999998</c:v>
                </c:pt>
                <c:pt idx="408">
                  <c:v>260.8</c:v>
                </c:pt>
                <c:pt idx="409">
                  <c:v>260.7</c:v>
                </c:pt>
                <c:pt idx="410">
                  <c:v>260.60000000000002</c:v>
                </c:pt>
                <c:pt idx="411">
                  <c:v>260.49999999999994</c:v>
                </c:pt>
                <c:pt idx="412">
                  <c:v>260.39999999999998</c:v>
                </c:pt>
                <c:pt idx="413">
                  <c:v>260.3</c:v>
                </c:pt>
                <c:pt idx="414">
                  <c:v>260.2</c:v>
                </c:pt>
                <c:pt idx="415">
                  <c:v>260.10000000000002</c:v>
                </c:pt>
                <c:pt idx="416">
                  <c:v>259.99999999999994</c:v>
                </c:pt>
                <c:pt idx="417">
                  <c:v>259.89999999999998</c:v>
                </c:pt>
                <c:pt idx="418">
                  <c:v>259.8</c:v>
                </c:pt>
                <c:pt idx="419">
                  <c:v>259.7</c:v>
                </c:pt>
                <c:pt idx="420">
                  <c:v>259.60000000000002</c:v>
                </c:pt>
                <c:pt idx="421">
                  <c:v>259.49999999999994</c:v>
                </c:pt>
                <c:pt idx="422">
                  <c:v>259.39999999999998</c:v>
                </c:pt>
                <c:pt idx="423">
                  <c:v>259.3</c:v>
                </c:pt>
                <c:pt idx="424">
                  <c:v>259.2</c:v>
                </c:pt>
                <c:pt idx="425">
                  <c:v>259.10000000000002</c:v>
                </c:pt>
                <c:pt idx="426">
                  <c:v>258.99999999999994</c:v>
                </c:pt>
                <c:pt idx="427">
                  <c:v>258.89999999999998</c:v>
                </c:pt>
                <c:pt idx="428">
                  <c:v>258.8</c:v>
                </c:pt>
                <c:pt idx="429">
                  <c:v>258.7</c:v>
                </c:pt>
                <c:pt idx="430">
                  <c:v>258.60000000000002</c:v>
                </c:pt>
                <c:pt idx="431">
                  <c:v>258.49999999999994</c:v>
                </c:pt>
                <c:pt idx="432">
                  <c:v>258.39999999999998</c:v>
                </c:pt>
                <c:pt idx="433">
                  <c:v>258.3</c:v>
                </c:pt>
                <c:pt idx="434">
                  <c:v>258.2</c:v>
                </c:pt>
                <c:pt idx="435">
                  <c:v>258.10000000000002</c:v>
                </c:pt>
                <c:pt idx="436">
                  <c:v>257.99999999999994</c:v>
                </c:pt>
                <c:pt idx="437">
                  <c:v>257.89999999999998</c:v>
                </c:pt>
                <c:pt idx="438">
                  <c:v>257.8</c:v>
                </c:pt>
                <c:pt idx="439">
                  <c:v>257.7</c:v>
                </c:pt>
                <c:pt idx="440">
                  <c:v>257.60000000000002</c:v>
                </c:pt>
                <c:pt idx="441">
                  <c:v>257.49999999999994</c:v>
                </c:pt>
                <c:pt idx="442">
                  <c:v>257.39999999999998</c:v>
                </c:pt>
                <c:pt idx="443">
                  <c:v>257.3</c:v>
                </c:pt>
                <c:pt idx="444">
                  <c:v>257.2</c:v>
                </c:pt>
                <c:pt idx="445">
                  <c:v>257.10000000000002</c:v>
                </c:pt>
                <c:pt idx="446">
                  <c:v>256.99999999999994</c:v>
                </c:pt>
                <c:pt idx="447">
                  <c:v>256.89999999999998</c:v>
                </c:pt>
                <c:pt idx="448">
                  <c:v>256.8</c:v>
                </c:pt>
                <c:pt idx="449">
                  <c:v>256.7</c:v>
                </c:pt>
                <c:pt idx="450">
                  <c:v>256.60000000000002</c:v>
                </c:pt>
                <c:pt idx="451">
                  <c:v>256.49999999999994</c:v>
                </c:pt>
                <c:pt idx="452">
                  <c:v>256.39999999999998</c:v>
                </c:pt>
                <c:pt idx="453">
                  <c:v>256.3</c:v>
                </c:pt>
                <c:pt idx="454">
                  <c:v>256.2</c:v>
                </c:pt>
                <c:pt idx="455">
                  <c:v>256.10000000000002</c:v>
                </c:pt>
                <c:pt idx="456">
                  <c:v>255.99999999999994</c:v>
                </c:pt>
                <c:pt idx="457">
                  <c:v>255.89999999999998</c:v>
                </c:pt>
                <c:pt idx="458">
                  <c:v>255.8</c:v>
                </c:pt>
                <c:pt idx="459">
                  <c:v>255.7</c:v>
                </c:pt>
                <c:pt idx="460">
                  <c:v>255.60000000000002</c:v>
                </c:pt>
                <c:pt idx="461">
                  <c:v>255.49999999999994</c:v>
                </c:pt>
                <c:pt idx="462">
                  <c:v>255.39999999999998</c:v>
                </c:pt>
                <c:pt idx="463">
                  <c:v>255.3</c:v>
                </c:pt>
                <c:pt idx="464">
                  <c:v>255.2</c:v>
                </c:pt>
                <c:pt idx="465">
                  <c:v>255.1</c:v>
                </c:pt>
                <c:pt idx="466">
                  <c:v>255.00000000000003</c:v>
                </c:pt>
                <c:pt idx="467">
                  <c:v>254.89999999999998</c:v>
                </c:pt>
                <c:pt idx="468">
                  <c:v>254.79999999999998</c:v>
                </c:pt>
                <c:pt idx="469">
                  <c:v>254.7</c:v>
                </c:pt>
                <c:pt idx="470">
                  <c:v>254.6</c:v>
                </c:pt>
                <c:pt idx="471">
                  <c:v>254.50000000000003</c:v>
                </c:pt>
                <c:pt idx="472">
                  <c:v>254.39999999999998</c:v>
                </c:pt>
                <c:pt idx="473">
                  <c:v>254.29999999999998</c:v>
                </c:pt>
                <c:pt idx="474">
                  <c:v>254.2</c:v>
                </c:pt>
                <c:pt idx="475">
                  <c:v>254.1</c:v>
                </c:pt>
                <c:pt idx="476">
                  <c:v>254.00000000000003</c:v>
                </c:pt>
                <c:pt idx="477">
                  <c:v>253.89999999999998</c:v>
                </c:pt>
                <c:pt idx="478">
                  <c:v>253.79999999999998</c:v>
                </c:pt>
                <c:pt idx="479">
                  <c:v>253.7</c:v>
                </c:pt>
                <c:pt idx="480">
                  <c:v>253.6</c:v>
                </c:pt>
                <c:pt idx="481">
                  <c:v>253.50000000000003</c:v>
                </c:pt>
                <c:pt idx="482">
                  <c:v>253.39999999999998</c:v>
                </c:pt>
                <c:pt idx="483">
                  <c:v>253.29999999999998</c:v>
                </c:pt>
                <c:pt idx="484">
                  <c:v>253.2</c:v>
                </c:pt>
                <c:pt idx="485">
                  <c:v>253.1</c:v>
                </c:pt>
                <c:pt idx="486">
                  <c:v>253</c:v>
                </c:pt>
                <c:pt idx="487">
                  <c:v>252.89999999999998</c:v>
                </c:pt>
                <c:pt idx="488">
                  <c:v>252.79999999999998</c:v>
                </c:pt>
                <c:pt idx="489">
                  <c:v>252.7</c:v>
                </c:pt>
                <c:pt idx="490">
                  <c:v>252.6</c:v>
                </c:pt>
                <c:pt idx="491">
                  <c:v>252.5</c:v>
                </c:pt>
                <c:pt idx="492">
                  <c:v>252.39999999999998</c:v>
                </c:pt>
                <c:pt idx="493">
                  <c:v>252.29999999999998</c:v>
                </c:pt>
                <c:pt idx="494">
                  <c:v>252.2</c:v>
                </c:pt>
                <c:pt idx="495">
                  <c:v>252.1</c:v>
                </c:pt>
                <c:pt idx="496">
                  <c:v>252</c:v>
                </c:pt>
                <c:pt idx="497">
                  <c:v>251.89999999999998</c:v>
                </c:pt>
                <c:pt idx="498">
                  <c:v>251.79999999999998</c:v>
                </c:pt>
                <c:pt idx="499">
                  <c:v>251.7</c:v>
                </c:pt>
                <c:pt idx="500">
                  <c:v>251.6</c:v>
                </c:pt>
                <c:pt idx="501">
                  <c:v>251.5</c:v>
                </c:pt>
                <c:pt idx="502">
                  <c:v>251.39999999999998</c:v>
                </c:pt>
                <c:pt idx="503">
                  <c:v>251.29999999999998</c:v>
                </c:pt>
                <c:pt idx="504">
                  <c:v>251.2</c:v>
                </c:pt>
                <c:pt idx="505">
                  <c:v>251.1</c:v>
                </c:pt>
                <c:pt idx="506">
                  <c:v>251</c:v>
                </c:pt>
                <c:pt idx="507">
                  <c:v>250.89999999999998</c:v>
                </c:pt>
                <c:pt idx="508">
                  <c:v>250.79999999999998</c:v>
                </c:pt>
                <c:pt idx="509">
                  <c:v>250.7</c:v>
                </c:pt>
                <c:pt idx="510">
                  <c:v>250.6</c:v>
                </c:pt>
                <c:pt idx="511">
                  <c:v>250.5</c:v>
                </c:pt>
                <c:pt idx="512">
                  <c:v>250.39999999999998</c:v>
                </c:pt>
                <c:pt idx="513">
                  <c:v>250.29999999999998</c:v>
                </c:pt>
                <c:pt idx="514">
                  <c:v>250.2</c:v>
                </c:pt>
                <c:pt idx="515">
                  <c:v>250.1</c:v>
                </c:pt>
                <c:pt idx="516">
                  <c:v>250</c:v>
                </c:pt>
                <c:pt idx="517">
                  <c:v>249.89999999999998</c:v>
                </c:pt>
                <c:pt idx="518">
                  <c:v>249.79999999999998</c:v>
                </c:pt>
                <c:pt idx="519">
                  <c:v>249.7</c:v>
                </c:pt>
                <c:pt idx="520">
                  <c:v>249.6</c:v>
                </c:pt>
                <c:pt idx="521">
                  <c:v>249.5</c:v>
                </c:pt>
                <c:pt idx="522">
                  <c:v>249.39999999999998</c:v>
                </c:pt>
                <c:pt idx="523">
                  <c:v>249.29999999999998</c:v>
                </c:pt>
                <c:pt idx="524">
                  <c:v>249.2</c:v>
                </c:pt>
                <c:pt idx="525">
                  <c:v>249.1</c:v>
                </c:pt>
                <c:pt idx="526">
                  <c:v>248.99999999999997</c:v>
                </c:pt>
                <c:pt idx="527">
                  <c:v>248.9</c:v>
                </c:pt>
                <c:pt idx="528">
                  <c:v>248.79999999999998</c:v>
                </c:pt>
                <c:pt idx="529">
                  <c:v>248.7</c:v>
                </c:pt>
                <c:pt idx="530">
                  <c:v>248.6</c:v>
                </c:pt>
                <c:pt idx="531">
                  <c:v>248.49999999999997</c:v>
                </c:pt>
                <c:pt idx="532">
                  <c:v>248.4</c:v>
                </c:pt>
                <c:pt idx="533">
                  <c:v>248.29999999999998</c:v>
                </c:pt>
                <c:pt idx="534">
                  <c:v>248.2</c:v>
                </c:pt>
                <c:pt idx="535">
                  <c:v>248.1</c:v>
                </c:pt>
                <c:pt idx="536">
                  <c:v>247.99999999999997</c:v>
                </c:pt>
                <c:pt idx="537">
                  <c:v>247.9</c:v>
                </c:pt>
                <c:pt idx="538">
                  <c:v>247.79999999999998</c:v>
                </c:pt>
                <c:pt idx="539">
                  <c:v>247.7</c:v>
                </c:pt>
                <c:pt idx="540">
                  <c:v>247.6</c:v>
                </c:pt>
                <c:pt idx="541">
                  <c:v>247.49999999999997</c:v>
                </c:pt>
                <c:pt idx="542">
                  <c:v>247.4</c:v>
                </c:pt>
                <c:pt idx="543">
                  <c:v>247.29999999999998</c:v>
                </c:pt>
                <c:pt idx="544">
                  <c:v>247.2</c:v>
                </c:pt>
                <c:pt idx="545">
                  <c:v>247.1</c:v>
                </c:pt>
                <c:pt idx="546">
                  <c:v>246.99999999999997</c:v>
                </c:pt>
                <c:pt idx="547">
                  <c:v>246.9</c:v>
                </c:pt>
                <c:pt idx="548">
                  <c:v>246.79999999999998</c:v>
                </c:pt>
                <c:pt idx="549">
                  <c:v>246.7</c:v>
                </c:pt>
                <c:pt idx="550">
                  <c:v>246.6</c:v>
                </c:pt>
                <c:pt idx="551">
                  <c:v>246.49999999999997</c:v>
                </c:pt>
                <c:pt idx="552">
                  <c:v>246.4</c:v>
                </c:pt>
                <c:pt idx="553">
                  <c:v>246.29999999999998</c:v>
                </c:pt>
                <c:pt idx="554">
                  <c:v>246.2</c:v>
                </c:pt>
                <c:pt idx="555">
                  <c:v>246.1</c:v>
                </c:pt>
                <c:pt idx="556">
                  <c:v>245.99999999999997</c:v>
                </c:pt>
                <c:pt idx="557">
                  <c:v>245.89999999999998</c:v>
                </c:pt>
                <c:pt idx="558">
                  <c:v>245.8</c:v>
                </c:pt>
                <c:pt idx="559">
                  <c:v>245.7</c:v>
                </c:pt>
                <c:pt idx="560">
                  <c:v>245.6</c:v>
                </c:pt>
                <c:pt idx="561">
                  <c:v>245.49999999999997</c:v>
                </c:pt>
                <c:pt idx="562">
                  <c:v>245.39999999999998</c:v>
                </c:pt>
                <c:pt idx="563">
                  <c:v>245.3</c:v>
                </c:pt>
                <c:pt idx="564">
                  <c:v>245.2</c:v>
                </c:pt>
                <c:pt idx="565">
                  <c:v>245.1</c:v>
                </c:pt>
                <c:pt idx="566">
                  <c:v>244.99999999999997</c:v>
                </c:pt>
                <c:pt idx="567">
                  <c:v>244.89999999999998</c:v>
                </c:pt>
                <c:pt idx="568">
                  <c:v>244.8</c:v>
                </c:pt>
                <c:pt idx="569">
                  <c:v>244.7</c:v>
                </c:pt>
                <c:pt idx="570">
                  <c:v>244.6</c:v>
                </c:pt>
                <c:pt idx="571">
                  <c:v>244.49999999999997</c:v>
                </c:pt>
                <c:pt idx="572">
                  <c:v>244.39999999999998</c:v>
                </c:pt>
                <c:pt idx="573">
                  <c:v>244.3</c:v>
                </c:pt>
                <c:pt idx="574">
                  <c:v>244.2</c:v>
                </c:pt>
                <c:pt idx="575">
                  <c:v>244.1</c:v>
                </c:pt>
                <c:pt idx="576">
                  <c:v>243.99999999999997</c:v>
                </c:pt>
                <c:pt idx="577">
                  <c:v>243.89999999999998</c:v>
                </c:pt>
                <c:pt idx="578">
                  <c:v>243.8</c:v>
                </c:pt>
                <c:pt idx="579">
                  <c:v>243.7</c:v>
                </c:pt>
                <c:pt idx="580">
                  <c:v>243.6</c:v>
                </c:pt>
                <c:pt idx="581">
                  <c:v>243.49999999999997</c:v>
                </c:pt>
                <c:pt idx="582">
                  <c:v>243.39999999999998</c:v>
                </c:pt>
                <c:pt idx="583">
                  <c:v>243.3</c:v>
                </c:pt>
                <c:pt idx="584">
                  <c:v>243.2</c:v>
                </c:pt>
                <c:pt idx="585">
                  <c:v>243.1</c:v>
                </c:pt>
                <c:pt idx="586">
                  <c:v>242.99999999999997</c:v>
                </c:pt>
                <c:pt idx="587">
                  <c:v>242.89999999999998</c:v>
                </c:pt>
                <c:pt idx="588">
                  <c:v>242.8</c:v>
                </c:pt>
                <c:pt idx="589">
                  <c:v>242.7</c:v>
                </c:pt>
                <c:pt idx="590">
                  <c:v>242.6</c:v>
                </c:pt>
                <c:pt idx="591">
                  <c:v>242.49999999999997</c:v>
                </c:pt>
                <c:pt idx="592">
                  <c:v>242.39999999999998</c:v>
                </c:pt>
                <c:pt idx="593">
                  <c:v>242.3</c:v>
                </c:pt>
                <c:pt idx="594">
                  <c:v>242.2</c:v>
                </c:pt>
                <c:pt idx="595">
                  <c:v>242.1</c:v>
                </c:pt>
                <c:pt idx="596">
                  <c:v>241.99999999999997</c:v>
                </c:pt>
                <c:pt idx="597">
                  <c:v>241.89999999999998</c:v>
                </c:pt>
                <c:pt idx="598">
                  <c:v>241.8</c:v>
                </c:pt>
                <c:pt idx="599">
                  <c:v>241.7</c:v>
                </c:pt>
                <c:pt idx="600">
                  <c:v>241.6</c:v>
                </c:pt>
                <c:pt idx="601">
                  <c:v>241.49999999999997</c:v>
                </c:pt>
                <c:pt idx="602">
                  <c:v>241.39999999999998</c:v>
                </c:pt>
                <c:pt idx="603">
                  <c:v>241.3</c:v>
                </c:pt>
                <c:pt idx="604">
                  <c:v>241.2</c:v>
                </c:pt>
                <c:pt idx="605">
                  <c:v>241.1</c:v>
                </c:pt>
                <c:pt idx="606">
                  <c:v>240.99999999999997</c:v>
                </c:pt>
                <c:pt idx="607">
                  <c:v>240.89999999999998</c:v>
                </c:pt>
                <c:pt idx="608">
                  <c:v>240.8</c:v>
                </c:pt>
                <c:pt idx="609">
                  <c:v>240.7</c:v>
                </c:pt>
                <c:pt idx="610">
                  <c:v>240.6</c:v>
                </c:pt>
                <c:pt idx="611">
                  <c:v>240.49999999999997</c:v>
                </c:pt>
                <c:pt idx="612">
                  <c:v>240.39999999999998</c:v>
                </c:pt>
                <c:pt idx="613">
                  <c:v>240.3</c:v>
                </c:pt>
                <c:pt idx="614">
                  <c:v>240.2</c:v>
                </c:pt>
                <c:pt idx="615">
                  <c:v>240.1</c:v>
                </c:pt>
                <c:pt idx="616">
                  <c:v>239.99999999999997</c:v>
                </c:pt>
                <c:pt idx="617">
                  <c:v>239.89999999999998</c:v>
                </c:pt>
                <c:pt idx="618">
                  <c:v>239.79999999999998</c:v>
                </c:pt>
                <c:pt idx="619">
                  <c:v>239.7</c:v>
                </c:pt>
                <c:pt idx="620">
                  <c:v>239.6</c:v>
                </c:pt>
                <c:pt idx="621">
                  <c:v>239.5</c:v>
                </c:pt>
                <c:pt idx="622">
                  <c:v>239.39999999999998</c:v>
                </c:pt>
                <c:pt idx="623">
                  <c:v>239.29999999999998</c:v>
                </c:pt>
                <c:pt idx="624">
                  <c:v>239.2</c:v>
                </c:pt>
                <c:pt idx="625">
                  <c:v>239.1</c:v>
                </c:pt>
                <c:pt idx="626">
                  <c:v>239</c:v>
                </c:pt>
                <c:pt idx="627">
                  <c:v>238.89999999999998</c:v>
                </c:pt>
                <c:pt idx="628">
                  <c:v>238.79999999999998</c:v>
                </c:pt>
                <c:pt idx="629">
                  <c:v>238.7</c:v>
                </c:pt>
                <c:pt idx="630">
                  <c:v>238.6</c:v>
                </c:pt>
                <c:pt idx="631">
                  <c:v>238.5</c:v>
                </c:pt>
                <c:pt idx="632">
                  <c:v>238.39999999999998</c:v>
                </c:pt>
                <c:pt idx="633">
                  <c:v>238.29999999999998</c:v>
                </c:pt>
                <c:pt idx="634">
                  <c:v>238.2</c:v>
                </c:pt>
                <c:pt idx="635">
                  <c:v>238.1</c:v>
                </c:pt>
                <c:pt idx="636">
                  <c:v>238</c:v>
                </c:pt>
                <c:pt idx="637">
                  <c:v>237.89999999999998</c:v>
                </c:pt>
                <c:pt idx="638">
                  <c:v>237.79999999999998</c:v>
                </c:pt>
                <c:pt idx="639">
                  <c:v>237.7</c:v>
                </c:pt>
                <c:pt idx="640">
                  <c:v>237.6</c:v>
                </c:pt>
                <c:pt idx="641">
                  <c:v>237.5</c:v>
                </c:pt>
                <c:pt idx="642">
                  <c:v>237.39999999999998</c:v>
                </c:pt>
                <c:pt idx="643">
                  <c:v>237.29999999999998</c:v>
                </c:pt>
                <c:pt idx="644">
                  <c:v>237.2</c:v>
                </c:pt>
                <c:pt idx="645">
                  <c:v>237.1</c:v>
                </c:pt>
                <c:pt idx="646">
                  <c:v>237</c:v>
                </c:pt>
                <c:pt idx="647">
                  <c:v>236.89999999999998</c:v>
                </c:pt>
                <c:pt idx="648">
                  <c:v>236.79999999999998</c:v>
                </c:pt>
                <c:pt idx="649">
                  <c:v>236.7</c:v>
                </c:pt>
                <c:pt idx="650">
                  <c:v>236.6</c:v>
                </c:pt>
                <c:pt idx="651">
                  <c:v>236.5</c:v>
                </c:pt>
                <c:pt idx="652">
                  <c:v>236.39999999999998</c:v>
                </c:pt>
                <c:pt idx="653">
                  <c:v>236.29999999999998</c:v>
                </c:pt>
                <c:pt idx="654">
                  <c:v>236.2</c:v>
                </c:pt>
                <c:pt idx="655">
                  <c:v>236.1</c:v>
                </c:pt>
                <c:pt idx="656">
                  <c:v>236</c:v>
                </c:pt>
                <c:pt idx="657">
                  <c:v>235.89999999999998</c:v>
                </c:pt>
                <c:pt idx="658">
                  <c:v>235.79999999999998</c:v>
                </c:pt>
                <c:pt idx="659">
                  <c:v>235.7</c:v>
                </c:pt>
                <c:pt idx="660">
                  <c:v>235.6</c:v>
                </c:pt>
                <c:pt idx="661">
                  <c:v>235.5</c:v>
                </c:pt>
                <c:pt idx="662">
                  <c:v>235.39999999999998</c:v>
                </c:pt>
                <c:pt idx="663">
                  <c:v>235.29999999999998</c:v>
                </c:pt>
                <c:pt idx="664">
                  <c:v>235.2</c:v>
                </c:pt>
                <c:pt idx="665">
                  <c:v>235.1</c:v>
                </c:pt>
                <c:pt idx="666">
                  <c:v>235</c:v>
                </c:pt>
                <c:pt idx="667">
                  <c:v>234.89999999999998</c:v>
                </c:pt>
                <c:pt idx="668">
                  <c:v>234.79999999999998</c:v>
                </c:pt>
                <c:pt idx="669">
                  <c:v>234.7</c:v>
                </c:pt>
                <c:pt idx="670">
                  <c:v>234.6</c:v>
                </c:pt>
                <c:pt idx="671">
                  <c:v>234.5</c:v>
                </c:pt>
                <c:pt idx="672">
                  <c:v>234.39999999999998</c:v>
                </c:pt>
                <c:pt idx="673">
                  <c:v>234.29999999999998</c:v>
                </c:pt>
                <c:pt idx="674">
                  <c:v>234.2</c:v>
                </c:pt>
                <c:pt idx="675">
                  <c:v>234.1</c:v>
                </c:pt>
                <c:pt idx="676">
                  <c:v>234</c:v>
                </c:pt>
                <c:pt idx="677">
                  <c:v>233.89999999999998</c:v>
                </c:pt>
                <c:pt idx="678">
                  <c:v>233.79999999999998</c:v>
                </c:pt>
                <c:pt idx="679">
                  <c:v>233.7</c:v>
                </c:pt>
                <c:pt idx="680">
                  <c:v>233.6</c:v>
                </c:pt>
                <c:pt idx="681">
                  <c:v>233.5</c:v>
                </c:pt>
                <c:pt idx="682">
                  <c:v>233.39999999999998</c:v>
                </c:pt>
                <c:pt idx="683">
                  <c:v>233.29999999999998</c:v>
                </c:pt>
                <c:pt idx="684">
                  <c:v>233.2</c:v>
                </c:pt>
                <c:pt idx="685">
                  <c:v>233.1</c:v>
                </c:pt>
                <c:pt idx="686">
                  <c:v>233</c:v>
                </c:pt>
                <c:pt idx="687">
                  <c:v>232.89999999999998</c:v>
                </c:pt>
                <c:pt idx="688">
                  <c:v>232.79999999999998</c:v>
                </c:pt>
                <c:pt idx="689">
                  <c:v>232.7</c:v>
                </c:pt>
                <c:pt idx="690">
                  <c:v>232.6</c:v>
                </c:pt>
                <c:pt idx="691">
                  <c:v>232.5</c:v>
                </c:pt>
                <c:pt idx="692">
                  <c:v>232.39999999999998</c:v>
                </c:pt>
                <c:pt idx="693">
                  <c:v>232.29999999999998</c:v>
                </c:pt>
                <c:pt idx="694">
                  <c:v>232.2</c:v>
                </c:pt>
                <c:pt idx="695">
                  <c:v>232.1</c:v>
                </c:pt>
                <c:pt idx="696">
                  <c:v>232</c:v>
                </c:pt>
                <c:pt idx="697">
                  <c:v>231.89999999999998</c:v>
                </c:pt>
                <c:pt idx="698">
                  <c:v>231.79999999999998</c:v>
                </c:pt>
                <c:pt idx="699">
                  <c:v>231.7</c:v>
                </c:pt>
                <c:pt idx="700">
                  <c:v>231.6</c:v>
                </c:pt>
                <c:pt idx="701">
                  <c:v>231.5</c:v>
                </c:pt>
                <c:pt idx="702">
                  <c:v>231.39999999999998</c:v>
                </c:pt>
                <c:pt idx="703">
                  <c:v>231.29999999999998</c:v>
                </c:pt>
                <c:pt idx="704">
                  <c:v>231.2</c:v>
                </c:pt>
                <c:pt idx="705">
                  <c:v>231.1</c:v>
                </c:pt>
                <c:pt idx="706">
                  <c:v>231</c:v>
                </c:pt>
                <c:pt idx="707">
                  <c:v>230.89999999999998</c:v>
                </c:pt>
                <c:pt idx="708">
                  <c:v>230.79999999999998</c:v>
                </c:pt>
                <c:pt idx="709">
                  <c:v>230.7</c:v>
                </c:pt>
                <c:pt idx="710">
                  <c:v>230.6</c:v>
                </c:pt>
                <c:pt idx="711">
                  <c:v>230.5</c:v>
                </c:pt>
                <c:pt idx="712">
                  <c:v>230.39999999999998</c:v>
                </c:pt>
                <c:pt idx="713">
                  <c:v>230.29999999999998</c:v>
                </c:pt>
                <c:pt idx="714">
                  <c:v>230.2</c:v>
                </c:pt>
                <c:pt idx="715">
                  <c:v>230.1</c:v>
                </c:pt>
                <c:pt idx="716">
                  <c:v>230</c:v>
                </c:pt>
                <c:pt idx="717">
                  <c:v>229.89999999999998</c:v>
                </c:pt>
                <c:pt idx="718">
                  <c:v>229.79999999999998</c:v>
                </c:pt>
                <c:pt idx="719">
                  <c:v>229.7</c:v>
                </c:pt>
                <c:pt idx="720">
                  <c:v>229.6</c:v>
                </c:pt>
                <c:pt idx="721">
                  <c:v>229.5</c:v>
                </c:pt>
                <c:pt idx="722">
                  <c:v>229.39999999999998</c:v>
                </c:pt>
                <c:pt idx="723">
                  <c:v>229.29999999999998</c:v>
                </c:pt>
                <c:pt idx="724">
                  <c:v>229.2</c:v>
                </c:pt>
                <c:pt idx="725">
                  <c:v>229.1</c:v>
                </c:pt>
                <c:pt idx="726">
                  <c:v>229</c:v>
                </c:pt>
                <c:pt idx="727">
                  <c:v>228.89999999999998</c:v>
                </c:pt>
                <c:pt idx="728">
                  <c:v>228.79999999999998</c:v>
                </c:pt>
                <c:pt idx="729">
                  <c:v>228.7</c:v>
                </c:pt>
                <c:pt idx="730">
                  <c:v>228.6</c:v>
                </c:pt>
                <c:pt idx="731">
                  <c:v>228.5</c:v>
                </c:pt>
                <c:pt idx="732">
                  <c:v>228.39999999999998</c:v>
                </c:pt>
                <c:pt idx="733">
                  <c:v>228.29999999999998</c:v>
                </c:pt>
                <c:pt idx="734">
                  <c:v>228.2</c:v>
                </c:pt>
                <c:pt idx="735">
                  <c:v>228.1</c:v>
                </c:pt>
                <c:pt idx="736">
                  <c:v>228</c:v>
                </c:pt>
                <c:pt idx="737">
                  <c:v>227.89999999999998</c:v>
                </c:pt>
                <c:pt idx="738">
                  <c:v>227.79999999999998</c:v>
                </c:pt>
                <c:pt idx="739">
                  <c:v>227.7</c:v>
                </c:pt>
                <c:pt idx="740">
                  <c:v>227.6</c:v>
                </c:pt>
                <c:pt idx="741">
                  <c:v>227.5</c:v>
                </c:pt>
                <c:pt idx="742">
                  <c:v>227.39999999999998</c:v>
                </c:pt>
                <c:pt idx="743">
                  <c:v>227.29999999999998</c:v>
                </c:pt>
                <c:pt idx="744">
                  <c:v>227.2</c:v>
                </c:pt>
                <c:pt idx="745">
                  <c:v>227.09999999999997</c:v>
                </c:pt>
                <c:pt idx="746">
                  <c:v>227</c:v>
                </c:pt>
                <c:pt idx="747">
                  <c:v>226.9</c:v>
                </c:pt>
                <c:pt idx="748">
                  <c:v>226.79999999999998</c:v>
                </c:pt>
                <c:pt idx="749">
                  <c:v>226.7</c:v>
                </c:pt>
                <c:pt idx="750">
                  <c:v>226.59999999999997</c:v>
                </c:pt>
                <c:pt idx="751">
                  <c:v>226.5</c:v>
                </c:pt>
                <c:pt idx="752">
                  <c:v>226.4</c:v>
                </c:pt>
                <c:pt idx="753">
                  <c:v>226.29999999999998</c:v>
                </c:pt>
                <c:pt idx="754">
                  <c:v>226.2</c:v>
                </c:pt>
                <c:pt idx="755">
                  <c:v>226.09999999999997</c:v>
                </c:pt>
                <c:pt idx="756">
                  <c:v>226</c:v>
                </c:pt>
                <c:pt idx="757">
                  <c:v>225.9</c:v>
                </c:pt>
                <c:pt idx="758">
                  <c:v>225.79999999999998</c:v>
                </c:pt>
                <c:pt idx="759">
                  <c:v>225.7</c:v>
                </c:pt>
                <c:pt idx="760">
                  <c:v>225.59999999999997</c:v>
                </c:pt>
                <c:pt idx="761">
                  <c:v>225.5</c:v>
                </c:pt>
                <c:pt idx="762">
                  <c:v>225.4</c:v>
                </c:pt>
                <c:pt idx="763">
                  <c:v>225.29999999999998</c:v>
                </c:pt>
                <c:pt idx="764">
                  <c:v>225.2</c:v>
                </c:pt>
                <c:pt idx="765">
                  <c:v>225.09999999999997</c:v>
                </c:pt>
                <c:pt idx="766">
                  <c:v>225</c:v>
                </c:pt>
                <c:pt idx="767">
                  <c:v>224.9</c:v>
                </c:pt>
                <c:pt idx="768">
                  <c:v>224.79999999999998</c:v>
                </c:pt>
                <c:pt idx="769">
                  <c:v>224.7</c:v>
                </c:pt>
                <c:pt idx="770">
                  <c:v>224.59999999999997</c:v>
                </c:pt>
                <c:pt idx="771">
                  <c:v>224.5</c:v>
                </c:pt>
                <c:pt idx="772">
                  <c:v>224.4</c:v>
                </c:pt>
                <c:pt idx="773">
                  <c:v>224.29999999999998</c:v>
                </c:pt>
                <c:pt idx="774">
                  <c:v>224.2</c:v>
                </c:pt>
                <c:pt idx="775">
                  <c:v>224.09999999999997</c:v>
                </c:pt>
                <c:pt idx="776">
                  <c:v>224</c:v>
                </c:pt>
                <c:pt idx="777">
                  <c:v>223.9</c:v>
                </c:pt>
                <c:pt idx="778">
                  <c:v>223.79999999999998</c:v>
                </c:pt>
                <c:pt idx="779">
                  <c:v>223.7</c:v>
                </c:pt>
                <c:pt idx="780">
                  <c:v>223.59999999999997</c:v>
                </c:pt>
                <c:pt idx="781">
                  <c:v>223.5</c:v>
                </c:pt>
                <c:pt idx="782">
                  <c:v>223.4</c:v>
                </c:pt>
                <c:pt idx="783">
                  <c:v>223.29999999999998</c:v>
                </c:pt>
                <c:pt idx="784">
                  <c:v>223.2</c:v>
                </c:pt>
                <c:pt idx="785">
                  <c:v>223.09999999999997</c:v>
                </c:pt>
                <c:pt idx="786">
                  <c:v>223</c:v>
                </c:pt>
                <c:pt idx="787">
                  <c:v>222.9</c:v>
                </c:pt>
                <c:pt idx="788">
                  <c:v>222.79999999999998</c:v>
                </c:pt>
                <c:pt idx="789">
                  <c:v>222.7</c:v>
                </c:pt>
                <c:pt idx="790">
                  <c:v>222.59999999999997</c:v>
                </c:pt>
                <c:pt idx="791">
                  <c:v>222.5</c:v>
                </c:pt>
                <c:pt idx="792">
                  <c:v>222.4</c:v>
                </c:pt>
                <c:pt idx="793">
                  <c:v>222.29999999999998</c:v>
                </c:pt>
                <c:pt idx="794">
                  <c:v>222.2</c:v>
                </c:pt>
                <c:pt idx="795">
                  <c:v>222.09999999999997</c:v>
                </c:pt>
                <c:pt idx="796">
                  <c:v>222</c:v>
                </c:pt>
                <c:pt idx="797">
                  <c:v>221.9</c:v>
                </c:pt>
                <c:pt idx="798">
                  <c:v>221.79999999999998</c:v>
                </c:pt>
                <c:pt idx="799">
                  <c:v>221.7</c:v>
                </c:pt>
                <c:pt idx="800">
                  <c:v>221.59999999999997</c:v>
                </c:pt>
                <c:pt idx="801">
                  <c:v>221.5</c:v>
                </c:pt>
                <c:pt idx="802">
                  <c:v>221.4</c:v>
                </c:pt>
                <c:pt idx="803">
                  <c:v>221.29999999999998</c:v>
                </c:pt>
                <c:pt idx="804">
                  <c:v>221.2</c:v>
                </c:pt>
                <c:pt idx="805">
                  <c:v>221.09999999999997</c:v>
                </c:pt>
                <c:pt idx="806">
                  <c:v>221</c:v>
                </c:pt>
                <c:pt idx="807">
                  <c:v>220.9</c:v>
                </c:pt>
                <c:pt idx="808">
                  <c:v>220.79999999999998</c:v>
                </c:pt>
                <c:pt idx="809">
                  <c:v>220.7</c:v>
                </c:pt>
                <c:pt idx="810">
                  <c:v>220.6</c:v>
                </c:pt>
                <c:pt idx="811">
                  <c:v>220.49999999999997</c:v>
                </c:pt>
                <c:pt idx="812">
                  <c:v>220.4</c:v>
                </c:pt>
                <c:pt idx="813">
                  <c:v>220.29999999999998</c:v>
                </c:pt>
                <c:pt idx="814">
                  <c:v>220.2</c:v>
                </c:pt>
                <c:pt idx="815">
                  <c:v>220.1</c:v>
                </c:pt>
                <c:pt idx="816">
                  <c:v>219.99999999999997</c:v>
                </c:pt>
                <c:pt idx="817">
                  <c:v>219.9</c:v>
                </c:pt>
                <c:pt idx="818">
                  <c:v>219.79999999999998</c:v>
                </c:pt>
                <c:pt idx="819">
                  <c:v>219.7</c:v>
                </c:pt>
                <c:pt idx="820">
                  <c:v>219.6</c:v>
                </c:pt>
                <c:pt idx="821">
                  <c:v>219.49999999999997</c:v>
                </c:pt>
                <c:pt idx="822">
                  <c:v>219.4</c:v>
                </c:pt>
                <c:pt idx="823">
                  <c:v>219.29999999999998</c:v>
                </c:pt>
                <c:pt idx="824">
                  <c:v>219.2</c:v>
                </c:pt>
                <c:pt idx="825">
                  <c:v>219.1</c:v>
                </c:pt>
                <c:pt idx="826">
                  <c:v>218.99999999999997</c:v>
                </c:pt>
                <c:pt idx="827">
                  <c:v>218.9</c:v>
                </c:pt>
                <c:pt idx="828">
                  <c:v>218.79999999999998</c:v>
                </c:pt>
                <c:pt idx="829">
                  <c:v>218.7</c:v>
                </c:pt>
                <c:pt idx="830">
                  <c:v>218.6</c:v>
                </c:pt>
                <c:pt idx="831">
                  <c:v>218.49999999999997</c:v>
                </c:pt>
                <c:pt idx="832">
                  <c:v>218.4</c:v>
                </c:pt>
                <c:pt idx="833">
                  <c:v>218.29999999999998</c:v>
                </c:pt>
                <c:pt idx="834">
                  <c:v>218.2</c:v>
                </c:pt>
                <c:pt idx="835">
                  <c:v>218.1</c:v>
                </c:pt>
                <c:pt idx="836">
                  <c:v>217.99999999999997</c:v>
                </c:pt>
                <c:pt idx="837">
                  <c:v>217.9</c:v>
                </c:pt>
                <c:pt idx="838">
                  <c:v>217.79999999999998</c:v>
                </c:pt>
                <c:pt idx="839">
                  <c:v>217.7</c:v>
                </c:pt>
                <c:pt idx="840">
                  <c:v>217.6</c:v>
                </c:pt>
                <c:pt idx="841">
                  <c:v>217.49999999999997</c:v>
                </c:pt>
                <c:pt idx="842">
                  <c:v>217.4</c:v>
                </c:pt>
                <c:pt idx="843">
                  <c:v>217.29999999999998</c:v>
                </c:pt>
                <c:pt idx="844">
                  <c:v>217.2</c:v>
                </c:pt>
                <c:pt idx="845">
                  <c:v>217.1</c:v>
                </c:pt>
                <c:pt idx="846">
                  <c:v>216.99999999999997</c:v>
                </c:pt>
                <c:pt idx="847">
                  <c:v>216.9</c:v>
                </c:pt>
                <c:pt idx="848">
                  <c:v>216.79999999999998</c:v>
                </c:pt>
                <c:pt idx="849">
                  <c:v>216.7</c:v>
                </c:pt>
                <c:pt idx="850">
                  <c:v>216.6</c:v>
                </c:pt>
                <c:pt idx="851">
                  <c:v>216.49999999999997</c:v>
                </c:pt>
                <c:pt idx="852">
                  <c:v>216.4</c:v>
                </c:pt>
                <c:pt idx="853">
                  <c:v>216.29999999999998</c:v>
                </c:pt>
                <c:pt idx="854">
                  <c:v>216.2</c:v>
                </c:pt>
                <c:pt idx="855">
                  <c:v>216.1</c:v>
                </c:pt>
                <c:pt idx="856">
                  <c:v>215.99999999999997</c:v>
                </c:pt>
                <c:pt idx="857">
                  <c:v>215.9</c:v>
                </c:pt>
                <c:pt idx="858">
                  <c:v>215.79999999999998</c:v>
                </c:pt>
                <c:pt idx="859">
                  <c:v>215.7</c:v>
                </c:pt>
                <c:pt idx="860">
                  <c:v>215.6</c:v>
                </c:pt>
                <c:pt idx="861">
                  <c:v>215.49999999999997</c:v>
                </c:pt>
                <c:pt idx="862">
                  <c:v>215.4</c:v>
                </c:pt>
                <c:pt idx="863">
                  <c:v>215.29999999999998</c:v>
                </c:pt>
                <c:pt idx="864">
                  <c:v>215.2</c:v>
                </c:pt>
                <c:pt idx="865">
                  <c:v>215.1</c:v>
                </c:pt>
                <c:pt idx="866">
                  <c:v>214.99999999999997</c:v>
                </c:pt>
                <c:pt idx="867">
                  <c:v>214.89999999999998</c:v>
                </c:pt>
                <c:pt idx="868">
                  <c:v>214.8</c:v>
                </c:pt>
                <c:pt idx="869">
                  <c:v>214.7</c:v>
                </c:pt>
                <c:pt idx="870">
                  <c:v>214.6</c:v>
                </c:pt>
                <c:pt idx="871">
                  <c:v>214.49999999999997</c:v>
                </c:pt>
                <c:pt idx="872">
                  <c:v>214.39999999999998</c:v>
                </c:pt>
                <c:pt idx="873">
                  <c:v>214.3</c:v>
                </c:pt>
                <c:pt idx="874">
                  <c:v>214.2</c:v>
                </c:pt>
                <c:pt idx="875">
                  <c:v>214.1</c:v>
                </c:pt>
                <c:pt idx="876">
                  <c:v>213.99999999999997</c:v>
                </c:pt>
                <c:pt idx="877">
                  <c:v>213.89999999999998</c:v>
                </c:pt>
                <c:pt idx="878">
                  <c:v>213.8</c:v>
                </c:pt>
                <c:pt idx="879">
                  <c:v>213.7</c:v>
                </c:pt>
                <c:pt idx="880">
                  <c:v>213.6</c:v>
                </c:pt>
                <c:pt idx="881">
                  <c:v>213.49999999999997</c:v>
                </c:pt>
                <c:pt idx="882">
                  <c:v>213.39999999999998</c:v>
                </c:pt>
                <c:pt idx="883">
                  <c:v>213.3</c:v>
                </c:pt>
                <c:pt idx="884">
                  <c:v>213.2</c:v>
                </c:pt>
                <c:pt idx="885">
                  <c:v>213.1</c:v>
                </c:pt>
                <c:pt idx="886">
                  <c:v>212.99999999999997</c:v>
                </c:pt>
                <c:pt idx="887">
                  <c:v>212.89999999999998</c:v>
                </c:pt>
                <c:pt idx="888">
                  <c:v>212.8</c:v>
                </c:pt>
                <c:pt idx="889">
                  <c:v>212.7</c:v>
                </c:pt>
                <c:pt idx="890">
                  <c:v>212.6</c:v>
                </c:pt>
                <c:pt idx="891">
                  <c:v>212.49999999999997</c:v>
                </c:pt>
                <c:pt idx="892">
                  <c:v>212.39999999999998</c:v>
                </c:pt>
                <c:pt idx="893">
                  <c:v>212.3</c:v>
                </c:pt>
                <c:pt idx="894">
                  <c:v>212.2</c:v>
                </c:pt>
                <c:pt idx="895">
                  <c:v>212.1</c:v>
                </c:pt>
                <c:pt idx="896">
                  <c:v>211.99999999999997</c:v>
                </c:pt>
                <c:pt idx="897">
                  <c:v>211.89999999999998</c:v>
                </c:pt>
                <c:pt idx="898">
                  <c:v>211.8</c:v>
                </c:pt>
                <c:pt idx="899">
                  <c:v>211.7</c:v>
                </c:pt>
                <c:pt idx="900">
                  <c:v>211.6</c:v>
                </c:pt>
                <c:pt idx="901">
                  <c:v>211.49999999999997</c:v>
                </c:pt>
                <c:pt idx="902">
                  <c:v>211.39999999999998</c:v>
                </c:pt>
                <c:pt idx="903">
                  <c:v>211.3</c:v>
                </c:pt>
                <c:pt idx="904">
                  <c:v>211.2</c:v>
                </c:pt>
                <c:pt idx="905">
                  <c:v>211.1</c:v>
                </c:pt>
                <c:pt idx="906">
                  <c:v>210.99999999999997</c:v>
                </c:pt>
                <c:pt idx="907">
                  <c:v>210.89999999999998</c:v>
                </c:pt>
                <c:pt idx="908">
                  <c:v>210.8</c:v>
                </c:pt>
                <c:pt idx="909">
                  <c:v>210.7</c:v>
                </c:pt>
                <c:pt idx="910">
                  <c:v>210.6</c:v>
                </c:pt>
                <c:pt idx="911">
                  <c:v>210.49999999999997</c:v>
                </c:pt>
                <c:pt idx="912">
                  <c:v>210.39999999999998</c:v>
                </c:pt>
                <c:pt idx="913">
                  <c:v>210.3</c:v>
                </c:pt>
                <c:pt idx="914">
                  <c:v>210.2</c:v>
                </c:pt>
                <c:pt idx="915">
                  <c:v>210.1</c:v>
                </c:pt>
                <c:pt idx="916">
                  <c:v>209.99999999999997</c:v>
                </c:pt>
                <c:pt idx="917">
                  <c:v>209.89999999999998</c:v>
                </c:pt>
                <c:pt idx="918">
                  <c:v>209.8</c:v>
                </c:pt>
                <c:pt idx="919">
                  <c:v>209.7</c:v>
                </c:pt>
                <c:pt idx="920">
                  <c:v>209.6</c:v>
                </c:pt>
                <c:pt idx="921">
                  <c:v>209.49999999999997</c:v>
                </c:pt>
                <c:pt idx="922">
                  <c:v>209.39999999999998</c:v>
                </c:pt>
                <c:pt idx="923">
                  <c:v>209.3</c:v>
                </c:pt>
                <c:pt idx="924">
                  <c:v>209.2</c:v>
                </c:pt>
                <c:pt idx="925">
                  <c:v>209.1</c:v>
                </c:pt>
                <c:pt idx="926">
                  <c:v>208.99999999999997</c:v>
                </c:pt>
                <c:pt idx="927">
                  <c:v>208.89999999999998</c:v>
                </c:pt>
                <c:pt idx="928">
                  <c:v>208.8</c:v>
                </c:pt>
                <c:pt idx="929">
                  <c:v>208.7</c:v>
                </c:pt>
                <c:pt idx="930">
                  <c:v>208.6</c:v>
                </c:pt>
                <c:pt idx="931">
                  <c:v>208.5</c:v>
                </c:pt>
                <c:pt idx="932">
                  <c:v>208.39999999999998</c:v>
                </c:pt>
                <c:pt idx="933">
                  <c:v>208.29999999999998</c:v>
                </c:pt>
                <c:pt idx="934">
                  <c:v>208.2</c:v>
                </c:pt>
                <c:pt idx="935">
                  <c:v>208.1</c:v>
                </c:pt>
                <c:pt idx="936">
                  <c:v>208</c:v>
                </c:pt>
                <c:pt idx="937">
                  <c:v>207.89999999999998</c:v>
                </c:pt>
                <c:pt idx="938">
                  <c:v>207.79999999999998</c:v>
                </c:pt>
                <c:pt idx="939">
                  <c:v>207.7</c:v>
                </c:pt>
                <c:pt idx="940">
                  <c:v>207.6</c:v>
                </c:pt>
                <c:pt idx="941">
                  <c:v>207.5</c:v>
                </c:pt>
                <c:pt idx="942">
                  <c:v>207.39999999999998</c:v>
                </c:pt>
                <c:pt idx="943">
                  <c:v>207.29999999999998</c:v>
                </c:pt>
                <c:pt idx="944">
                  <c:v>207.2</c:v>
                </c:pt>
                <c:pt idx="945">
                  <c:v>207.1</c:v>
                </c:pt>
                <c:pt idx="946">
                  <c:v>207</c:v>
                </c:pt>
                <c:pt idx="947">
                  <c:v>206.89999999999998</c:v>
                </c:pt>
                <c:pt idx="948">
                  <c:v>206.79999999999998</c:v>
                </c:pt>
                <c:pt idx="949">
                  <c:v>206.7</c:v>
                </c:pt>
                <c:pt idx="950">
                  <c:v>206.6</c:v>
                </c:pt>
                <c:pt idx="951">
                  <c:v>206.5</c:v>
                </c:pt>
                <c:pt idx="952">
                  <c:v>206.39999999999998</c:v>
                </c:pt>
                <c:pt idx="953">
                  <c:v>206.29999999999998</c:v>
                </c:pt>
                <c:pt idx="954">
                  <c:v>206.2</c:v>
                </c:pt>
                <c:pt idx="955">
                  <c:v>206.1</c:v>
                </c:pt>
                <c:pt idx="956">
                  <c:v>206</c:v>
                </c:pt>
                <c:pt idx="957">
                  <c:v>205.89999999999998</c:v>
                </c:pt>
                <c:pt idx="958">
                  <c:v>205.79999999999998</c:v>
                </c:pt>
                <c:pt idx="959">
                  <c:v>205.7</c:v>
                </c:pt>
                <c:pt idx="960">
                  <c:v>205.6</c:v>
                </c:pt>
                <c:pt idx="961">
                  <c:v>205.5</c:v>
                </c:pt>
                <c:pt idx="962">
                  <c:v>205.39999999999998</c:v>
                </c:pt>
                <c:pt idx="963">
                  <c:v>205.29999999999998</c:v>
                </c:pt>
                <c:pt idx="964">
                  <c:v>205.2</c:v>
                </c:pt>
                <c:pt idx="965">
                  <c:v>205.1</c:v>
                </c:pt>
                <c:pt idx="966">
                  <c:v>205</c:v>
                </c:pt>
                <c:pt idx="967">
                  <c:v>204.89999999999998</c:v>
                </c:pt>
                <c:pt idx="968">
                  <c:v>204.79999999999998</c:v>
                </c:pt>
                <c:pt idx="969">
                  <c:v>204.7</c:v>
                </c:pt>
                <c:pt idx="970">
                  <c:v>204.6</c:v>
                </c:pt>
                <c:pt idx="971">
                  <c:v>204.5</c:v>
                </c:pt>
                <c:pt idx="972">
                  <c:v>204.39999999999998</c:v>
                </c:pt>
                <c:pt idx="973">
                  <c:v>204.29999999999998</c:v>
                </c:pt>
                <c:pt idx="974">
                  <c:v>204.2</c:v>
                </c:pt>
                <c:pt idx="975">
                  <c:v>204.1</c:v>
                </c:pt>
                <c:pt idx="976">
                  <c:v>204</c:v>
                </c:pt>
                <c:pt idx="977">
                  <c:v>203.89999999999998</c:v>
                </c:pt>
                <c:pt idx="978">
                  <c:v>203.79999999999998</c:v>
                </c:pt>
                <c:pt idx="979">
                  <c:v>203.7</c:v>
                </c:pt>
                <c:pt idx="980">
                  <c:v>203.6</c:v>
                </c:pt>
                <c:pt idx="981">
                  <c:v>203.5</c:v>
                </c:pt>
                <c:pt idx="982">
                  <c:v>203.39999999999998</c:v>
                </c:pt>
                <c:pt idx="983">
                  <c:v>203.29999999999998</c:v>
                </c:pt>
                <c:pt idx="984">
                  <c:v>203.2</c:v>
                </c:pt>
                <c:pt idx="985">
                  <c:v>203.1</c:v>
                </c:pt>
                <c:pt idx="986">
                  <c:v>203</c:v>
                </c:pt>
                <c:pt idx="987">
                  <c:v>202.89999999999998</c:v>
                </c:pt>
                <c:pt idx="988">
                  <c:v>202.79999999999998</c:v>
                </c:pt>
                <c:pt idx="989">
                  <c:v>202.7</c:v>
                </c:pt>
                <c:pt idx="990">
                  <c:v>202.6</c:v>
                </c:pt>
                <c:pt idx="991">
                  <c:v>202.5</c:v>
                </c:pt>
                <c:pt idx="992">
                  <c:v>202.39999999999998</c:v>
                </c:pt>
                <c:pt idx="993">
                  <c:v>202.29999999999998</c:v>
                </c:pt>
                <c:pt idx="994">
                  <c:v>202.2</c:v>
                </c:pt>
                <c:pt idx="995">
                  <c:v>202.1</c:v>
                </c:pt>
                <c:pt idx="996">
                  <c:v>202</c:v>
                </c:pt>
                <c:pt idx="997">
                  <c:v>201.89999999999998</c:v>
                </c:pt>
                <c:pt idx="998">
                  <c:v>201.79999999999998</c:v>
                </c:pt>
                <c:pt idx="999">
                  <c:v>201.7</c:v>
                </c:pt>
                <c:pt idx="1000">
                  <c:v>201.6</c:v>
                </c:pt>
                <c:pt idx="1001">
                  <c:v>201.5</c:v>
                </c:pt>
                <c:pt idx="1002">
                  <c:v>201.39999999999998</c:v>
                </c:pt>
                <c:pt idx="1003">
                  <c:v>201.29999999999998</c:v>
                </c:pt>
                <c:pt idx="1004">
                  <c:v>201.2</c:v>
                </c:pt>
                <c:pt idx="1005">
                  <c:v>201.1</c:v>
                </c:pt>
                <c:pt idx="1006">
                  <c:v>201</c:v>
                </c:pt>
                <c:pt idx="1007">
                  <c:v>200.89999999999998</c:v>
                </c:pt>
                <c:pt idx="1008">
                  <c:v>200.79999999999998</c:v>
                </c:pt>
                <c:pt idx="1009">
                  <c:v>200.7</c:v>
                </c:pt>
                <c:pt idx="1010">
                  <c:v>200.6</c:v>
                </c:pt>
                <c:pt idx="1011">
                  <c:v>200.5</c:v>
                </c:pt>
                <c:pt idx="1012">
                  <c:v>200.39999999999998</c:v>
                </c:pt>
                <c:pt idx="1013">
                  <c:v>200.29999999999998</c:v>
                </c:pt>
                <c:pt idx="1014">
                  <c:v>200.2</c:v>
                </c:pt>
                <c:pt idx="1015">
                  <c:v>200.1</c:v>
                </c:pt>
                <c:pt idx="1016">
                  <c:v>200</c:v>
                </c:pt>
                <c:pt idx="1017">
                  <c:v>199.89999999999998</c:v>
                </c:pt>
                <c:pt idx="1018">
                  <c:v>199.79999999999998</c:v>
                </c:pt>
                <c:pt idx="1019">
                  <c:v>199.7</c:v>
                </c:pt>
                <c:pt idx="1020">
                  <c:v>199.6</c:v>
                </c:pt>
                <c:pt idx="1021">
                  <c:v>199.5</c:v>
                </c:pt>
                <c:pt idx="1022">
                  <c:v>199.39999999999998</c:v>
                </c:pt>
                <c:pt idx="1023">
                  <c:v>199.29999999999998</c:v>
                </c:pt>
                <c:pt idx="1024">
                  <c:v>199.2</c:v>
                </c:pt>
                <c:pt idx="1025">
                  <c:v>199.1</c:v>
                </c:pt>
                <c:pt idx="1026">
                  <c:v>199</c:v>
                </c:pt>
                <c:pt idx="1027">
                  <c:v>198.89999999999998</c:v>
                </c:pt>
                <c:pt idx="1028">
                  <c:v>198.79999999999998</c:v>
                </c:pt>
                <c:pt idx="1029">
                  <c:v>198.7</c:v>
                </c:pt>
                <c:pt idx="1030">
                  <c:v>198.6</c:v>
                </c:pt>
                <c:pt idx="1031">
                  <c:v>198.5</c:v>
                </c:pt>
                <c:pt idx="1032">
                  <c:v>198.39999999999998</c:v>
                </c:pt>
                <c:pt idx="1033">
                  <c:v>198.29999999999998</c:v>
                </c:pt>
                <c:pt idx="1034">
                  <c:v>198.2</c:v>
                </c:pt>
                <c:pt idx="1035">
                  <c:v>198.1</c:v>
                </c:pt>
                <c:pt idx="1036">
                  <c:v>198</c:v>
                </c:pt>
                <c:pt idx="1037">
                  <c:v>197.89999999999998</c:v>
                </c:pt>
                <c:pt idx="1038">
                  <c:v>197.79999999999998</c:v>
                </c:pt>
                <c:pt idx="1039">
                  <c:v>197.7</c:v>
                </c:pt>
                <c:pt idx="1040">
                  <c:v>197.6</c:v>
                </c:pt>
                <c:pt idx="1041">
                  <c:v>197.5</c:v>
                </c:pt>
                <c:pt idx="1042">
                  <c:v>197.39999999999998</c:v>
                </c:pt>
                <c:pt idx="1043">
                  <c:v>197.29999999999998</c:v>
                </c:pt>
                <c:pt idx="1044">
                  <c:v>197.2</c:v>
                </c:pt>
                <c:pt idx="1045">
                  <c:v>197.1</c:v>
                </c:pt>
                <c:pt idx="1046">
                  <c:v>197</c:v>
                </c:pt>
                <c:pt idx="1047">
                  <c:v>196.89999999999998</c:v>
                </c:pt>
                <c:pt idx="1048">
                  <c:v>196.79999999999998</c:v>
                </c:pt>
                <c:pt idx="1049">
                  <c:v>196.7</c:v>
                </c:pt>
                <c:pt idx="1050">
                  <c:v>196.6</c:v>
                </c:pt>
                <c:pt idx="1051">
                  <c:v>196.5</c:v>
                </c:pt>
                <c:pt idx="1052">
                  <c:v>196.39999999999998</c:v>
                </c:pt>
                <c:pt idx="1053">
                  <c:v>196.29999999999998</c:v>
                </c:pt>
                <c:pt idx="1054">
                  <c:v>196.2</c:v>
                </c:pt>
                <c:pt idx="1055">
                  <c:v>196.1</c:v>
                </c:pt>
                <c:pt idx="1056">
                  <c:v>196</c:v>
                </c:pt>
                <c:pt idx="1057">
                  <c:v>195.9</c:v>
                </c:pt>
                <c:pt idx="1058">
                  <c:v>195.79999999999998</c:v>
                </c:pt>
                <c:pt idx="1059">
                  <c:v>195.7</c:v>
                </c:pt>
                <c:pt idx="1060">
                  <c:v>195.59999999999997</c:v>
                </c:pt>
                <c:pt idx="1061">
                  <c:v>195.5</c:v>
                </c:pt>
                <c:pt idx="1062">
                  <c:v>195.4</c:v>
                </c:pt>
                <c:pt idx="1063">
                  <c:v>195.29999999999998</c:v>
                </c:pt>
                <c:pt idx="1064">
                  <c:v>195.2</c:v>
                </c:pt>
                <c:pt idx="1065">
                  <c:v>195.09999999999997</c:v>
                </c:pt>
                <c:pt idx="1066">
                  <c:v>195</c:v>
                </c:pt>
                <c:pt idx="1067">
                  <c:v>194.9</c:v>
                </c:pt>
                <c:pt idx="1068">
                  <c:v>194.79999999999998</c:v>
                </c:pt>
                <c:pt idx="1069">
                  <c:v>194.7</c:v>
                </c:pt>
                <c:pt idx="1070">
                  <c:v>194.59999999999997</c:v>
                </c:pt>
                <c:pt idx="1071">
                  <c:v>194.5</c:v>
                </c:pt>
                <c:pt idx="1072">
                  <c:v>194.4</c:v>
                </c:pt>
                <c:pt idx="1073">
                  <c:v>194.29999999999998</c:v>
                </c:pt>
                <c:pt idx="1074">
                  <c:v>194.2</c:v>
                </c:pt>
                <c:pt idx="1075">
                  <c:v>194.09999999999997</c:v>
                </c:pt>
                <c:pt idx="1076">
                  <c:v>194</c:v>
                </c:pt>
                <c:pt idx="1077">
                  <c:v>193.9</c:v>
                </c:pt>
                <c:pt idx="1078">
                  <c:v>193.79999999999998</c:v>
                </c:pt>
                <c:pt idx="1079">
                  <c:v>193.7</c:v>
                </c:pt>
                <c:pt idx="1080">
                  <c:v>193.59999999999997</c:v>
                </c:pt>
                <c:pt idx="1081">
                  <c:v>193.5</c:v>
                </c:pt>
                <c:pt idx="1082">
                  <c:v>193.4</c:v>
                </c:pt>
                <c:pt idx="1083">
                  <c:v>193.29999999999998</c:v>
                </c:pt>
                <c:pt idx="1084">
                  <c:v>193.2</c:v>
                </c:pt>
                <c:pt idx="1085">
                  <c:v>193.09999999999997</c:v>
                </c:pt>
                <c:pt idx="1086">
                  <c:v>193</c:v>
                </c:pt>
                <c:pt idx="1087">
                  <c:v>192.9</c:v>
                </c:pt>
                <c:pt idx="1088">
                  <c:v>192.79999999999998</c:v>
                </c:pt>
                <c:pt idx="1089">
                  <c:v>192.7</c:v>
                </c:pt>
                <c:pt idx="1090">
                  <c:v>192.59999999999997</c:v>
                </c:pt>
                <c:pt idx="1091">
                  <c:v>192.5</c:v>
                </c:pt>
                <c:pt idx="1092">
                  <c:v>192.4</c:v>
                </c:pt>
                <c:pt idx="1093">
                  <c:v>192.29999999999998</c:v>
                </c:pt>
                <c:pt idx="1094">
                  <c:v>192.2</c:v>
                </c:pt>
                <c:pt idx="1095">
                  <c:v>192.09999999999997</c:v>
                </c:pt>
                <c:pt idx="1096">
                  <c:v>192</c:v>
                </c:pt>
                <c:pt idx="1097">
                  <c:v>191.9</c:v>
                </c:pt>
                <c:pt idx="1098">
                  <c:v>191.79999999999998</c:v>
                </c:pt>
                <c:pt idx="1099">
                  <c:v>191.7</c:v>
                </c:pt>
                <c:pt idx="1100">
                  <c:v>191.59999999999997</c:v>
                </c:pt>
                <c:pt idx="1101">
                  <c:v>191.5</c:v>
                </c:pt>
                <c:pt idx="1102">
                  <c:v>191.4</c:v>
                </c:pt>
                <c:pt idx="1103">
                  <c:v>191.29999999999998</c:v>
                </c:pt>
                <c:pt idx="1104">
                  <c:v>191.2</c:v>
                </c:pt>
                <c:pt idx="1105">
                  <c:v>191.09999999999997</c:v>
                </c:pt>
                <c:pt idx="1106">
                  <c:v>191</c:v>
                </c:pt>
                <c:pt idx="1107">
                  <c:v>190.9</c:v>
                </c:pt>
                <c:pt idx="1108">
                  <c:v>190.79999999999998</c:v>
                </c:pt>
                <c:pt idx="1109">
                  <c:v>190.7</c:v>
                </c:pt>
                <c:pt idx="1110">
                  <c:v>190.59999999999997</c:v>
                </c:pt>
                <c:pt idx="1111">
                  <c:v>190.5</c:v>
                </c:pt>
                <c:pt idx="1112">
                  <c:v>190.4</c:v>
                </c:pt>
                <c:pt idx="1113">
                  <c:v>190.29999999999998</c:v>
                </c:pt>
                <c:pt idx="1114">
                  <c:v>190.2</c:v>
                </c:pt>
                <c:pt idx="1115">
                  <c:v>190.09999999999997</c:v>
                </c:pt>
                <c:pt idx="1116">
                  <c:v>190</c:v>
                </c:pt>
                <c:pt idx="1117">
                  <c:v>189.9</c:v>
                </c:pt>
                <c:pt idx="1118">
                  <c:v>189.79999999999998</c:v>
                </c:pt>
                <c:pt idx="1119">
                  <c:v>189.7</c:v>
                </c:pt>
                <c:pt idx="1120">
                  <c:v>189.6</c:v>
                </c:pt>
                <c:pt idx="1121">
                  <c:v>189.49999999999997</c:v>
                </c:pt>
                <c:pt idx="1122">
                  <c:v>189.4</c:v>
                </c:pt>
                <c:pt idx="1123">
                  <c:v>189.29999999999998</c:v>
                </c:pt>
                <c:pt idx="1124">
                  <c:v>189.2</c:v>
                </c:pt>
                <c:pt idx="1125">
                  <c:v>189.1</c:v>
                </c:pt>
                <c:pt idx="1126">
                  <c:v>188.99999999999997</c:v>
                </c:pt>
                <c:pt idx="1127">
                  <c:v>188.9</c:v>
                </c:pt>
                <c:pt idx="1128">
                  <c:v>188.79999999999998</c:v>
                </c:pt>
                <c:pt idx="1129">
                  <c:v>188.7</c:v>
                </c:pt>
                <c:pt idx="1130">
                  <c:v>188.6</c:v>
                </c:pt>
                <c:pt idx="1131">
                  <c:v>188.49999999999997</c:v>
                </c:pt>
                <c:pt idx="1132">
                  <c:v>188.4</c:v>
                </c:pt>
                <c:pt idx="1133">
                  <c:v>188.29999999999998</c:v>
                </c:pt>
                <c:pt idx="1134">
                  <c:v>188.2</c:v>
                </c:pt>
                <c:pt idx="1135">
                  <c:v>188.1</c:v>
                </c:pt>
                <c:pt idx="1136">
                  <c:v>187.99999999999997</c:v>
                </c:pt>
                <c:pt idx="1137">
                  <c:v>187.9</c:v>
                </c:pt>
                <c:pt idx="1138">
                  <c:v>187.79999999999998</c:v>
                </c:pt>
                <c:pt idx="1139">
                  <c:v>187.7</c:v>
                </c:pt>
                <c:pt idx="1140">
                  <c:v>187.6</c:v>
                </c:pt>
                <c:pt idx="1141">
                  <c:v>187.49999999999997</c:v>
                </c:pt>
                <c:pt idx="1142">
                  <c:v>187.4</c:v>
                </c:pt>
                <c:pt idx="1143">
                  <c:v>187.29999999999998</c:v>
                </c:pt>
                <c:pt idx="1144">
                  <c:v>187.2</c:v>
                </c:pt>
                <c:pt idx="1145">
                  <c:v>187.1</c:v>
                </c:pt>
                <c:pt idx="1146">
                  <c:v>186.99999999999997</c:v>
                </c:pt>
                <c:pt idx="1147">
                  <c:v>186.9</c:v>
                </c:pt>
                <c:pt idx="1148">
                  <c:v>186.79999999999998</c:v>
                </c:pt>
                <c:pt idx="1149">
                  <c:v>186.7</c:v>
                </c:pt>
                <c:pt idx="1150">
                  <c:v>186.6</c:v>
                </c:pt>
                <c:pt idx="1151">
                  <c:v>186.49999999999997</c:v>
                </c:pt>
                <c:pt idx="1152">
                  <c:v>186.4</c:v>
                </c:pt>
                <c:pt idx="1153">
                  <c:v>186.29999999999998</c:v>
                </c:pt>
                <c:pt idx="1154">
                  <c:v>186.2</c:v>
                </c:pt>
                <c:pt idx="1155">
                  <c:v>186.1</c:v>
                </c:pt>
                <c:pt idx="1156">
                  <c:v>185.99999999999997</c:v>
                </c:pt>
                <c:pt idx="1157">
                  <c:v>185.9</c:v>
                </c:pt>
                <c:pt idx="1158">
                  <c:v>185.79999999999998</c:v>
                </c:pt>
                <c:pt idx="1159">
                  <c:v>185.7</c:v>
                </c:pt>
                <c:pt idx="1160">
                  <c:v>185.6</c:v>
                </c:pt>
                <c:pt idx="1161">
                  <c:v>185.49999999999997</c:v>
                </c:pt>
                <c:pt idx="1162">
                  <c:v>185.4</c:v>
                </c:pt>
                <c:pt idx="1163">
                  <c:v>185.29999999999998</c:v>
                </c:pt>
                <c:pt idx="1164">
                  <c:v>185.2</c:v>
                </c:pt>
                <c:pt idx="1165">
                  <c:v>185.1</c:v>
                </c:pt>
                <c:pt idx="1166">
                  <c:v>184.99999999999997</c:v>
                </c:pt>
                <c:pt idx="1167">
                  <c:v>184.9</c:v>
                </c:pt>
                <c:pt idx="1168">
                  <c:v>184.79999999999998</c:v>
                </c:pt>
                <c:pt idx="1169">
                  <c:v>184.7</c:v>
                </c:pt>
                <c:pt idx="1170">
                  <c:v>184.6</c:v>
                </c:pt>
                <c:pt idx="1171">
                  <c:v>184.49999999999997</c:v>
                </c:pt>
                <c:pt idx="1172">
                  <c:v>184.4</c:v>
                </c:pt>
                <c:pt idx="1173">
                  <c:v>184.29999999999998</c:v>
                </c:pt>
                <c:pt idx="1174">
                  <c:v>184.2</c:v>
                </c:pt>
                <c:pt idx="1175">
                  <c:v>184.1</c:v>
                </c:pt>
                <c:pt idx="1176">
                  <c:v>183.99999999999997</c:v>
                </c:pt>
                <c:pt idx="1177">
                  <c:v>183.9</c:v>
                </c:pt>
                <c:pt idx="1178">
                  <c:v>183.79999999999998</c:v>
                </c:pt>
                <c:pt idx="1179">
                  <c:v>183.7</c:v>
                </c:pt>
                <c:pt idx="1180">
                  <c:v>183.6</c:v>
                </c:pt>
                <c:pt idx="1181">
                  <c:v>183.49999999999997</c:v>
                </c:pt>
                <c:pt idx="1182">
                  <c:v>183.39999999999998</c:v>
                </c:pt>
                <c:pt idx="1183">
                  <c:v>183.3</c:v>
                </c:pt>
                <c:pt idx="1184">
                  <c:v>183.2</c:v>
                </c:pt>
                <c:pt idx="1185">
                  <c:v>183.1</c:v>
                </c:pt>
                <c:pt idx="1186">
                  <c:v>182.99999999999997</c:v>
                </c:pt>
                <c:pt idx="1187">
                  <c:v>182.89999999999998</c:v>
                </c:pt>
                <c:pt idx="1188">
                  <c:v>182.8</c:v>
                </c:pt>
                <c:pt idx="1189">
                  <c:v>182.7</c:v>
                </c:pt>
                <c:pt idx="1190">
                  <c:v>182.6</c:v>
                </c:pt>
                <c:pt idx="1191">
                  <c:v>182.49999999999997</c:v>
                </c:pt>
                <c:pt idx="1192">
                  <c:v>182.39999999999998</c:v>
                </c:pt>
                <c:pt idx="1193">
                  <c:v>182.3</c:v>
                </c:pt>
                <c:pt idx="1194">
                  <c:v>182.2</c:v>
                </c:pt>
                <c:pt idx="1195">
                  <c:v>182.1</c:v>
                </c:pt>
                <c:pt idx="1196">
                  <c:v>181.99999999999997</c:v>
                </c:pt>
                <c:pt idx="1197">
                  <c:v>181.89999999999998</c:v>
                </c:pt>
                <c:pt idx="1198">
                  <c:v>181.8</c:v>
                </c:pt>
                <c:pt idx="1199">
                  <c:v>181.7</c:v>
                </c:pt>
                <c:pt idx="1200">
                  <c:v>181.6</c:v>
                </c:pt>
                <c:pt idx="1201">
                  <c:v>181.49999999999997</c:v>
                </c:pt>
                <c:pt idx="1202">
                  <c:v>181.39999999999998</c:v>
                </c:pt>
                <c:pt idx="1203">
                  <c:v>181.3</c:v>
                </c:pt>
                <c:pt idx="1204">
                  <c:v>181.2</c:v>
                </c:pt>
                <c:pt idx="1205">
                  <c:v>181.1</c:v>
                </c:pt>
                <c:pt idx="1206">
                  <c:v>180.99999999999997</c:v>
                </c:pt>
                <c:pt idx="1207">
                  <c:v>180.89999999999998</c:v>
                </c:pt>
                <c:pt idx="1208">
                  <c:v>180.8</c:v>
                </c:pt>
                <c:pt idx="1209">
                  <c:v>180.7</c:v>
                </c:pt>
                <c:pt idx="1210">
                  <c:v>180.6</c:v>
                </c:pt>
                <c:pt idx="1211">
                  <c:v>180.49999999999997</c:v>
                </c:pt>
                <c:pt idx="1212">
                  <c:v>180.39999999999998</c:v>
                </c:pt>
                <c:pt idx="1213">
                  <c:v>180.3</c:v>
                </c:pt>
                <c:pt idx="1214">
                  <c:v>180.2</c:v>
                </c:pt>
                <c:pt idx="1215">
                  <c:v>180.1</c:v>
                </c:pt>
                <c:pt idx="1216">
                  <c:v>179.99999999999997</c:v>
                </c:pt>
                <c:pt idx="1217">
                  <c:v>179.89999999999998</c:v>
                </c:pt>
                <c:pt idx="1218">
                  <c:v>179.8</c:v>
                </c:pt>
                <c:pt idx="1219">
                  <c:v>179.7</c:v>
                </c:pt>
                <c:pt idx="1220">
                  <c:v>179.6</c:v>
                </c:pt>
                <c:pt idx="1221">
                  <c:v>179.49999999999997</c:v>
                </c:pt>
                <c:pt idx="1222">
                  <c:v>179.39999999999998</c:v>
                </c:pt>
                <c:pt idx="1223">
                  <c:v>179.3</c:v>
                </c:pt>
                <c:pt idx="1224">
                  <c:v>179.2</c:v>
                </c:pt>
                <c:pt idx="1225">
                  <c:v>179.1</c:v>
                </c:pt>
                <c:pt idx="1226">
                  <c:v>178.99999999999997</c:v>
                </c:pt>
                <c:pt idx="1227">
                  <c:v>178.89999999999998</c:v>
                </c:pt>
                <c:pt idx="1228">
                  <c:v>178.8</c:v>
                </c:pt>
                <c:pt idx="1229">
                  <c:v>178.7</c:v>
                </c:pt>
                <c:pt idx="1230">
                  <c:v>178.6</c:v>
                </c:pt>
                <c:pt idx="1231">
                  <c:v>178.49999999999997</c:v>
                </c:pt>
                <c:pt idx="1232">
                  <c:v>178.39999999999998</c:v>
                </c:pt>
                <c:pt idx="1233">
                  <c:v>178.3</c:v>
                </c:pt>
                <c:pt idx="1234">
                  <c:v>178.2</c:v>
                </c:pt>
                <c:pt idx="1235">
                  <c:v>178.1</c:v>
                </c:pt>
                <c:pt idx="1236">
                  <c:v>177.99999999999997</c:v>
                </c:pt>
                <c:pt idx="1237">
                  <c:v>177.89999999999998</c:v>
                </c:pt>
                <c:pt idx="1238">
                  <c:v>177.8</c:v>
                </c:pt>
                <c:pt idx="1239">
                  <c:v>177.7</c:v>
                </c:pt>
                <c:pt idx="1240">
                  <c:v>177.6</c:v>
                </c:pt>
                <c:pt idx="1241">
                  <c:v>177.49999999999997</c:v>
                </c:pt>
                <c:pt idx="1242">
                  <c:v>177.39999999999998</c:v>
                </c:pt>
                <c:pt idx="1243">
                  <c:v>177.29999999999998</c:v>
                </c:pt>
                <c:pt idx="1244">
                  <c:v>177.2</c:v>
                </c:pt>
                <c:pt idx="1245">
                  <c:v>177.1</c:v>
                </c:pt>
                <c:pt idx="1246">
                  <c:v>177</c:v>
                </c:pt>
                <c:pt idx="1247">
                  <c:v>176.89999999999998</c:v>
                </c:pt>
                <c:pt idx="1248">
                  <c:v>176.79999999999998</c:v>
                </c:pt>
                <c:pt idx="1249">
                  <c:v>176.7</c:v>
                </c:pt>
                <c:pt idx="1250">
                  <c:v>176.6</c:v>
                </c:pt>
                <c:pt idx="1251">
                  <c:v>176.5</c:v>
                </c:pt>
                <c:pt idx="1252">
                  <c:v>176.39999999999998</c:v>
                </c:pt>
                <c:pt idx="1253">
                  <c:v>176.29999999999998</c:v>
                </c:pt>
                <c:pt idx="1254">
                  <c:v>176.2</c:v>
                </c:pt>
                <c:pt idx="1255">
                  <c:v>176.1</c:v>
                </c:pt>
                <c:pt idx="1256">
                  <c:v>176</c:v>
                </c:pt>
                <c:pt idx="1257">
                  <c:v>175.89999999999998</c:v>
                </c:pt>
                <c:pt idx="1258">
                  <c:v>175.79999999999998</c:v>
                </c:pt>
                <c:pt idx="1259">
                  <c:v>175.7</c:v>
                </c:pt>
                <c:pt idx="1260">
                  <c:v>175.6</c:v>
                </c:pt>
                <c:pt idx="1261">
                  <c:v>175.5</c:v>
                </c:pt>
                <c:pt idx="1262">
                  <c:v>175.39999999999998</c:v>
                </c:pt>
                <c:pt idx="1263">
                  <c:v>175.29999999999998</c:v>
                </c:pt>
                <c:pt idx="1264">
                  <c:v>175.2</c:v>
                </c:pt>
                <c:pt idx="1265">
                  <c:v>175.1</c:v>
                </c:pt>
                <c:pt idx="1266">
                  <c:v>175</c:v>
                </c:pt>
                <c:pt idx="1267">
                  <c:v>174.89999999999998</c:v>
                </c:pt>
                <c:pt idx="1268">
                  <c:v>174.79999999999998</c:v>
                </c:pt>
                <c:pt idx="1269">
                  <c:v>174.7</c:v>
                </c:pt>
                <c:pt idx="1270">
                  <c:v>174.6</c:v>
                </c:pt>
                <c:pt idx="1271">
                  <c:v>174.5</c:v>
                </c:pt>
                <c:pt idx="1272">
                  <c:v>174.39999999999998</c:v>
                </c:pt>
                <c:pt idx="1273">
                  <c:v>174.29999999999998</c:v>
                </c:pt>
                <c:pt idx="1274">
                  <c:v>174.2</c:v>
                </c:pt>
                <c:pt idx="1275">
                  <c:v>174.1</c:v>
                </c:pt>
                <c:pt idx="1276">
                  <c:v>174</c:v>
                </c:pt>
                <c:pt idx="1277">
                  <c:v>173.89999999999998</c:v>
                </c:pt>
                <c:pt idx="1278">
                  <c:v>173.79999999999998</c:v>
                </c:pt>
                <c:pt idx="1279">
                  <c:v>173.7</c:v>
                </c:pt>
                <c:pt idx="1280">
                  <c:v>173.6</c:v>
                </c:pt>
                <c:pt idx="1281">
                  <c:v>173.5</c:v>
                </c:pt>
                <c:pt idx="1282">
                  <c:v>173.39999999999998</c:v>
                </c:pt>
                <c:pt idx="1283">
                  <c:v>173.29999999999998</c:v>
                </c:pt>
                <c:pt idx="1284">
                  <c:v>173.2</c:v>
                </c:pt>
                <c:pt idx="1285">
                  <c:v>173.1</c:v>
                </c:pt>
                <c:pt idx="1286">
                  <c:v>173</c:v>
                </c:pt>
                <c:pt idx="1287">
                  <c:v>172.89999999999998</c:v>
                </c:pt>
                <c:pt idx="1288">
                  <c:v>172.79999999999998</c:v>
                </c:pt>
                <c:pt idx="1289">
                  <c:v>172.7</c:v>
                </c:pt>
                <c:pt idx="1290">
                  <c:v>172.6</c:v>
                </c:pt>
                <c:pt idx="1291">
                  <c:v>172.5</c:v>
                </c:pt>
                <c:pt idx="1292">
                  <c:v>172.39999999999998</c:v>
                </c:pt>
                <c:pt idx="1293">
                  <c:v>172.29999999999998</c:v>
                </c:pt>
                <c:pt idx="1294">
                  <c:v>172.2</c:v>
                </c:pt>
                <c:pt idx="1295">
                  <c:v>172.1</c:v>
                </c:pt>
                <c:pt idx="1296">
                  <c:v>172</c:v>
                </c:pt>
                <c:pt idx="1297">
                  <c:v>171.89999999999998</c:v>
                </c:pt>
                <c:pt idx="1298">
                  <c:v>171.79999999999998</c:v>
                </c:pt>
                <c:pt idx="1299">
                  <c:v>171.7</c:v>
                </c:pt>
                <c:pt idx="1300">
                  <c:v>171.6</c:v>
                </c:pt>
                <c:pt idx="1301">
                  <c:v>171.5</c:v>
                </c:pt>
                <c:pt idx="1302">
                  <c:v>171.39999999999998</c:v>
                </c:pt>
                <c:pt idx="1303">
                  <c:v>171.29999999999998</c:v>
                </c:pt>
                <c:pt idx="1304">
                  <c:v>171.2</c:v>
                </c:pt>
                <c:pt idx="1305">
                  <c:v>171.1</c:v>
                </c:pt>
                <c:pt idx="1306">
                  <c:v>171</c:v>
                </c:pt>
                <c:pt idx="1307">
                  <c:v>170.89999999999998</c:v>
                </c:pt>
                <c:pt idx="1308">
                  <c:v>170.79999999999998</c:v>
                </c:pt>
                <c:pt idx="1309">
                  <c:v>170.7</c:v>
                </c:pt>
                <c:pt idx="1310">
                  <c:v>170.6</c:v>
                </c:pt>
                <c:pt idx="1311">
                  <c:v>170.5</c:v>
                </c:pt>
                <c:pt idx="1312">
                  <c:v>170.39999999999998</c:v>
                </c:pt>
                <c:pt idx="1313">
                  <c:v>170.29999999999998</c:v>
                </c:pt>
                <c:pt idx="1314">
                  <c:v>170.2</c:v>
                </c:pt>
                <c:pt idx="1315">
                  <c:v>170.1</c:v>
                </c:pt>
                <c:pt idx="1316">
                  <c:v>170</c:v>
                </c:pt>
                <c:pt idx="1317">
                  <c:v>169.89999999999998</c:v>
                </c:pt>
                <c:pt idx="1318">
                  <c:v>169.79999999999998</c:v>
                </c:pt>
                <c:pt idx="1319">
                  <c:v>169.7</c:v>
                </c:pt>
                <c:pt idx="1320">
                  <c:v>169.6</c:v>
                </c:pt>
                <c:pt idx="1321">
                  <c:v>169.5</c:v>
                </c:pt>
                <c:pt idx="1322">
                  <c:v>169.39999999999998</c:v>
                </c:pt>
                <c:pt idx="1323">
                  <c:v>169.29999999999998</c:v>
                </c:pt>
                <c:pt idx="1324">
                  <c:v>169.2</c:v>
                </c:pt>
                <c:pt idx="1325">
                  <c:v>169.1</c:v>
                </c:pt>
                <c:pt idx="1326">
                  <c:v>169</c:v>
                </c:pt>
                <c:pt idx="1327">
                  <c:v>168.89999999999998</c:v>
                </c:pt>
                <c:pt idx="1328">
                  <c:v>168.79999999999998</c:v>
                </c:pt>
                <c:pt idx="1329">
                  <c:v>168.7</c:v>
                </c:pt>
                <c:pt idx="1330">
                  <c:v>168.6</c:v>
                </c:pt>
                <c:pt idx="1331">
                  <c:v>168.5</c:v>
                </c:pt>
                <c:pt idx="1332">
                  <c:v>168.39999999999998</c:v>
                </c:pt>
                <c:pt idx="1333">
                  <c:v>168.29999999999998</c:v>
                </c:pt>
                <c:pt idx="1334">
                  <c:v>168.2</c:v>
                </c:pt>
                <c:pt idx="1335">
                  <c:v>168.1</c:v>
                </c:pt>
                <c:pt idx="1336">
                  <c:v>168</c:v>
                </c:pt>
                <c:pt idx="1337">
                  <c:v>167.89999999999998</c:v>
                </c:pt>
                <c:pt idx="1338">
                  <c:v>167.79999999999998</c:v>
                </c:pt>
                <c:pt idx="1339">
                  <c:v>167.7</c:v>
                </c:pt>
                <c:pt idx="1340">
                  <c:v>167.6</c:v>
                </c:pt>
                <c:pt idx="1341">
                  <c:v>167.5</c:v>
                </c:pt>
                <c:pt idx="1342">
                  <c:v>167.39999999999998</c:v>
                </c:pt>
                <c:pt idx="1343">
                  <c:v>167.29999999999998</c:v>
                </c:pt>
                <c:pt idx="1344">
                  <c:v>167.2</c:v>
                </c:pt>
                <c:pt idx="1345">
                  <c:v>167.1</c:v>
                </c:pt>
                <c:pt idx="1346">
                  <c:v>167</c:v>
                </c:pt>
                <c:pt idx="1347">
                  <c:v>166.89999999999998</c:v>
                </c:pt>
                <c:pt idx="1348">
                  <c:v>166.79999999999998</c:v>
                </c:pt>
                <c:pt idx="1349">
                  <c:v>166.7</c:v>
                </c:pt>
                <c:pt idx="1350">
                  <c:v>166.6</c:v>
                </c:pt>
                <c:pt idx="1351">
                  <c:v>166.5</c:v>
                </c:pt>
                <c:pt idx="1352">
                  <c:v>166.39999999999998</c:v>
                </c:pt>
                <c:pt idx="1353">
                  <c:v>166.29999999999998</c:v>
                </c:pt>
                <c:pt idx="1354">
                  <c:v>166.2</c:v>
                </c:pt>
                <c:pt idx="1355">
                  <c:v>166.1</c:v>
                </c:pt>
                <c:pt idx="1356">
                  <c:v>166</c:v>
                </c:pt>
                <c:pt idx="1357">
                  <c:v>165.89999999999998</c:v>
                </c:pt>
                <c:pt idx="1358">
                  <c:v>165.79999999999998</c:v>
                </c:pt>
                <c:pt idx="1359">
                  <c:v>165.7</c:v>
                </c:pt>
                <c:pt idx="1360">
                  <c:v>165.6</c:v>
                </c:pt>
                <c:pt idx="1361">
                  <c:v>165.5</c:v>
                </c:pt>
                <c:pt idx="1362">
                  <c:v>165.39999999999998</c:v>
                </c:pt>
                <c:pt idx="1363">
                  <c:v>165.29999999999998</c:v>
                </c:pt>
                <c:pt idx="1364">
                  <c:v>165.2</c:v>
                </c:pt>
                <c:pt idx="1365">
                  <c:v>165.1</c:v>
                </c:pt>
                <c:pt idx="1366">
                  <c:v>165</c:v>
                </c:pt>
                <c:pt idx="1367">
                  <c:v>164.89999999999998</c:v>
                </c:pt>
                <c:pt idx="1368">
                  <c:v>164.79999999999998</c:v>
                </c:pt>
                <c:pt idx="1369">
                  <c:v>164.7</c:v>
                </c:pt>
                <c:pt idx="1370">
                  <c:v>164.59999999999997</c:v>
                </c:pt>
                <c:pt idx="1371">
                  <c:v>164.5</c:v>
                </c:pt>
                <c:pt idx="1372">
                  <c:v>164.4</c:v>
                </c:pt>
                <c:pt idx="1373">
                  <c:v>164.29999999999998</c:v>
                </c:pt>
                <c:pt idx="1374">
                  <c:v>164.2</c:v>
                </c:pt>
                <c:pt idx="1375">
                  <c:v>164.09999999999997</c:v>
                </c:pt>
                <c:pt idx="1376">
                  <c:v>164</c:v>
                </c:pt>
                <c:pt idx="1377">
                  <c:v>163.9</c:v>
                </c:pt>
                <c:pt idx="1378">
                  <c:v>163.79999999999998</c:v>
                </c:pt>
                <c:pt idx="1379">
                  <c:v>163.69999999999999</c:v>
                </c:pt>
                <c:pt idx="1380">
                  <c:v>163.59999999999997</c:v>
                </c:pt>
                <c:pt idx="1381">
                  <c:v>163.5</c:v>
                </c:pt>
                <c:pt idx="1382">
                  <c:v>163.4</c:v>
                </c:pt>
                <c:pt idx="1383">
                  <c:v>163.29999999999998</c:v>
                </c:pt>
                <c:pt idx="1384">
                  <c:v>163.19999999999999</c:v>
                </c:pt>
                <c:pt idx="1385">
                  <c:v>163.09999999999997</c:v>
                </c:pt>
                <c:pt idx="1386">
                  <c:v>163</c:v>
                </c:pt>
                <c:pt idx="1387">
                  <c:v>162.9</c:v>
                </c:pt>
                <c:pt idx="1388">
                  <c:v>162.79999999999998</c:v>
                </c:pt>
                <c:pt idx="1389">
                  <c:v>162.69999999999999</c:v>
                </c:pt>
                <c:pt idx="1390">
                  <c:v>162.59999999999997</c:v>
                </c:pt>
                <c:pt idx="1391">
                  <c:v>162.5</c:v>
                </c:pt>
                <c:pt idx="1392">
                  <c:v>162.4</c:v>
                </c:pt>
                <c:pt idx="1393">
                  <c:v>162.29999999999998</c:v>
                </c:pt>
                <c:pt idx="1394">
                  <c:v>162.19999999999999</c:v>
                </c:pt>
                <c:pt idx="1395">
                  <c:v>162.09999999999997</c:v>
                </c:pt>
                <c:pt idx="1396">
                  <c:v>162</c:v>
                </c:pt>
                <c:pt idx="1397">
                  <c:v>161.9</c:v>
                </c:pt>
                <c:pt idx="1398">
                  <c:v>161.79999999999998</c:v>
                </c:pt>
                <c:pt idx="1399">
                  <c:v>161.69999999999999</c:v>
                </c:pt>
                <c:pt idx="1400">
                  <c:v>161.59999999999997</c:v>
                </c:pt>
                <c:pt idx="1401">
                  <c:v>161.5</c:v>
                </c:pt>
                <c:pt idx="1402">
                  <c:v>161.4</c:v>
                </c:pt>
                <c:pt idx="1403">
                  <c:v>161.29999999999998</c:v>
                </c:pt>
                <c:pt idx="1404">
                  <c:v>161.19999999999999</c:v>
                </c:pt>
                <c:pt idx="1405">
                  <c:v>161.09999999999997</c:v>
                </c:pt>
                <c:pt idx="1406">
                  <c:v>161</c:v>
                </c:pt>
                <c:pt idx="1407">
                  <c:v>160.9</c:v>
                </c:pt>
                <c:pt idx="1408">
                  <c:v>160.79999999999998</c:v>
                </c:pt>
                <c:pt idx="1409">
                  <c:v>160.69999999999999</c:v>
                </c:pt>
                <c:pt idx="1410">
                  <c:v>160.59999999999997</c:v>
                </c:pt>
                <c:pt idx="1411">
                  <c:v>160.5</c:v>
                </c:pt>
                <c:pt idx="1412">
                  <c:v>160.4</c:v>
                </c:pt>
                <c:pt idx="1413">
                  <c:v>160.29999999999998</c:v>
                </c:pt>
                <c:pt idx="1414">
                  <c:v>160.19999999999999</c:v>
                </c:pt>
                <c:pt idx="1415">
                  <c:v>160.09999999999997</c:v>
                </c:pt>
                <c:pt idx="1416">
                  <c:v>160</c:v>
                </c:pt>
                <c:pt idx="1417">
                  <c:v>159.9</c:v>
                </c:pt>
                <c:pt idx="1418">
                  <c:v>159.79999999999998</c:v>
                </c:pt>
                <c:pt idx="1419">
                  <c:v>159.69999999999999</c:v>
                </c:pt>
                <c:pt idx="1420">
                  <c:v>159.59999999999997</c:v>
                </c:pt>
                <c:pt idx="1421">
                  <c:v>159.5</c:v>
                </c:pt>
                <c:pt idx="1422">
                  <c:v>159.4</c:v>
                </c:pt>
                <c:pt idx="1423">
                  <c:v>159.29999999999998</c:v>
                </c:pt>
                <c:pt idx="1424">
                  <c:v>159.19999999999999</c:v>
                </c:pt>
                <c:pt idx="1425">
                  <c:v>159.09999999999997</c:v>
                </c:pt>
                <c:pt idx="1426">
                  <c:v>159</c:v>
                </c:pt>
                <c:pt idx="1427">
                  <c:v>158.9</c:v>
                </c:pt>
                <c:pt idx="1428">
                  <c:v>158.79999999999998</c:v>
                </c:pt>
                <c:pt idx="1429">
                  <c:v>158.69999999999999</c:v>
                </c:pt>
                <c:pt idx="1430">
                  <c:v>158.59999999999997</c:v>
                </c:pt>
                <c:pt idx="1431">
                  <c:v>158.5</c:v>
                </c:pt>
                <c:pt idx="1432">
                  <c:v>158.4</c:v>
                </c:pt>
                <c:pt idx="1433">
                  <c:v>158.29999999999998</c:v>
                </c:pt>
                <c:pt idx="1434">
                  <c:v>158.19999999999999</c:v>
                </c:pt>
                <c:pt idx="1435">
                  <c:v>158.1</c:v>
                </c:pt>
                <c:pt idx="1436">
                  <c:v>157.99999999999997</c:v>
                </c:pt>
                <c:pt idx="1437">
                  <c:v>157.9</c:v>
                </c:pt>
                <c:pt idx="1438">
                  <c:v>157.79999999999998</c:v>
                </c:pt>
                <c:pt idx="1439">
                  <c:v>157.69999999999999</c:v>
                </c:pt>
                <c:pt idx="1440">
                  <c:v>157.6</c:v>
                </c:pt>
                <c:pt idx="1441">
                  <c:v>157.49999999999997</c:v>
                </c:pt>
                <c:pt idx="1442">
                  <c:v>157.4</c:v>
                </c:pt>
                <c:pt idx="1443">
                  <c:v>157.29999999999998</c:v>
                </c:pt>
                <c:pt idx="1444">
                  <c:v>157.19999999999999</c:v>
                </c:pt>
                <c:pt idx="1445">
                  <c:v>157.1</c:v>
                </c:pt>
                <c:pt idx="1446">
                  <c:v>156.99999999999997</c:v>
                </c:pt>
                <c:pt idx="1447">
                  <c:v>156.9</c:v>
                </c:pt>
                <c:pt idx="1448">
                  <c:v>156.79999999999998</c:v>
                </c:pt>
                <c:pt idx="1449">
                  <c:v>156.69999999999999</c:v>
                </c:pt>
                <c:pt idx="1450">
                  <c:v>156.6</c:v>
                </c:pt>
                <c:pt idx="1451">
                  <c:v>156.49999999999997</c:v>
                </c:pt>
                <c:pt idx="1452">
                  <c:v>156.4</c:v>
                </c:pt>
                <c:pt idx="1453">
                  <c:v>156.29999999999998</c:v>
                </c:pt>
                <c:pt idx="1454">
                  <c:v>156.19999999999999</c:v>
                </c:pt>
                <c:pt idx="1455">
                  <c:v>156.1</c:v>
                </c:pt>
                <c:pt idx="1456">
                  <c:v>155.99999999999997</c:v>
                </c:pt>
                <c:pt idx="1457">
                  <c:v>155.9</c:v>
                </c:pt>
                <c:pt idx="1458">
                  <c:v>155.79999999999998</c:v>
                </c:pt>
                <c:pt idx="1459">
                  <c:v>155.69999999999999</c:v>
                </c:pt>
                <c:pt idx="1460">
                  <c:v>155.6</c:v>
                </c:pt>
                <c:pt idx="1461">
                  <c:v>155.49999999999997</c:v>
                </c:pt>
                <c:pt idx="1462">
                  <c:v>155.4</c:v>
                </c:pt>
                <c:pt idx="1463">
                  <c:v>155.29999999999998</c:v>
                </c:pt>
                <c:pt idx="1464">
                  <c:v>155.19999999999999</c:v>
                </c:pt>
                <c:pt idx="1465">
                  <c:v>155.1</c:v>
                </c:pt>
                <c:pt idx="1466">
                  <c:v>154.99999999999997</c:v>
                </c:pt>
                <c:pt idx="1467">
                  <c:v>154.9</c:v>
                </c:pt>
                <c:pt idx="1468">
                  <c:v>154.79999999999998</c:v>
                </c:pt>
                <c:pt idx="1469">
                  <c:v>154.69999999999999</c:v>
                </c:pt>
                <c:pt idx="1470">
                  <c:v>154.6</c:v>
                </c:pt>
                <c:pt idx="1471">
                  <c:v>154.49999999999997</c:v>
                </c:pt>
                <c:pt idx="1472">
                  <c:v>154.4</c:v>
                </c:pt>
                <c:pt idx="1473">
                  <c:v>154.29999999999998</c:v>
                </c:pt>
                <c:pt idx="1474">
                  <c:v>154.19999999999999</c:v>
                </c:pt>
                <c:pt idx="1475">
                  <c:v>154.1</c:v>
                </c:pt>
                <c:pt idx="1476">
                  <c:v>153.99999999999997</c:v>
                </c:pt>
                <c:pt idx="1477">
                  <c:v>153.9</c:v>
                </c:pt>
                <c:pt idx="1478">
                  <c:v>153.79999999999998</c:v>
                </c:pt>
                <c:pt idx="1479">
                  <c:v>153.69999999999999</c:v>
                </c:pt>
                <c:pt idx="1480">
                  <c:v>153.6</c:v>
                </c:pt>
                <c:pt idx="1481">
                  <c:v>153.49999999999997</c:v>
                </c:pt>
                <c:pt idx="1482">
                  <c:v>153.4</c:v>
                </c:pt>
                <c:pt idx="1483">
                  <c:v>153.29999999999998</c:v>
                </c:pt>
                <c:pt idx="1484">
                  <c:v>153.19999999999999</c:v>
                </c:pt>
                <c:pt idx="1485">
                  <c:v>153.1</c:v>
                </c:pt>
                <c:pt idx="1486">
                  <c:v>152.99999999999997</c:v>
                </c:pt>
                <c:pt idx="1487">
                  <c:v>152.9</c:v>
                </c:pt>
                <c:pt idx="1488">
                  <c:v>152.79999999999998</c:v>
                </c:pt>
                <c:pt idx="1489">
                  <c:v>152.69999999999999</c:v>
                </c:pt>
                <c:pt idx="1490">
                  <c:v>152.6</c:v>
                </c:pt>
                <c:pt idx="1491">
                  <c:v>152.49999999999997</c:v>
                </c:pt>
                <c:pt idx="1492">
                  <c:v>152.39999999999998</c:v>
                </c:pt>
                <c:pt idx="1493">
                  <c:v>152.30000000000001</c:v>
                </c:pt>
                <c:pt idx="1494">
                  <c:v>152.19999999999999</c:v>
                </c:pt>
                <c:pt idx="1495">
                  <c:v>152.1</c:v>
                </c:pt>
                <c:pt idx="1496">
                  <c:v>151.99999999999997</c:v>
                </c:pt>
                <c:pt idx="1497">
                  <c:v>151.89999999999998</c:v>
                </c:pt>
                <c:pt idx="1498">
                  <c:v>151.80000000000001</c:v>
                </c:pt>
                <c:pt idx="1499">
                  <c:v>151.69999999999999</c:v>
                </c:pt>
                <c:pt idx="1500">
                  <c:v>151.6</c:v>
                </c:pt>
                <c:pt idx="1501">
                  <c:v>151.49999999999997</c:v>
                </c:pt>
                <c:pt idx="1502">
                  <c:v>151.39999999999998</c:v>
                </c:pt>
                <c:pt idx="1503">
                  <c:v>151.30000000000001</c:v>
                </c:pt>
                <c:pt idx="1504">
                  <c:v>151.19999999999999</c:v>
                </c:pt>
                <c:pt idx="1505">
                  <c:v>151.1</c:v>
                </c:pt>
                <c:pt idx="1506">
                  <c:v>150.99999999999997</c:v>
                </c:pt>
                <c:pt idx="1507">
                  <c:v>150.89999999999998</c:v>
                </c:pt>
                <c:pt idx="1508">
                  <c:v>150.80000000000001</c:v>
                </c:pt>
                <c:pt idx="1509">
                  <c:v>150.69999999999999</c:v>
                </c:pt>
                <c:pt idx="1510">
                  <c:v>150.6</c:v>
                </c:pt>
                <c:pt idx="1511">
                  <c:v>150.49999999999997</c:v>
                </c:pt>
                <c:pt idx="1512">
                  <c:v>150.39999999999998</c:v>
                </c:pt>
                <c:pt idx="1513">
                  <c:v>150.30000000000001</c:v>
                </c:pt>
                <c:pt idx="1514">
                  <c:v>150.19999999999999</c:v>
                </c:pt>
                <c:pt idx="1515">
                  <c:v>150.1</c:v>
                </c:pt>
                <c:pt idx="1516">
                  <c:v>149.99999999999997</c:v>
                </c:pt>
                <c:pt idx="1517">
                  <c:v>149.89999999999998</c:v>
                </c:pt>
                <c:pt idx="1518">
                  <c:v>149.80000000000001</c:v>
                </c:pt>
                <c:pt idx="1519">
                  <c:v>149.69999999999999</c:v>
                </c:pt>
                <c:pt idx="1520">
                  <c:v>149.6</c:v>
                </c:pt>
                <c:pt idx="1521">
                  <c:v>149.49999999999997</c:v>
                </c:pt>
                <c:pt idx="1522">
                  <c:v>149.39999999999998</c:v>
                </c:pt>
                <c:pt idx="1523">
                  <c:v>149.30000000000001</c:v>
                </c:pt>
                <c:pt idx="1524">
                  <c:v>149.19999999999999</c:v>
                </c:pt>
                <c:pt idx="1525">
                  <c:v>149.1</c:v>
                </c:pt>
                <c:pt idx="1526">
                  <c:v>148.99999999999997</c:v>
                </c:pt>
                <c:pt idx="1527">
                  <c:v>148.89999999999998</c:v>
                </c:pt>
                <c:pt idx="1528">
                  <c:v>148.80000000000001</c:v>
                </c:pt>
                <c:pt idx="1529">
                  <c:v>148.69999999999999</c:v>
                </c:pt>
                <c:pt idx="1530">
                  <c:v>148.6</c:v>
                </c:pt>
                <c:pt idx="1531">
                  <c:v>148.49999999999997</c:v>
                </c:pt>
                <c:pt idx="1532">
                  <c:v>148.39999999999998</c:v>
                </c:pt>
                <c:pt idx="1533">
                  <c:v>148.30000000000001</c:v>
                </c:pt>
                <c:pt idx="1534">
                  <c:v>148.19999999999999</c:v>
                </c:pt>
                <c:pt idx="1535">
                  <c:v>148.1</c:v>
                </c:pt>
                <c:pt idx="1536">
                  <c:v>147.99999999999997</c:v>
                </c:pt>
                <c:pt idx="1537">
                  <c:v>147.89999999999998</c:v>
                </c:pt>
                <c:pt idx="1538">
                  <c:v>147.80000000000001</c:v>
                </c:pt>
                <c:pt idx="1539">
                  <c:v>147.69999999999999</c:v>
                </c:pt>
                <c:pt idx="1540">
                  <c:v>147.6</c:v>
                </c:pt>
                <c:pt idx="1541">
                  <c:v>147.49999999999997</c:v>
                </c:pt>
                <c:pt idx="1542">
                  <c:v>147.39999999999998</c:v>
                </c:pt>
                <c:pt idx="1543">
                  <c:v>147.30000000000001</c:v>
                </c:pt>
                <c:pt idx="1544">
                  <c:v>147.19999999999999</c:v>
                </c:pt>
                <c:pt idx="1545">
                  <c:v>147.1</c:v>
                </c:pt>
                <c:pt idx="1546">
                  <c:v>146.99999999999997</c:v>
                </c:pt>
                <c:pt idx="1547">
                  <c:v>146.89999999999998</c:v>
                </c:pt>
                <c:pt idx="1548">
                  <c:v>146.80000000000001</c:v>
                </c:pt>
                <c:pt idx="1549">
                  <c:v>146.69999999999999</c:v>
                </c:pt>
                <c:pt idx="1550">
                  <c:v>146.6</c:v>
                </c:pt>
                <c:pt idx="1551">
                  <c:v>146.49999999999997</c:v>
                </c:pt>
                <c:pt idx="1552">
                  <c:v>146.39999999999998</c:v>
                </c:pt>
                <c:pt idx="1553">
                  <c:v>146.30000000000001</c:v>
                </c:pt>
                <c:pt idx="1554">
                  <c:v>146.19999999999999</c:v>
                </c:pt>
                <c:pt idx="1555">
                  <c:v>146.1</c:v>
                </c:pt>
                <c:pt idx="1556">
                  <c:v>146</c:v>
                </c:pt>
                <c:pt idx="1557">
                  <c:v>145.89999999999998</c:v>
                </c:pt>
                <c:pt idx="1558">
                  <c:v>145.79999999999998</c:v>
                </c:pt>
                <c:pt idx="1559">
                  <c:v>145.69999999999999</c:v>
                </c:pt>
                <c:pt idx="1560">
                  <c:v>145.6</c:v>
                </c:pt>
                <c:pt idx="1561">
                  <c:v>145.5</c:v>
                </c:pt>
                <c:pt idx="1562">
                  <c:v>145.39999999999998</c:v>
                </c:pt>
                <c:pt idx="1563">
                  <c:v>145.29999999999998</c:v>
                </c:pt>
                <c:pt idx="1564">
                  <c:v>145.19999999999999</c:v>
                </c:pt>
                <c:pt idx="1565">
                  <c:v>145.1</c:v>
                </c:pt>
                <c:pt idx="1566">
                  <c:v>145</c:v>
                </c:pt>
                <c:pt idx="1567">
                  <c:v>144.89999999999998</c:v>
                </c:pt>
                <c:pt idx="1568">
                  <c:v>144.79999999999998</c:v>
                </c:pt>
                <c:pt idx="1569">
                  <c:v>144.69999999999999</c:v>
                </c:pt>
                <c:pt idx="1570">
                  <c:v>144.6</c:v>
                </c:pt>
                <c:pt idx="1571">
                  <c:v>144.5</c:v>
                </c:pt>
                <c:pt idx="1572">
                  <c:v>144.39999999999998</c:v>
                </c:pt>
                <c:pt idx="1573">
                  <c:v>144.29999999999998</c:v>
                </c:pt>
                <c:pt idx="1574">
                  <c:v>144.19999999999999</c:v>
                </c:pt>
                <c:pt idx="1575">
                  <c:v>144.1</c:v>
                </c:pt>
                <c:pt idx="1576">
                  <c:v>144</c:v>
                </c:pt>
                <c:pt idx="1577">
                  <c:v>143.89999999999998</c:v>
                </c:pt>
                <c:pt idx="1578">
                  <c:v>143.79999999999998</c:v>
                </c:pt>
                <c:pt idx="1579">
                  <c:v>143.69999999999999</c:v>
                </c:pt>
                <c:pt idx="1580">
                  <c:v>143.6</c:v>
                </c:pt>
                <c:pt idx="1581">
                  <c:v>143.5</c:v>
                </c:pt>
                <c:pt idx="1582">
                  <c:v>143.39999999999998</c:v>
                </c:pt>
                <c:pt idx="1583">
                  <c:v>143.29999999999998</c:v>
                </c:pt>
                <c:pt idx="1584">
                  <c:v>143.19999999999999</c:v>
                </c:pt>
                <c:pt idx="1585">
                  <c:v>143.1</c:v>
                </c:pt>
                <c:pt idx="1586">
                  <c:v>143</c:v>
                </c:pt>
                <c:pt idx="1587">
                  <c:v>142.89999999999998</c:v>
                </c:pt>
                <c:pt idx="1588">
                  <c:v>142.79999999999998</c:v>
                </c:pt>
                <c:pt idx="1589">
                  <c:v>142.69999999999999</c:v>
                </c:pt>
                <c:pt idx="1590">
                  <c:v>142.6</c:v>
                </c:pt>
                <c:pt idx="1591">
                  <c:v>142.5</c:v>
                </c:pt>
                <c:pt idx="1592">
                  <c:v>142.39999999999998</c:v>
                </c:pt>
                <c:pt idx="1593">
                  <c:v>142.29999999999998</c:v>
                </c:pt>
                <c:pt idx="1594">
                  <c:v>142.19999999999999</c:v>
                </c:pt>
                <c:pt idx="1595">
                  <c:v>142.1</c:v>
                </c:pt>
                <c:pt idx="1596">
                  <c:v>142</c:v>
                </c:pt>
                <c:pt idx="1597">
                  <c:v>141.89999999999998</c:v>
                </c:pt>
                <c:pt idx="1598">
                  <c:v>141.79999999999998</c:v>
                </c:pt>
                <c:pt idx="1599">
                  <c:v>141.69999999999999</c:v>
                </c:pt>
                <c:pt idx="1600">
                  <c:v>141.6</c:v>
                </c:pt>
                <c:pt idx="1601">
                  <c:v>141.5</c:v>
                </c:pt>
                <c:pt idx="1602">
                  <c:v>141.39999999999998</c:v>
                </c:pt>
                <c:pt idx="1603">
                  <c:v>141.29999999999998</c:v>
                </c:pt>
                <c:pt idx="1604">
                  <c:v>141.19999999999999</c:v>
                </c:pt>
                <c:pt idx="1605">
                  <c:v>141.1</c:v>
                </c:pt>
                <c:pt idx="1606">
                  <c:v>141</c:v>
                </c:pt>
                <c:pt idx="1607">
                  <c:v>140.89999999999998</c:v>
                </c:pt>
                <c:pt idx="1608">
                  <c:v>140.79999999999998</c:v>
                </c:pt>
                <c:pt idx="1609">
                  <c:v>140.69999999999999</c:v>
                </c:pt>
                <c:pt idx="1610">
                  <c:v>140.6</c:v>
                </c:pt>
                <c:pt idx="1611">
                  <c:v>140.5</c:v>
                </c:pt>
                <c:pt idx="1612">
                  <c:v>140.39999999999998</c:v>
                </c:pt>
                <c:pt idx="1613">
                  <c:v>140.29999999999998</c:v>
                </c:pt>
                <c:pt idx="1614">
                  <c:v>140.19999999999999</c:v>
                </c:pt>
                <c:pt idx="1615">
                  <c:v>140.1</c:v>
                </c:pt>
                <c:pt idx="1616">
                  <c:v>140</c:v>
                </c:pt>
                <c:pt idx="1617">
                  <c:v>139.89999999999998</c:v>
                </c:pt>
                <c:pt idx="1618">
                  <c:v>139.79999999999998</c:v>
                </c:pt>
                <c:pt idx="1619">
                  <c:v>139.69999999999999</c:v>
                </c:pt>
                <c:pt idx="1620">
                  <c:v>139.6</c:v>
                </c:pt>
                <c:pt idx="1621">
                  <c:v>139.5</c:v>
                </c:pt>
                <c:pt idx="1622">
                  <c:v>139.39999999999998</c:v>
                </c:pt>
                <c:pt idx="1623">
                  <c:v>139.29999999999998</c:v>
                </c:pt>
                <c:pt idx="1624">
                  <c:v>139.19999999999999</c:v>
                </c:pt>
                <c:pt idx="1625">
                  <c:v>139.1</c:v>
                </c:pt>
                <c:pt idx="1626">
                  <c:v>139</c:v>
                </c:pt>
                <c:pt idx="1627">
                  <c:v>138.89999999999998</c:v>
                </c:pt>
                <c:pt idx="1628">
                  <c:v>138.79999999999998</c:v>
                </c:pt>
                <c:pt idx="1629">
                  <c:v>138.69999999999999</c:v>
                </c:pt>
                <c:pt idx="1630">
                  <c:v>138.6</c:v>
                </c:pt>
                <c:pt idx="1631">
                  <c:v>138.5</c:v>
                </c:pt>
                <c:pt idx="1632">
                  <c:v>138.39999999999998</c:v>
                </c:pt>
                <c:pt idx="1633">
                  <c:v>138.29999999999998</c:v>
                </c:pt>
                <c:pt idx="1634">
                  <c:v>138.19999999999999</c:v>
                </c:pt>
                <c:pt idx="1635">
                  <c:v>138.1</c:v>
                </c:pt>
                <c:pt idx="1636">
                  <c:v>138</c:v>
                </c:pt>
                <c:pt idx="1637">
                  <c:v>137.89999999999998</c:v>
                </c:pt>
                <c:pt idx="1638">
                  <c:v>137.79999999999998</c:v>
                </c:pt>
                <c:pt idx="1639">
                  <c:v>137.69999999999999</c:v>
                </c:pt>
                <c:pt idx="1640">
                  <c:v>137.6</c:v>
                </c:pt>
                <c:pt idx="1641">
                  <c:v>137.5</c:v>
                </c:pt>
                <c:pt idx="1642">
                  <c:v>137.39999999999998</c:v>
                </c:pt>
                <c:pt idx="1643">
                  <c:v>137.29999999999998</c:v>
                </c:pt>
                <c:pt idx="1644">
                  <c:v>137.19999999999999</c:v>
                </c:pt>
                <c:pt idx="1645">
                  <c:v>137.1</c:v>
                </c:pt>
                <c:pt idx="1646">
                  <c:v>137</c:v>
                </c:pt>
                <c:pt idx="1647">
                  <c:v>136.89999999999998</c:v>
                </c:pt>
                <c:pt idx="1648">
                  <c:v>136.79999999999998</c:v>
                </c:pt>
                <c:pt idx="1649">
                  <c:v>136.69999999999999</c:v>
                </c:pt>
                <c:pt idx="1650">
                  <c:v>136.6</c:v>
                </c:pt>
                <c:pt idx="1651">
                  <c:v>136.5</c:v>
                </c:pt>
                <c:pt idx="1652">
                  <c:v>136.39999999999998</c:v>
                </c:pt>
                <c:pt idx="1653">
                  <c:v>136.29999999999998</c:v>
                </c:pt>
                <c:pt idx="1654">
                  <c:v>136.19999999999999</c:v>
                </c:pt>
                <c:pt idx="1655">
                  <c:v>136.1</c:v>
                </c:pt>
                <c:pt idx="1656">
                  <c:v>136</c:v>
                </c:pt>
                <c:pt idx="1657">
                  <c:v>135.89999999999998</c:v>
                </c:pt>
                <c:pt idx="1658">
                  <c:v>135.79999999999998</c:v>
                </c:pt>
                <c:pt idx="1659">
                  <c:v>135.69999999999999</c:v>
                </c:pt>
                <c:pt idx="1660">
                  <c:v>135.6</c:v>
                </c:pt>
                <c:pt idx="1661">
                  <c:v>135.5</c:v>
                </c:pt>
                <c:pt idx="1662">
                  <c:v>135.39999999999998</c:v>
                </c:pt>
                <c:pt idx="1663">
                  <c:v>135.29999999999998</c:v>
                </c:pt>
                <c:pt idx="1664">
                  <c:v>135.19999999999999</c:v>
                </c:pt>
                <c:pt idx="1665">
                  <c:v>135.1</c:v>
                </c:pt>
                <c:pt idx="1666">
                  <c:v>135</c:v>
                </c:pt>
                <c:pt idx="1667">
                  <c:v>134.89999999999998</c:v>
                </c:pt>
                <c:pt idx="1668">
                  <c:v>134.79999999999998</c:v>
                </c:pt>
                <c:pt idx="1669">
                  <c:v>134.69999999999999</c:v>
                </c:pt>
                <c:pt idx="1670">
                  <c:v>134.6</c:v>
                </c:pt>
                <c:pt idx="1671">
                  <c:v>134.5</c:v>
                </c:pt>
                <c:pt idx="1672">
                  <c:v>134.39999999999998</c:v>
                </c:pt>
                <c:pt idx="1673">
                  <c:v>134.29999999999998</c:v>
                </c:pt>
                <c:pt idx="1674">
                  <c:v>134.19999999999999</c:v>
                </c:pt>
                <c:pt idx="1675">
                  <c:v>134.1</c:v>
                </c:pt>
                <c:pt idx="1676">
                  <c:v>134</c:v>
                </c:pt>
                <c:pt idx="1677">
                  <c:v>133.89999999999998</c:v>
                </c:pt>
                <c:pt idx="1678">
                  <c:v>133.79999999999998</c:v>
                </c:pt>
                <c:pt idx="1679">
                  <c:v>133.69999999999999</c:v>
                </c:pt>
                <c:pt idx="1680">
                  <c:v>133.6</c:v>
                </c:pt>
                <c:pt idx="1681">
                  <c:v>133.5</c:v>
                </c:pt>
                <c:pt idx="1682">
                  <c:v>133.4</c:v>
                </c:pt>
                <c:pt idx="1683">
                  <c:v>133.29999999999998</c:v>
                </c:pt>
                <c:pt idx="1684">
                  <c:v>133.19999999999999</c:v>
                </c:pt>
                <c:pt idx="1685">
                  <c:v>133.09999999999997</c:v>
                </c:pt>
                <c:pt idx="1686">
                  <c:v>133</c:v>
                </c:pt>
                <c:pt idx="1687">
                  <c:v>132.9</c:v>
                </c:pt>
                <c:pt idx="1688">
                  <c:v>132.79999999999998</c:v>
                </c:pt>
                <c:pt idx="1689">
                  <c:v>132.69999999999999</c:v>
                </c:pt>
                <c:pt idx="1690">
                  <c:v>132.59999999999997</c:v>
                </c:pt>
                <c:pt idx="1691">
                  <c:v>132.5</c:v>
                </c:pt>
                <c:pt idx="1692">
                  <c:v>132.4</c:v>
                </c:pt>
                <c:pt idx="1693">
                  <c:v>132.29999999999998</c:v>
                </c:pt>
                <c:pt idx="1694">
                  <c:v>132.19999999999999</c:v>
                </c:pt>
                <c:pt idx="1695">
                  <c:v>132.09999999999997</c:v>
                </c:pt>
                <c:pt idx="1696">
                  <c:v>132</c:v>
                </c:pt>
                <c:pt idx="1697">
                  <c:v>131.9</c:v>
                </c:pt>
                <c:pt idx="1698">
                  <c:v>131.79999999999998</c:v>
                </c:pt>
                <c:pt idx="1699">
                  <c:v>131.69999999999999</c:v>
                </c:pt>
                <c:pt idx="1700">
                  <c:v>131.59999999999997</c:v>
                </c:pt>
                <c:pt idx="1701">
                  <c:v>131.5</c:v>
                </c:pt>
                <c:pt idx="1702">
                  <c:v>131.4</c:v>
                </c:pt>
                <c:pt idx="1703">
                  <c:v>131.29999999999998</c:v>
                </c:pt>
                <c:pt idx="1704">
                  <c:v>131.19999999999999</c:v>
                </c:pt>
                <c:pt idx="1705">
                  <c:v>131.09999999999997</c:v>
                </c:pt>
                <c:pt idx="1706">
                  <c:v>131</c:v>
                </c:pt>
                <c:pt idx="1707">
                  <c:v>130.9</c:v>
                </c:pt>
                <c:pt idx="1708">
                  <c:v>130.79999999999998</c:v>
                </c:pt>
                <c:pt idx="1709">
                  <c:v>130.69999999999999</c:v>
                </c:pt>
                <c:pt idx="1710">
                  <c:v>130.59999999999997</c:v>
                </c:pt>
                <c:pt idx="1711">
                  <c:v>130.5</c:v>
                </c:pt>
                <c:pt idx="1712">
                  <c:v>130.4</c:v>
                </c:pt>
                <c:pt idx="1713">
                  <c:v>130.29999999999998</c:v>
                </c:pt>
                <c:pt idx="1714">
                  <c:v>130.19999999999999</c:v>
                </c:pt>
                <c:pt idx="1715">
                  <c:v>130.09999999999997</c:v>
                </c:pt>
                <c:pt idx="1716">
                  <c:v>130</c:v>
                </c:pt>
                <c:pt idx="1717">
                  <c:v>129.9</c:v>
                </c:pt>
                <c:pt idx="1718">
                  <c:v>129.79999999999998</c:v>
                </c:pt>
                <c:pt idx="1719">
                  <c:v>129.69999999999999</c:v>
                </c:pt>
                <c:pt idx="1720">
                  <c:v>129.59999999999997</c:v>
                </c:pt>
                <c:pt idx="1721">
                  <c:v>129.5</c:v>
                </c:pt>
                <c:pt idx="1722">
                  <c:v>129.4</c:v>
                </c:pt>
                <c:pt idx="1723">
                  <c:v>129.29999999999998</c:v>
                </c:pt>
                <c:pt idx="1724">
                  <c:v>129.19999999999999</c:v>
                </c:pt>
                <c:pt idx="1725">
                  <c:v>129.09999999999997</c:v>
                </c:pt>
                <c:pt idx="1726">
                  <c:v>129</c:v>
                </c:pt>
                <c:pt idx="1727">
                  <c:v>128.9</c:v>
                </c:pt>
                <c:pt idx="1728">
                  <c:v>128.79999999999998</c:v>
                </c:pt>
                <c:pt idx="1729">
                  <c:v>128.69999999999999</c:v>
                </c:pt>
                <c:pt idx="1730">
                  <c:v>128.59999999999997</c:v>
                </c:pt>
                <c:pt idx="1731">
                  <c:v>128.5</c:v>
                </c:pt>
                <c:pt idx="1732">
                  <c:v>128.4</c:v>
                </c:pt>
                <c:pt idx="1733">
                  <c:v>128.29999999999998</c:v>
                </c:pt>
                <c:pt idx="1734">
                  <c:v>128.19999999999999</c:v>
                </c:pt>
                <c:pt idx="1735">
                  <c:v>128.09999999999997</c:v>
                </c:pt>
                <c:pt idx="1736">
                  <c:v>128</c:v>
                </c:pt>
                <c:pt idx="1737">
                  <c:v>127.90000000000002</c:v>
                </c:pt>
                <c:pt idx="1738">
                  <c:v>127.8</c:v>
                </c:pt>
                <c:pt idx="1739">
                  <c:v>127.7</c:v>
                </c:pt>
                <c:pt idx="1740">
                  <c:v>127.59999999999998</c:v>
                </c:pt>
                <c:pt idx="1741">
                  <c:v>127.50000000000001</c:v>
                </c:pt>
                <c:pt idx="1742">
                  <c:v>127.40000000000002</c:v>
                </c:pt>
                <c:pt idx="1743">
                  <c:v>127.3</c:v>
                </c:pt>
                <c:pt idx="1744">
                  <c:v>127.2</c:v>
                </c:pt>
                <c:pt idx="1745">
                  <c:v>127.10000000000002</c:v>
                </c:pt>
                <c:pt idx="1746">
                  <c:v>127</c:v>
                </c:pt>
                <c:pt idx="1747">
                  <c:v>126.9</c:v>
                </c:pt>
                <c:pt idx="1748">
                  <c:v>126.8</c:v>
                </c:pt>
                <c:pt idx="1749">
                  <c:v>126.7</c:v>
                </c:pt>
                <c:pt idx="1750">
                  <c:v>126.60000000000002</c:v>
                </c:pt>
                <c:pt idx="1751">
                  <c:v>126.5</c:v>
                </c:pt>
                <c:pt idx="1752">
                  <c:v>126.4</c:v>
                </c:pt>
                <c:pt idx="1753">
                  <c:v>126.3</c:v>
                </c:pt>
                <c:pt idx="1754">
                  <c:v>126.2</c:v>
                </c:pt>
                <c:pt idx="1755">
                  <c:v>126.10000000000001</c:v>
                </c:pt>
                <c:pt idx="1756">
                  <c:v>126</c:v>
                </c:pt>
                <c:pt idx="1757">
                  <c:v>125.9</c:v>
                </c:pt>
                <c:pt idx="1758">
                  <c:v>125.8</c:v>
                </c:pt>
                <c:pt idx="1759">
                  <c:v>125.7</c:v>
                </c:pt>
                <c:pt idx="1760">
                  <c:v>125.60000000000001</c:v>
                </c:pt>
                <c:pt idx="1761">
                  <c:v>125.5</c:v>
                </c:pt>
                <c:pt idx="1762">
                  <c:v>125.4</c:v>
                </c:pt>
                <c:pt idx="1763">
                  <c:v>125.3</c:v>
                </c:pt>
                <c:pt idx="1764">
                  <c:v>125.2</c:v>
                </c:pt>
                <c:pt idx="1765">
                  <c:v>125.10000000000001</c:v>
                </c:pt>
                <c:pt idx="1766">
                  <c:v>125</c:v>
                </c:pt>
                <c:pt idx="1767">
                  <c:v>124.9</c:v>
                </c:pt>
                <c:pt idx="1768">
                  <c:v>124.8</c:v>
                </c:pt>
                <c:pt idx="1769">
                  <c:v>124.7</c:v>
                </c:pt>
                <c:pt idx="1770">
                  <c:v>124.60000000000001</c:v>
                </c:pt>
                <c:pt idx="1771">
                  <c:v>124.5</c:v>
                </c:pt>
                <c:pt idx="1772">
                  <c:v>124.4</c:v>
                </c:pt>
                <c:pt idx="1773">
                  <c:v>124.3</c:v>
                </c:pt>
                <c:pt idx="1774">
                  <c:v>124.2</c:v>
                </c:pt>
                <c:pt idx="1775">
                  <c:v>124.1</c:v>
                </c:pt>
                <c:pt idx="1776">
                  <c:v>124</c:v>
                </c:pt>
                <c:pt idx="1777">
                  <c:v>123.9</c:v>
                </c:pt>
                <c:pt idx="1778">
                  <c:v>123.80000000000001</c:v>
                </c:pt>
                <c:pt idx="1779">
                  <c:v>123.7</c:v>
                </c:pt>
                <c:pt idx="1780">
                  <c:v>123.6</c:v>
                </c:pt>
                <c:pt idx="1781">
                  <c:v>123.5</c:v>
                </c:pt>
                <c:pt idx="1782">
                  <c:v>123.4</c:v>
                </c:pt>
                <c:pt idx="1783">
                  <c:v>123.30000000000001</c:v>
                </c:pt>
                <c:pt idx="1784">
                  <c:v>123.2</c:v>
                </c:pt>
                <c:pt idx="1785">
                  <c:v>123.1</c:v>
                </c:pt>
                <c:pt idx="1786">
                  <c:v>123</c:v>
                </c:pt>
                <c:pt idx="1787">
                  <c:v>122.9</c:v>
                </c:pt>
                <c:pt idx="1788">
                  <c:v>122.80000000000001</c:v>
                </c:pt>
                <c:pt idx="1789">
                  <c:v>122.7</c:v>
                </c:pt>
                <c:pt idx="1790">
                  <c:v>122.6</c:v>
                </c:pt>
                <c:pt idx="1791">
                  <c:v>122.50000000000001</c:v>
                </c:pt>
                <c:pt idx="1792">
                  <c:v>122.4</c:v>
                </c:pt>
                <c:pt idx="1793">
                  <c:v>122.3</c:v>
                </c:pt>
                <c:pt idx="1794">
                  <c:v>122.2</c:v>
                </c:pt>
                <c:pt idx="1795">
                  <c:v>122.1</c:v>
                </c:pt>
                <c:pt idx="1796">
                  <c:v>122.00000000000001</c:v>
                </c:pt>
                <c:pt idx="1797">
                  <c:v>121.9</c:v>
                </c:pt>
                <c:pt idx="1798">
                  <c:v>121.8</c:v>
                </c:pt>
                <c:pt idx="1799">
                  <c:v>121.7</c:v>
                </c:pt>
                <c:pt idx="1800">
                  <c:v>121.6</c:v>
                </c:pt>
                <c:pt idx="1801">
                  <c:v>121.50000000000001</c:v>
                </c:pt>
                <c:pt idx="1802">
                  <c:v>121.4</c:v>
                </c:pt>
                <c:pt idx="1803">
                  <c:v>121.3</c:v>
                </c:pt>
                <c:pt idx="1804">
                  <c:v>121.2</c:v>
                </c:pt>
                <c:pt idx="1805">
                  <c:v>121.1</c:v>
                </c:pt>
                <c:pt idx="1806">
                  <c:v>121.00000000000001</c:v>
                </c:pt>
                <c:pt idx="1807">
                  <c:v>120.9</c:v>
                </c:pt>
                <c:pt idx="1808">
                  <c:v>120.8</c:v>
                </c:pt>
                <c:pt idx="1809">
                  <c:v>120.7</c:v>
                </c:pt>
                <c:pt idx="1810">
                  <c:v>120.6</c:v>
                </c:pt>
                <c:pt idx="1811">
                  <c:v>120.50000000000001</c:v>
                </c:pt>
                <c:pt idx="1812">
                  <c:v>120.4</c:v>
                </c:pt>
                <c:pt idx="1813">
                  <c:v>120.3</c:v>
                </c:pt>
                <c:pt idx="1814">
                  <c:v>120.2</c:v>
                </c:pt>
                <c:pt idx="1815">
                  <c:v>120.1</c:v>
                </c:pt>
                <c:pt idx="1816">
                  <c:v>120.00000000000001</c:v>
                </c:pt>
                <c:pt idx="1817">
                  <c:v>119.9</c:v>
                </c:pt>
                <c:pt idx="1818">
                  <c:v>119.8</c:v>
                </c:pt>
                <c:pt idx="1819">
                  <c:v>119.7</c:v>
                </c:pt>
                <c:pt idx="1820">
                  <c:v>119.6</c:v>
                </c:pt>
                <c:pt idx="1821">
                  <c:v>119.5</c:v>
                </c:pt>
                <c:pt idx="1822">
                  <c:v>119.4</c:v>
                </c:pt>
                <c:pt idx="1823">
                  <c:v>119.3</c:v>
                </c:pt>
                <c:pt idx="1824">
                  <c:v>119.2</c:v>
                </c:pt>
                <c:pt idx="1825">
                  <c:v>119.10000000000001</c:v>
                </c:pt>
                <c:pt idx="1826">
                  <c:v>119</c:v>
                </c:pt>
                <c:pt idx="1827">
                  <c:v>118.9</c:v>
                </c:pt>
                <c:pt idx="1828">
                  <c:v>118.8</c:v>
                </c:pt>
                <c:pt idx="1829">
                  <c:v>118.7</c:v>
                </c:pt>
                <c:pt idx="1830">
                  <c:v>118.60000000000001</c:v>
                </c:pt>
                <c:pt idx="1831">
                  <c:v>118.5</c:v>
                </c:pt>
                <c:pt idx="1832">
                  <c:v>118.4</c:v>
                </c:pt>
                <c:pt idx="1833">
                  <c:v>118.3</c:v>
                </c:pt>
                <c:pt idx="1834">
                  <c:v>118.2</c:v>
                </c:pt>
                <c:pt idx="1835">
                  <c:v>118.10000000000001</c:v>
                </c:pt>
                <c:pt idx="1836">
                  <c:v>118</c:v>
                </c:pt>
                <c:pt idx="1837">
                  <c:v>117.9</c:v>
                </c:pt>
                <c:pt idx="1838">
                  <c:v>117.8</c:v>
                </c:pt>
                <c:pt idx="1839">
                  <c:v>117.7</c:v>
                </c:pt>
                <c:pt idx="1840">
                  <c:v>117.60000000000001</c:v>
                </c:pt>
                <c:pt idx="1841">
                  <c:v>117.5</c:v>
                </c:pt>
                <c:pt idx="1842">
                  <c:v>117.4</c:v>
                </c:pt>
                <c:pt idx="1843">
                  <c:v>117.3</c:v>
                </c:pt>
                <c:pt idx="1844">
                  <c:v>117.2</c:v>
                </c:pt>
                <c:pt idx="1845">
                  <c:v>117.10000000000001</c:v>
                </c:pt>
                <c:pt idx="1846">
                  <c:v>117</c:v>
                </c:pt>
                <c:pt idx="1847">
                  <c:v>116.9</c:v>
                </c:pt>
                <c:pt idx="1848">
                  <c:v>116.8</c:v>
                </c:pt>
                <c:pt idx="1849">
                  <c:v>116.7</c:v>
                </c:pt>
                <c:pt idx="1850">
                  <c:v>116.60000000000001</c:v>
                </c:pt>
                <c:pt idx="1851">
                  <c:v>116.5</c:v>
                </c:pt>
                <c:pt idx="1852">
                  <c:v>116.4</c:v>
                </c:pt>
                <c:pt idx="1853">
                  <c:v>116.3</c:v>
                </c:pt>
                <c:pt idx="1854">
                  <c:v>116.2</c:v>
                </c:pt>
                <c:pt idx="1855">
                  <c:v>116.10000000000001</c:v>
                </c:pt>
                <c:pt idx="1856">
                  <c:v>116</c:v>
                </c:pt>
                <c:pt idx="1857">
                  <c:v>115.9</c:v>
                </c:pt>
                <c:pt idx="1858">
                  <c:v>115.8</c:v>
                </c:pt>
                <c:pt idx="1859">
                  <c:v>115.7</c:v>
                </c:pt>
                <c:pt idx="1860">
                  <c:v>115.60000000000001</c:v>
                </c:pt>
                <c:pt idx="1861">
                  <c:v>115.5</c:v>
                </c:pt>
                <c:pt idx="1862">
                  <c:v>115.4</c:v>
                </c:pt>
                <c:pt idx="1863">
                  <c:v>115.3</c:v>
                </c:pt>
                <c:pt idx="1864">
                  <c:v>115.2</c:v>
                </c:pt>
                <c:pt idx="1865">
                  <c:v>115.10000000000001</c:v>
                </c:pt>
                <c:pt idx="1866">
                  <c:v>115</c:v>
                </c:pt>
                <c:pt idx="1867">
                  <c:v>114.9</c:v>
                </c:pt>
                <c:pt idx="1868">
                  <c:v>114.8</c:v>
                </c:pt>
                <c:pt idx="1869">
                  <c:v>114.7</c:v>
                </c:pt>
                <c:pt idx="1870">
                  <c:v>114.60000000000001</c:v>
                </c:pt>
                <c:pt idx="1871">
                  <c:v>114.5</c:v>
                </c:pt>
                <c:pt idx="1872">
                  <c:v>114.4</c:v>
                </c:pt>
                <c:pt idx="1873">
                  <c:v>114.3</c:v>
                </c:pt>
                <c:pt idx="1874">
                  <c:v>114.2</c:v>
                </c:pt>
                <c:pt idx="1875">
                  <c:v>114.10000000000001</c:v>
                </c:pt>
                <c:pt idx="1876">
                  <c:v>114</c:v>
                </c:pt>
                <c:pt idx="1877">
                  <c:v>113.9</c:v>
                </c:pt>
                <c:pt idx="1878">
                  <c:v>113.8</c:v>
                </c:pt>
                <c:pt idx="1879">
                  <c:v>113.7</c:v>
                </c:pt>
                <c:pt idx="1880">
                  <c:v>113.60000000000001</c:v>
                </c:pt>
                <c:pt idx="1881">
                  <c:v>113.5</c:v>
                </c:pt>
                <c:pt idx="1882">
                  <c:v>113.4</c:v>
                </c:pt>
                <c:pt idx="1883">
                  <c:v>113.3</c:v>
                </c:pt>
                <c:pt idx="1884">
                  <c:v>113.2</c:v>
                </c:pt>
                <c:pt idx="1885">
                  <c:v>113.10000000000001</c:v>
                </c:pt>
                <c:pt idx="1886">
                  <c:v>113</c:v>
                </c:pt>
                <c:pt idx="1887">
                  <c:v>112.89999999999999</c:v>
                </c:pt>
                <c:pt idx="1888">
                  <c:v>112.80000000000001</c:v>
                </c:pt>
                <c:pt idx="1889">
                  <c:v>112.7</c:v>
                </c:pt>
                <c:pt idx="1890">
                  <c:v>112.60000000000001</c:v>
                </c:pt>
                <c:pt idx="1891">
                  <c:v>112.5</c:v>
                </c:pt>
                <c:pt idx="1892">
                  <c:v>112.39999999999999</c:v>
                </c:pt>
                <c:pt idx="1893">
                  <c:v>112.30000000000001</c:v>
                </c:pt>
                <c:pt idx="1894">
                  <c:v>112.2</c:v>
                </c:pt>
                <c:pt idx="1895">
                  <c:v>112.10000000000001</c:v>
                </c:pt>
                <c:pt idx="1896">
                  <c:v>112</c:v>
                </c:pt>
                <c:pt idx="1897">
                  <c:v>111.89999999999999</c:v>
                </c:pt>
                <c:pt idx="1898">
                  <c:v>111.80000000000001</c:v>
                </c:pt>
                <c:pt idx="1899">
                  <c:v>111.7</c:v>
                </c:pt>
                <c:pt idx="1900">
                  <c:v>111.60000000000001</c:v>
                </c:pt>
                <c:pt idx="1901">
                  <c:v>111.5</c:v>
                </c:pt>
                <c:pt idx="1902">
                  <c:v>111.39999999999999</c:v>
                </c:pt>
                <c:pt idx="1903">
                  <c:v>111.30000000000001</c:v>
                </c:pt>
                <c:pt idx="1904">
                  <c:v>111.2</c:v>
                </c:pt>
                <c:pt idx="1905">
                  <c:v>111.10000000000001</c:v>
                </c:pt>
                <c:pt idx="1906">
                  <c:v>111</c:v>
                </c:pt>
                <c:pt idx="1907">
                  <c:v>110.89999999999999</c:v>
                </c:pt>
                <c:pt idx="1908">
                  <c:v>110.80000000000001</c:v>
                </c:pt>
                <c:pt idx="1909">
                  <c:v>110.7</c:v>
                </c:pt>
                <c:pt idx="1910">
                  <c:v>110.60000000000001</c:v>
                </c:pt>
                <c:pt idx="1911">
                  <c:v>110.5</c:v>
                </c:pt>
                <c:pt idx="1912">
                  <c:v>110.39999999999999</c:v>
                </c:pt>
                <c:pt idx="1913">
                  <c:v>110.30000000000001</c:v>
                </c:pt>
                <c:pt idx="1914">
                  <c:v>110.2</c:v>
                </c:pt>
                <c:pt idx="1915">
                  <c:v>110.10000000000001</c:v>
                </c:pt>
                <c:pt idx="1916">
                  <c:v>110</c:v>
                </c:pt>
                <c:pt idx="1917">
                  <c:v>109.9</c:v>
                </c:pt>
                <c:pt idx="1918">
                  <c:v>109.80000000000001</c:v>
                </c:pt>
                <c:pt idx="1919">
                  <c:v>109.7</c:v>
                </c:pt>
                <c:pt idx="1920">
                  <c:v>109.6</c:v>
                </c:pt>
                <c:pt idx="1921">
                  <c:v>109.5</c:v>
                </c:pt>
                <c:pt idx="1922">
                  <c:v>109.4</c:v>
                </c:pt>
                <c:pt idx="1923">
                  <c:v>109.30000000000001</c:v>
                </c:pt>
                <c:pt idx="1924">
                  <c:v>109.2</c:v>
                </c:pt>
                <c:pt idx="1925">
                  <c:v>109.1</c:v>
                </c:pt>
                <c:pt idx="1926">
                  <c:v>109</c:v>
                </c:pt>
                <c:pt idx="1927">
                  <c:v>108.9</c:v>
                </c:pt>
                <c:pt idx="1928">
                  <c:v>108.80000000000001</c:v>
                </c:pt>
                <c:pt idx="1929">
                  <c:v>108.7</c:v>
                </c:pt>
                <c:pt idx="1930">
                  <c:v>108.6</c:v>
                </c:pt>
                <c:pt idx="1931">
                  <c:v>108.5</c:v>
                </c:pt>
                <c:pt idx="1932">
                  <c:v>108.4</c:v>
                </c:pt>
                <c:pt idx="1933">
                  <c:v>108.30000000000001</c:v>
                </c:pt>
                <c:pt idx="1934">
                  <c:v>108.2</c:v>
                </c:pt>
                <c:pt idx="1935">
                  <c:v>108.1</c:v>
                </c:pt>
                <c:pt idx="1936">
                  <c:v>108</c:v>
                </c:pt>
                <c:pt idx="1937">
                  <c:v>107.9</c:v>
                </c:pt>
                <c:pt idx="1938">
                  <c:v>107.80000000000001</c:v>
                </c:pt>
                <c:pt idx="1939">
                  <c:v>107.7</c:v>
                </c:pt>
                <c:pt idx="1940">
                  <c:v>107.6</c:v>
                </c:pt>
                <c:pt idx="1941">
                  <c:v>107.5</c:v>
                </c:pt>
                <c:pt idx="1942">
                  <c:v>107.4</c:v>
                </c:pt>
                <c:pt idx="1943">
                  <c:v>107.30000000000001</c:v>
                </c:pt>
                <c:pt idx="1944">
                  <c:v>107.2</c:v>
                </c:pt>
                <c:pt idx="1945">
                  <c:v>107.1</c:v>
                </c:pt>
                <c:pt idx="1946">
                  <c:v>107.00000000000001</c:v>
                </c:pt>
                <c:pt idx="1947">
                  <c:v>106.9</c:v>
                </c:pt>
                <c:pt idx="1948">
                  <c:v>106.8</c:v>
                </c:pt>
                <c:pt idx="1949">
                  <c:v>106.7</c:v>
                </c:pt>
                <c:pt idx="1950">
                  <c:v>106.6</c:v>
                </c:pt>
                <c:pt idx="1951">
                  <c:v>106.50000000000001</c:v>
                </c:pt>
                <c:pt idx="1952">
                  <c:v>106.4</c:v>
                </c:pt>
                <c:pt idx="1953">
                  <c:v>106.3</c:v>
                </c:pt>
                <c:pt idx="1954">
                  <c:v>106.2</c:v>
                </c:pt>
                <c:pt idx="1955">
                  <c:v>106.1</c:v>
                </c:pt>
                <c:pt idx="1956">
                  <c:v>106.00000000000001</c:v>
                </c:pt>
                <c:pt idx="1957">
                  <c:v>105.9</c:v>
                </c:pt>
                <c:pt idx="1958">
                  <c:v>105.8</c:v>
                </c:pt>
                <c:pt idx="1959">
                  <c:v>105.7</c:v>
                </c:pt>
                <c:pt idx="1960">
                  <c:v>105.6</c:v>
                </c:pt>
                <c:pt idx="1961">
                  <c:v>105.50000000000001</c:v>
                </c:pt>
                <c:pt idx="1962">
                  <c:v>105.4</c:v>
                </c:pt>
                <c:pt idx="1963">
                  <c:v>105.3</c:v>
                </c:pt>
                <c:pt idx="1964">
                  <c:v>105.2</c:v>
                </c:pt>
                <c:pt idx="1965">
                  <c:v>105.1</c:v>
                </c:pt>
                <c:pt idx="1966">
                  <c:v>105.00000000000001</c:v>
                </c:pt>
                <c:pt idx="1967">
                  <c:v>104.9</c:v>
                </c:pt>
                <c:pt idx="1968">
                  <c:v>104.8</c:v>
                </c:pt>
                <c:pt idx="1969">
                  <c:v>104.7</c:v>
                </c:pt>
                <c:pt idx="1970">
                  <c:v>104.6</c:v>
                </c:pt>
                <c:pt idx="1971">
                  <c:v>104.50000000000001</c:v>
                </c:pt>
                <c:pt idx="1972">
                  <c:v>104.4</c:v>
                </c:pt>
                <c:pt idx="1973">
                  <c:v>104.3</c:v>
                </c:pt>
                <c:pt idx="1974">
                  <c:v>104.2</c:v>
                </c:pt>
                <c:pt idx="1975">
                  <c:v>104.1</c:v>
                </c:pt>
                <c:pt idx="1976">
                  <c:v>104.00000000000001</c:v>
                </c:pt>
                <c:pt idx="1977">
                  <c:v>103.9</c:v>
                </c:pt>
                <c:pt idx="1978">
                  <c:v>103.8</c:v>
                </c:pt>
                <c:pt idx="1979">
                  <c:v>103.7</c:v>
                </c:pt>
                <c:pt idx="1980">
                  <c:v>103.60000000000001</c:v>
                </c:pt>
                <c:pt idx="1981">
                  <c:v>103.5</c:v>
                </c:pt>
                <c:pt idx="1982">
                  <c:v>103.4</c:v>
                </c:pt>
                <c:pt idx="1983">
                  <c:v>103.3</c:v>
                </c:pt>
                <c:pt idx="1984">
                  <c:v>103.2</c:v>
                </c:pt>
                <c:pt idx="1985">
                  <c:v>103.10000000000001</c:v>
                </c:pt>
                <c:pt idx="1986">
                  <c:v>103</c:v>
                </c:pt>
                <c:pt idx="1987">
                  <c:v>102.9</c:v>
                </c:pt>
                <c:pt idx="1988">
                  <c:v>102.8</c:v>
                </c:pt>
                <c:pt idx="1989">
                  <c:v>102.7</c:v>
                </c:pt>
                <c:pt idx="1990">
                  <c:v>102.60000000000001</c:v>
                </c:pt>
                <c:pt idx="1991">
                  <c:v>102.5</c:v>
                </c:pt>
                <c:pt idx="1992">
                  <c:v>102.4</c:v>
                </c:pt>
                <c:pt idx="1993">
                  <c:v>102.3</c:v>
                </c:pt>
                <c:pt idx="1994">
                  <c:v>102.2</c:v>
                </c:pt>
                <c:pt idx="1995">
                  <c:v>102.10000000000001</c:v>
                </c:pt>
                <c:pt idx="1996">
                  <c:v>102</c:v>
                </c:pt>
                <c:pt idx="1997">
                  <c:v>101.9</c:v>
                </c:pt>
                <c:pt idx="1998">
                  <c:v>101.8</c:v>
                </c:pt>
                <c:pt idx="1999">
                  <c:v>101.7</c:v>
                </c:pt>
                <c:pt idx="2000">
                  <c:v>101.60000000000001</c:v>
                </c:pt>
                <c:pt idx="2001">
                  <c:v>101.5</c:v>
                </c:pt>
                <c:pt idx="2002">
                  <c:v>101.4</c:v>
                </c:pt>
                <c:pt idx="2003">
                  <c:v>101.3</c:v>
                </c:pt>
                <c:pt idx="2004">
                  <c:v>101.2</c:v>
                </c:pt>
                <c:pt idx="2005">
                  <c:v>101.10000000000001</c:v>
                </c:pt>
                <c:pt idx="2006">
                  <c:v>101</c:v>
                </c:pt>
                <c:pt idx="2007">
                  <c:v>100.9</c:v>
                </c:pt>
                <c:pt idx="2008">
                  <c:v>100.8</c:v>
                </c:pt>
                <c:pt idx="2009">
                  <c:v>100.7</c:v>
                </c:pt>
                <c:pt idx="2010">
                  <c:v>100.60000000000001</c:v>
                </c:pt>
                <c:pt idx="2011">
                  <c:v>100.5</c:v>
                </c:pt>
                <c:pt idx="2012">
                  <c:v>100.4</c:v>
                </c:pt>
                <c:pt idx="2013">
                  <c:v>100.3</c:v>
                </c:pt>
                <c:pt idx="2014">
                  <c:v>100.2</c:v>
                </c:pt>
                <c:pt idx="2015">
                  <c:v>100.10000000000001</c:v>
                </c:pt>
                <c:pt idx="2016">
                  <c:v>100</c:v>
                </c:pt>
                <c:pt idx="2017">
                  <c:v>99.9</c:v>
                </c:pt>
                <c:pt idx="2018">
                  <c:v>99.8</c:v>
                </c:pt>
                <c:pt idx="2019">
                  <c:v>99.7</c:v>
                </c:pt>
                <c:pt idx="2020">
                  <c:v>99.600000000000009</c:v>
                </c:pt>
                <c:pt idx="2021">
                  <c:v>99.5</c:v>
                </c:pt>
                <c:pt idx="2022">
                  <c:v>99.4</c:v>
                </c:pt>
                <c:pt idx="2023">
                  <c:v>99.3</c:v>
                </c:pt>
                <c:pt idx="2024">
                  <c:v>99.2</c:v>
                </c:pt>
                <c:pt idx="2025">
                  <c:v>99.100000000000009</c:v>
                </c:pt>
                <c:pt idx="2026">
                  <c:v>99</c:v>
                </c:pt>
                <c:pt idx="2027">
                  <c:v>98.9</c:v>
                </c:pt>
                <c:pt idx="2028">
                  <c:v>98.8</c:v>
                </c:pt>
                <c:pt idx="2029">
                  <c:v>98.7</c:v>
                </c:pt>
                <c:pt idx="2030">
                  <c:v>98.600000000000009</c:v>
                </c:pt>
                <c:pt idx="2031">
                  <c:v>98.5</c:v>
                </c:pt>
                <c:pt idx="2032">
                  <c:v>98.4</c:v>
                </c:pt>
                <c:pt idx="2033">
                  <c:v>98.3</c:v>
                </c:pt>
                <c:pt idx="2034">
                  <c:v>98.2</c:v>
                </c:pt>
                <c:pt idx="2035">
                  <c:v>98.100000000000009</c:v>
                </c:pt>
                <c:pt idx="2036">
                  <c:v>98</c:v>
                </c:pt>
                <c:pt idx="2037">
                  <c:v>97.9</c:v>
                </c:pt>
                <c:pt idx="2038">
                  <c:v>97.8</c:v>
                </c:pt>
                <c:pt idx="2039">
                  <c:v>97.7</c:v>
                </c:pt>
                <c:pt idx="2040">
                  <c:v>97.600000000000009</c:v>
                </c:pt>
                <c:pt idx="2041">
                  <c:v>97.5</c:v>
                </c:pt>
                <c:pt idx="2042">
                  <c:v>97.399999999999991</c:v>
                </c:pt>
                <c:pt idx="2043">
                  <c:v>97.300000000000011</c:v>
                </c:pt>
                <c:pt idx="2044">
                  <c:v>97.2</c:v>
                </c:pt>
                <c:pt idx="2045">
                  <c:v>97.100000000000009</c:v>
                </c:pt>
                <c:pt idx="2046">
                  <c:v>97</c:v>
                </c:pt>
                <c:pt idx="2047">
                  <c:v>96.899999999999991</c:v>
                </c:pt>
                <c:pt idx="2048">
                  <c:v>96.800000000000011</c:v>
                </c:pt>
                <c:pt idx="2049">
                  <c:v>96.7</c:v>
                </c:pt>
                <c:pt idx="2050">
                  <c:v>96.600000000000009</c:v>
                </c:pt>
                <c:pt idx="2051">
                  <c:v>96.5</c:v>
                </c:pt>
                <c:pt idx="2052">
                  <c:v>96.399999999999991</c:v>
                </c:pt>
                <c:pt idx="2053">
                  <c:v>96.300000000000011</c:v>
                </c:pt>
                <c:pt idx="2054">
                  <c:v>96.2</c:v>
                </c:pt>
                <c:pt idx="2055">
                  <c:v>96.100000000000009</c:v>
                </c:pt>
                <c:pt idx="2056">
                  <c:v>96</c:v>
                </c:pt>
                <c:pt idx="2057">
                  <c:v>95.899999999999991</c:v>
                </c:pt>
                <c:pt idx="2058">
                  <c:v>95.800000000000011</c:v>
                </c:pt>
                <c:pt idx="2059">
                  <c:v>95.7</c:v>
                </c:pt>
                <c:pt idx="2060">
                  <c:v>95.600000000000009</c:v>
                </c:pt>
                <c:pt idx="2061">
                  <c:v>95.5</c:v>
                </c:pt>
                <c:pt idx="2062">
                  <c:v>95.399999999999991</c:v>
                </c:pt>
                <c:pt idx="2063">
                  <c:v>95.300000000000011</c:v>
                </c:pt>
                <c:pt idx="2064">
                  <c:v>95.2</c:v>
                </c:pt>
                <c:pt idx="2065">
                  <c:v>95.100000000000009</c:v>
                </c:pt>
                <c:pt idx="2066">
                  <c:v>95</c:v>
                </c:pt>
                <c:pt idx="2067">
                  <c:v>94.899999999999991</c:v>
                </c:pt>
                <c:pt idx="2068">
                  <c:v>94.800000000000011</c:v>
                </c:pt>
                <c:pt idx="2069">
                  <c:v>94.7</c:v>
                </c:pt>
                <c:pt idx="2070">
                  <c:v>94.600000000000009</c:v>
                </c:pt>
                <c:pt idx="2071">
                  <c:v>94.5</c:v>
                </c:pt>
                <c:pt idx="2072">
                  <c:v>94.4</c:v>
                </c:pt>
                <c:pt idx="2073">
                  <c:v>94.300000000000011</c:v>
                </c:pt>
                <c:pt idx="2074">
                  <c:v>94.2</c:v>
                </c:pt>
                <c:pt idx="2075">
                  <c:v>94.1</c:v>
                </c:pt>
                <c:pt idx="2076">
                  <c:v>94</c:v>
                </c:pt>
                <c:pt idx="2077">
                  <c:v>93.9</c:v>
                </c:pt>
                <c:pt idx="2078">
                  <c:v>93.800000000000011</c:v>
                </c:pt>
                <c:pt idx="2079">
                  <c:v>93.7</c:v>
                </c:pt>
                <c:pt idx="2080">
                  <c:v>93.6</c:v>
                </c:pt>
                <c:pt idx="2081">
                  <c:v>93.5</c:v>
                </c:pt>
                <c:pt idx="2082">
                  <c:v>93.4</c:v>
                </c:pt>
                <c:pt idx="2083">
                  <c:v>93.300000000000011</c:v>
                </c:pt>
                <c:pt idx="2084">
                  <c:v>93.2</c:v>
                </c:pt>
                <c:pt idx="2085">
                  <c:v>93.1</c:v>
                </c:pt>
                <c:pt idx="2086">
                  <c:v>93</c:v>
                </c:pt>
                <c:pt idx="2087">
                  <c:v>92.9</c:v>
                </c:pt>
                <c:pt idx="2088">
                  <c:v>92.800000000000011</c:v>
                </c:pt>
                <c:pt idx="2089">
                  <c:v>92.7</c:v>
                </c:pt>
                <c:pt idx="2090">
                  <c:v>92.6</c:v>
                </c:pt>
                <c:pt idx="2091">
                  <c:v>92.5</c:v>
                </c:pt>
                <c:pt idx="2092">
                  <c:v>92.4</c:v>
                </c:pt>
                <c:pt idx="2093">
                  <c:v>92.300000000000011</c:v>
                </c:pt>
                <c:pt idx="2094">
                  <c:v>92.2</c:v>
                </c:pt>
                <c:pt idx="2095">
                  <c:v>92.1</c:v>
                </c:pt>
                <c:pt idx="2096">
                  <c:v>92</c:v>
                </c:pt>
                <c:pt idx="2097">
                  <c:v>91.9</c:v>
                </c:pt>
                <c:pt idx="2098">
                  <c:v>91.800000000000011</c:v>
                </c:pt>
                <c:pt idx="2099">
                  <c:v>91.7</c:v>
                </c:pt>
                <c:pt idx="2100">
                  <c:v>91.6</c:v>
                </c:pt>
                <c:pt idx="2101">
                  <c:v>91.5</c:v>
                </c:pt>
                <c:pt idx="2102">
                  <c:v>91.4</c:v>
                </c:pt>
                <c:pt idx="2103">
                  <c:v>91.3</c:v>
                </c:pt>
                <c:pt idx="2104">
                  <c:v>91.2</c:v>
                </c:pt>
                <c:pt idx="2105">
                  <c:v>91.1</c:v>
                </c:pt>
                <c:pt idx="2106">
                  <c:v>91.000000000000014</c:v>
                </c:pt>
                <c:pt idx="2107">
                  <c:v>90.9</c:v>
                </c:pt>
                <c:pt idx="2108">
                  <c:v>90.8</c:v>
                </c:pt>
                <c:pt idx="2109">
                  <c:v>90.7</c:v>
                </c:pt>
                <c:pt idx="2110">
                  <c:v>90.6</c:v>
                </c:pt>
                <c:pt idx="2111">
                  <c:v>90.500000000000014</c:v>
                </c:pt>
                <c:pt idx="2112">
                  <c:v>90.4</c:v>
                </c:pt>
                <c:pt idx="2113">
                  <c:v>90.3</c:v>
                </c:pt>
                <c:pt idx="2114">
                  <c:v>90.2</c:v>
                </c:pt>
                <c:pt idx="2115">
                  <c:v>90.1</c:v>
                </c:pt>
                <c:pt idx="2116">
                  <c:v>90.000000000000014</c:v>
                </c:pt>
                <c:pt idx="2117">
                  <c:v>89.9</c:v>
                </c:pt>
                <c:pt idx="2118">
                  <c:v>89.8</c:v>
                </c:pt>
                <c:pt idx="2119">
                  <c:v>89.7</c:v>
                </c:pt>
                <c:pt idx="2120">
                  <c:v>89.6</c:v>
                </c:pt>
                <c:pt idx="2121">
                  <c:v>89.500000000000014</c:v>
                </c:pt>
                <c:pt idx="2122">
                  <c:v>89.4</c:v>
                </c:pt>
                <c:pt idx="2123">
                  <c:v>89.3</c:v>
                </c:pt>
                <c:pt idx="2124">
                  <c:v>89.2</c:v>
                </c:pt>
                <c:pt idx="2125">
                  <c:v>89.1</c:v>
                </c:pt>
                <c:pt idx="2126">
                  <c:v>89.000000000000014</c:v>
                </c:pt>
                <c:pt idx="2127">
                  <c:v>88.9</c:v>
                </c:pt>
                <c:pt idx="2128">
                  <c:v>88.8</c:v>
                </c:pt>
                <c:pt idx="2129">
                  <c:v>88.7</c:v>
                </c:pt>
                <c:pt idx="2130">
                  <c:v>88.6</c:v>
                </c:pt>
                <c:pt idx="2131">
                  <c:v>88.500000000000014</c:v>
                </c:pt>
                <c:pt idx="2132">
                  <c:v>88.4</c:v>
                </c:pt>
                <c:pt idx="2133">
                  <c:v>88.3</c:v>
                </c:pt>
                <c:pt idx="2134">
                  <c:v>88.2</c:v>
                </c:pt>
                <c:pt idx="2135">
                  <c:v>88.100000000000009</c:v>
                </c:pt>
                <c:pt idx="2136">
                  <c:v>88</c:v>
                </c:pt>
                <c:pt idx="2137">
                  <c:v>87.9</c:v>
                </c:pt>
                <c:pt idx="2138">
                  <c:v>87.8</c:v>
                </c:pt>
                <c:pt idx="2139">
                  <c:v>87.7</c:v>
                </c:pt>
                <c:pt idx="2140">
                  <c:v>87.600000000000009</c:v>
                </c:pt>
                <c:pt idx="2141">
                  <c:v>87.5</c:v>
                </c:pt>
                <c:pt idx="2142">
                  <c:v>87.4</c:v>
                </c:pt>
                <c:pt idx="2143">
                  <c:v>87.3</c:v>
                </c:pt>
                <c:pt idx="2144">
                  <c:v>87.2</c:v>
                </c:pt>
                <c:pt idx="2145">
                  <c:v>87.100000000000009</c:v>
                </c:pt>
                <c:pt idx="2146">
                  <c:v>87</c:v>
                </c:pt>
                <c:pt idx="2147">
                  <c:v>86.9</c:v>
                </c:pt>
                <c:pt idx="2148">
                  <c:v>86.8</c:v>
                </c:pt>
                <c:pt idx="2149">
                  <c:v>86.7</c:v>
                </c:pt>
                <c:pt idx="2150">
                  <c:v>86.600000000000009</c:v>
                </c:pt>
                <c:pt idx="2151">
                  <c:v>86.5</c:v>
                </c:pt>
                <c:pt idx="2152">
                  <c:v>86.4</c:v>
                </c:pt>
                <c:pt idx="2153">
                  <c:v>86.3</c:v>
                </c:pt>
                <c:pt idx="2154">
                  <c:v>86.2</c:v>
                </c:pt>
                <c:pt idx="2155">
                  <c:v>86.100000000000009</c:v>
                </c:pt>
                <c:pt idx="2156">
                  <c:v>86</c:v>
                </c:pt>
                <c:pt idx="2157">
                  <c:v>85.9</c:v>
                </c:pt>
                <c:pt idx="2158">
                  <c:v>85.8</c:v>
                </c:pt>
                <c:pt idx="2159">
                  <c:v>85.7</c:v>
                </c:pt>
                <c:pt idx="2160">
                  <c:v>85.600000000000009</c:v>
                </c:pt>
                <c:pt idx="2161">
                  <c:v>85.5</c:v>
                </c:pt>
                <c:pt idx="2162">
                  <c:v>85.4</c:v>
                </c:pt>
                <c:pt idx="2163">
                  <c:v>85.3</c:v>
                </c:pt>
                <c:pt idx="2164">
                  <c:v>85.2</c:v>
                </c:pt>
                <c:pt idx="2165">
                  <c:v>85.100000000000009</c:v>
                </c:pt>
                <c:pt idx="2166">
                  <c:v>85</c:v>
                </c:pt>
                <c:pt idx="2167">
                  <c:v>84.9</c:v>
                </c:pt>
                <c:pt idx="2168">
                  <c:v>84.8</c:v>
                </c:pt>
                <c:pt idx="2169">
                  <c:v>84.7</c:v>
                </c:pt>
                <c:pt idx="2170">
                  <c:v>84.600000000000009</c:v>
                </c:pt>
                <c:pt idx="2171">
                  <c:v>84.5</c:v>
                </c:pt>
                <c:pt idx="2172">
                  <c:v>84.4</c:v>
                </c:pt>
                <c:pt idx="2173">
                  <c:v>84.3</c:v>
                </c:pt>
                <c:pt idx="2174">
                  <c:v>84.2</c:v>
                </c:pt>
                <c:pt idx="2175">
                  <c:v>84.100000000000009</c:v>
                </c:pt>
                <c:pt idx="2176">
                  <c:v>84</c:v>
                </c:pt>
                <c:pt idx="2177">
                  <c:v>83.9</c:v>
                </c:pt>
                <c:pt idx="2178">
                  <c:v>83.8</c:v>
                </c:pt>
                <c:pt idx="2179">
                  <c:v>83.7</c:v>
                </c:pt>
                <c:pt idx="2180">
                  <c:v>83.600000000000009</c:v>
                </c:pt>
                <c:pt idx="2181">
                  <c:v>83.5</c:v>
                </c:pt>
                <c:pt idx="2182">
                  <c:v>83.4</c:v>
                </c:pt>
                <c:pt idx="2183">
                  <c:v>83.3</c:v>
                </c:pt>
                <c:pt idx="2184">
                  <c:v>83.2</c:v>
                </c:pt>
                <c:pt idx="2185">
                  <c:v>83.100000000000009</c:v>
                </c:pt>
                <c:pt idx="2186">
                  <c:v>83</c:v>
                </c:pt>
                <c:pt idx="2187">
                  <c:v>82.9</c:v>
                </c:pt>
                <c:pt idx="2188">
                  <c:v>82.8</c:v>
                </c:pt>
                <c:pt idx="2189">
                  <c:v>82.7</c:v>
                </c:pt>
                <c:pt idx="2190">
                  <c:v>82.600000000000009</c:v>
                </c:pt>
                <c:pt idx="2191">
                  <c:v>82.5</c:v>
                </c:pt>
                <c:pt idx="2192">
                  <c:v>82.4</c:v>
                </c:pt>
                <c:pt idx="2193">
                  <c:v>82.3</c:v>
                </c:pt>
                <c:pt idx="2194">
                  <c:v>82.2</c:v>
                </c:pt>
                <c:pt idx="2195">
                  <c:v>82.100000000000009</c:v>
                </c:pt>
                <c:pt idx="2196">
                  <c:v>82</c:v>
                </c:pt>
                <c:pt idx="2197">
                  <c:v>81.899999999999991</c:v>
                </c:pt>
                <c:pt idx="2198">
                  <c:v>81.800000000000011</c:v>
                </c:pt>
                <c:pt idx="2199">
                  <c:v>81.7</c:v>
                </c:pt>
                <c:pt idx="2200">
                  <c:v>81.600000000000009</c:v>
                </c:pt>
                <c:pt idx="2201">
                  <c:v>81.5</c:v>
                </c:pt>
                <c:pt idx="2202">
                  <c:v>81.399999999999991</c:v>
                </c:pt>
                <c:pt idx="2203">
                  <c:v>81.300000000000011</c:v>
                </c:pt>
                <c:pt idx="2204">
                  <c:v>81.2</c:v>
                </c:pt>
                <c:pt idx="2205">
                  <c:v>81.100000000000009</c:v>
                </c:pt>
                <c:pt idx="2206">
                  <c:v>81</c:v>
                </c:pt>
                <c:pt idx="2207">
                  <c:v>80.899999999999991</c:v>
                </c:pt>
                <c:pt idx="2208">
                  <c:v>80.800000000000011</c:v>
                </c:pt>
                <c:pt idx="2209">
                  <c:v>80.7</c:v>
                </c:pt>
                <c:pt idx="2210">
                  <c:v>80.600000000000009</c:v>
                </c:pt>
                <c:pt idx="2211">
                  <c:v>80.5</c:v>
                </c:pt>
                <c:pt idx="2212">
                  <c:v>80.399999999999991</c:v>
                </c:pt>
                <c:pt idx="2213">
                  <c:v>80.300000000000011</c:v>
                </c:pt>
                <c:pt idx="2214">
                  <c:v>80.2</c:v>
                </c:pt>
                <c:pt idx="2215">
                  <c:v>80.100000000000009</c:v>
                </c:pt>
                <c:pt idx="2216">
                  <c:v>80</c:v>
                </c:pt>
                <c:pt idx="2217">
                  <c:v>79.899999999999991</c:v>
                </c:pt>
                <c:pt idx="2218">
                  <c:v>79.800000000000011</c:v>
                </c:pt>
                <c:pt idx="2219">
                  <c:v>79.7</c:v>
                </c:pt>
                <c:pt idx="2220">
                  <c:v>79.600000000000009</c:v>
                </c:pt>
                <c:pt idx="2221">
                  <c:v>79.5</c:v>
                </c:pt>
                <c:pt idx="2222">
                  <c:v>79.399999999999991</c:v>
                </c:pt>
                <c:pt idx="2223">
                  <c:v>79.300000000000011</c:v>
                </c:pt>
                <c:pt idx="2224">
                  <c:v>79.2</c:v>
                </c:pt>
                <c:pt idx="2225">
                  <c:v>79.100000000000009</c:v>
                </c:pt>
                <c:pt idx="2226">
                  <c:v>79</c:v>
                </c:pt>
                <c:pt idx="2227">
                  <c:v>78.899999999999991</c:v>
                </c:pt>
                <c:pt idx="2228">
                  <c:v>78.800000000000011</c:v>
                </c:pt>
                <c:pt idx="2229">
                  <c:v>78.7</c:v>
                </c:pt>
                <c:pt idx="2230">
                  <c:v>78.599999999999994</c:v>
                </c:pt>
                <c:pt idx="2231">
                  <c:v>78.5</c:v>
                </c:pt>
                <c:pt idx="2232">
                  <c:v>78.400000000000006</c:v>
                </c:pt>
                <c:pt idx="2233">
                  <c:v>78.300000000000011</c:v>
                </c:pt>
                <c:pt idx="2234">
                  <c:v>78.2</c:v>
                </c:pt>
                <c:pt idx="2235">
                  <c:v>78.099999999999994</c:v>
                </c:pt>
                <c:pt idx="2236">
                  <c:v>78</c:v>
                </c:pt>
                <c:pt idx="2237">
                  <c:v>77.900000000000006</c:v>
                </c:pt>
                <c:pt idx="2238">
                  <c:v>77.800000000000011</c:v>
                </c:pt>
                <c:pt idx="2239">
                  <c:v>77.7</c:v>
                </c:pt>
                <c:pt idx="2240">
                  <c:v>77.599999999999994</c:v>
                </c:pt>
                <c:pt idx="2241">
                  <c:v>77.5</c:v>
                </c:pt>
                <c:pt idx="2242">
                  <c:v>77.400000000000006</c:v>
                </c:pt>
                <c:pt idx="2243">
                  <c:v>77.300000000000011</c:v>
                </c:pt>
                <c:pt idx="2244">
                  <c:v>77.2</c:v>
                </c:pt>
                <c:pt idx="2245">
                  <c:v>77.099999999999994</c:v>
                </c:pt>
                <c:pt idx="2246">
                  <c:v>77</c:v>
                </c:pt>
                <c:pt idx="2247">
                  <c:v>76.900000000000006</c:v>
                </c:pt>
                <c:pt idx="2248">
                  <c:v>76.800000000000011</c:v>
                </c:pt>
                <c:pt idx="2249">
                  <c:v>76.7</c:v>
                </c:pt>
                <c:pt idx="2250">
                  <c:v>76.599999999999994</c:v>
                </c:pt>
                <c:pt idx="2251">
                  <c:v>76.5</c:v>
                </c:pt>
                <c:pt idx="2252">
                  <c:v>76.400000000000006</c:v>
                </c:pt>
                <c:pt idx="2253">
                  <c:v>76.300000000000011</c:v>
                </c:pt>
                <c:pt idx="2254">
                  <c:v>76.2</c:v>
                </c:pt>
                <c:pt idx="2255">
                  <c:v>76.099999999999994</c:v>
                </c:pt>
                <c:pt idx="2256">
                  <c:v>76</c:v>
                </c:pt>
                <c:pt idx="2257">
                  <c:v>75.900000000000006</c:v>
                </c:pt>
                <c:pt idx="2258">
                  <c:v>75.8</c:v>
                </c:pt>
                <c:pt idx="2259">
                  <c:v>75.7</c:v>
                </c:pt>
                <c:pt idx="2260">
                  <c:v>75.599999999999994</c:v>
                </c:pt>
                <c:pt idx="2261">
                  <c:v>75.500000000000014</c:v>
                </c:pt>
                <c:pt idx="2262">
                  <c:v>75.400000000000006</c:v>
                </c:pt>
                <c:pt idx="2263">
                  <c:v>75.3</c:v>
                </c:pt>
                <c:pt idx="2264">
                  <c:v>75.2</c:v>
                </c:pt>
                <c:pt idx="2265">
                  <c:v>75.099999999999994</c:v>
                </c:pt>
                <c:pt idx="2266">
                  <c:v>75.000000000000014</c:v>
                </c:pt>
                <c:pt idx="2267">
                  <c:v>74.900000000000006</c:v>
                </c:pt>
                <c:pt idx="2268">
                  <c:v>74.8</c:v>
                </c:pt>
                <c:pt idx="2269">
                  <c:v>74.7</c:v>
                </c:pt>
                <c:pt idx="2270">
                  <c:v>74.599999999999994</c:v>
                </c:pt>
                <c:pt idx="2271">
                  <c:v>74.500000000000014</c:v>
                </c:pt>
                <c:pt idx="2272">
                  <c:v>74.400000000000006</c:v>
                </c:pt>
                <c:pt idx="2273">
                  <c:v>74.3</c:v>
                </c:pt>
                <c:pt idx="2274">
                  <c:v>74.2</c:v>
                </c:pt>
                <c:pt idx="2275">
                  <c:v>74.099999999999994</c:v>
                </c:pt>
                <c:pt idx="2276">
                  <c:v>74.000000000000014</c:v>
                </c:pt>
                <c:pt idx="2277">
                  <c:v>73.900000000000006</c:v>
                </c:pt>
                <c:pt idx="2278">
                  <c:v>73.8</c:v>
                </c:pt>
                <c:pt idx="2279">
                  <c:v>73.7</c:v>
                </c:pt>
                <c:pt idx="2280">
                  <c:v>73.599999999999994</c:v>
                </c:pt>
                <c:pt idx="2281">
                  <c:v>73.500000000000014</c:v>
                </c:pt>
                <c:pt idx="2282">
                  <c:v>73.400000000000006</c:v>
                </c:pt>
                <c:pt idx="2283">
                  <c:v>73.3</c:v>
                </c:pt>
                <c:pt idx="2284">
                  <c:v>73.2</c:v>
                </c:pt>
                <c:pt idx="2285">
                  <c:v>73.099999999999994</c:v>
                </c:pt>
                <c:pt idx="2286">
                  <c:v>73.000000000000014</c:v>
                </c:pt>
                <c:pt idx="2287">
                  <c:v>72.900000000000006</c:v>
                </c:pt>
                <c:pt idx="2288">
                  <c:v>72.8</c:v>
                </c:pt>
                <c:pt idx="2289">
                  <c:v>72.7</c:v>
                </c:pt>
                <c:pt idx="2290">
                  <c:v>72.600000000000009</c:v>
                </c:pt>
                <c:pt idx="2291">
                  <c:v>72.5</c:v>
                </c:pt>
                <c:pt idx="2292">
                  <c:v>72.400000000000006</c:v>
                </c:pt>
                <c:pt idx="2293">
                  <c:v>72.3</c:v>
                </c:pt>
                <c:pt idx="2294">
                  <c:v>72.2</c:v>
                </c:pt>
                <c:pt idx="2295">
                  <c:v>72.100000000000009</c:v>
                </c:pt>
                <c:pt idx="2296">
                  <c:v>72</c:v>
                </c:pt>
                <c:pt idx="2297">
                  <c:v>71.900000000000006</c:v>
                </c:pt>
                <c:pt idx="2298">
                  <c:v>71.8</c:v>
                </c:pt>
                <c:pt idx="2299">
                  <c:v>71.7</c:v>
                </c:pt>
                <c:pt idx="2300">
                  <c:v>71.600000000000009</c:v>
                </c:pt>
                <c:pt idx="2301">
                  <c:v>71.5</c:v>
                </c:pt>
                <c:pt idx="2302">
                  <c:v>71.400000000000006</c:v>
                </c:pt>
                <c:pt idx="2303">
                  <c:v>71.3</c:v>
                </c:pt>
                <c:pt idx="2304">
                  <c:v>71.2</c:v>
                </c:pt>
                <c:pt idx="2305">
                  <c:v>71.100000000000009</c:v>
                </c:pt>
                <c:pt idx="2306">
                  <c:v>71</c:v>
                </c:pt>
                <c:pt idx="2307">
                  <c:v>70.900000000000006</c:v>
                </c:pt>
                <c:pt idx="2308">
                  <c:v>70.8</c:v>
                </c:pt>
                <c:pt idx="2309">
                  <c:v>70.7</c:v>
                </c:pt>
                <c:pt idx="2310">
                  <c:v>70.600000000000009</c:v>
                </c:pt>
                <c:pt idx="2311">
                  <c:v>70.5</c:v>
                </c:pt>
                <c:pt idx="2312">
                  <c:v>70.400000000000006</c:v>
                </c:pt>
                <c:pt idx="2313">
                  <c:v>70.3</c:v>
                </c:pt>
                <c:pt idx="2314">
                  <c:v>70.2</c:v>
                </c:pt>
                <c:pt idx="2315">
                  <c:v>70.100000000000009</c:v>
                </c:pt>
                <c:pt idx="2316">
                  <c:v>70</c:v>
                </c:pt>
                <c:pt idx="2317">
                  <c:v>69.900000000000006</c:v>
                </c:pt>
                <c:pt idx="2318">
                  <c:v>69.8</c:v>
                </c:pt>
                <c:pt idx="2319">
                  <c:v>69.7</c:v>
                </c:pt>
                <c:pt idx="2320">
                  <c:v>69.600000000000009</c:v>
                </c:pt>
                <c:pt idx="2321">
                  <c:v>69.5</c:v>
                </c:pt>
                <c:pt idx="2322">
                  <c:v>69.400000000000006</c:v>
                </c:pt>
                <c:pt idx="2323">
                  <c:v>69.3</c:v>
                </c:pt>
                <c:pt idx="2324">
                  <c:v>69.2</c:v>
                </c:pt>
                <c:pt idx="2325">
                  <c:v>69.100000000000009</c:v>
                </c:pt>
                <c:pt idx="2326">
                  <c:v>69</c:v>
                </c:pt>
                <c:pt idx="2327">
                  <c:v>68.900000000000006</c:v>
                </c:pt>
                <c:pt idx="2328">
                  <c:v>68.8</c:v>
                </c:pt>
                <c:pt idx="2329">
                  <c:v>68.7</c:v>
                </c:pt>
                <c:pt idx="2330">
                  <c:v>68.600000000000009</c:v>
                </c:pt>
                <c:pt idx="2331">
                  <c:v>68.5</c:v>
                </c:pt>
                <c:pt idx="2332">
                  <c:v>68.400000000000006</c:v>
                </c:pt>
                <c:pt idx="2333">
                  <c:v>68.3</c:v>
                </c:pt>
                <c:pt idx="2334">
                  <c:v>68.2</c:v>
                </c:pt>
                <c:pt idx="2335">
                  <c:v>68.100000000000009</c:v>
                </c:pt>
                <c:pt idx="2336">
                  <c:v>68</c:v>
                </c:pt>
                <c:pt idx="2337">
                  <c:v>67.900000000000006</c:v>
                </c:pt>
                <c:pt idx="2338">
                  <c:v>67.8</c:v>
                </c:pt>
                <c:pt idx="2339">
                  <c:v>67.7</c:v>
                </c:pt>
                <c:pt idx="2340">
                  <c:v>67.600000000000009</c:v>
                </c:pt>
                <c:pt idx="2341">
                  <c:v>67.5</c:v>
                </c:pt>
                <c:pt idx="2342">
                  <c:v>67.400000000000006</c:v>
                </c:pt>
                <c:pt idx="2343">
                  <c:v>67.3</c:v>
                </c:pt>
                <c:pt idx="2344">
                  <c:v>67.2</c:v>
                </c:pt>
                <c:pt idx="2345">
                  <c:v>67.100000000000009</c:v>
                </c:pt>
                <c:pt idx="2346">
                  <c:v>67</c:v>
                </c:pt>
                <c:pt idx="2347">
                  <c:v>66.900000000000006</c:v>
                </c:pt>
                <c:pt idx="2348">
                  <c:v>66.8</c:v>
                </c:pt>
                <c:pt idx="2349">
                  <c:v>66.7</c:v>
                </c:pt>
                <c:pt idx="2350">
                  <c:v>66.600000000000009</c:v>
                </c:pt>
                <c:pt idx="2351">
                  <c:v>66.5</c:v>
                </c:pt>
                <c:pt idx="2352">
                  <c:v>66.400000000000006</c:v>
                </c:pt>
                <c:pt idx="2353">
                  <c:v>66.300000000000011</c:v>
                </c:pt>
                <c:pt idx="2354">
                  <c:v>66.2</c:v>
                </c:pt>
                <c:pt idx="2355">
                  <c:v>66.100000000000009</c:v>
                </c:pt>
                <c:pt idx="2356">
                  <c:v>66</c:v>
                </c:pt>
                <c:pt idx="2357">
                  <c:v>65.899999999999991</c:v>
                </c:pt>
                <c:pt idx="2358">
                  <c:v>65.800000000000011</c:v>
                </c:pt>
                <c:pt idx="2359">
                  <c:v>65.7</c:v>
                </c:pt>
                <c:pt idx="2360">
                  <c:v>65.600000000000009</c:v>
                </c:pt>
                <c:pt idx="2361">
                  <c:v>65.5</c:v>
                </c:pt>
                <c:pt idx="2362">
                  <c:v>65.399999999999991</c:v>
                </c:pt>
                <c:pt idx="2363">
                  <c:v>65.300000000000011</c:v>
                </c:pt>
                <c:pt idx="2364">
                  <c:v>65.2</c:v>
                </c:pt>
                <c:pt idx="2365">
                  <c:v>65.100000000000009</c:v>
                </c:pt>
                <c:pt idx="2366">
                  <c:v>65</c:v>
                </c:pt>
                <c:pt idx="2367">
                  <c:v>64.899999999999991</c:v>
                </c:pt>
                <c:pt idx="2368">
                  <c:v>64.800000000000011</c:v>
                </c:pt>
                <c:pt idx="2369">
                  <c:v>64.7</c:v>
                </c:pt>
                <c:pt idx="2370">
                  <c:v>64.600000000000009</c:v>
                </c:pt>
                <c:pt idx="2371">
                  <c:v>64.5</c:v>
                </c:pt>
                <c:pt idx="2372">
                  <c:v>64.399999999999991</c:v>
                </c:pt>
                <c:pt idx="2373">
                  <c:v>64.300000000000011</c:v>
                </c:pt>
                <c:pt idx="2374">
                  <c:v>64.2</c:v>
                </c:pt>
                <c:pt idx="2375">
                  <c:v>64.100000000000009</c:v>
                </c:pt>
                <c:pt idx="2376">
                  <c:v>64</c:v>
                </c:pt>
                <c:pt idx="2377">
                  <c:v>63.899999999999991</c:v>
                </c:pt>
                <c:pt idx="2378">
                  <c:v>63.800000000000011</c:v>
                </c:pt>
                <c:pt idx="2379">
                  <c:v>63.7</c:v>
                </c:pt>
                <c:pt idx="2380">
                  <c:v>63.600000000000009</c:v>
                </c:pt>
                <c:pt idx="2381">
                  <c:v>63.5</c:v>
                </c:pt>
                <c:pt idx="2382">
                  <c:v>63.399999999999991</c:v>
                </c:pt>
                <c:pt idx="2383">
                  <c:v>63.300000000000011</c:v>
                </c:pt>
                <c:pt idx="2384">
                  <c:v>63.2</c:v>
                </c:pt>
                <c:pt idx="2385">
                  <c:v>63.1</c:v>
                </c:pt>
                <c:pt idx="2386">
                  <c:v>63</c:v>
                </c:pt>
                <c:pt idx="2387">
                  <c:v>62.900000000000013</c:v>
                </c:pt>
                <c:pt idx="2388">
                  <c:v>62.800000000000004</c:v>
                </c:pt>
                <c:pt idx="2389">
                  <c:v>62.7</c:v>
                </c:pt>
                <c:pt idx="2390">
                  <c:v>62.6</c:v>
                </c:pt>
                <c:pt idx="2391">
                  <c:v>62.5</c:v>
                </c:pt>
                <c:pt idx="2392">
                  <c:v>62.400000000000006</c:v>
                </c:pt>
                <c:pt idx="2393">
                  <c:v>62.300000000000004</c:v>
                </c:pt>
                <c:pt idx="2394">
                  <c:v>62.2</c:v>
                </c:pt>
                <c:pt idx="2395">
                  <c:v>62.1</c:v>
                </c:pt>
                <c:pt idx="2396">
                  <c:v>62</c:v>
                </c:pt>
                <c:pt idx="2397">
                  <c:v>61.900000000000006</c:v>
                </c:pt>
                <c:pt idx="2398">
                  <c:v>61.800000000000004</c:v>
                </c:pt>
                <c:pt idx="2399">
                  <c:v>61.7</c:v>
                </c:pt>
                <c:pt idx="2400">
                  <c:v>61.6</c:v>
                </c:pt>
                <c:pt idx="2401">
                  <c:v>61.500000000000007</c:v>
                </c:pt>
                <c:pt idx="2402">
                  <c:v>61.4</c:v>
                </c:pt>
                <c:pt idx="2403">
                  <c:v>61.300000000000004</c:v>
                </c:pt>
                <c:pt idx="2404">
                  <c:v>61.2</c:v>
                </c:pt>
                <c:pt idx="2405">
                  <c:v>61.1</c:v>
                </c:pt>
                <c:pt idx="2406">
                  <c:v>61.000000000000007</c:v>
                </c:pt>
                <c:pt idx="2407">
                  <c:v>60.9</c:v>
                </c:pt>
                <c:pt idx="2408">
                  <c:v>60.800000000000004</c:v>
                </c:pt>
                <c:pt idx="2409">
                  <c:v>60.7</c:v>
                </c:pt>
                <c:pt idx="2410">
                  <c:v>60.600000000000009</c:v>
                </c:pt>
                <c:pt idx="2411">
                  <c:v>60.5</c:v>
                </c:pt>
                <c:pt idx="2412">
                  <c:v>60.4</c:v>
                </c:pt>
                <c:pt idx="2413">
                  <c:v>60.300000000000004</c:v>
                </c:pt>
                <c:pt idx="2414">
                  <c:v>60.2</c:v>
                </c:pt>
                <c:pt idx="2415">
                  <c:v>60.100000000000009</c:v>
                </c:pt>
                <c:pt idx="2416">
                  <c:v>60</c:v>
                </c:pt>
                <c:pt idx="2417">
                  <c:v>59.9</c:v>
                </c:pt>
                <c:pt idx="2418">
                  <c:v>59.800000000000004</c:v>
                </c:pt>
                <c:pt idx="2419">
                  <c:v>59.7</c:v>
                </c:pt>
                <c:pt idx="2420">
                  <c:v>59.600000000000009</c:v>
                </c:pt>
                <c:pt idx="2421">
                  <c:v>59.5</c:v>
                </c:pt>
                <c:pt idx="2422">
                  <c:v>59.4</c:v>
                </c:pt>
                <c:pt idx="2423">
                  <c:v>59.300000000000004</c:v>
                </c:pt>
                <c:pt idx="2424">
                  <c:v>59.2</c:v>
                </c:pt>
                <c:pt idx="2425">
                  <c:v>59.1</c:v>
                </c:pt>
                <c:pt idx="2426">
                  <c:v>59</c:v>
                </c:pt>
                <c:pt idx="2427">
                  <c:v>58.900000000000006</c:v>
                </c:pt>
                <c:pt idx="2428">
                  <c:v>58.800000000000004</c:v>
                </c:pt>
                <c:pt idx="2429">
                  <c:v>58.7</c:v>
                </c:pt>
                <c:pt idx="2430">
                  <c:v>58.6</c:v>
                </c:pt>
                <c:pt idx="2431">
                  <c:v>58.5</c:v>
                </c:pt>
                <c:pt idx="2432">
                  <c:v>58.400000000000006</c:v>
                </c:pt>
                <c:pt idx="2433">
                  <c:v>58.300000000000004</c:v>
                </c:pt>
                <c:pt idx="2434">
                  <c:v>58.2</c:v>
                </c:pt>
                <c:pt idx="2435">
                  <c:v>58.1</c:v>
                </c:pt>
                <c:pt idx="2436">
                  <c:v>58</c:v>
                </c:pt>
                <c:pt idx="2437">
                  <c:v>57.900000000000006</c:v>
                </c:pt>
                <c:pt idx="2438">
                  <c:v>57.800000000000004</c:v>
                </c:pt>
                <c:pt idx="2439">
                  <c:v>57.7</c:v>
                </c:pt>
                <c:pt idx="2440">
                  <c:v>57.6</c:v>
                </c:pt>
                <c:pt idx="2441">
                  <c:v>57.5</c:v>
                </c:pt>
                <c:pt idx="2442">
                  <c:v>57.400000000000006</c:v>
                </c:pt>
                <c:pt idx="2443">
                  <c:v>57.300000000000004</c:v>
                </c:pt>
                <c:pt idx="2444">
                  <c:v>57.2</c:v>
                </c:pt>
                <c:pt idx="2445">
                  <c:v>57.1</c:v>
                </c:pt>
                <c:pt idx="2446">
                  <c:v>57</c:v>
                </c:pt>
                <c:pt idx="2447">
                  <c:v>56.900000000000006</c:v>
                </c:pt>
                <c:pt idx="2448">
                  <c:v>56.800000000000004</c:v>
                </c:pt>
                <c:pt idx="2449">
                  <c:v>56.7</c:v>
                </c:pt>
                <c:pt idx="2450">
                  <c:v>56.6</c:v>
                </c:pt>
                <c:pt idx="2451">
                  <c:v>56.5</c:v>
                </c:pt>
                <c:pt idx="2452">
                  <c:v>56.400000000000006</c:v>
                </c:pt>
                <c:pt idx="2453">
                  <c:v>56.300000000000004</c:v>
                </c:pt>
                <c:pt idx="2454">
                  <c:v>56.2</c:v>
                </c:pt>
                <c:pt idx="2455">
                  <c:v>56.1</c:v>
                </c:pt>
                <c:pt idx="2456">
                  <c:v>56.000000000000007</c:v>
                </c:pt>
                <c:pt idx="2457">
                  <c:v>55.900000000000006</c:v>
                </c:pt>
                <c:pt idx="2458">
                  <c:v>55.8</c:v>
                </c:pt>
                <c:pt idx="2459">
                  <c:v>55.7</c:v>
                </c:pt>
                <c:pt idx="2460">
                  <c:v>55.6</c:v>
                </c:pt>
                <c:pt idx="2461">
                  <c:v>55.500000000000007</c:v>
                </c:pt>
                <c:pt idx="2462">
                  <c:v>55.400000000000006</c:v>
                </c:pt>
                <c:pt idx="2463">
                  <c:v>55.3</c:v>
                </c:pt>
                <c:pt idx="2464">
                  <c:v>55.2</c:v>
                </c:pt>
                <c:pt idx="2465">
                  <c:v>55.1</c:v>
                </c:pt>
                <c:pt idx="2466">
                  <c:v>55.000000000000007</c:v>
                </c:pt>
                <c:pt idx="2467">
                  <c:v>54.900000000000006</c:v>
                </c:pt>
                <c:pt idx="2468">
                  <c:v>54.8</c:v>
                </c:pt>
                <c:pt idx="2469">
                  <c:v>54.7</c:v>
                </c:pt>
                <c:pt idx="2470">
                  <c:v>54.6</c:v>
                </c:pt>
                <c:pt idx="2471">
                  <c:v>54.500000000000007</c:v>
                </c:pt>
                <c:pt idx="2472">
                  <c:v>54.4</c:v>
                </c:pt>
                <c:pt idx="2473">
                  <c:v>54.300000000000004</c:v>
                </c:pt>
                <c:pt idx="2474">
                  <c:v>54.2</c:v>
                </c:pt>
                <c:pt idx="2475">
                  <c:v>54.1</c:v>
                </c:pt>
                <c:pt idx="2476">
                  <c:v>54.000000000000007</c:v>
                </c:pt>
                <c:pt idx="2477">
                  <c:v>53.9</c:v>
                </c:pt>
                <c:pt idx="2478">
                  <c:v>53.800000000000004</c:v>
                </c:pt>
                <c:pt idx="2479">
                  <c:v>53.7</c:v>
                </c:pt>
                <c:pt idx="2480">
                  <c:v>53.6</c:v>
                </c:pt>
                <c:pt idx="2481">
                  <c:v>53.500000000000007</c:v>
                </c:pt>
                <c:pt idx="2482">
                  <c:v>53.4</c:v>
                </c:pt>
                <c:pt idx="2483">
                  <c:v>53.300000000000004</c:v>
                </c:pt>
                <c:pt idx="2484">
                  <c:v>53.2</c:v>
                </c:pt>
                <c:pt idx="2485">
                  <c:v>53.100000000000009</c:v>
                </c:pt>
                <c:pt idx="2486">
                  <c:v>53</c:v>
                </c:pt>
                <c:pt idx="2487">
                  <c:v>52.9</c:v>
                </c:pt>
                <c:pt idx="2488">
                  <c:v>52.800000000000004</c:v>
                </c:pt>
                <c:pt idx="2489">
                  <c:v>52.7</c:v>
                </c:pt>
                <c:pt idx="2490">
                  <c:v>52.600000000000009</c:v>
                </c:pt>
                <c:pt idx="2491">
                  <c:v>52.5</c:v>
                </c:pt>
                <c:pt idx="2492">
                  <c:v>52.4</c:v>
                </c:pt>
                <c:pt idx="2493">
                  <c:v>52.300000000000004</c:v>
                </c:pt>
                <c:pt idx="2494">
                  <c:v>52.2</c:v>
                </c:pt>
                <c:pt idx="2495">
                  <c:v>52.100000000000009</c:v>
                </c:pt>
                <c:pt idx="2496">
                  <c:v>52</c:v>
                </c:pt>
                <c:pt idx="2497">
                  <c:v>51.9</c:v>
                </c:pt>
                <c:pt idx="2498">
                  <c:v>51.800000000000004</c:v>
                </c:pt>
                <c:pt idx="2499">
                  <c:v>51.7</c:v>
                </c:pt>
                <c:pt idx="2500">
                  <c:v>51.600000000000009</c:v>
                </c:pt>
                <c:pt idx="2501">
                  <c:v>51.5</c:v>
                </c:pt>
                <c:pt idx="2502">
                  <c:v>51.400000000000006</c:v>
                </c:pt>
                <c:pt idx="2503">
                  <c:v>51.300000000000004</c:v>
                </c:pt>
                <c:pt idx="2504">
                  <c:v>51.2</c:v>
                </c:pt>
                <c:pt idx="2505">
                  <c:v>51.1</c:v>
                </c:pt>
                <c:pt idx="2506">
                  <c:v>51</c:v>
                </c:pt>
                <c:pt idx="2507">
                  <c:v>50.900000000000006</c:v>
                </c:pt>
                <c:pt idx="2508">
                  <c:v>50.800000000000004</c:v>
                </c:pt>
                <c:pt idx="2509">
                  <c:v>50.7</c:v>
                </c:pt>
                <c:pt idx="2510">
                  <c:v>50.6</c:v>
                </c:pt>
                <c:pt idx="2511">
                  <c:v>50.5</c:v>
                </c:pt>
                <c:pt idx="2512">
                  <c:v>50.400000000000006</c:v>
                </c:pt>
                <c:pt idx="2513">
                  <c:v>50.300000000000004</c:v>
                </c:pt>
                <c:pt idx="2514">
                  <c:v>50.2</c:v>
                </c:pt>
                <c:pt idx="2515">
                  <c:v>50.1</c:v>
                </c:pt>
                <c:pt idx="2516">
                  <c:v>50</c:v>
                </c:pt>
                <c:pt idx="2517">
                  <c:v>49.900000000000006</c:v>
                </c:pt>
                <c:pt idx="2518">
                  <c:v>49.800000000000004</c:v>
                </c:pt>
                <c:pt idx="2519">
                  <c:v>49.7</c:v>
                </c:pt>
                <c:pt idx="2520">
                  <c:v>49.6</c:v>
                </c:pt>
                <c:pt idx="2521">
                  <c:v>49.5</c:v>
                </c:pt>
                <c:pt idx="2522">
                  <c:v>49.400000000000006</c:v>
                </c:pt>
                <c:pt idx="2523">
                  <c:v>49.300000000000004</c:v>
                </c:pt>
                <c:pt idx="2524">
                  <c:v>49.2</c:v>
                </c:pt>
                <c:pt idx="2525">
                  <c:v>49.1</c:v>
                </c:pt>
                <c:pt idx="2526">
                  <c:v>49</c:v>
                </c:pt>
                <c:pt idx="2527">
                  <c:v>48.900000000000006</c:v>
                </c:pt>
                <c:pt idx="2528">
                  <c:v>48.800000000000004</c:v>
                </c:pt>
                <c:pt idx="2529">
                  <c:v>48.7</c:v>
                </c:pt>
                <c:pt idx="2530">
                  <c:v>48.6</c:v>
                </c:pt>
                <c:pt idx="2531">
                  <c:v>48.5</c:v>
                </c:pt>
                <c:pt idx="2532">
                  <c:v>48.400000000000006</c:v>
                </c:pt>
                <c:pt idx="2533">
                  <c:v>48.3</c:v>
                </c:pt>
                <c:pt idx="2534">
                  <c:v>48.2</c:v>
                </c:pt>
                <c:pt idx="2535">
                  <c:v>48.1</c:v>
                </c:pt>
                <c:pt idx="2536">
                  <c:v>48.000000000000007</c:v>
                </c:pt>
                <c:pt idx="2537">
                  <c:v>47.900000000000006</c:v>
                </c:pt>
                <c:pt idx="2538">
                  <c:v>47.8</c:v>
                </c:pt>
                <c:pt idx="2539">
                  <c:v>47.7</c:v>
                </c:pt>
                <c:pt idx="2540">
                  <c:v>47.6</c:v>
                </c:pt>
                <c:pt idx="2541">
                  <c:v>47.500000000000007</c:v>
                </c:pt>
                <c:pt idx="2542">
                  <c:v>47.400000000000006</c:v>
                </c:pt>
                <c:pt idx="2543">
                  <c:v>47.3</c:v>
                </c:pt>
                <c:pt idx="2544">
                  <c:v>47.2</c:v>
                </c:pt>
                <c:pt idx="2545">
                  <c:v>47.1</c:v>
                </c:pt>
                <c:pt idx="2546">
                  <c:v>47.000000000000007</c:v>
                </c:pt>
                <c:pt idx="2547">
                  <c:v>46.900000000000006</c:v>
                </c:pt>
                <c:pt idx="2548">
                  <c:v>46.800000000000004</c:v>
                </c:pt>
                <c:pt idx="2549">
                  <c:v>46.7</c:v>
                </c:pt>
                <c:pt idx="2550">
                  <c:v>46.6</c:v>
                </c:pt>
                <c:pt idx="2551">
                  <c:v>46.500000000000007</c:v>
                </c:pt>
                <c:pt idx="2552">
                  <c:v>46.4</c:v>
                </c:pt>
                <c:pt idx="2553">
                  <c:v>46.300000000000004</c:v>
                </c:pt>
                <c:pt idx="2554">
                  <c:v>46.2</c:v>
                </c:pt>
                <c:pt idx="2555">
                  <c:v>46.1</c:v>
                </c:pt>
                <c:pt idx="2556">
                  <c:v>46.000000000000007</c:v>
                </c:pt>
                <c:pt idx="2557">
                  <c:v>45.9</c:v>
                </c:pt>
                <c:pt idx="2558">
                  <c:v>45.800000000000004</c:v>
                </c:pt>
                <c:pt idx="2559">
                  <c:v>45.7</c:v>
                </c:pt>
                <c:pt idx="2560">
                  <c:v>45.6</c:v>
                </c:pt>
                <c:pt idx="2561">
                  <c:v>45.500000000000007</c:v>
                </c:pt>
                <c:pt idx="2562">
                  <c:v>45.4</c:v>
                </c:pt>
                <c:pt idx="2563">
                  <c:v>45.300000000000004</c:v>
                </c:pt>
                <c:pt idx="2564">
                  <c:v>45.2</c:v>
                </c:pt>
                <c:pt idx="2565">
                  <c:v>45.100000000000009</c:v>
                </c:pt>
                <c:pt idx="2566">
                  <c:v>45</c:v>
                </c:pt>
                <c:pt idx="2567">
                  <c:v>44.9</c:v>
                </c:pt>
                <c:pt idx="2568">
                  <c:v>44.800000000000004</c:v>
                </c:pt>
                <c:pt idx="2569">
                  <c:v>44.7</c:v>
                </c:pt>
                <c:pt idx="2570">
                  <c:v>44.600000000000009</c:v>
                </c:pt>
                <c:pt idx="2571">
                  <c:v>44.5</c:v>
                </c:pt>
                <c:pt idx="2572">
                  <c:v>44.4</c:v>
                </c:pt>
                <c:pt idx="2573">
                  <c:v>44.300000000000004</c:v>
                </c:pt>
                <c:pt idx="2574">
                  <c:v>44.2</c:v>
                </c:pt>
                <c:pt idx="2575">
                  <c:v>44.100000000000009</c:v>
                </c:pt>
                <c:pt idx="2576">
                  <c:v>44</c:v>
                </c:pt>
                <c:pt idx="2577">
                  <c:v>43.9</c:v>
                </c:pt>
                <c:pt idx="2578">
                  <c:v>43.800000000000004</c:v>
                </c:pt>
                <c:pt idx="2579">
                  <c:v>43.7</c:v>
                </c:pt>
                <c:pt idx="2580">
                  <c:v>43.6</c:v>
                </c:pt>
                <c:pt idx="2581">
                  <c:v>43.5</c:v>
                </c:pt>
                <c:pt idx="2582">
                  <c:v>43.400000000000006</c:v>
                </c:pt>
                <c:pt idx="2583">
                  <c:v>43.300000000000004</c:v>
                </c:pt>
                <c:pt idx="2584">
                  <c:v>43.2</c:v>
                </c:pt>
                <c:pt idx="2585">
                  <c:v>43.1</c:v>
                </c:pt>
                <c:pt idx="2586">
                  <c:v>43</c:v>
                </c:pt>
                <c:pt idx="2587">
                  <c:v>42.900000000000006</c:v>
                </c:pt>
                <c:pt idx="2588">
                  <c:v>42.800000000000004</c:v>
                </c:pt>
                <c:pt idx="2589">
                  <c:v>42.7</c:v>
                </c:pt>
                <c:pt idx="2590">
                  <c:v>42.6</c:v>
                </c:pt>
                <c:pt idx="2591">
                  <c:v>42.5</c:v>
                </c:pt>
                <c:pt idx="2592">
                  <c:v>42.400000000000006</c:v>
                </c:pt>
                <c:pt idx="2593">
                  <c:v>42.300000000000004</c:v>
                </c:pt>
                <c:pt idx="2594">
                  <c:v>42.2</c:v>
                </c:pt>
                <c:pt idx="2595">
                  <c:v>42.1</c:v>
                </c:pt>
                <c:pt idx="2596">
                  <c:v>42</c:v>
                </c:pt>
                <c:pt idx="2597">
                  <c:v>41.900000000000006</c:v>
                </c:pt>
                <c:pt idx="2598">
                  <c:v>41.800000000000004</c:v>
                </c:pt>
                <c:pt idx="2599">
                  <c:v>41.7</c:v>
                </c:pt>
                <c:pt idx="2600">
                  <c:v>41.6</c:v>
                </c:pt>
                <c:pt idx="2601">
                  <c:v>41.5</c:v>
                </c:pt>
                <c:pt idx="2602">
                  <c:v>41.400000000000006</c:v>
                </c:pt>
                <c:pt idx="2603">
                  <c:v>41.300000000000004</c:v>
                </c:pt>
                <c:pt idx="2604">
                  <c:v>41.2</c:v>
                </c:pt>
                <c:pt idx="2605">
                  <c:v>41.1</c:v>
                </c:pt>
                <c:pt idx="2606">
                  <c:v>41</c:v>
                </c:pt>
                <c:pt idx="2607">
                  <c:v>40.900000000000006</c:v>
                </c:pt>
                <c:pt idx="2608">
                  <c:v>40.800000000000004</c:v>
                </c:pt>
                <c:pt idx="2609">
                  <c:v>40.700000000000003</c:v>
                </c:pt>
                <c:pt idx="2610">
                  <c:v>40.6</c:v>
                </c:pt>
                <c:pt idx="2611">
                  <c:v>40.500000000000007</c:v>
                </c:pt>
                <c:pt idx="2612">
                  <c:v>40.400000000000006</c:v>
                </c:pt>
                <c:pt idx="2613">
                  <c:v>40.299999999999997</c:v>
                </c:pt>
                <c:pt idx="2614">
                  <c:v>40.200000000000003</c:v>
                </c:pt>
                <c:pt idx="2615">
                  <c:v>40.1</c:v>
                </c:pt>
                <c:pt idx="2616">
                  <c:v>40.000000000000007</c:v>
                </c:pt>
                <c:pt idx="2617">
                  <c:v>39.900000000000006</c:v>
                </c:pt>
                <c:pt idx="2618">
                  <c:v>39.799999999999997</c:v>
                </c:pt>
                <c:pt idx="2619">
                  <c:v>39.700000000000003</c:v>
                </c:pt>
                <c:pt idx="2620">
                  <c:v>39.6</c:v>
                </c:pt>
                <c:pt idx="2621">
                  <c:v>39.500000000000007</c:v>
                </c:pt>
                <c:pt idx="2622">
                  <c:v>39.400000000000006</c:v>
                </c:pt>
                <c:pt idx="2623">
                  <c:v>39.299999999999997</c:v>
                </c:pt>
                <c:pt idx="2624">
                  <c:v>39.200000000000003</c:v>
                </c:pt>
                <c:pt idx="2625">
                  <c:v>39.1</c:v>
                </c:pt>
                <c:pt idx="2626">
                  <c:v>39.000000000000007</c:v>
                </c:pt>
                <c:pt idx="2627">
                  <c:v>38.9</c:v>
                </c:pt>
                <c:pt idx="2628">
                  <c:v>38.800000000000004</c:v>
                </c:pt>
                <c:pt idx="2629">
                  <c:v>38.700000000000003</c:v>
                </c:pt>
                <c:pt idx="2630">
                  <c:v>38.6</c:v>
                </c:pt>
                <c:pt idx="2631">
                  <c:v>38.500000000000007</c:v>
                </c:pt>
                <c:pt idx="2632">
                  <c:v>38.4</c:v>
                </c:pt>
                <c:pt idx="2633">
                  <c:v>38.300000000000004</c:v>
                </c:pt>
                <c:pt idx="2634">
                  <c:v>38.200000000000003</c:v>
                </c:pt>
                <c:pt idx="2635">
                  <c:v>38.1</c:v>
                </c:pt>
                <c:pt idx="2636">
                  <c:v>38.000000000000007</c:v>
                </c:pt>
                <c:pt idx="2637">
                  <c:v>37.9</c:v>
                </c:pt>
                <c:pt idx="2638">
                  <c:v>37.800000000000004</c:v>
                </c:pt>
                <c:pt idx="2639">
                  <c:v>37.700000000000003</c:v>
                </c:pt>
                <c:pt idx="2640">
                  <c:v>37.6</c:v>
                </c:pt>
                <c:pt idx="2641">
                  <c:v>37.5</c:v>
                </c:pt>
                <c:pt idx="2642">
                  <c:v>37.4</c:v>
                </c:pt>
                <c:pt idx="2643">
                  <c:v>37.300000000000004</c:v>
                </c:pt>
                <c:pt idx="2644">
                  <c:v>37.200000000000003</c:v>
                </c:pt>
                <c:pt idx="2645">
                  <c:v>37.100000000000009</c:v>
                </c:pt>
                <c:pt idx="2646">
                  <c:v>37</c:v>
                </c:pt>
                <c:pt idx="2647">
                  <c:v>36.9</c:v>
                </c:pt>
                <c:pt idx="2648">
                  <c:v>36.800000000000004</c:v>
                </c:pt>
                <c:pt idx="2649">
                  <c:v>36.700000000000003</c:v>
                </c:pt>
                <c:pt idx="2650">
                  <c:v>36.600000000000009</c:v>
                </c:pt>
                <c:pt idx="2651">
                  <c:v>36.5</c:v>
                </c:pt>
                <c:pt idx="2652">
                  <c:v>36.4</c:v>
                </c:pt>
                <c:pt idx="2653">
                  <c:v>36.300000000000004</c:v>
                </c:pt>
                <c:pt idx="2654">
                  <c:v>36.200000000000003</c:v>
                </c:pt>
                <c:pt idx="2655">
                  <c:v>36.100000000000009</c:v>
                </c:pt>
                <c:pt idx="2656">
                  <c:v>36</c:v>
                </c:pt>
                <c:pt idx="2657">
                  <c:v>35.900000000000006</c:v>
                </c:pt>
                <c:pt idx="2658">
                  <c:v>35.800000000000004</c:v>
                </c:pt>
                <c:pt idx="2659">
                  <c:v>35.700000000000003</c:v>
                </c:pt>
                <c:pt idx="2660">
                  <c:v>35.6</c:v>
                </c:pt>
                <c:pt idx="2661">
                  <c:v>35.5</c:v>
                </c:pt>
                <c:pt idx="2662">
                  <c:v>35.400000000000006</c:v>
                </c:pt>
                <c:pt idx="2663">
                  <c:v>35.300000000000004</c:v>
                </c:pt>
                <c:pt idx="2664">
                  <c:v>35.200000000000003</c:v>
                </c:pt>
                <c:pt idx="2665">
                  <c:v>35.1</c:v>
                </c:pt>
                <c:pt idx="2666">
                  <c:v>35</c:v>
                </c:pt>
                <c:pt idx="2667">
                  <c:v>34.900000000000006</c:v>
                </c:pt>
                <c:pt idx="2668">
                  <c:v>34.800000000000004</c:v>
                </c:pt>
                <c:pt idx="2669">
                  <c:v>34.700000000000003</c:v>
                </c:pt>
                <c:pt idx="2670">
                  <c:v>34.6</c:v>
                </c:pt>
                <c:pt idx="2671">
                  <c:v>34.5</c:v>
                </c:pt>
                <c:pt idx="2672">
                  <c:v>34.400000000000006</c:v>
                </c:pt>
                <c:pt idx="2673">
                  <c:v>34.300000000000004</c:v>
                </c:pt>
                <c:pt idx="2674">
                  <c:v>34.200000000000003</c:v>
                </c:pt>
                <c:pt idx="2675">
                  <c:v>34.1</c:v>
                </c:pt>
                <c:pt idx="2676">
                  <c:v>34</c:v>
                </c:pt>
                <c:pt idx="2677">
                  <c:v>33.900000000000006</c:v>
                </c:pt>
                <c:pt idx="2678">
                  <c:v>33.800000000000004</c:v>
                </c:pt>
                <c:pt idx="2679">
                  <c:v>33.700000000000003</c:v>
                </c:pt>
                <c:pt idx="2680">
                  <c:v>33.6</c:v>
                </c:pt>
                <c:pt idx="2681">
                  <c:v>33.5</c:v>
                </c:pt>
                <c:pt idx="2682">
                  <c:v>33.400000000000006</c:v>
                </c:pt>
                <c:pt idx="2683">
                  <c:v>33.300000000000004</c:v>
                </c:pt>
                <c:pt idx="2684">
                  <c:v>33.200000000000003</c:v>
                </c:pt>
                <c:pt idx="2685">
                  <c:v>33.1</c:v>
                </c:pt>
                <c:pt idx="2686">
                  <c:v>33</c:v>
                </c:pt>
                <c:pt idx="2687">
                  <c:v>32.900000000000006</c:v>
                </c:pt>
                <c:pt idx="2688">
                  <c:v>32.800000000000004</c:v>
                </c:pt>
                <c:pt idx="2689">
                  <c:v>32.700000000000003</c:v>
                </c:pt>
                <c:pt idx="2690">
                  <c:v>32.6</c:v>
                </c:pt>
                <c:pt idx="2691">
                  <c:v>32.500000000000007</c:v>
                </c:pt>
                <c:pt idx="2692">
                  <c:v>32.400000000000006</c:v>
                </c:pt>
                <c:pt idx="2693">
                  <c:v>32.299999999999997</c:v>
                </c:pt>
                <c:pt idx="2694">
                  <c:v>32.200000000000003</c:v>
                </c:pt>
                <c:pt idx="2695">
                  <c:v>32.1</c:v>
                </c:pt>
                <c:pt idx="2696">
                  <c:v>32.000000000000007</c:v>
                </c:pt>
                <c:pt idx="2697">
                  <c:v>31.900000000000002</c:v>
                </c:pt>
                <c:pt idx="2698">
                  <c:v>31.799999999999994</c:v>
                </c:pt>
                <c:pt idx="2699">
                  <c:v>31.7</c:v>
                </c:pt>
                <c:pt idx="2700">
                  <c:v>31.599999999999998</c:v>
                </c:pt>
                <c:pt idx="2701">
                  <c:v>31.500000000000004</c:v>
                </c:pt>
                <c:pt idx="2702">
                  <c:v>31.400000000000002</c:v>
                </c:pt>
                <c:pt idx="2703">
                  <c:v>31.299999999999994</c:v>
                </c:pt>
                <c:pt idx="2704">
                  <c:v>31.2</c:v>
                </c:pt>
                <c:pt idx="2705">
                  <c:v>31.099999999999998</c:v>
                </c:pt>
                <c:pt idx="2706">
                  <c:v>31</c:v>
                </c:pt>
                <c:pt idx="2707">
                  <c:v>30.9</c:v>
                </c:pt>
                <c:pt idx="2708">
                  <c:v>30.8</c:v>
                </c:pt>
                <c:pt idx="2709">
                  <c:v>30.7</c:v>
                </c:pt>
                <c:pt idx="2710">
                  <c:v>30.599999999999998</c:v>
                </c:pt>
                <c:pt idx="2711">
                  <c:v>30.5</c:v>
                </c:pt>
                <c:pt idx="2712">
                  <c:v>30.4</c:v>
                </c:pt>
                <c:pt idx="2713">
                  <c:v>30.299999999999997</c:v>
                </c:pt>
                <c:pt idx="2714">
                  <c:v>30.2</c:v>
                </c:pt>
                <c:pt idx="2715">
                  <c:v>30.1</c:v>
                </c:pt>
                <c:pt idx="2716">
                  <c:v>30</c:v>
                </c:pt>
                <c:pt idx="2717">
                  <c:v>29.900000000000002</c:v>
                </c:pt>
                <c:pt idx="2718">
                  <c:v>29.799999999999997</c:v>
                </c:pt>
                <c:pt idx="2719">
                  <c:v>29.7</c:v>
                </c:pt>
                <c:pt idx="2720">
                  <c:v>29.599999999999998</c:v>
                </c:pt>
                <c:pt idx="2721">
                  <c:v>29.5</c:v>
                </c:pt>
                <c:pt idx="2722">
                  <c:v>29.400000000000002</c:v>
                </c:pt>
                <c:pt idx="2723">
                  <c:v>29.299999999999997</c:v>
                </c:pt>
                <c:pt idx="2724">
                  <c:v>29.2</c:v>
                </c:pt>
                <c:pt idx="2725">
                  <c:v>29.099999999999998</c:v>
                </c:pt>
                <c:pt idx="2726">
                  <c:v>29</c:v>
                </c:pt>
                <c:pt idx="2727">
                  <c:v>28.9</c:v>
                </c:pt>
                <c:pt idx="2728">
                  <c:v>28.8</c:v>
                </c:pt>
                <c:pt idx="2729">
                  <c:v>28.7</c:v>
                </c:pt>
                <c:pt idx="2730">
                  <c:v>28.599999999999998</c:v>
                </c:pt>
                <c:pt idx="2731">
                  <c:v>28.5</c:v>
                </c:pt>
                <c:pt idx="2732">
                  <c:v>28.4</c:v>
                </c:pt>
                <c:pt idx="2733">
                  <c:v>28.3</c:v>
                </c:pt>
                <c:pt idx="2734">
                  <c:v>28.2</c:v>
                </c:pt>
                <c:pt idx="2735">
                  <c:v>28.099999999999998</c:v>
                </c:pt>
                <c:pt idx="2736">
                  <c:v>28</c:v>
                </c:pt>
                <c:pt idx="2737">
                  <c:v>27.9</c:v>
                </c:pt>
                <c:pt idx="2738">
                  <c:v>27.8</c:v>
                </c:pt>
                <c:pt idx="2739">
                  <c:v>27.7</c:v>
                </c:pt>
                <c:pt idx="2740">
                  <c:v>27.6</c:v>
                </c:pt>
                <c:pt idx="2741">
                  <c:v>27.499999999999996</c:v>
                </c:pt>
                <c:pt idx="2742">
                  <c:v>27.4</c:v>
                </c:pt>
                <c:pt idx="2743">
                  <c:v>27.3</c:v>
                </c:pt>
                <c:pt idx="2744">
                  <c:v>27.2</c:v>
                </c:pt>
                <c:pt idx="2745">
                  <c:v>27.1</c:v>
                </c:pt>
                <c:pt idx="2746">
                  <c:v>26.999999999999996</c:v>
                </c:pt>
                <c:pt idx="2747">
                  <c:v>26.9</c:v>
                </c:pt>
                <c:pt idx="2748">
                  <c:v>26.799999999999997</c:v>
                </c:pt>
                <c:pt idx="2749">
                  <c:v>26.7</c:v>
                </c:pt>
                <c:pt idx="2750">
                  <c:v>26.6</c:v>
                </c:pt>
                <c:pt idx="2751">
                  <c:v>26.5</c:v>
                </c:pt>
                <c:pt idx="2752">
                  <c:v>26.4</c:v>
                </c:pt>
                <c:pt idx="2753">
                  <c:v>26.299999999999997</c:v>
                </c:pt>
                <c:pt idx="2754">
                  <c:v>26.2</c:v>
                </c:pt>
                <c:pt idx="2755">
                  <c:v>26.099999999999998</c:v>
                </c:pt>
                <c:pt idx="2756">
                  <c:v>26</c:v>
                </c:pt>
                <c:pt idx="2757">
                  <c:v>25.900000000000002</c:v>
                </c:pt>
                <c:pt idx="2758">
                  <c:v>25.799999999999997</c:v>
                </c:pt>
                <c:pt idx="2759">
                  <c:v>25.7</c:v>
                </c:pt>
                <c:pt idx="2760">
                  <c:v>25.599999999999998</c:v>
                </c:pt>
                <c:pt idx="2761">
                  <c:v>25.5</c:v>
                </c:pt>
                <c:pt idx="2762">
                  <c:v>25.400000000000002</c:v>
                </c:pt>
                <c:pt idx="2763">
                  <c:v>25.3</c:v>
                </c:pt>
                <c:pt idx="2764">
                  <c:v>25.2</c:v>
                </c:pt>
                <c:pt idx="2765">
                  <c:v>25.099999999999998</c:v>
                </c:pt>
                <c:pt idx="2766">
                  <c:v>25</c:v>
                </c:pt>
                <c:pt idx="2767">
                  <c:v>24.9</c:v>
                </c:pt>
                <c:pt idx="2768">
                  <c:v>24.8</c:v>
                </c:pt>
                <c:pt idx="2769">
                  <c:v>24.7</c:v>
                </c:pt>
                <c:pt idx="2770">
                  <c:v>24.599999999999998</c:v>
                </c:pt>
                <c:pt idx="2771">
                  <c:v>24.5</c:v>
                </c:pt>
                <c:pt idx="2772">
                  <c:v>24.4</c:v>
                </c:pt>
                <c:pt idx="2773">
                  <c:v>24.3</c:v>
                </c:pt>
                <c:pt idx="2774">
                  <c:v>24.2</c:v>
                </c:pt>
                <c:pt idx="2775">
                  <c:v>24.099999999999998</c:v>
                </c:pt>
                <c:pt idx="2776">
                  <c:v>24</c:v>
                </c:pt>
                <c:pt idx="2777">
                  <c:v>23.9</c:v>
                </c:pt>
                <c:pt idx="2778">
                  <c:v>23.8</c:v>
                </c:pt>
                <c:pt idx="2779">
                  <c:v>23.7</c:v>
                </c:pt>
                <c:pt idx="2780">
                  <c:v>23.6</c:v>
                </c:pt>
                <c:pt idx="2781">
                  <c:v>23.499999999999996</c:v>
                </c:pt>
                <c:pt idx="2782">
                  <c:v>23.4</c:v>
                </c:pt>
                <c:pt idx="2783">
                  <c:v>23.3</c:v>
                </c:pt>
                <c:pt idx="2784">
                  <c:v>23.2</c:v>
                </c:pt>
                <c:pt idx="2785">
                  <c:v>23.1</c:v>
                </c:pt>
                <c:pt idx="2786">
                  <c:v>23</c:v>
                </c:pt>
                <c:pt idx="2787">
                  <c:v>22.9</c:v>
                </c:pt>
                <c:pt idx="2788">
                  <c:v>22.799999999999997</c:v>
                </c:pt>
                <c:pt idx="2789">
                  <c:v>22.7</c:v>
                </c:pt>
                <c:pt idx="2790">
                  <c:v>22.6</c:v>
                </c:pt>
                <c:pt idx="2791">
                  <c:v>22.5</c:v>
                </c:pt>
                <c:pt idx="2792">
                  <c:v>22.4</c:v>
                </c:pt>
                <c:pt idx="2793">
                  <c:v>22.299999999999997</c:v>
                </c:pt>
                <c:pt idx="2794">
                  <c:v>22.2</c:v>
                </c:pt>
                <c:pt idx="2795">
                  <c:v>22.099999999999998</c:v>
                </c:pt>
                <c:pt idx="2796">
                  <c:v>22</c:v>
                </c:pt>
                <c:pt idx="2797">
                  <c:v>21.900000000000002</c:v>
                </c:pt>
                <c:pt idx="2798">
                  <c:v>21.799999999999997</c:v>
                </c:pt>
                <c:pt idx="2799">
                  <c:v>21.7</c:v>
                </c:pt>
                <c:pt idx="2800">
                  <c:v>21.599999999999998</c:v>
                </c:pt>
                <c:pt idx="2801">
                  <c:v>21.5</c:v>
                </c:pt>
                <c:pt idx="2802">
                  <c:v>21.4</c:v>
                </c:pt>
                <c:pt idx="2803">
                  <c:v>21.3</c:v>
                </c:pt>
                <c:pt idx="2804">
                  <c:v>21.2</c:v>
                </c:pt>
                <c:pt idx="2805">
                  <c:v>21.099999999999998</c:v>
                </c:pt>
                <c:pt idx="2806">
                  <c:v>21</c:v>
                </c:pt>
                <c:pt idx="2807">
                  <c:v>20.9</c:v>
                </c:pt>
                <c:pt idx="2808">
                  <c:v>20.8</c:v>
                </c:pt>
                <c:pt idx="2809">
                  <c:v>20.7</c:v>
                </c:pt>
                <c:pt idx="2810">
                  <c:v>20.599999999999998</c:v>
                </c:pt>
                <c:pt idx="2811">
                  <c:v>20.5</c:v>
                </c:pt>
                <c:pt idx="2812">
                  <c:v>20.399999999999999</c:v>
                </c:pt>
                <c:pt idx="2813">
                  <c:v>20.3</c:v>
                </c:pt>
                <c:pt idx="2814">
                  <c:v>20.2</c:v>
                </c:pt>
                <c:pt idx="2815">
                  <c:v>20.099999999999998</c:v>
                </c:pt>
                <c:pt idx="2816">
                  <c:v>20</c:v>
                </c:pt>
                <c:pt idx="2817">
                  <c:v>19.899999999999999</c:v>
                </c:pt>
                <c:pt idx="2818">
                  <c:v>19.8</c:v>
                </c:pt>
                <c:pt idx="2819">
                  <c:v>19.7</c:v>
                </c:pt>
                <c:pt idx="2820">
                  <c:v>19.600000000000001</c:v>
                </c:pt>
                <c:pt idx="2821">
                  <c:v>19.499999999999996</c:v>
                </c:pt>
                <c:pt idx="2822">
                  <c:v>19.399999999999999</c:v>
                </c:pt>
                <c:pt idx="2823">
                  <c:v>19.3</c:v>
                </c:pt>
                <c:pt idx="2824">
                  <c:v>19.2</c:v>
                </c:pt>
                <c:pt idx="2825">
                  <c:v>19.100000000000001</c:v>
                </c:pt>
                <c:pt idx="2826">
                  <c:v>19</c:v>
                </c:pt>
                <c:pt idx="2827">
                  <c:v>18.899999999999999</c:v>
                </c:pt>
                <c:pt idx="2828">
                  <c:v>18.799999999999997</c:v>
                </c:pt>
                <c:pt idx="2829">
                  <c:v>18.7</c:v>
                </c:pt>
                <c:pt idx="2830">
                  <c:v>18.600000000000001</c:v>
                </c:pt>
                <c:pt idx="2831">
                  <c:v>18.5</c:v>
                </c:pt>
                <c:pt idx="2832">
                  <c:v>18.399999999999999</c:v>
                </c:pt>
                <c:pt idx="2833">
                  <c:v>18.299999999999997</c:v>
                </c:pt>
                <c:pt idx="2834">
                  <c:v>18.2</c:v>
                </c:pt>
                <c:pt idx="2835">
                  <c:v>18.099999999999998</c:v>
                </c:pt>
                <c:pt idx="2836">
                  <c:v>18</c:v>
                </c:pt>
                <c:pt idx="2837">
                  <c:v>17.900000000000002</c:v>
                </c:pt>
                <c:pt idx="2838">
                  <c:v>17.799999999999997</c:v>
                </c:pt>
                <c:pt idx="2839">
                  <c:v>17.7</c:v>
                </c:pt>
                <c:pt idx="2840">
                  <c:v>17.599999999999998</c:v>
                </c:pt>
                <c:pt idx="2841">
                  <c:v>17.5</c:v>
                </c:pt>
                <c:pt idx="2842">
                  <c:v>17.399999999999999</c:v>
                </c:pt>
                <c:pt idx="2843">
                  <c:v>17.3</c:v>
                </c:pt>
                <c:pt idx="2844">
                  <c:v>17.2</c:v>
                </c:pt>
                <c:pt idx="2845">
                  <c:v>17.099999999999998</c:v>
                </c:pt>
                <c:pt idx="2846">
                  <c:v>17</c:v>
                </c:pt>
                <c:pt idx="2847">
                  <c:v>16.899999999999999</c:v>
                </c:pt>
                <c:pt idx="2848">
                  <c:v>16.8</c:v>
                </c:pt>
                <c:pt idx="2849">
                  <c:v>16.7</c:v>
                </c:pt>
                <c:pt idx="2850">
                  <c:v>16.599999999999998</c:v>
                </c:pt>
                <c:pt idx="2851">
                  <c:v>16.5</c:v>
                </c:pt>
                <c:pt idx="2852">
                  <c:v>16.399999999999999</c:v>
                </c:pt>
                <c:pt idx="2853">
                  <c:v>16.3</c:v>
                </c:pt>
                <c:pt idx="2854">
                  <c:v>16.2</c:v>
                </c:pt>
                <c:pt idx="2855">
                  <c:v>16.099999999999998</c:v>
                </c:pt>
                <c:pt idx="2856">
                  <c:v>16</c:v>
                </c:pt>
                <c:pt idx="2857">
                  <c:v>15.899999999999999</c:v>
                </c:pt>
                <c:pt idx="2858">
                  <c:v>15.8</c:v>
                </c:pt>
                <c:pt idx="2859">
                  <c:v>15.7</c:v>
                </c:pt>
                <c:pt idx="2860">
                  <c:v>15.600000000000001</c:v>
                </c:pt>
                <c:pt idx="2861">
                  <c:v>15.499999999999996</c:v>
                </c:pt>
                <c:pt idx="2862">
                  <c:v>15.399999999999999</c:v>
                </c:pt>
                <c:pt idx="2863">
                  <c:v>15.3</c:v>
                </c:pt>
                <c:pt idx="2864">
                  <c:v>15.2</c:v>
                </c:pt>
                <c:pt idx="2865">
                  <c:v>15.1</c:v>
                </c:pt>
                <c:pt idx="2866">
                  <c:v>15</c:v>
                </c:pt>
                <c:pt idx="2867">
                  <c:v>14.899999999999999</c:v>
                </c:pt>
                <c:pt idx="2868">
                  <c:v>14.799999999999999</c:v>
                </c:pt>
                <c:pt idx="2869">
                  <c:v>14.7</c:v>
                </c:pt>
                <c:pt idx="2870">
                  <c:v>14.6</c:v>
                </c:pt>
                <c:pt idx="2871">
                  <c:v>14.499999999999998</c:v>
                </c:pt>
                <c:pt idx="2872">
                  <c:v>14.399999999999999</c:v>
                </c:pt>
                <c:pt idx="2873">
                  <c:v>14.3</c:v>
                </c:pt>
                <c:pt idx="2874">
                  <c:v>14.2</c:v>
                </c:pt>
                <c:pt idx="2875">
                  <c:v>14.1</c:v>
                </c:pt>
                <c:pt idx="2876">
                  <c:v>14</c:v>
                </c:pt>
                <c:pt idx="2877">
                  <c:v>13.899999999999999</c:v>
                </c:pt>
                <c:pt idx="2878">
                  <c:v>13.799999999999999</c:v>
                </c:pt>
                <c:pt idx="2879">
                  <c:v>13.7</c:v>
                </c:pt>
                <c:pt idx="2880">
                  <c:v>13.6</c:v>
                </c:pt>
                <c:pt idx="2881">
                  <c:v>13.5</c:v>
                </c:pt>
                <c:pt idx="2882">
                  <c:v>13.4</c:v>
                </c:pt>
                <c:pt idx="2883">
                  <c:v>13.299999999999999</c:v>
                </c:pt>
                <c:pt idx="2884">
                  <c:v>13.2</c:v>
                </c:pt>
                <c:pt idx="2885">
                  <c:v>13.099999999999998</c:v>
                </c:pt>
                <c:pt idx="2886">
                  <c:v>12.999999999999998</c:v>
                </c:pt>
                <c:pt idx="2887">
                  <c:v>12.9</c:v>
                </c:pt>
                <c:pt idx="2888">
                  <c:v>12.799999999999999</c:v>
                </c:pt>
                <c:pt idx="2889">
                  <c:v>12.7</c:v>
                </c:pt>
                <c:pt idx="2890">
                  <c:v>12.6</c:v>
                </c:pt>
                <c:pt idx="2891">
                  <c:v>12.499999999999998</c:v>
                </c:pt>
                <c:pt idx="2892">
                  <c:v>12.399999999999999</c:v>
                </c:pt>
                <c:pt idx="2893">
                  <c:v>12.3</c:v>
                </c:pt>
                <c:pt idx="2894">
                  <c:v>12.2</c:v>
                </c:pt>
                <c:pt idx="2895">
                  <c:v>12.1</c:v>
                </c:pt>
                <c:pt idx="2896">
                  <c:v>12</c:v>
                </c:pt>
                <c:pt idx="2897">
                  <c:v>11.899999999999999</c:v>
                </c:pt>
                <c:pt idx="2898">
                  <c:v>11.799999999999999</c:v>
                </c:pt>
                <c:pt idx="2899">
                  <c:v>11.7</c:v>
                </c:pt>
                <c:pt idx="2900">
                  <c:v>11.6</c:v>
                </c:pt>
                <c:pt idx="2901">
                  <c:v>11.5</c:v>
                </c:pt>
                <c:pt idx="2902">
                  <c:v>11.4</c:v>
                </c:pt>
                <c:pt idx="2903">
                  <c:v>11.299999999999999</c:v>
                </c:pt>
                <c:pt idx="2904">
                  <c:v>11.2</c:v>
                </c:pt>
                <c:pt idx="2905">
                  <c:v>11.1</c:v>
                </c:pt>
                <c:pt idx="2906">
                  <c:v>10.999999999999998</c:v>
                </c:pt>
                <c:pt idx="2907">
                  <c:v>10.9</c:v>
                </c:pt>
                <c:pt idx="2908">
                  <c:v>10.799999999999999</c:v>
                </c:pt>
                <c:pt idx="2909">
                  <c:v>10.7</c:v>
                </c:pt>
                <c:pt idx="2910">
                  <c:v>10.6</c:v>
                </c:pt>
                <c:pt idx="2911">
                  <c:v>10.499999999999998</c:v>
                </c:pt>
                <c:pt idx="2912">
                  <c:v>10.399999999999999</c:v>
                </c:pt>
                <c:pt idx="2913">
                  <c:v>10.299999999999999</c:v>
                </c:pt>
                <c:pt idx="2914">
                  <c:v>10.199999999999999</c:v>
                </c:pt>
                <c:pt idx="2915">
                  <c:v>10.1</c:v>
                </c:pt>
                <c:pt idx="2916">
                  <c:v>10</c:v>
                </c:pt>
                <c:pt idx="2917">
                  <c:v>9.8999999999999986</c:v>
                </c:pt>
                <c:pt idx="2918">
                  <c:v>9.7999999999999989</c:v>
                </c:pt>
                <c:pt idx="2919">
                  <c:v>9.6999999999999993</c:v>
                </c:pt>
                <c:pt idx="2920">
                  <c:v>9.6</c:v>
                </c:pt>
                <c:pt idx="2921">
                  <c:v>9.5</c:v>
                </c:pt>
                <c:pt idx="2922">
                  <c:v>9.4</c:v>
                </c:pt>
                <c:pt idx="2923">
                  <c:v>9.2999999999999989</c:v>
                </c:pt>
                <c:pt idx="2924">
                  <c:v>9.1999999999999993</c:v>
                </c:pt>
                <c:pt idx="2925">
                  <c:v>9.1</c:v>
                </c:pt>
                <c:pt idx="2926">
                  <c:v>8.9999999999999982</c:v>
                </c:pt>
                <c:pt idx="2927">
                  <c:v>8.9</c:v>
                </c:pt>
                <c:pt idx="2928">
                  <c:v>8.7999999999999989</c:v>
                </c:pt>
                <c:pt idx="2929">
                  <c:v>8.6999999999999993</c:v>
                </c:pt>
                <c:pt idx="2930">
                  <c:v>8.6</c:v>
                </c:pt>
                <c:pt idx="2931">
                  <c:v>8.4999999999999982</c:v>
                </c:pt>
                <c:pt idx="2932">
                  <c:v>8.3999999999999986</c:v>
                </c:pt>
                <c:pt idx="2933">
                  <c:v>8.2999999999999989</c:v>
                </c:pt>
                <c:pt idx="2934">
                  <c:v>8.1999999999999993</c:v>
                </c:pt>
                <c:pt idx="2935">
                  <c:v>8.1</c:v>
                </c:pt>
                <c:pt idx="2936">
                  <c:v>8</c:v>
                </c:pt>
                <c:pt idx="2937">
                  <c:v>7.8999999999999995</c:v>
                </c:pt>
                <c:pt idx="2938">
                  <c:v>7.8</c:v>
                </c:pt>
                <c:pt idx="2939">
                  <c:v>7.7</c:v>
                </c:pt>
                <c:pt idx="2940">
                  <c:v>7.6000000000000005</c:v>
                </c:pt>
                <c:pt idx="2941">
                  <c:v>7.5000000000000009</c:v>
                </c:pt>
                <c:pt idx="2942">
                  <c:v>7.4000000000000012</c:v>
                </c:pt>
                <c:pt idx="2943">
                  <c:v>7.3</c:v>
                </c:pt>
                <c:pt idx="2944">
                  <c:v>7.2</c:v>
                </c:pt>
                <c:pt idx="2945">
                  <c:v>7.1000000000000005</c:v>
                </c:pt>
                <c:pt idx="2946">
                  <c:v>7</c:v>
                </c:pt>
                <c:pt idx="2947">
                  <c:v>6.9</c:v>
                </c:pt>
                <c:pt idx="2948">
                  <c:v>6.8</c:v>
                </c:pt>
                <c:pt idx="2949">
                  <c:v>6.7</c:v>
                </c:pt>
                <c:pt idx="2950">
                  <c:v>6.6000000000000005</c:v>
                </c:pt>
                <c:pt idx="2951">
                  <c:v>6.5</c:v>
                </c:pt>
                <c:pt idx="2952">
                  <c:v>6.4</c:v>
                </c:pt>
                <c:pt idx="2953">
                  <c:v>6.3000000000000007</c:v>
                </c:pt>
                <c:pt idx="2954">
                  <c:v>6.2</c:v>
                </c:pt>
                <c:pt idx="2955">
                  <c:v>6.1</c:v>
                </c:pt>
                <c:pt idx="2956">
                  <c:v>6</c:v>
                </c:pt>
                <c:pt idx="2957">
                  <c:v>5.9</c:v>
                </c:pt>
                <c:pt idx="2958">
                  <c:v>5.8</c:v>
                </c:pt>
                <c:pt idx="2959">
                  <c:v>5.7</c:v>
                </c:pt>
                <c:pt idx="2960">
                  <c:v>5.6000000000000005</c:v>
                </c:pt>
                <c:pt idx="2961">
                  <c:v>5.5</c:v>
                </c:pt>
                <c:pt idx="2962">
                  <c:v>5.4</c:v>
                </c:pt>
                <c:pt idx="2963">
                  <c:v>5.3000000000000007</c:v>
                </c:pt>
                <c:pt idx="2964">
                  <c:v>5.2</c:v>
                </c:pt>
                <c:pt idx="2965">
                  <c:v>5.0999999999999996</c:v>
                </c:pt>
                <c:pt idx="2966">
                  <c:v>5</c:v>
                </c:pt>
                <c:pt idx="2967">
                  <c:v>4.9000000000000004</c:v>
                </c:pt>
                <c:pt idx="2968">
                  <c:v>4.8</c:v>
                </c:pt>
                <c:pt idx="2969">
                  <c:v>4.7</c:v>
                </c:pt>
                <c:pt idx="2970">
                  <c:v>4.6000000000000005</c:v>
                </c:pt>
                <c:pt idx="2971">
                  <c:v>4.5</c:v>
                </c:pt>
                <c:pt idx="2972">
                  <c:v>4.4000000000000004</c:v>
                </c:pt>
                <c:pt idx="2973">
                  <c:v>4.3000000000000007</c:v>
                </c:pt>
                <c:pt idx="2974">
                  <c:v>4.2</c:v>
                </c:pt>
                <c:pt idx="2975">
                  <c:v>4.0999999999999996</c:v>
                </c:pt>
                <c:pt idx="2976">
                  <c:v>4</c:v>
                </c:pt>
                <c:pt idx="2977">
                  <c:v>3.9000000000000004</c:v>
                </c:pt>
                <c:pt idx="2978">
                  <c:v>3.8</c:v>
                </c:pt>
                <c:pt idx="2979">
                  <c:v>3.7</c:v>
                </c:pt>
                <c:pt idx="2980">
                  <c:v>3.6000000000000005</c:v>
                </c:pt>
                <c:pt idx="2981">
                  <c:v>3.5</c:v>
                </c:pt>
                <c:pt idx="2982">
                  <c:v>3.4000000000000004</c:v>
                </c:pt>
                <c:pt idx="2983">
                  <c:v>3.3000000000000007</c:v>
                </c:pt>
                <c:pt idx="2984">
                  <c:v>3.2</c:v>
                </c:pt>
                <c:pt idx="2985">
                  <c:v>3.0999999999999996</c:v>
                </c:pt>
                <c:pt idx="2986">
                  <c:v>3</c:v>
                </c:pt>
                <c:pt idx="2987">
                  <c:v>2.9000000000000004</c:v>
                </c:pt>
                <c:pt idx="2988">
                  <c:v>2.8</c:v>
                </c:pt>
                <c:pt idx="2989">
                  <c:v>2.7</c:v>
                </c:pt>
                <c:pt idx="2990">
                  <c:v>2.5999999999999996</c:v>
                </c:pt>
                <c:pt idx="2991">
                  <c:v>2.5</c:v>
                </c:pt>
                <c:pt idx="2992">
                  <c:v>2.4000000000000004</c:v>
                </c:pt>
                <c:pt idx="2993">
                  <c:v>2.2999999999999998</c:v>
                </c:pt>
                <c:pt idx="2994">
                  <c:v>2.2000000000000002</c:v>
                </c:pt>
                <c:pt idx="2995">
                  <c:v>2.0999999999999996</c:v>
                </c:pt>
                <c:pt idx="2996">
                  <c:v>1.9999999999999998</c:v>
                </c:pt>
                <c:pt idx="2997">
                  <c:v>1.9000000000000001</c:v>
                </c:pt>
                <c:pt idx="2998">
                  <c:v>1.8</c:v>
                </c:pt>
                <c:pt idx="2999">
                  <c:v>1.7</c:v>
                </c:pt>
                <c:pt idx="3000">
                  <c:v>1.5999999999999999</c:v>
                </c:pt>
                <c:pt idx="3001">
                  <c:v>1.4999999999999998</c:v>
                </c:pt>
                <c:pt idx="3002">
                  <c:v>1.4000000000000001</c:v>
                </c:pt>
                <c:pt idx="3003">
                  <c:v>1.3</c:v>
                </c:pt>
                <c:pt idx="3004">
                  <c:v>1.2</c:v>
                </c:pt>
                <c:pt idx="3005">
                  <c:v>1.0999999999999999</c:v>
                </c:pt>
                <c:pt idx="3006">
                  <c:v>1</c:v>
                </c:pt>
                <c:pt idx="3007">
                  <c:v>0.89999999999999991</c:v>
                </c:pt>
                <c:pt idx="3008">
                  <c:v>0.8</c:v>
                </c:pt>
                <c:pt idx="3009">
                  <c:v>0.7</c:v>
                </c:pt>
                <c:pt idx="3010">
                  <c:v>0.59999999999999987</c:v>
                </c:pt>
                <c:pt idx="3011">
                  <c:v>0.5</c:v>
                </c:pt>
                <c:pt idx="3012">
                  <c:v>0.39999999999999991</c:v>
                </c:pt>
                <c:pt idx="3013">
                  <c:v>0.30000000000000004</c:v>
                </c:pt>
                <c:pt idx="3014">
                  <c:v>0.19999999999999996</c:v>
                </c:pt>
                <c:pt idx="3015">
                  <c:v>9.9999999999999978E-2</c:v>
                </c:pt>
                <c:pt idx="3016">
                  <c:v>0</c:v>
                </c:pt>
                <c:pt idx="3017">
                  <c:v>-0.10000000000000009</c:v>
                </c:pt>
                <c:pt idx="3018">
                  <c:v>-0.20000000000000007</c:v>
                </c:pt>
                <c:pt idx="3019">
                  <c:v>-0.30000000000000004</c:v>
                </c:pt>
                <c:pt idx="3020">
                  <c:v>-0.4</c:v>
                </c:pt>
                <c:pt idx="3021">
                  <c:v>-0.5</c:v>
                </c:pt>
                <c:pt idx="3022">
                  <c:v>-0.60000000000000009</c:v>
                </c:pt>
                <c:pt idx="3023">
                  <c:v>-0.70000000000000007</c:v>
                </c:pt>
                <c:pt idx="3024">
                  <c:v>-0.8</c:v>
                </c:pt>
                <c:pt idx="3025">
                  <c:v>-0.9</c:v>
                </c:pt>
                <c:pt idx="3026">
                  <c:v>-1</c:v>
                </c:pt>
                <c:pt idx="3027">
                  <c:v>-1.1000000000000001</c:v>
                </c:pt>
                <c:pt idx="3028">
                  <c:v>-1.2000000000000002</c:v>
                </c:pt>
                <c:pt idx="3029">
                  <c:v>-1.3</c:v>
                </c:pt>
                <c:pt idx="3030">
                  <c:v>-1.4</c:v>
                </c:pt>
                <c:pt idx="3031">
                  <c:v>-1.5</c:v>
                </c:pt>
                <c:pt idx="3032">
                  <c:v>-1.6</c:v>
                </c:pt>
                <c:pt idx="3033">
                  <c:v>-1.7000000000000002</c:v>
                </c:pt>
                <c:pt idx="3034">
                  <c:v>-1.8</c:v>
                </c:pt>
                <c:pt idx="3035">
                  <c:v>-1.9000000000000001</c:v>
                </c:pt>
                <c:pt idx="3036">
                  <c:v>-2</c:v>
                </c:pt>
                <c:pt idx="3037">
                  <c:v>-2.1</c:v>
                </c:pt>
                <c:pt idx="3038">
                  <c:v>-2.2000000000000002</c:v>
                </c:pt>
                <c:pt idx="3039">
                  <c:v>-2.2999999999999998</c:v>
                </c:pt>
                <c:pt idx="3040">
                  <c:v>-2.4000000000000004</c:v>
                </c:pt>
                <c:pt idx="3041">
                  <c:v>-2.5</c:v>
                </c:pt>
                <c:pt idx="3042">
                  <c:v>-2.6</c:v>
                </c:pt>
                <c:pt idx="3043">
                  <c:v>-2.7</c:v>
                </c:pt>
                <c:pt idx="3044">
                  <c:v>-2.8</c:v>
                </c:pt>
                <c:pt idx="3045">
                  <c:v>-2.9000000000000004</c:v>
                </c:pt>
                <c:pt idx="3046">
                  <c:v>-3</c:v>
                </c:pt>
                <c:pt idx="3047">
                  <c:v>-3.0999999999999996</c:v>
                </c:pt>
                <c:pt idx="3048">
                  <c:v>-3.2</c:v>
                </c:pt>
                <c:pt idx="3049">
                  <c:v>-3.3</c:v>
                </c:pt>
                <c:pt idx="3050">
                  <c:v>-3.4000000000000004</c:v>
                </c:pt>
                <c:pt idx="3051">
                  <c:v>-3.5</c:v>
                </c:pt>
                <c:pt idx="3052">
                  <c:v>-3.5999999999999996</c:v>
                </c:pt>
                <c:pt idx="3053">
                  <c:v>-3.7</c:v>
                </c:pt>
                <c:pt idx="3054">
                  <c:v>-3.8</c:v>
                </c:pt>
                <c:pt idx="3055">
                  <c:v>-3.9000000000000004</c:v>
                </c:pt>
                <c:pt idx="3056">
                  <c:v>-4</c:v>
                </c:pt>
                <c:pt idx="3057">
                  <c:v>-4.0999999999999996</c:v>
                </c:pt>
                <c:pt idx="3058">
                  <c:v>-4.2</c:v>
                </c:pt>
                <c:pt idx="3059">
                  <c:v>-4.3</c:v>
                </c:pt>
                <c:pt idx="3060">
                  <c:v>-4.4000000000000004</c:v>
                </c:pt>
                <c:pt idx="3061">
                  <c:v>-4.5</c:v>
                </c:pt>
                <c:pt idx="3062">
                  <c:v>-4.5999999999999996</c:v>
                </c:pt>
                <c:pt idx="3063">
                  <c:v>-4.7</c:v>
                </c:pt>
                <c:pt idx="3064">
                  <c:v>-4.8</c:v>
                </c:pt>
                <c:pt idx="3065">
                  <c:v>-4.9000000000000004</c:v>
                </c:pt>
                <c:pt idx="3066">
                  <c:v>-5</c:v>
                </c:pt>
                <c:pt idx="3067">
                  <c:v>-5.0999999999999996</c:v>
                </c:pt>
                <c:pt idx="3068">
                  <c:v>-5.2</c:v>
                </c:pt>
                <c:pt idx="3069">
                  <c:v>-5.3</c:v>
                </c:pt>
                <c:pt idx="3070">
                  <c:v>-5.3999999999999995</c:v>
                </c:pt>
                <c:pt idx="3071">
                  <c:v>-5.5</c:v>
                </c:pt>
                <c:pt idx="3072">
                  <c:v>-5.6</c:v>
                </c:pt>
                <c:pt idx="3073">
                  <c:v>-5.6999999999999993</c:v>
                </c:pt>
                <c:pt idx="3074">
                  <c:v>-5.8</c:v>
                </c:pt>
                <c:pt idx="3075">
                  <c:v>-5.9</c:v>
                </c:pt>
                <c:pt idx="3076">
                  <c:v>-6</c:v>
                </c:pt>
                <c:pt idx="3077">
                  <c:v>-6.1</c:v>
                </c:pt>
                <c:pt idx="3078">
                  <c:v>-6.2</c:v>
                </c:pt>
                <c:pt idx="3079">
                  <c:v>-6.3</c:v>
                </c:pt>
                <c:pt idx="3080">
                  <c:v>-6.3999999999999995</c:v>
                </c:pt>
                <c:pt idx="3081">
                  <c:v>-6.5</c:v>
                </c:pt>
                <c:pt idx="3082">
                  <c:v>-6.6</c:v>
                </c:pt>
                <c:pt idx="3083">
                  <c:v>-6.6999999999999993</c:v>
                </c:pt>
                <c:pt idx="3084">
                  <c:v>-6.8</c:v>
                </c:pt>
                <c:pt idx="3085">
                  <c:v>-6.9</c:v>
                </c:pt>
                <c:pt idx="3086">
                  <c:v>-7</c:v>
                </c:pt>
                <c:pt idx="3087">
                  <c:v>-7.1</c:v>
                </c:pt>
                <c:pt idx="3088">
                  <c:v>-7.2</c:v>
                </c:pt>
                <c:pt idx="3089">
                  <c:v>-7.3</c:v>
                </c:pt>
                <c:pt idx="3090">
                  <c:v>-7.3999999999999995</c:v>
                </c:pt>
                <c:pt idx="3091">
                  <c:v>-7.5</c:v>
                </c:pt>
                <c:pt idx="3092">
                  <c:v>-7.6</c:v>
                </c:pt>
                <c:pt idx="3093">
                  <c:v>-7.6999999999999993</c:v>
                </c:pt>
                <c:pt idx="3094">
                  <c:v>-7.8</c:v>
                </c:pt>
                <c:pt idx="3095">
                  <c:v>-7.9</c:v>
                </c:pt>
                <c:pt idx="3096">
                  <c:v>-8</c:v>
                </c:pt>
                <c:pt idx="3097">
                  <c:v>-8.1</c:v>
                </c:pt>
                <c:pt idx="3098">
                  <c:v>-8.2000000000000011</c:v>
                </c:pt>
                <c:pt idx="3099">
                  <c:v>-8.3000000000000007</c:v>
                </c:pt>
                <c:pt idx="3100">
                  <c:v>-8.4</c:v>
                </c:pt>
                <c:pt idx="3101">
                  <c:v>-8.5</c:v>
                </c:pt>
                <c:pt idx="3102">
                  <c:v>-8.6</c:v>
                </c:pt>
                <c:pt idx="3103">
                  <c:v>-8.7000000000000011</c:v>
                </c:pt>
                <c:pt idx="3104">
                  <c:v>-8.8000000000000007</c:v>
                </c:pt>
                <c:pt idx="3105">
                  <c:v>-8.9</c:v>
                </c:pt>
                <c:pt idx="3106">
                  <c:v>-9.0000000000000018</c:v>
                </c:pt>
                <c:pt idx="3107">
                  <c:v>-9.1000000000000014</c:v>
                </c:pt>
                <c:pt idx="3108">
                  <c:v>-9.2000000000000011</c:v>
                </c:pt>
                <c:pt idx="3109">
                  <c:v>-9.3000000000000007</c:v>
                </c:pt>
                <c:pt idx="3110">
                  <c:v>-9.4</c:v>
                </c:pt>
                <c:pt idx="3111">
                  <c:v>-9.5</c:v>
                </c:pt>
                <c:pt idx="3112">
                  <c:v>-9.6000000000000014</c:v>
                </c:pt>
                <c:pt idx="3113">
                  <c:v>-9.7000000000000011</c:v>
                </c:pt>
                <c:pt idx="3114">
                  <c:v>-9.8000000000000007</c:v>
                </c:pt>
                <c:pt idx="3115">
                  <c:v>-9.9</c:v>
                </c:pt>
                <c:pt idx="3116">
                  <c:v>-10</c:v>
                </c:pt>
                <c:pt idx="3117">
                  <c:v>-10.1</c:v>
                </c:pt>
                <c:pt idx="3118">
                  <c:v>-10.200000000000001</c:v>
                </c:pt>
                <c:pt idx="3119">
                  <c:v>-10.3</c:v>
                </c:pt>
                <c:pt idx="3120">
                  <c:v>-10.4</c:v>
                </c:pt>
                <c:pt idx="3121">
                  <c:v>-10.500000000000002</c:v>
                </c:pt>
                <c:pt idx="3122">
                  <c:v>-10.6</c:v>
                </c:pt>
                <c:pt idx="3123">
                  <c:v>-10.700000000000001</c:v>
                </c:pt>
                <c:pt idx="3124">
                  <c:v>-10.8</c:v>
                </c:pt>
                <c:pt idx="3125">
                  <c:v>-10.9</c:v>
                </c:pt>
                <c:pt idx="3126">
                  <c:v>-11.000000000000002</c:v>
                </c:pt>
                <c:pt idx="3127">
                  <c:v>-11.100000000000001</c:v>
                </c:pt>
                <c:pt idx="3128">
                  <c:v>-11.200000000000001</c:v>
                </c:pt>
                <c:pt idx="3129">
                  <c:v>-11.3</c:v>
                </c:pt>
                <c:pt idx="3130">
                  <c:v>-11.4</c:v>
                </c:pt>
                <c:pt idx="3131">
                  <c:v>-11.5</c:v>
                </c:pt>
                <c:pt idx="3132">
                  <c:v>-11.600000000000001</c:v>
                </c:pt>
                <c:pt idx="3133">
                  <c:v>-11.700000000000001</c:v>
                </c:pt>
                <c:pt idx="3134">
                  <c:v>-11.8</c:v>
                </c:pt>
                <c:pt idx="3135">
                  <c:v>-11.9</c:v>
                </c:pt>
                <c:pt idx="3136">
                  <c:v>-12</c:v>
                </c:pt>
                <c:pt idx="3137">
                  <c:v>-12.1</c:v>
                </c:pt>
                <c:pt idx="3138">
                  <c:v>-12.200000000000001</c:v>
                </c:pt>
                <c:pt idx="3139">
                  <c:v>-12.3</c:v>
                </c:pt>
                <c:pt idx="3140">
                  <c:v>-12.4</c:v>
                </c:pt>
                <c:pt idx="3141">
                  <c:v>-12.500000000000002</c:v>
                </c:pt>
                <c:pt idx="3142">
                  <c:v>-12.6</c:v>
                </c:pt>
                <c:pt idx="3143">
                  <c:v>-12.700000000000001</c:v>
                </c:pt>
                <c:pt idx="3144">
                  <c:v>-12.8</c:v>
                </c:pt>
                <c:pt idx="3145">
                  <c:v>-12.9</c:v>
                </c:pt>
                <c:pt idx="3146">
                  <c:v>-13.000000000000002</c:v>
                </c:pt>
                <c:pt idx="3147">
                  <c:v>-13.100000000000001</c:v>
                </c:pt>
                <c:pt idx="3148">
                  <c:v>-13.200000000000001</c:v>
                </c:pt>
                <c:pt idx="3149">
                  <c:v>-13.3</c:v>
                </c:pt>
                <c:pt idx="3150">
                  <c:v>-13.4</c:v>
                </c:pt>
                <c:pt idx="3151">
                  <c:v>-13.5</c:v>
                </c:pt>
                <c:pt idx="3152">
                  <c:v>-13.600000000000001</c:v>
                </c:pt>
                <c:pt idx="3153">
                  <c:v>-13.700000000000001</c:v>
                </c:pt>
                <c:pt idx="3154">
                  <c:v>-13.8</c:v>
                </c:pt>
                <c:pt idx="3155">
                  <c:v>-13.900000000000002</c:v>
                </c:pt>
                <c:pt idx="3156">
                  <c:v>-14</c:v>
                </c:pt>
                <c:pt idx="3157">
                  <c:v>-14.1</c:v>
                </c:pt>
                <c:pt idx="3158">
                  <c:v>-14.200000000000001</c:v>
                </c:pt>
                <c:pt idx="3159">
                  <c:v>-14.3</c:v>
                </c:pt>
                <c:pt idx="3160">
                  <c:v>-14.4</c:v>
                </c:pt>
                <c:pt idx="3161">
                  <c:v>-14.500000000000002</c:v>
                </c:pt>
                <c:pt idx="3162">
                  <c:v>-14.6</c:v>
                </c:pt>
                <c:pt idx="3163">
                  <c:v>-14.7</c:v>
                </c:pt>
                <c:pt idx="3164">
                  <c:v>-14.8</c:v>
                </c:pt>
                <c:pt idx="3165">
                  <c:v>-14.9</c:v>
                </c:pt>
                <c:pt idx="3166">
                  <c:v>-15.000000000000002</c:v>
                </c:pt>
                <c:pt idx="3167">
                  <c:v>-15.100000000000001</c:v>
                </c:pt>
                <c:pt idx="3168">
                  <c:v>-15.200000000000001</c:v>
                </c:pt>
                <c:pt idx="3169">
                  <c:v>-15.3</c:v>
                </c:pt>
                <c:pt idx="3170">
                  <c:v>-15.4</c:v>
                </c:pt>
                <c:pt idx="3171">
                  <c:v>-15.5</c:v>
                </c:pt>
                <c:pt idx="3172">
                  <c:v>-15.600000000000001</c:v>
                </c:pt>
                <c:pt idx="3173">
                  <c:v>-15.700000000000001</c:v>
                </c:pt>
                <c:pt idx="3174">
                  <c:v>-15.8</c:v>
                </c:pt>
                <c:pt idx="3175">
                  <c:v>-15.900000000000002</c:v>
                </c:pt>
                <c:pt idx="3176">
                  <c:v>-16</c:v>
                </c:pt>
                <c:pt idx="3177">
                  <c:v>-16.099999999999998</c:v>
                </c:pt>
                <c:pt idx="3178">
                  <c:v>-16.2</c:v>
                </c:pt>
                <c:pt idx="3179">
                  <c:v>-16.3</c:v>
                </c:pt>
                <c:pt idx="3180">
                  <c:v>-16.399999999999999</c:v>
                </c:pt>
                <c:pt idx="3181">
                  <c:v>-16.5</c:v>
                </c:pt>
                <c:pt idx="3182">
                  <c:v>-16.600000000000001</c:v>
                </c:pt>
                <c:pt idx="3183">
                  <c:v>-16.7</c:v>
                </c:pt>
                <c:pt idx="3184">
                  <c:v>-16.8</c:v>
                </c:pt>
                <c:pt idx="3185">
                  <c:v>-16.900000000000002</c:v>
                </c:pt>
                <c:pt idx="3186">
                  <c:v>-17</c:v>
                </c:pt>
                <c:pt idx="3187">
                  <c:v>-17.099999999999998</c:v>
                </c:pt>
                <c:pt idx="3188">
                  <c:v>-17.200000000000003</c:v>
                </c:pt>
                <c:pt idx="3189">
                  <c:v>-17.3</c:v>
                </c:pt>
                <c:pt idx="3190">
                  <c:v>-17.400000000000002</c:v>
                </c:pt>
                <c:pt idx="3191">
                  <c:v>-17.5</c:v>
                </c:pt>
                <c:pt idx="3192">
                  <c:v>-17.600000000000001</c:v>
                </c:pt>
                <c:pt idx="3193">
                  <c:v>-17.7</c:v>
                </c:pt>
                <c:pt idx="3194">
                  <c:v>-17.8</c:v>
                </c:pt>
                <c:pt idx="3195">
                  <c:v>-17.900000000000002</c:v>
                </c:pt>
                <c:pt idx="3196">
                  <c:v>-18</c:v>
                </c:pt>
                <c:pt idx="3197">
                  <c:v>-18.100000000000001</c:v>
                </c:pt>
                <c:pt idx="3198">
                  <c:v>-18.2</c:v>
                </c:pt>
                <c:pt idx="3199">
                  <c:v>-18.3</c:v>
                </c:pt>
                <c:pt idx="3200">
                  <c:v>-18.400000000000002</c:v>
                </c:pt>
                <c:pt idx="3201">
                  <c:v>-18.5</c:v>
                </c:pt>
                <c:pt idx="3202">
                  <c:v>-18.600000000000001</c:v>
                </c:pt>
                <c:pt idx="3203">
                  <c:v>-18.7</c:v>
                </c:pt>
                <c:pt idx="3204">
                  <c:v>-18.8</c:v>
                </c:pt>
                <c:pt idx="3205">
                  <c:v>-18.900000000000002</c:v>
                </c:pt>
                <c:pt idx="3206">
                  <c:v>-19</c:v>
                </c:pt>
                <c:pt idx="3207">
                  <c:v>-19.100000000000001</c:v>
                </c:pt>
                <c:pt idx="3208">
                  <c:v>-19.2</c:v>
                </c:pt>
                <c:pt idx="3209">
                  <c:v>-19.3</c:v>
                </c:pt>
                <c:pt idx="3210">
                  <c:v>-19.399999999999999</c:v>
                </c:pt>
                <c:pt idx="3211">
                  <c:v>-19.500000000000004</c:v>
                </c:pt>
                <c:pt idx="3212">
                  <c:v>-19.600000000000001</c:v>
                </c:pt>
                <c:pt idx="3213">
                  <c:v>-19.7</c:v>
                </c:pt>
                <c:pt idx="3214">
                  <c:v>-19.8</c:v>
                </c:pt>
                <c:pt idx="3215">
                  <c:v>-19.899999999999999</c:v>
                </c:pt>
                <c:pt idx="3216">
                  <c:v>-20</c:v>
                </c:pt>
                <c:pt idx="3217">
                  <c:v>-20.100000000000001</c:v>
                </c:pt>
                <c:pt idx="3218">
                  <c:v>-20.200000000000003</c:v>
                </c:pt>
                <c:pt idx="3219">
                  <c:v>-20.3</c:v>
                </c:pt>
                <c:pt idx="3220">
                  <c:v>-20.399999999999999</c:v>
                </c:pt>
                <c:pt idx="3221">
                  <c:v>-20.5</c:v>
                </c:pt>
                <c:pt idx="3222">
                  <c:v>-20.6</c:v>
                </c:pt>
                <c:pt idx="3223">
                  <c:v>-20.700000000000003</c:v>
                </c:pt>
                <c:pt idx="3224">
                  <c:v>-20.8</c:v>
                </c:pt>
                <c:pt idx="3225">
                  <c:v>-20.900000000000002</c:v>
                </c:pt>
                <c:pt idx="3226">
                  <c:v>-21</c:v>
                </c:pt>
                <c:pt idx="3227">
                  <c:v>-21.099999999999998</c:v>
                </c:pt>
                <c:pt idx="3228">
                  <c:v>-21.200000000000003</c:v>
                </c:pt>
                <c:pt idx="3229">
                  <c:v>-21.3</c:v>
                </c:pt>
                <c:pt idx="3230">
                  <c:v>-21.400000000000002</c:v>
                </c:pt>
                <c:pt idx="3231">
                  <c:v>-21.5</c:v>
                </c:pt>
                <c:pt idx="3232">
                  <c:v>-21.6</c:v>
                </c:pt>
                <c:pt idx="3233">
                  <c:v>-21.7</c:v>
                </c:pt>
                <c:pt idx="3234">
                  <c:v>-21.8</c:v>
                </c:pt>
                <c:pt idx="3235">
                  <c:v>-21.900000000000002</c:v>
                </c:pt>
                <c:pt idx="3236">
                  <c:v>-22</c:v>
                </c:pt>
                <c:pt idx="3237">
                  <c:v>-22.1</c:v>
                </c:pt>
                <c:pt idx="3238">
                  <c:v>-22.2</c:v>
                </c:pt>
                <c:pt idx="3239">
                  <c:v>-22.3</c:v>
                </c:pt>
                <c:pt idx="3240">
                  <c:v>-22.400000000000002</c:v>
                </c:pt>
                <c:pt idx="3241">
                  <c:v>-22.5</c:v>
                </c:pt>
                <c:pt idx="3242">
                  <c:v>-22.6</c:v>
                </c:pt>
                <c:pt idx="3243">
                  <c:v>-22.7</c:v>
                </c:pt>
                <c:pt idx="3244">
                  <c:v>-22.8</c:v>
                </c:pt>
                <c:pt idx="3245">
                  <c:v>-22.900000000000002</c:v>
                </c:pt>
                <c:pt idx="3246">
                  <c:v>-23</c:v>
                </c:pt>
                <c:pt idx="3247">
                  <c:v>-23.1</c:v>
                </c:pt>
                <c:pt idx="3248">
                  <c:v>-23.2</c:v>
                </c:pt>
                <c:pt idx="3249">
                  <c:v>-23.3</c:v>
                </c:pt>
                <c:pt idx="3250">
                  <c:v>-23.4</c:v>
                </c:pt>
                <c:pt idx="3251">
                  <c:v>-23.500000000000004</c:v>
                </c:pt>
                <c:pt idx="3252">
                  <c:v>-23.6</c:v>
                </c:pt>
                <c:pt idx="3253">
                  <c:v>-23.7</c:v>
                </c:pt>
                <c:pt idx="3254">
                  <c:v>-23.8</c:v>
                </c:pt>
                <c:pt idx="3255">
                  <c:v>-23.9</c:v>
                </c:pt>
                <c:pt idx="3256">
                  <c:v>-24</c:v>
                </c:pt>
                <c:pt idx="3257">
                  <c:v>-24.1</c:v>
                </c:pt>
                <c:pt idx="3258">
                  <c:v>-24.200000000000003</c:v>
                </c:pt>
                <c:pt idx="3259">
                  <c:v>-24.3</c:v>
                </c:pt>
                <c:pt idx="3260">
                  <c:v>-24.4</c:v>
                </c:pt>
                <c:pt idx="3261">
                  <c:v>-24.5</c:v>
                </c:pt>
                <c:pt idx="3262">
                  <c:v>-24.6</c:v>
                </c:pt>
                <c:pt idx="3263">
                  <c:v>-24.700000000000003</c:v>
                </c:pt>
                <c:pt idx="3264">
                  <c:v>-24.8</c:v>
                </c:pt>
                <c:pt idx="3265">
                  <c:v>-24.900000000000002</c:v>
                </c:pt>
                <c:pt idx="3266">
                  <c:v>-25</c:v>
                </c:pt>
                <c:pt idx="3267">
                  <c:v>-25.099999999999998</c:v>
                </c:pt>
                <c:pt idx="3268">
                  <c:v>-25.200000000000003</c:v>
                </c:pt>
                <c:pt idx="3269">
                  <c:v>-25.3</c:v>
                </c:pt>
                <c:pt idx="3270">
                  <c:v>-25.400000000000002</c:v>
                </c:pt>
                <c:pt idx="3271">
                  <c:v>-25.5</c:v>
                </c:pt>
                <c:pt idx="3272">
                  <c:v>-25.6</c:v>
                </c:pt>
                <c:pt idx="3273">
                  <c:v>-25.7</c:v>
                </c:pt>
                <c:pt idx="3274">
                  <c:v>-25.8</c:v>
                </c:pt>
                <c:pt idx="3275">
                  <c:v>-25.900000000000002</c:v>
                </c:pt>
                <c:pt idx="3276">
                  <c:v>-26</c:v>
                </c:pt>
                <c:pt idx="3277">
                  <c:v>-26.1</c:v>
                </c:pt>
                <c:pt idx="3278">
                  <c:v>-26.2</c:v>
                </c:pt>
                <c:pt idx="3279">
                  <c:v>-26.3</c:v>
                </c:pt>
                <c:pt idx="3280">
                  <c:v>-26.400000000000002</c:v>
                </c:pt>
                <c:pt idx="3281">
                  <c:v>-26.5</c:v>
                </c:pt>
                <c:pt idx="3282">
                  <c:v>-26.6</c:v>
                </c:pt>
                <c:pt idx="3283">
                  <c:v>-26.7</c:v>
                </c:pt>
                <c:pt idx="3284">
                  <c:v>-26.8</c:v>
                </c:pt>
                <c:pt idx="3285">
                  <c:v>-26.900000000000002</c:v>
                </c:pt>
                <c:pt idx="3286">
                  <c:v>-27.000000000000004</c:v>
                </c:pt>
                <c:pt idx="3287">
                  <c:v>-27.1</c:v>
                </c:pt>
                <c:pt idx="3288">
                  <c:v>-27.2</c:v>
                </c:pt>
                <c:pt idx="3289">
                  <c:v>-27.3</c:v>
                </c:pt>
                <c:pt idx="3290">
                  <c:v>-27.4</c:v>
                </c:pt>
                <c:pt idx="3291">
                  <c:v>-27.500000000000004</c:v>
                </c:pt>
                <c:pt idx="3292">
                  <c:v>-27.6</c:v>
                </c:pt>
                <c:pt idx="3293">
                  <c:v>-27.7</c:v>
                </c:pt>
                <c:pt idx="3294">
                  <c:v>-27.8</c:v>
                </c:pt>
                <c:pt idx="3295">
                  <c:v>-27.9</c:v>
                </c:pt>
                <c:pt idx="3296">
                  <c:v>-28</c:v>
                </c:pt>
                <c:pt idx="3297">
                  <c:v>-28.1</c:v>
                </c:pt>
                <c:pt idx="3298">
                  <c:v>-28.200000000000003</c:v>
                </c:pt>
                <c:pt idx="3299">
                  <c:v>-28.3</c:v>
                </c:pt>
                <c:pt idx="3300">
                  <c:v>-28.4</c:v>
                </c:pt>
                <c:pt idx="3301">
                  <c:v>-28.5</c:v>
                </c:pt>
                <c:pt idx="3302">
                  <c:v>-28.599999999999998</c:v>
                </c:pt>
                <c:pt idx="3303">
                  <c:v>-28.700000000000003</c:v>
                </c:pt>
                <c:pt idx="3304">
                  <c:v>-28.8</c:v>
                </c:pt>
                <c:pt idx="3305">
                  <c:v>-28.900000000000002</c:v>
                </c:pt>
                <c:pt idx="3306">
                  <c:v>-29</c:v>
                </c:pt>
                <c:pt idx="3307">
                  <c:v>-29.099999999999998</c:v>
                </c:pt>
                <c:pt idx="3308">
                  <c:v>-29.200000000000003</c:v>
                </c:pt>
                <c:pt idx="3309">
                  <c:v>-29.3</c:v>
                </c:pt>
                <c:pt idx="3310">
                  <c:v>-29.400000000000002</c:v>
                </c:pt>
                <c:pt idx="3311">
                  <c:v>-29.5</c:v>
                </c:pt>
                <c:pt idx="3312">
                  <c:v>-29.6</c:v>
                </c:pt>
                <c:pt idx="3313">
                  <c:v>-29.7</c:v>
                </c:pt>
                <c:pt idx="3314">
                  <c:v>-29.8</c:v>
                </c:pt>
                <c:pt idx="3315">
                  <c:v>-29.900000000000002</c:v>
                </c:pt>
                <c:pt idx="3316">
                  <c:v>-30</c:v>
                </c:pt>
                <c:pt idx="3317">
                  <c:v>-30.1</c:v>
                </c:pt>
                <c:pt idx="3318">
                  <c:v>-30.2</c:v>
                </c:pt>
                <c:pt idx="3319">
                  <c:v>-30.3</c:v>
                </c:pt>
                <c:pt idx="3320">
                  <c:v>-30.400000000000002</c:v>
                </c:pt>
                <c:pt idx="3321">
                  <c:v>-30.5</c:v>
                </c:pt>
                <c:pt idx="3322">
                  <c:v>-30.6</c:v>
                </c:pt>
                <c:pt idx="3323">
                  <c:v>-30.7</c:v>
                </c:pt>
                <c:pt idx="3324">
                  <c:v>-30.8</c:v>
                </c:pt>
                <c:pt idx="3325">
                  <c:v>-30.9</c:v>
                </c:pt>
                <c:pt idx="3326">
                  <c:v>-31.000000000000004</c:v>
                </c:pt>
                <c:pt idx="3327">
                  <c:v>-31.1</c:v>
                </c:pt>
                <c:pt idx="3328">
                  <c:v>-31.2</c:v>
                </c:pt>
                <c:pt idx="3329">
                  <c:v>-31.3</c:v>
                </c:pt>
                <c:pt idx="3330">
                  <c:v>-31.4</c:v>
                </c:pt>
                <c:pt idx="3331">
                  <c:v>-31.500000000000004</c:v>
                </c:pt>
                <c:pt idx="3332">
                  <c:v>-31.6</c:v>
                </c:pt>
                <c:pt idx="3333">
                  <c:v>-31.700000000000003</c:v>
                </c:pt>
                <c:pt idx="3334">
                  <c:v>-31.8</c:v>
                </c:pt>
                <c:pt idx="3335">
                  <c:v>-31.9</c:v>
                </c:pt>
                <c:pt idx="3336">
                  <c:v>-32</c:v>
                </c:pt>
                <c:pt idx="3337">
                  <c:v>-32.1</c:v>
                </c:pt>
                <c:pt idx="3338">
                  <c:v>-32.199999999999996</c:v>
                </c:pt>
                <c:pt idx="3339">
                  <c:v>-32.299999999999997</c:v>
                </c:pt>
                <c:pt idx="3340">
                  <c:v>-32.4</c:v>
                </c:pt>
                <c:pt idx="3341">
                  <c:v>-32.5</c:v>
                </c:pt>
                <c:pt idx="3342">
                  <c:v>-32.6</c:v>
                </c:pt>
                <c:pt idx="3343">
                  <c:v>-32.699999999999996</c:v>
                </c:pt>
                <c:pt idx="3344">
                  <c:v>-32.799999999999997</c:v>
                </c:pt>
                <c:pt idx="3345">
                  <c:v>-32.899999999999991</c:v>
                </c:pt>
                <c:pt idx="3346">
                  <c:v>-33</c:v>
                </c:pt>
                <c:pt idx="3347">
                  <c:v>-33.1</c:v>
                </c:pt>
                <c:pt idx="3348">
                  <c:v>-33.199999999999996</c:v>
                </c:pt>
                <c:pt idx="3349">
                  <c:v>-33.299999999999997</c:v>
                </c:pt>
                <c:pt idx="3350">
                  <c:v>-33.399999999999991</c:v>
                </c:pt>
                <c:pt idx="3351">
                  <c:v>-33.5</c:v>
                </c:pt>
                <c:pt idx="3352">
                  <c:v>-33.6</c:v>
                </c:pt>
                <c:pt idx="3353">
                  <c:v>-33.699999999999996</c:v>
                </c:pt>
                <c:pt idx="3354">
                  <c:v>-33.799999999999997</c:v>
                </c:pt>
                <c:pt idx="3355">
                  <c:v>-33.899999999999991</c:v>
                </c:pt>
                <c:pt idx="3356">
                  <c:v>-34</c:v>
                </c:pt>
                <c:pt idx="3357">
                  <c:v>-34.1</c:v>
                </c:pt>
                <c:pt idx="3358">
                  <c:v>-34.199999999999996</c:v>
                </c:pt>
                <c:pt idx="3359">
                  <c:v>-34.299999999999997</c:v>
                </c:pt>
                <c:pt idx="3360">
                  <c:v>-34.4</c:v>
                </c:pt>
                <c:pt idx="3361">
                  <c:v>-34.5</c:v>
                </c:pt>
                <c:pt idx="3362">
                  <c:v>-34.599999999999994</c:v>
                </c:pt>
                <c:pt idx="3363">
                  <c:v>-34.699999999999996</c:v>
                </c:pt>
                <c:pt idx="3364">
                  <c:v>-34.799999999999997</c:v>
                </c:pt>
                <c:pt idx="3365">
                  <c:v>-34.9</c:v>
                </c:pt>
                <c:pt idx="3366">
                  <c:v>-35</c:v>
                </c:pt>
                <c:pt idx="3367">
                  <c:v>-35.099999999999994</c:v>
                </c:pt>
                <c:pt idx="3368">
                  <c:v>-35.199999999999996</c:v>
                </c:pt>
                <c:pt idx="3369">
                  <c:v>-35.299999999999997</c:v>
                </c:pt>
                <c:pt idx="3370">
                  <c:v>-35.4</c:v>
                </c:pt>
                <c:pt idx="3371">
                  <c:v>-35.5</c:v>
                </c:pt>
                <c:pt idx="3372">
                  <c:v>-35.599999999999994</c:v>
                </c:pt>
                <c:pt idx="3373">
                  <c:v>-35.699999999999996</c:v>
                </c:pt>
                <c:pt idx="3374">
                  <c:v>-35.799999999999997</c:v>
                </c:pt>
                <c:pt idx="3375">
                  <c:v>-35.9</c:v>
                </c:pt>
                <c:pt idx="3376">
                  <c:v>-36</c:v>
                </c:pt>
                <c:pt idx="3377">
                  <c:v>-36.099999999999994</c:v>
                </c:pt>
                <c:pt idx="3378">
                  <c:v>-36.199999999999996</c:v>
                </c:pt>
                <c:pt idx="3379">
                  <c:v>-36.299999999999997</c:v>
                </c:pt>
                <c:pt idx="3380">
                  <c:v>-36.4</c:v>
                </c:pt>
                <c:pt idx="3381">
                  <c:v>-36.5</c:v>
                </c:pt>
                <c:pt idx="3382">
                  <c:v>-36.599999999999994</c:v>
                </c:pt>
                <c:pt idx="3383">
                  <c:v>-36.699999999999996</c:v>
                </c:pt>
                <c:pt idx="3384">
                  <c:v>-36.799999999999997</c:v>
                </c:pt>
                <c:pt idx="3385">
                  <c:v>-36.9</c:v>
                </c:pt>
                <c:pt idx="3386">
                  <c:v>-37</c:v>
                </c:pt>
                <c:pt idx="3387">
                  <c:v>-37.099999999999994</c:v>
                </c:pt>
                <c:pt idx="3388">
                  <c:v>-37.199999999999996</c:v>
                </c:pt>
                <c:pt idx="3389">
                  <c:v>-37.299999999999997</c:v>
                </c:pt>
                <c:pt idx="3390">
                  <c:v>-37.4</c:v>
                </c:pt>
                <c:pt idx="3391">
                  <c:v>-37.5</c:v>
                </c:pt>
                <c:pt idx="3392">
                  <c:v>-37.599999999999994</c:v>
                </c:pt>
                <c:pt idx="3393">
                  <c:v>-37.700000000000003</c:v>
                </c:pt>
                <c:pt idx="3394">
                  <c:v>-37.799999999999997</c:v>
                </c:pt>
                <c:pt idx="3395">
                  <c:v>-37.9</c:v>
                </c:pt>
                <c:pt idx="3396">
                  <c:v>-37.999999999999993</c:v>
                </c:pt>
                <c:pt idx="3397">
                  <c:v>-38.099999999999994</c:v>
                </c:pt>
                <c:pt idx="3398">
                  <c:v>-38.200000000000003</c:v>
                </c:pt>
                <c:pt idx="3399">
                  <c:v>-38.299999999999997</c:v>
                </c:pt>
                <c:pt idx="3400">
                  <c:v>-38.4</c:v>
                </c:pt>
                <c:pt idx="3401">
                  <c:v>-38.499999999999993</c:v>
                </c:pt>
                <c:pt idx="3402">
                  <c:v>-38.599999999999994</c:v>
                </c:pt>
                <c:pt idx="3403">
                  <c:v>-38.700000000000003</c:v>
                </c:pt>
                <c:pt idx="3404">
                  <c:v>-38.799999999999997</c:v>
                </c:pt>
                <c:pt idx="3405">
                  <c:v>-38.9</c:v>
                </c:pt>
                <c:pt idx="3406">
                  <c:v>-38.999999999999993</c:v>
                </c:pt>
                <c:pt idx="3407">
                  <c:v>-39.099999999999994</c:v>
                </c:pt>
                <c:pt idx="3408">
                  <c:v>-39.199999999999996</c:v>
                </c:pt>
                <c:pt idx="3409">
                  <c:v>-39.299999999999997</c:v>
                </c:pt>
                <c:pt idx="3410">
                  <c:v>-39.4</c:v>
                </c:pt>
                <c:pt idx="3411">
                  <c:v>-39.499999999999993</c:v>
                </c:pt>
                <c:pt idx="3412">
                  <c:v>-39.6</c:v>
                </c:pt>
                <c:pt idx="3413">
                  <c:v>-39.699999999999996</c:v>
                </c:pt>
                <c:pt idx="3414">
                  <c:v>-39.799999999999997</c:v>
                </c:pt>
                <c:pt idx="3415">
                  <c:v>-39.9</c:v>
                </c:pt>
                <c:pt idx="3416">
                  <c:v>-39.999999999999993</c:v>
                </c:pt>
                <c:pt idx="3417">
                  <c:v>-40.1</c:v>
                </c:pt>
                <c:pt idx="3418">
                  <c:v>-40.199999999999996</c:v>
                </c:pt>
                <c:pt idx="3419">
                  <c:v>-40.299999999999997</c:v>
                </c:pt>
                <c:pt idx="3420">
                  <c:v>-40.4</c:v>
                </c:pt>
                <c:pt idx="3421">
                  <c:v>-40.499999999999993</c:v>
                </c:pt>
                <c:pt idx="3422">
                  <c:v>-40.6</c:v>
                </c:pt>
                <c:pt idx="3423">
                  <c:v>-40.699999999999996</c:v>
                </c:pt>
                <c:pt idx="3424">
                  <c:v>-40.799999999999997</c:v>
                </c:pt>
                <c:pt idx="3425">
                  <c:v>-40.899999999999991</c:v>
                </c:pt>
                <c:pt idx="3426">
                  <c:v>-41</c:v>
                </c:pt>
                <c:pt idx="3427">
                  <c:v>-41.1</c:v>
                </c:pt>
                <c:pt idx="3428">
                  <c:v>-41.199999999999996</c:v>
                </c:pt>
                <c:pt idx="3429">
                  <c:v>-41.3</c:v>
                </c:pt>
                <c:pt idx="3430">
                  <c:v>-41.399999999999991</c:v>
                </c:pt>
                <c:pt idx="3431">
                  <c:v>-41.5</c:v>
                </c:pt>
                <c:pt idx="3432">
                  <c:v>-41.6</c:v>
                </c:pt>
                <c:pt idx="3433">
                  <c:v>-41.699999999999996</c:v>
                </c:pt>
                <c:pt idx="3434">
                  <c:v>-41.8</c:v>
                </c:pt>
                <c:pt idx="3435">
                  <c:v>-41.899999999999991</c:v>
                </c:pt>
                <c:pt idx="3436">
                  <c:v>-42</c:v>
                </c:pt>
                <c:pt idx="3437">
                  <c:v>-42.1</c:v>
                </c:pt>
                <c:pt idx="3438">
                  <c:v>-42.199999999999996</c:v>
                </c:pt>
                <c:pt idx="3439">
                  <c:v>-42.3</c:v>
                </c:pt>
                <c:pt idx="3440">
                  <c:v>-42.4</c:v>
                </c:pt>
                <c:pt idx="3441">
                  <c:v>-42.5</c:v>
                </c:pt>
                <c:pt idx="3442">
                  <c:v>-42.599999999999994</c:v>
                </c:pt>
                <c:pt idx="3443">
                  <c:v>-42.699999999999996</c:v>
                </c:pt>
                <c:pt idx="3444">
                  <c:v>-42.8</c:v>
                </c:pt>
                <c:pt idx="3445">
                  <c:v>-42.9</c:v>
                </c:pt>
                <c:pt idx="3446">
                  <c:v>-43</c:v>
                </c:pt>
                <c:pt idx="3447">
                  <c:v>-43.099999999999994</c:v>
                </c:pt>
                <c:pt idx="3448">
                  <c:v>-43.199999999999996</c:v>
                </c:pt>
                <c:pt idx="3449">
                  <c:v>-43.3</c:v>
                </c:pt>
                <c:pt idx="3450">
                  <c:v>-43.4</c:v>
                </c:pt>
                <c:pt idx="3451">
                  <c:v>-43.5</c:v>
                </c:pt>
                <c:pt idx="3452">
                  <c:v>-43.599999999999994</c:v>
                </c:pt>
                <c:pt idx="3453">
                  <c:v>-43.699999999999996</c:v>
                </c:pt>
                <c:pt idx="3454">
                  <c:v>-43.8</c:v>
                </c:pt>
                <c:pt idx="3455">
                  <c:v>-43.9</c:v>
                </c:pt>
                <c:pt idx="3456">
                  <c:v>-44</c:v>
                </c:pt>
                <c:pt idx="3457">
                  <c:v>-44.099999999999994</c:v>
                </c:pt>
                <c:pt idx="3458">
                  <c:v>-44.199999999999996</c:v>
                </c:pt>
                <c:pt idx="3459">
                  <c:v>-44.3</c:v>
                </c:pt>
                <c:pt idx="3460">
                  <c:v>-44.4</c:v>
                </c:pt>
                <c:pt idx="3461">
                  <c:v>-44.5</c:v>
                </c:pt>
                <c:pt idx="3462">
                  <c:v>-44.599999999999994</c:v>
                </c:pt>
                <c:pt idx="3463">
                  <c:v>-44.699999999999996</c:v>
                </c:pt>
                <c:pt idx="3464">
                  <c:v>-44.8</c:v>
                </c:pt>
                <c:pt idx="3465">
                  <c:v>-44.9</c:v>
                </c:pt>
                <c:pt idx="3466">
                  <c:v>-45</c:v>
                </c:pt>
                <c:pt idx="3467">
                  <c:v>-45.099999999999994</c:v>
                </c:pt>
                <c:pt idx="3468">
                  <c:v>-45.199999999999996</c:v>
                </c:pt>
                <c:pt idx="3469">
                  <c:v>-45.3</c:v>
                </c:pt>
                <c:pt idx="3470">
                  <c:v>-45.4</c:v>
                </c:pt>
                <c:pt idx="3471">
                  <c:v>-45.499999999999993</c:v>
                </c:pt>
                <c:pt idx="3472">
                  <c:v>-45.599999999999994</c:v>
                </c:pt>
                <c:pt idx="3473">
                  <c:v>-45.7</c:v>
                </c:pt>
                <c:pt idx="3474">
                  <c:v>-45.8</c:v>
                </c:pt>
                <c:pt idx="3475">
                  <c:v>-45.9</c:v>
                </c:pt>
                <c:pt idx="3476">
                  <c:v>-45.999999999999993</c:v>
                </c:pt>
                <c:pt idx="3477">
                  <c:v>-46.099999999999994</c:v>
                </c:pt>
                <c:pt idx="3478">
                  <c:v>-46.2</c:v>
                </c:pt>
                <c:pt idx="3479">
                  <c:v>-46.3</c:v>
                </c:pt>
                <c:pt idx="3480">
                  <c:v>-46.4</c:v>
                </c:pt>
                <c:pt idx="3481">
                  <c:v>-46.499999999999993</c:v>
                </c:pt>
                <c:pt idx="3482">
                  <c:v>-46.599999999999994</c:v>
                </c:pt>
                <c:pt idx="3483">
                  <c:v>-46.7</c:v>
                </c:pt>
                <c:pt idx="3484">
                  <c:v>-46.8</c:v>
                </c:pt>
                <c:pt idx="3485">
                  <c:v>-46.9</c:v>
                </c:pt>
                <c:pt idx="3486">
                  <c:v>-46.999999999999993</c:v>
                </c:pt>
                <c:pt idx="3487">
                  <c:v>-47.1</c:v>
                </c:pt>
                <c:pt idx="3488">
                  <c:v>-47.199999999999996</c:v>
                </c:pt>
                <c:pt idx="3489">
                  <c:v>-47.3</c:v>
                </c:pt>
                <c:pt idx="3490">
                  <c:v>-47.4</c:v>
                </c:pt>
                <c:pt idx="3491">
                  <c:v>-47.499999999999993</c:v>
                </c:pt>
                <c:pt idx="3492">
                  <c:v>-47.6</c:v>
                </c:pt>
                <c:pt idx="3493">
                  <c:v>-47.699999999999996</c:v>
                </c:pt>
                <c:pt idx="3494">
                  <c:v>-47.8</c:v>
                </c:pt>
                <c:pt idx="3495">
                  <c:v>-47.9</c:v>
                </c:pt>
                <c:pt idx="3496">
                  <c:v>-47.999999999999993</c:v>
                </c:pt>
                <c:pt idx="3497">
                  <c:v>-48.1</c:v>
                </c:pt>
                <c:pt idx="3498">
                  <c:v>-48.199999999999996</c:v>
                </c:pt>
                <c:pt idx="3499">
                  <c:v>-48.3</c:v>
                </c:pt>
                <c:pt idx="3500">
                  <c:v>-48.4</c:v>
                </c:pt>
                <c:pt idx="3501">
                  <c:v>-48.5</c:v>
                </c:pt>
                <c:pt idx="3502">
                  <c:v>-48.6</c:v>
                </c:pt>
                <c:pt idx="3503">
                  <c:v>-48.699999999999996</c:v>
                </c:pt>
                <c:pt idx="3504">
                  <c:v>-48.8</c:v>
                </c:pt>
                <c:pt idx="3505">
                  <c:v>-48.899999999999991</c:v>
                </c:pt>
                <c:pt idx="3506">
                  <c:v>-49</c:v>
                </c:pt>
                <c:pt idx="3507">
                  <c:v>-49.1</c:v>
                </c:pt>
                <c:pt idx="3508">
                  <c:v>-49.199999999999996</c:v>
                </c:pt>
                <c:pt idx="3509">
                  <c:v>-49.3</c:v>
                </c:pt>
                <c:pt idx="3510">
                  <c:v>-49.399999999999991</c:v>
                </c:pt>
                <c:pt idx="3511">
                  <c:v>-49.5</c:v>
                </c:pt>
                <c:pt idx="3512">
                  <c:v>-49.6</c:v>
                </c:pt>
                <c:pt idx="3513">
                  <c:v>-49.699999999999996</c:v>
                </c:pt>
                <c:pt idx="3514">
                  <c:v>-49.8</c:v>
                </c:pt>
                <c:pt idx="3515">
                  <c:v>-49.899999999999991</c:v>
                </c:pt>
                <c:pt idx="3516">
                  <c:v>-50</c:v>
                </c:pt>
                <c:pt idx="3517">
                  <c:v>-50.099999999999994</c:v>
                </c:pt>
                <c:pt idx="3518">
                  <c:v>-50.199999999999996</c:v>
                </c:pt>
                <c:pt idx="3519">
                  <c:v>-50.3</c:v>
                </c:pt>
                <c:pt idx="3520">
                  <c:v>-50.4</c:v>
                </c:pt>
                <c:pt idx="3521">
                  <c:v>-50.5</c:v>
                </c:pt>
                <c:pt idx="3522">
                  <c:v>-50.599999999999994</c:v>
                </c:pt>
                <c:pt idx="3523">
                  <c:v>-50.699999999999996</c:v>
                </c:pt>
                <c:pt idx="3524">
                  <c:v>-50.8</c:v>
                </c:pt>
                <c:pt idx="3525">
                  <c:v>-50.9</c:v>
                </c:pt>
                <c:pt idx="3526">
                  <c:v>-51</c:v>
                </c:pt>
                <c:pt idx="3527">
                  <c:v>-51.099999999999994</c:v>
                </c:pt>
                <c:pt idx="3528">
                  <c:v>-51.199999999999996</c:v>
                </c:pt>
                <c:pt idx="3529">
                  <c:v>-51.3</c:v>
                </c:pt>
                <c:pt idx="3530">
                  <c:v>-51.4</c:v>
                </c:pt>
                <c:pt idx="3531">
                  <c:v>-51.5</c:v>
                </c:pt>
                <c:pt idx="3532">
                  <c:v>-51.599999999999994</c:v>
                </c:pt>
                <c:pt idx="3533">
                  <c:v>-51.699999999999996</c:v>
                </c:pt>
                <c:pt idx="3534">
                  <c:v>-51.8</c:v>
                </c:pt>
                <c:pt idx="3535">
                  <c:v>-51.9</c:v>
                </c:pt>
                <c:pt idx="3536">
                  <c:v>-52</c:v>
                </c:pt>
                <c:pt idx="3537">
                  <c:v>-52.099999999999994</c:v>
                </c:pt>
                <c:pt idx="3538">
                  <c:v>-52.199999999999996</c:v>
                </c:pt>
                <c:pt idx="3539">
                  <c:v>-52.3</c:v>
                </c:pt>
                <c:pt idx="3540">
                  <c:v>-52.4</c:v>
                </c:pt>
                <c:pt idx="3541">
                  <c:v>-52.5</c:v>
                </c:pt>
                <c:pt idx="3542">
                  <c:v>-52.599999999999994</c:v>
                </c:pt>
                <c:pt idx="3543">
                  <c:v>-52.699999999999996</c:v>
                </c:pt>
                <c:pt idx="3544">
                  <c:v>-52.8</c:v>
                </c:pt>
                <c:pt idx="3545">
                  <c:v>-52.9</c:v>
                </c:pt>
                <c:pt idx="3546">
                  <c:v>-53</c:v>
                </c:pt>
                <c:pt idx="3547">
                  <c:v>-53.099999999999994</c:v>
                </c:pt>
                <c:pt idx="3548">
                  <c:v>-53.2</c:v>
                </c:pt>
                <c:pt idx="3549">
                  <c:v>-53.3</c:v>
                </c:pt>
                <c:pt idx="3550">
                  <c:v>-53.4</c:v>
                </c:pt>
                <c:pt idx="3551">
                  <c:v>-53.499999999999993</c:v>
                </c:pt>
                <c:pt idx="3552">
                  <c:v>-53.599999999999994</c:v>
                </c:pt>
                <c:pt idx="3553">
                  <c:v>-53.7</c:v>
                </c:pt>
                <c:pt idx="3554">
                  <c:v>-53.8</c:v>
                </c:pt>
                <c:pt idx="3555">
                  <c:v>-53.9</c:v>
                </c:pt>
                <c:pt idx="3556">
                  <c:v>-53.999999999999993</c:v>
                </c:pt>
                <c:pt idx="3557">
                  <c:v>-54.099999999999994</c:v>
                </c:pt>
                <c:pt idx="3558">
                  <c:v>-54.2</c:v>
                </c:pt>
                <c:pt idx="3559">
                  <c:v>-54.3</c:v>
                </c:pt>
                <c:pt idx="3560">
                  <c:v>-54.4</c:v>
                </c:pt>
                <c:pt idx="3561">
                  <c:v>-54.499999999999993</c:v>
                </c:pt>
                <c:pt idx="3562">
                  <c:v>-54.599999999999994</c:v>
                </c:pt>
                <c:pt idx="3563">
                  <c:v>-54.7</c:v>
                </c:pt>
                <c:pt idx="3564">
                  <c:v>-54.8</c:v>
                </c:pt>
                <c:pt idx="3565">
                  <c:v>-54.9</c:v>
                </c:pt>
                <c:pt idx="3566">
                  <c:v>-54.999999999999993</c:v>
                </c:pt>
                <c:pt idx="3567">
                  <c:v>-55.1</c:v>
                </c:pt>
                <c:pt idx="3568">
                  <c:v>-55.199999999999996</c:v>
                </c:pt>
                <c:pt idx="3569">
                  <c:v>-55.3</c:v>
                </c:pt>
                <c:pt idx="3570">
                  <c:v>-55.4</c:v>
                </c:pt>
                <c:pt idx="3571">
                  <c:v>-55.499999999999993</c:v>
                </c:pt>
                <c:pt idx="3572">
                  <c:v>-55.6</c:v>
                </c:pt>
                <c:pt idx="3573">
                  <c:v>-55.699999999999996</c:v>
                </c:pt>
                <c:pt idx="3574">
                  <c:v>-55.8</c:v>
                </c:pt>
                <c:pt idx="3575">
                  <c:v>-55.9</c:v>
                </c:pt>
                <c:pt idx="3576">
                  <c:v>-55.999999999999993</c:v>
                </c:pt>
                <c:pt idx="3577">
                  <c:v>-56.1</c:v>
                </c:pt>
                <c:pt idx="3578">
                  <c:v>-56.199999999999996</c:v>
                </c:pt>
                <c:pt idx="3579">
                  <c:v>-56.3</c:v>
                </c:pt>
                <c:pt idx="3580">
                  <c:v>-56.399999999999991</c:v>
                </c:pt>
                <c:pt idx="3581">
                  <c:v>-56.5</c:v>
                </c:pt>
                <c:pt idx="3582">
                  <c:v>-56.6</c:v>
                </c:pt>
                <c:pt idx="3583">
                  <c:v>-56.699999999999996</c:v>
                </c:pt>
                <c:pt idx="3584">
                  <c:v>-56.8</c:v>
                </c:pt>
                <c:pt idx="3585">
                  <c:v>-56.899999999999991</c:v>
                </c:pt>
                <c:pt idx="3586">
                  <c:v>-57</c:v>
                </c:pt>
                <c:pt idx="3587">
                  <c:v>-57.1</c:v>
                </c:pt>
                <c:pt idx="3588">
                  <c:v>-57.199999999999996</c:v>
                </c:pt>
                <c:pt idx="3589">
                  <c:v>-57.3</c:v>
                </c:pt>
                <c:pt idx="3590">
                  <c:v>-57.399999999999991</c:v>
                </c:pt>
                <c:pt idx="3591">
                  <c:v>-57.5</c:v>
                </c:pt>
                <c:pt idx="3592">
                  <c:v>-57.6</c:v>
                </c:pt>
                <c:pt idx="3593">
                  <c:v>-57.699999999999996</c:v>
                </c:pt>
                <c:pt idx="3594">
                  <c:v>-57.8</c:v>
                </c:pt>
                <c:pt idx="3595">
                  <c:v>-57.9</c:v>
                </c:pt>
                <c:pt idx="3596">
                  <c:v>-58</c:v>
                </c:pt>
                <c:pt idx="3597">
                  <c:v>-58.099999999999994</c:v>
                </c:pt>
                <c:pt idx="3598">
                  <c:v>-58.199999999999996</c:v>
                </c:pt>
                <c:pt idx="3599">
                  <c:v>-58.3</c:v>
                </c:pt>
                <c:pt idx="3600">
                  <c:v>-58.4</c:v>
                </c:pt>
                <c:pt idx="3601">
                  <c:v>-58.5</c:v>
                </c:pt>
                <c:pt idx="3602">
                  <c:v>-58.599999999999994</c:v>
                </c:pt>
                <c:pt idx="3603">
                  <c:v>-58.699999999999996</c:v>
                </c:pt>
                <c:pt idx="3604">
                  <c:v>-58.8</c:v>
                </c:pt>
                <c:pt idx="3605">
                  <c:v>-58.9</c:v>
                </c:pt>
                <c:pt idx="3606">
                  <c:v>-59</c:v>
                </c:pt>
                <c:pt idx="3607">
                  <c:v>-59.099999999999994</c:v>
                </c:pt>
                <c:pt idx="3608">
                  <c:v>-59.199999999999996</c:v>
                </c:pt>
                <c:pt idx="3609">
                  <c:v>-59.3</c:v>
                </c:pt>
                <c:pt idx="3610">
                  <c:v>-59.4</c:v>
                </c:pt>
                <c:pt idx="3611">
                  <c:v>-59.5</c:v>
                </c:pt>
                <c:pt idx="3612">
                  <c:v>-59.599999999999994</c:v>
                </c:pt>
                <c:pt idx="3613">
                  <c:v>-59.699999999999996</c:v>
                </c:pt>
                <c:pt idx="3614">
                  <c:v>-59.8</c:v>
                </c:pt>
                <c:pt idx="3615">
                  <c:v>-59.9</c:v>
                </c:pt>
                <c:pt idx="3616">
                  <c:v>-60</c:v>
                </c:pt>
                <c:pt idx="3617">
                  <c:v>-60.099999999999994</c:v>
                </c:pt>
                <c:pt idx="3618">
                  <c:v>-60.199999999999996</c:v>
                </c:pt>
                <c:pt idx="3619">
                  <c:v>-60.3</c:v>
                </c:pt>
                <c:pt idx="3620">
                  <c:v>-60.4</c:v>
                </c:pt>
                <c:pt idx="3621">
                  <c:v>-60.5</c:v>
                </c:pt>
                <c:pt idx="3622">
                  <c:v>-60.599999999999994</c:v>
                </c:pt>
                <c:pt idx="3623">
                  <c:v>-60.699999999999996</c:v>
                </c:pt>
                <c:pt idx="3624">
                  <c:v>-60.8</c:v>
                </c:pt>
                <c:pt idx="3625">
                  <c:v>-60.9</c:v>
                </c:pt>
                <c:pt idx="3626">
                  <c:v>-60.999999999999993</c:v>
                </c:pt>
                <c:pt idx="3627">
                  <c:v>-61.099999999999994</c:v>
                </c:pt>
                <c:pt idx="3628">
                  <c:v>-61.2</c:v>
                </c:pt>
                <c:pt idx="3629">
                  <c:v>-61.3</c:v>
                </c:pt>
                <c:pt idx="3630">
                  <c:v>-61.4</c:v>
                </c:pt>
                <c:pt idx="3631">
                  <c:v>-61.499999999999993</c:v>
                </c:pt>
                <c:pt idx="3632">
                  <c:v>-61.599999999999994</c:v>
                </c:pt>
                <c:pt idx="3633">
                  <c:v>-61.7</c:v>
                </c:pt>
                <c:pt idx="3634">
                  <c:v>-61.8</c:v>
                </c:pt>
                <c:pt idx="3635">
                  <c:v>-61.9</c:v>
                </c:pt>
                <c:pt idx="3636">
                  <c:v>-61.999999999999993</c:v>
                </c:pt>
                <c:pt idx="3637">
                  <c:v>-62.099999999999994</c:v>
                </c:pt>
                <c:pt idx="3638">
                  <c:v>-62.2</c:v>
                </c:pt>
                <c:pt idx="3639">
                  <c:v>-62.3</c:v>
                </c:pt>
                <c:pt idx="3640">
                  <c:v>-62.4</c:v>
                </c:pt>
                <c:pt idx="3641">
                  <c:v>-62.499999999999993</c:v>
                </c:pt>
                <c:pt idx="3642">
                  <c:v>-62.6</c:v>
                </c:pt>
                <c:pt idx="3643">
                  <c:v>-62.699999999999996</c:v>
                </c:pt>
                <c:pt idx="3644">
                  <c:v>-62.8</c:v>
                </c:pt>
                <c:pt idx="3645">
                  <c:v>-62.9</c:v>
                </c:pt>
                <c:pt idx="3646">
                  <c:v>-62.999999999999993</c:v>
                </c:pt>
                <c:pt idx="3647">
                  <c:v>-63.1</c:v>
                </c:pt>
                <c:pt idx="3648">
                  <c:v>-63.199999999999996</c:v>
                </c:pt>
                <c:pt idx="3649">
                  <c:v>-63.3</c:v>
                </c:pt>
                <c:pt idx="3650">
                  <c:v>-63.4</c:v>
                </c:pt>
                <c:pt idx="3651">
                  <c:v>-63.5</c:v>
                </c:pt>
                <c:pt idx="3652">
                  <c:v>-63.599999999999994</c:v>
                </c:pt>
                <c:pt idx="3653">
                  <c:v>-63.699999999999996</c:v>
                </c:pt>
                <c:pt idx="3654">
                  <c:v>-63.8</c:v>
                </c:pt>
                <c:pt idx="3655">
                  <c:v>-63.9</c:v>
                </c:pt>
                <c:pt idx="3656">
                  <c:v>-64</c:v>
                </c:pt>
                <c:pt idx="3657">
                  <c:v>-64.099999999999994</c:v>
                </c:pt>
                <c:pt idx="3658">
                  <c:v>-64.2</c:v>
                </c:pt>
                <c:pt idx="3659">
                  <c:v>-64.3</c:v>
                </c:pt>
                <c:pt idx="3660">
                  <c:v>-64.400000000000006</c:v>
                </c:pt>
                <c:pt idx="3661">
                  <c:v>-64.500000000000014</c:v>
                </c:pt>
                <c:pt idx="3662">
                  <c:v>-64.599999999999994</c:v>
                </c:pt>
                <c:pt idx="3663">
                  <c:v>-64.7</c:v>
                </c:pt>
                <c:pt idx="3664">
                  <c:v>-64.8</c:v>
                </c:pt>
                <c:pt idx="3665">
                  <c:v>-64.900000000000006</c:v>
                </c:pt>
                <c:pt idx="3666">
                  <c:v>-64.999999999999986</c:v>
                </c:pt>
                <c:pt idx="3667">
                  <c:v>-65.099999999999994</c:v>
                </c:pt>
                <c:pt idx="3668">
                  <c:v>-65.2</c:v>
                </c:pt>
                <c:pt idx="3669">
                  <c:v>-65.3</c:v>
                </c:pt>
                <c:pt idx="3670">
                  <c:v>-65.400000000000006</c:v>
                </c:pt>
                <c:pt idx="3671">
                  <c:v>-65.499999999999986</c:v>
                </c:pt>
                <c:pt idx="3672">
                  <c:v>-65.599999999999994</c:v>
                </c:pt>
                <c:pt idx="3673">
                  <c:v>-65.7</c:v>
                </c:pt>
                <c:pt idx="3674">
                  <c:v>-65.8</c:v>
                </c:pt>
                <c:pt idx="3675">
                  <c:v>-65.900000000000006</c:v>
                </c:pt>
                <c:pt idx="3676">
                  <c:v>-65.999999999999986</c:v>
                </c:pt>
                <c:pt idx="3677">
                  <c:v>-66.099999999999994</c:v>
                </c:pt>
                <c:pt idx="3678">
                  <c:v>-66.2</c:v>
                </c:pt>
                <c:pt idx="3679">
                  <c:v>-66.3</c:v>
                </c:pt>
                <c:pt idx="3680">
                  <c:v>-66.400000000000006</c:v>
                </c:pt>
                <c:pt idx="3681">
                  <c:v>-66.499999999999986</c:v>
                </c:pt>
                <c:pt idx="3682">
                  <c:v>-66.599999999999994</c:v>
                </c:pt>
                <c:pt idx="3683">
                  <c:v>-66.7</c:v>
                </c:pt>
                <c:pt idx="3684">
                  <c:v>-66.8</c:v>
                </c:pt>
                <c:pt idx="3685">
                  <c:v>-66.900000000000006</c:v>
                </c:pt>
                <c:pt idx="3686">
                  <c:v>-66.999999999999986</c:v>
                </c:pt>
                <c:pt idx="3687">
                  <c:v>-67.099999999999994</c:v>
                </c:pt>
                <c:pt idx="3688">
                  <c:v>-67.2</c:v>
                </c:pt>
                <c:pt idx="3689">
                  <c:v>-67.3</c:v>
                </c:pt>
                <c:pt idx="3690">
                  <c:v>-67.400000000000006</c:v>
                </c:pt>
                <c:pt idx="3691">
                  <c:v>-67.499999999999986</c:v>
                </c:pt>
                <c:pt idx="3692">
                  <c:v>-67.599999999999994</c:v>
                </c:pt>
                <c:pt idx="3693">
                  <c:v>-67.7</c:v>
                </c:pt>
                <c:pt idx="3694">
                  <c:v>-67.8</c:v>
                </c:pt>
                <c:pt idx="3695">
                  <c:v>-67.900000000000006</c:v>
                </c:pt>
                <c:pt idx="3696">
                  <c:v>-68</c:v>
                </c:pt>
                <c:pt idx="3697">
                  <c:v>-68.099999999999994</c:v>
                </c:pt>
                <c:pt idx="3698">
                  <c:v>-68.2</c:v>
                </c:pt>
                <c:pt idx="3699">
                  <c:v>-68.3</c:v>
                </c:pt>
                <c:pt idx="3700">
                  <c:v>-68.399999999999991</c:v>
                </c:pt>
                <c:pt idx="3701">
                  <c:v>-68.5</c:v>
                </c:pt>
                <c:pt idx="3702">
                  <c:v>-68.599999999999994</c:v>
                </c:pt>
                <c:pt idx="3703">
                  <c:v>-68.7</c:v>
                </c:pt>
                <c:pt idx="3704">
                  <c:v>-68.8</c:v>
                </c:pt>
                <c:pt idx="3705">
                  <c:v>-68.899999999999991</c:v>
                </c:pt>
                <c:pt idx="3706">
                  <c:v>-69</c:v>
                </c:pt>
                <c:pt idx="3707">
                  <c:v>-69.099999999999994</c:v>
                </c:pt>
                <c:pt idx="3708">
                  <c:v>-69.2</c:v>
                </c:pt>
                <c:pt idx="3709">
                  <c:v>-69.3</c:v>
                </c:pt>
                <c:pt idx="3710">
                  <c:v>-69.399999999999991</c:v>
                </c:pt>
                <c:pt idx="3711">
                  <c:v>-69.5</c:v>
                </c:pt>
                <c:pt idx="3712">
                  <c:v>-69.599999999999994</c:v>
                </c:pt>
                <c:pt idx="3713">
                  <c:v>-69.7</c:v>
                </c:pt>
                <c:pt idx="3714">
                  <c:v>-69.8</c:v>
                </c:pt>
                <c:pt idx="3715">
                  <c:v>-69.899999999999991</c:v>
                </c:pt>
                <c:pt idx="3716">
                  <c:v>-70</c:v>
                </c:pt>
                <c:pt idx="3717">
                  <c:v>-70.099999999999994</c:v>
                </c:pt>
                <c:pt idx="3718">
                  <c:v>-70.2</c:v>
                </c:pt>
                <c:pt idx="3719">
                  <c:v>-70.3</c:v>
                </c:pt>
                <c:pt idx="3720">
                  <c:v>-70.399999999999991</c:v>
                </c:pt>
                <c:pt idx="3721">
                  <c:v>-70.5</c:v>
                </c:pt>
                <c:pt idx="3722">
                  <c:v>-70.599999999999994</c:v>
                </c:pt>
                <c:pt idx="3723">
                  <c:v>-70.7</c:v>
                </c:pt>
                <c:pt idx="3724">
                  <c:v>-70.8</c:v>
                </c:pt>
                <c:pt idx="3725">
                  <c:v>-70.899999999999991</c:v>
                </c:pt>
                <c:pt idx="3726">
                  <c:v>-71</c:v>
                </c:pt>
                <c:pt idx="3727">
                  <c:v>-71.099999999999994</c:v>
                </c:pt>
                <c:pt idx="3728">
                  <c:v>-71.2</c:v>
                </c:pt>
                <c:pt idx="3729">
                  <c:v>-71.3</c:v>
                </c:pt>
                <c:pt idx="3730">
                  <c:v>-71.399999999999991</c:v>
                </c:pt>
                <c:pt idx="3731">
                  <c:v>-71.5</c:v>
                </c:pt>
                <c:pt idx="3732">
                  <c:v>-71.599999999999994</c:v>
                </c:pt>
                <c:pt idx="3733">
                  <c:v>-71.7</c:v>
                </c:pt>
                <c:pt idx="3734">
                  <c:v>-71.8</c:v>
                </c:pt>
                <c:pt idx="3735">
                  <c:v>-71.899999999999991</c:v>
                </c:pt>
                <c:pt idx="3736">
                  <c:v>-72</c:v>
                </c:pt>
                <c:pt idx="3737">
                  <c:v>-72.099999999999994</c:v>
                </c:pt>
                <c:pt idx="3738">
                  <c:v>-72.2</c:v>
                </c:pt>
                <c:pt idx="3739">
                  <c:v>-72.3</c:v>
                </c:pt>
                <c:pt idx="3740">
                  <c:v>-72.399999999999991</c:v>
                </c:pt>
                <c:pt idx="3741">
                  <c:v>-72.5</c:v>
                </c:pt>
                <c:pt idx="3742">
                  <c:v>-72.599999999999994</c:v>
                </c:pt>
                <c:pt idx="3743">
                  <c:v>-72.7</c:v>
                </c:pt>
                <c:pt idx="3744">
                  <c:v>-72.8</c:v>
                </c:pt>
                <c:pt idx="3745">
                  <c:v>-72.899999999999991</c:v>
                </c:pt>
                <c:pt idx="3746">
                  <c:v>-73</c:v>
                </c:pt>
                <c:pt idx="3747">
                  <c:v>-73.099999999999994</c:v>
                </c:pt>
                <c:pt idx="3748">
                  <c:v>-73.2</c:v>
                </c:pt>
                <c:pt idx="3749">
                  <c:v>-73.3</c:v>
                </c:pt>
                <c:pt idx="3750">
                  <c:v>-73.399999999999991</c:v>
                </c:pt>
                <c:pt idx="3751">
                  <c:v>-73.5</c:v>
                </c:pt>
                <c:pt idx="3752">
                  <c:v>-73.599999999999994</c:v>
                </c:pt>
                <c:pt idx="3753">
                  <c:v>-73.7</c:v>
                </c:pt>
                <c:pt idx="3754">
                  <c:v>-73.8</c:v>
                </c:pt>
                <c:pt idx="3755">
                  <c:v>-73.899999999999991</c:v>
                </c:pt>
                <c:pt idx="3756">
                  <c:v>-74</c:v>
                </c:pt>
                <c:pt idx="3757">
                  <c:v>-74.099999999999994</c:v>
                </c:pt>
                <c:pt idx="3758">
                  <c:v>-74.2</c:v>
                </c:pt>
                <c:pt idx="3759">
                  <c:v>-74.3</c:v>
                </c:pt>
                <c:pt idx="3760">
                  <c:v>-74.399999999999991</c:v>
                </c:pt>
                <c:pt idx="3761">
                  <c:v>-74.5</c:v>
                </c:pt>
                <c:pt idx="3762">
                  <c:v>-74.600000000000009</c:v>
                </c:pt>
                <c:pt idx="3763">
                  <c:v>-74.699999999999989</c:v>
                </c:pt>
                <c:pt idx="3764">
                  <c:v>-74.8</c:v>
                </c:pt>
                <c:pt idx="3765">
                  <c:v>-74.899999999999991</c:v>
                </c:pt>
                <c:pt idx="3766">
                  <c:v>-75</c:v>
                </c:pt>
                <c:pt idx="3767">
                  <c:v>-75.100000000000009</c:v>
                </c:pt>
                <c:pt idx="3768">
                  <c:v>-75.199999999999989</c:v>
                </c:pt>
                <c:pt idx="3769">
                  <c:v>-75.3</c:v>
                </c:pt>
                <c:pt idx="3770">
                  <c:v>-75.399999999999991</c:v>
                </c:pt>
                <c:pt idx="3771">
                  <c:v>-75.5</c:v>
                </c:pt>
                <c:pt idx="3772">
                  <c:v>-75.600000000000009</c:v>
                </c:pt>
                <c:pt idx="3773">
                  <c:v>-75.699999999999989</c:v>
                </c:pt>
                <c:pt idx="3774">
                  <c:v>-75.8</c:v>
                </c:pt>
                <c:pt idx="3775">
                  <c:v>-75.899999999999991</c:v>
                </c:pt>
                <c:pt idx="3776">
                  <c:v>-76</c:v>
                </c:pt>
                <c:pt idx="3777">
                  <c:v>-76.100000000000009</c:v>
                </c:pt>
                <c:pt idx="3778">
                  <c:v>-76.199999999999989</c:v>
                </c:pt>
                <c:pt idx="3779">
                  <c:v>-76.3</c:v>
                </c:pt>
                <c:pt idx="3780">
                  <c:v>-76.399999999999991</c:v>
                </c:pt>
                <c:pt idx="3781">
                  <c:v>-76.5</c:v>
                </c:pt>
                <c:pt idx="3782">
                  <c:v>-76.600000000000009</c:v>
                </c:pt>
                <c:pt idx="3783">
                  <c:v>-76.699999999999989</c:v>
                </c:pt>
                <c:pt idx="3784">
                  <c:v>-76.8</c:v>
                </c:pt>
                <c:pt idx="3785">
                  <c:v>-76.899999999999991</c:v>
                </c:pt>
                <c:pt idx="3786">
                  <c:v>-77</c:v>
                </c:pt>
                <c:pt idx="3787">
                  <c:v>-77.100000000000009</c:v>
                </c:pt>
                <c:pt idx="3788">
                  <c:v>-77.199999999999989</c:v>
                </c:pt>
                <c:pt idx="3789">
                  <c:v>-77.3</c:v>
                </c:pt>
                <c:pt idx="3790">
                  <c:v>-77.399999999999991</c:v>
                </c:pt>
                <c:pt idx="3791">
                  <c:v>-77.5</c:v>
                </c:pt>
                <c:pt idx="3792">
                  <c:v>-77.599999999999994</c:v>
                </c:pt>
                <c:pt idx="3793">
                  <c:v>-77.699999999999989</c:v>
                </c:pt>
                <c:pt idx="3794">
                  <c:v>-77.8</c:v>
                </c:pt>
                <c:pt idx="3795">
                  <c:v>-77.900000000000006</c:v>
                </c:pt>
                <c:pt idx="3796">
                  <c:v>-78</c:v>
                </c:pt>
                <c:pt idx="3797">
                  <c:v>-78.099999999999994</c:v>
                </c:pt>
                <c:pt idx="3798">
                  <c:v>-78.199999999999989</c:v>
                </c:pt>
                <c:pt idx="3799">
                  <c:v>-78.3</c:v>
                </c:pt>
                <c:pt idx="3800">
                  <c:v>-78.400000000000006</c:v>
                </c:pt>
                <c:pt idx="3801">
                  <c:v>-78.5</c:v>
                </c:pt>
                <c:pt idx="3802">
                  <c:v>-78.599999999999994</c:v>
                </c:pt>
                <c:pt idx="3803">
                  <c:v>-78.699999999999989</c:v>
                </c:pt>
                <c:pt idx="3804">
                  <c:v>-78.8</c:v>
                </c:pt>
                <c:pt idx="3805">
                  <c:v>-78.900000000000006</c:v>
                </c:pt>
                <c:pt idx="3806">
                  <c:v>-79</c:v>
                </c:pt>
                <c:pt idx="3807">
                  <c:v>-79.099999999999994</c:v>
                </c:pt>
                <c:pt idx="3808">
                  <c:v>-79.199999999999989</c:v>
                </c:pt>
                <c:pt idx="3809">
                  <c:v>-79.3</c:v>
                </c:pt>
                <c:pt idx="3810">
                  <c:v>-79.400000000000006</c:v>
                </c:pt>
                <c:pt idx="3811">
                  <c:v>-79.5</c:v>
                </c:pt>
                <c:pt idx="3812">
                  <c:v>-79.599999999999994</c:v>
                </c:pt>
                <c:pt idx="3813">
                  <c:v>-79.699999999999989</c:v>
                </c:pt>
                <c:pt idx="3814">
                  <c:v>-79.8</c:v>
                </c:pt>
                <c:pt idx="3815">
                  <c:v>-79.900000000000006</c:v>
                </c:pt>
                <c:pt idx="3816">
                  <c:v>-80</c:v>
                </c:pt>
                <c:pt idx="3817">
                  <c:v>-80.099999999999994</c:v>
                </c:pt>
                <c:pt idx="3818">
                  <c:v>-80.199999999999989</c:v>
                </c:pt>
                <c:pt idx="3819">
                  <c:v>-80.3</c:v>
                </c:pt>
                <c:pt idx="3820">
                  <c:v>-80.400000000000006</c:v>
                </c:pt>
                <c:pt idx="3821">
                  <c:v>-80.499999999999986</c:v>
                </c:pt>
                <c:pt idx="3822">
                  <c:v>-80.599999999999994</c:v>
                </c:pt>
                <c:pt idx="3823">
                  <c:v>-80.7</c:v>
                </c:pt>
                <c:pt idx="3824">
                  <c:v>-80.8</c:v>
                </c:pt>
                <c:pt idx="3825">
                  <c:v>-80.900000000000006</c:v>
                </c:pt>
                <c:pt idx="3826">
                  <c:v>-80.999999999999986</c:v>
                </c:pt>
                <c:pt idx="3827">
                  <c:v>-81.099999999999994</c:v>
                </c:pt>
                <c:pt idx="3828">
                  <c:v>-81.2</c:v>
                </c:pt>
                <c:pt idx="3829">
                  <c:v>-81.3</c:v>
                </c:pt>
                <c:pt idx="3830">
                  <c:v>-81.400000000000006</c:v>
                </c:pt>
                <c:pt idx="3831">
                  <c:v>-81.499999999999986</c:v>
                </c:pt>
                <c:pt idx="3832">
                  <c:v>-81.599999999999994</c:v>
                </c:pt>
                <c:pt idx="3833">
                  <c:v>-81.7</c:v>
                </c:pt>
                <c:pt idx="3834">
                  <c:v>-81.8</c:v>
                </c:pt>
                <c:pt idx="3835">
                  <c:v>-81.900000000000006</c:v>
                </c:pt>
                <c:pt idx="3836">
                  <c:v>-81.999999999999986</c:v>
                </c:pt>
                <c:pt idx="3837">
                  <c:v>-82.1</c:v>
                </c:pt>
                <c:pt idx="3838">
                  <c:v>-82.2</c:v>
                </c:pt>
                <c:pt idx="3839">
                  <c:v>-82.3</c:v>
                </c:pt>
                <c:pt idx="3840">
                  <c:v>-82.4</c:v>
                </c:pt>
                <c:pt idx="3841">
                  <c:v>-82.499999999999986</c:v>
                </c:pt>
                <c:pt idx="3842">
                  <c:v>-82.6</c:v>
                </c:pt>
                <c:pt idx="3843">
                  <c:v>-82.7</c:v>
                </c:pt>
                <c:pt idx="3844">
                  <c:v>-82.8</c:v>
                </c:pt>
                <c:pt idx="3845">
                  <c:v>-82.9</c:v>
                </c:pt>
                <c:pt idx="3846">
                  <c:v>-82.999999999999986</c:v>
                </c:pt>
                <c:pt idx="3847">
                  <c:v>-83.1</c:v>
                </c:pt>
                <c:pt idx="3848">
                  <c:v>-83.2</c:v>
                </c:pt>
                <c:pt idx="3849">
                  <c:v>-83.3</c:v>
                </c:pt>
                <c:pt idx="3850">
                  <c:v>-83.4</c:v>
                </c:pt>
                <c:pt idx="3851">
                  <c:v>-83.499999999999986</c:v>
                </c:pt>
                <c:pt idx="3852">
                  <c:v>-83.6</c:v>
                </c:pt>
                <c:pt idx="3853">
                  <c:v>-83.7</c:v>
                </c:pt>
                <c:pt idx="3854">
                  <c:v>-83.8</c:v>
                </c:pt>
                <c:pt idx="3855">
                  <c:v>-83.899999999999991</c:v>
                </c:pt>
                <c:pt idx="3856">
                  <c:v>-84</c:v>
                </c:pt>
                <c:pt idx="3857">
                  <c:v>-84.1</c:v>
                </c:pt>
                <c:pt idx="3858">
                  <c:v>-84.2</c:v>
                </c:pt>
                <c:pt idx="3859">
                  <c:v>-84.3</c:v>
                </c:pt>
                <c:pt idx="3860">
                  <c:v>-84.399999999999991</c:v>
                </c:pt>
                <c:pt idx="3861">
                  <c:v>-84.5</c:v>
                </c:pt>
                <c:pt idx="3862">
                  <c:v>-84.6</c:v>
                </c:pt>
                <c:pt idx="3863">
                  <c:v>-84.7</c:v>
                </c:pt>
                <c:pt idx="3864">
                  <c:v>-84.8</c:v>
                </c:pt>
                <c:pt idx="3865">
                  <c:v>-84.899999999999991</c:v>
                </c:pt>
                <c:pt idx="3866">
                  <c:v>-85</c:v>
                </c:pt>
                <c:pt idx="3867">
                  <c:v>-85.1</c:v>
                </c:pt>
                <c:pt idx="3868">
                  <c:v>-85.2</c:v>
                </c:pt>
                <c:pt idx="3869">
                  <c:v>-85.3</c:v>
                </c:pt>
                <c:pt idx="3870">
                  <c:v>-85.399999999999991</c:v>
                </c:pt>
                <c:pt idx="3871">
                  <c:v>-85.5</c:v>
                </c:pt>
                <c:pt idx="3872">
                  <c:v>-85.6</c:v>
                </c:pt>
                <c:pt idx="3873">
                  <c:v>-85.7</c:v>
                </c:pt>
                <c:pt idx="3874">
                  <c:v>-85.8</c:v>
                </c:pt>
                <c:pt idx="3875">
                  <c:v>-85.899999999999991</c:v>
                </c:pt>
                <c:pt idx="3876">
                  <c:v>-86</c:v>
                </c:pt>
                <c:pt idx="3877">
                  <c:v>-86.1</c:v>
                </c:pt>
                <c:pt idx="3878">
                  <c:v>-86.2</c:v>
                </c:pt>
                <c:pt idx="3879">
                  <c:v>-86.3</c:v>
                </c:pt>
                <c:pt idx="3880">
                  <c:v>-86.399999999999991</c:v>
                </c:pt>
                <c:pt idx="3881">
                  <c:v>-86.5</c:v>
                </c:pt>
                <c:pt idx="3882">
                  <c:v>-86.6</c:v>
                </c:pt>
                <c:pt idx="3883">
                  <c:v>-86.7</c:v>
                </c:pt>
                <c:pt idx="3884">
                  <c:v>-86.8</c:v>
                </c:pt>
                <c:pt idx="3885">
                  <c:v>-86.899999999999991</c:v>
                </c:pt>
                <c:pt idx="3886">
                  <c:v>-87</c:v>
                </c:pt>
                <c:pt idx="3887">
                  <c:v>-87.1</c:v>
                </c:pt>
                <c:pt idx="3888">
                  <c:v>-87.2</c:v>
                </c:pt>
                <c:pt idx="3889">
                  <c:v>-87.3</c:v>
                </c:pt>
                <c:pt idx="3890">
                  <c:v>-87.399999999999991</c:v>
                </c:pt>
                <c:pt idx="3891">
                  <c:v>-87.5</c:v>
                </c:pt>
                <c:pt idx="3892">
                  <c:v>-87.6</c:v>
                </c:pt>
                <c:pt idx="3893">
                  <c:v>-87.7</c:v>
                </c:pt>
                <c:pt idx="3894">
                  <c:v>-87.8</c:v>
                </c:pt>
                <c:pt idx="3895">
                  <c:v>-87.899999999999991</c:v>
                </c:pt>
                <c:pt idx="3896">
                  <c:v>-88</c:v>
                </c:pt>
                <c:pt idx="3897">
                  <c:v>-88.1</c:v>
                </c:pt>
                <c:pt idx="3898">
                  <c:v>-88.2</c:v>
                </c:pt>
                <c:pt idx="3899">
                  <c:v>-88.3</c:v>
                </c:pt>
                <c:pt idx="3900">
                  <c:v>-88.399999999999991</c:v>
                </c:pt>
                <c:pt idx="3901">
                  <c:v>-88.5</c:v>
                </c:pt>
                <c:pt idx="3902">
                  <c:v>-88.6</c:v>
                </c:pt>
                <c:pt idx="3903">
                  <c:v>-88.7</c:v>
                </c:pt>
                <c:pt idx="3904">
                  <c:v>-88.8</c:v>
                </c:pt>
                <c:pt idx="3905">
                  <c:v>-88.899999999999991</c:v>
                </c:pt>
                <c:pt idx="3906">
                  <c:v>-89</c:v>
                </c:pt>
                <c:pt idx="3907">
                  <c:v>-89.1</c:v>
                </c:pt>
                <c:pt idx="3908">
                  <c:v>-89.2</c:v>
                </c:pt>
                <c:pt idx="3909">
                  <c:v>-89.3</c:v>
                </c:pt>
                <c:pt idx="3910">
                  <c:v>-89.399999999999991</c:v>
                </c:pt>
                <c:pt idx="3911">
                  <c:v>-89.5</c:v>
                </c:pt>
                <c:pt idx="3912">
                  <c:v>-89.6</c:v>
                </c:pt>
                <c:pt idx="3913">
                  <c:v>-89.7</c:v>
                </c:pt>
                <c:pt idx="3914">
                  <c:v>-89.8</c:v>
                </c:pt>
                <c:pt idx="3915">
                  <c:v>-89.899999999999991</c:v>
                </c:pt>
                <c:pt idx="3916">
                  <c:v>-90</c:v>
                </c:pt>
                <c:pt idx="3917">
                  <c:v>-90.100000000000009</c:v>
                </c:pt>
                <c:pt idx="3918">
                  <c:v>-90.199999999999989</c:v>
                </c:pt>
                <c:pt idx="3919">
                  <c:v>-90.3</c:v>
                </c:pt>
                <c:pt idx="3920">
                  <c:v>-90.399999999999991</c:v>
                </c:pt>
                <c:pt idx="3921">
                  <c:v>-90.5</c:v>
                </c:pt>
                <c:pt idx="3922">
                  <c:v>-90.600000000000009</c:v>
                </c:pt>
                <c:pt idx="3923">
                  <c:v>-90.699999999999989</c:v>
                </c:pt>
                <c:pt idx="3924">
                  <c:v>-90.8</c:v>
                </c:pt>
                <c:pt idx="3925">
                  <c:v>-90.899999999999991</c:v>
                </c:pt>
                <c:pt idx="3926">
                  <c:v>-91</c:v>
                </c:pt>
                <c:pt idx="3927">
                  <c:v>-91.100000000000009</c:v>
                </c:pt>
                <c:pt idx="3928">
                  <c:v>-91.199999999999989</c:v>
                </c:pt>
                <c:pt idx="3929">
                  <c:v>-91.3</c:v>
                </c:pt>
                <c:pt idx="3930">
                  <c:v>-91.399999999999991</c:v>
                </c:pt>
                <c:pt idx="3931">
                  <c:v>-91.5</c:v>
                </c:pt>
                <c:pt idx="3932">
                  <c:v>-91.600000000000009</c:v>
                </c:pt>
                <c:pt idx="3933">
                  <c:v>-91.699999999999989</c:v>
                </c:pt>
                <c:pt idx="3934">
                  <c:v>-91.8</c:v>
                </c:pt>
                <c:pt idx="3935">
                  <c:v>-91.899999999999991</c:v>
                </c:pt>
                <c:pt idx="3936">
                  <c:v>-92</c:v>
                </c:pt>
                <c:pt idx="3937">
                  <c:v>-92.100000000000009</c:v>
                </c:pt>
                <c:pt idx="3938">
                  <c:v>-92.199999999999989</c:v>
                </c:pt>
                <c:pt idx="3939">
                  <c:v>-92.3</c:v>
                </c:pt>
                <c:pt idx="3940">
                  <c:v>-92.399999999999991</c:v>
                </c:pt>
                <c:pt idx="3941">
                  <c:v>-92.5</c:v>
                </c:pt>
                <c:pt idx="3942">
                  <c:v>-92.600000000000009</c:v>
                </c:pt>
                <c:pt idx="3943">
                  <c:v>-92.699999999999989</c:v>
                </c:pt>
                <c:pt idx="3944">
                  <c:v>-92.8</c:v>
                </c:pt>
                <c:pt idx="3945">
                  <c:v>-92.899999999999991</c:v>
                </c:pt>
                <c:pt idx="3946">
                  <c:v>-93</c:v>
                </c:pt>
                <c:pt idx="3947">
                  <c:v>-93.1</c:v>
                </c:pt>
                <c:pt idx="3948">
                  <c:v>-93.199999999999989</c:v>
                </c:pt>
                <c:pt idx="3949">
                  <c:v>-93.3</c:v>
                </c:pt>
                <c:pt idx="3950">
                  <c:v>-93.4</c:v>
                </c:pt>
                <c:pt idx="3951">
                  <c:v>-93.5</c:v>
                </c:pt>
                <c:pt idx="3952">
                  <c:v>-93.6</c:v>
                </c:pt>
                <c:pt idx="3953">
                  <c:v>-93.699999999999989</c:v>
                </c:pt>
                <c:pt idx="3954">
                  <c:v>-93.8</c:v>
                </c:pt>
                <c:pt idx="3955">
                  <c:v>-93.9</c:v>
                </c:pt>
                <c:pt idx="3956">
                  <c:v>-94</c:v>
                </c:pt>
                <c:pt idx="3957">
                  <c:v>-94.1</c:v>
                </c:pt>
                <c:pt idx="3958">
                  <c:v>-94.199999999999989</c:v>
                </c:pt>
                <c:pt idx="3959">
                  <c:v>-94.3</c:v>
                </c:pt>
                <c:pt idx="3960">
                  <c:v>-94.4</c:v>
                </c:pt>
                <c:pt idx="3961">
                  <c:v>-94.5</c:v>
                </c:pt>
                <c:pt idx="3962">
                  <c:v>-94.6</c:v>
                </c:pt>
                <c:pt idx="3963">
                  <c:v>-94.699999999999989</c:v>
                </c:pt>
                <c:pt idx="3964">
                  <c:v>-94.8</c:v>
                </c:pt>
                <c:pt idx="3965">
                  <c:v>-94.9</c:v>
                </c:pt>
                <c:pt idx="3966">
                  <c:v>-95</c:v>
                </c:pt>
                <c:pt idx="3967">
                  <c:v>-95.1</c:v>
                </c:pt>
                <c:pt idx="3968">
                  <c:v>-95.199999999999989</c:v>
                </c:pt>
                <c:pt idx="3969">
                  <c:v>-95.3</c:v>
                </c:pt>
                <c:pt idx="3970">
                  <c:v>-95.4</c:v>
                </c:pt>
                <c:pt idx="3971">
                  <c:v>-95.5</c:v>
                </c:pt>
                <c:pt idx="3972">
                  <c:v>-95.6</c:v>
                </c:pt>
                <c:pt idx="3973">
                  <c:v>-95.699999999999989</c:v>
                </c:pt>
                <c:pt idx="3974">
                  <c:v>-95.8</c:v>
                </c:pt>
                <c:pt idx="3975">
                  <c:v>-95.9</c:v>
                </c:pt>
                <c:pt idx="3976">
                  <c:v>-96</c:v>
                </c:pt>
                <c:pt idx="3977">
                  <c:v>-96.1</c:v>
                </c:pt>
                <c:pt idx="3978">
                  <c:v>-96.2</c:v>
                </c:pt>
                <c:pt idx="3979">
                  <c:v>-96.3</c:v>
                </c:pt>
                <c:pt idx="3980">
                  <c:v>-96.4</c:v>
                </c:pt>
                <c:pt idx="3981">
                  <c:v>-96.499999999999986</c:v>
                </c:pt>
                <c:pt idx="3982">
                  <c:v>-96.6</c:v>
                </c:pt>
                <c:pt idx="3983">
                  <c:v>-96.7</c:v>
                </c:pt>
                <c:pt idx="3984">
                  <c:v>-96.8</c:v>
                </c:pt>
                <c:pt idx="3985">
                  <c:v>-96.9</c:v>
                </c:pt>
                <c:pt idx="3986">
                  <c:v>-96.999999999999986</c:v>
                </c:pt>
                <c:pt idx="3987">
                  <c:v>-97.1</c:v>
                </c:pt>
                <c:pt idx="3988">
                  <c:v>-97.2</c:v>
                </c:pt>
                <c:pt idx="3989">
                  <c:v>-97.3</c:v>
                </c:pt>
                <c:pt idx="3990">
                  <c:v>-97.4</c:v>
                </c:pt>
                <c:pt idx="3991">
                  <c:v>-97.499999999999986</c:v>
                </c:pt>
                <c:pt idx="3992">
                  <c:v>-97.6</c:v>
                </c:pt>
                <c:pt idx="3993">
                  <c:v>-97.7</c:v>
                </c:pt>
                <c:pt idx="3994">
                  <c:v>-97.8</c:v>
                </c:pt>
                <c:pt idx="3995">
                  <c:v>-97.9</c:v>
                </c:pt>
                <c:pt idx="3996">
                  <c:v>-97.999999999999986</c:v>
                </c:pt>
                <c:pt idx="3997">
                  <c:v>-98.1</c:v>
                </c:pt>
                <c:pt idx="3998">
                  <c:v>-98.2</c:v>
                </c:pt>
                <c:pt idx="3999">
                  <c:v>-98.3</c:v>
                </c:pt>
                <c:pt idx="4000">
                  <c:v>-98.4</c:v>
                </c:pt>
                <c:pt idx="4001">
                  <c:v>-98.499999999999986</c:v>
                </c:pt>
                <c:pt idx="4002">
                  <c:v>-98.6</c:v>
                </c:pt>
                <c:pt idx="4003">
                  <c:v>-98.7</c:v>
                </c:pt>
                <c:pt idx="4004">
                  <c:v>-98.8</c:v>
                </c:pt>
                <c:pt idx="4005">
                  <c:v>-98.9</c:v>
                </c:pt>
                <c:pt idx="4006">
                  <c:v>-98.999999999999986</c:v>
                </c:pt>
                <c:pt idx="4007">
                  <c:v>-99.1</c:v>
                </c:pt>
                <c:pt idx="4008">
                  <c:v>-99.2</c:v>
                </c:pt>
                <c:pt idx="4009">
                  <c:v>-99.3</c:v>
                </c:pt>
                <c:pt idx="4010">
                  <c:v>-99.399999999999991</c:v>
                </c:pt>
                <c:pt idx="4011">
                  <c:v>-99.5</c:v>
                </c:pt>
                <c:pt idx="4012">
                  <c:v>-99.6</c:v>
                </c:pt>
                <c:pt idx="4013">
                  <c:v>-99.7</c:v>
                </c:pt>
                <c:pt idx="4014">
                  <c:v>-99.8</c:v>
                </c:pt>
                <c:pt idx="4015">
                  <c:v>-99.899999999999991</c:v>
                </c:pt>
                <c:pt idx="4016">
                  <c:v>-100</c:v>
                </c:pt>
                <c:pt idx="4017">
                  <c:v>-100.1</c:v>
                </c:pt>
                <c:pt idx="4018">
                  <c:v>-100.2</c:v>
                </c:pt>
                <c:pt idx="4019">
                  <c:v>-100.3</c:v>
                </c:pt>
                <c:pt idx="4020">
                  <c:v>-100.39999999999999</c:v>
                </c:pt>
                <c:pt idx="4021">
                  <c:v>-100.5</c:v>
                </c:pt>
                <c:pt idx="4022">
                  <c:v>-100.6</c:v>
                </c:pt>
                <c:pt idx="4023">
                  <c:v>-100.7</c:v>
                </c:pt>
                <c:pt idx="4024">
                  <c:v>-100.8</c:v>
                </c:pt>
                <c:pt idx="4025">
                  <c:v>-100.89999999999999</c:v>
                </c:pt>
                <c:pt idx="4026">
                  <c:v>-101</c:v>
                </c:pt>
                <c:pt idx="4027">
                  <c:v>-101.1</c:v>
                </c:pt>
                <c:pt idx="4028">
                  <c:v>-101.2</c:v>
                </c:pt>
                <c:pt idx="4029">
                  <c:v>-101.3</c:v>
                </c:pt>
                <c:pt idx="4030">
                  <c:v>-101.39999999999999</c:v>
                </c:pt>
                <c:pt idx="4031">
                  <c:v>-101.5</c:v>
                </c:pt>
                <c:pt idx="4032">
                  <c:v>-101.6</c:v>
                </c:pt>
                <c:pt idx="4033">
                  <c:v>-101.7</c:v>
                </c:pt>
                <c:pt idx="4034">
                  <c:v>-101.8</c:v>
                </c:pt>
                <c:pt idx="4035">
                  <c:v>-101.89999999999999</c:v>
                </c:pt>
                <c:pt idx="4036">
                  <c:v>-102</c:v>
                </c:pt>
                <c:pt idx="4037">
                  <c:v>-102.1</c:v>
                </c:pt>
                <c:pt idx="4038">
                  <c:v>-102.2</c:v>
                </c:pt>
                <c:pt idx="4039">
                  <c:v>-102.3</c:v>
                </c:pt>
                <c:pt idx="4040">
                  <c:v>-102.39999999999999</c:v>
                </c:pt>
                <c:pt idx="4041">
                  <c:v>-102.5</c:v>
                </c:pt>
                <c:pt idx="4042">
                  <c:v>-102.6</c:v>
                </c:pt>
                <c:pt idx="4043">
                  <c:v>-102.7</c:v>
                </c:pt>
                <c:pt idx="4044">
                  <c:v>-102.8</c:v>
                </c:pt>
                <c:pt idx="4045">
                  <c:v>-102.89999999999999</c:v>
                </c:pt>
                <c:pt idx="4046">
                  <c:v>-103</c:v>
                </c:pt>
                <c:pt idx="4047">
                  <c:v>-103.1</c:v>
                </c:pt>
                <c:pt idx="4048">
                  <c:v>-103.2</c:v>
                </c:pt>
                <c:pt idx="4049">
                  <c:v>-103.3</c:v>
                </c:pt>
                <c:pt idx="4050">
                  <c:v>-103.39999999999999</c:v>
                </c:pt>
                <c:pt idx="4051">
                  <c:v>-103.5</c:v>
                </c:pt>
                <c:pt idx="4052">
                  <c:v>-103.6</c:v>
                </c:pt>
                <c:pt idx="4053">
                  <c:v>-103.7</c:v>
                </c:pt>
                <c:pt idx="4054">
                  <c:v>-103.8</c:v>
                </c:pt>
                <c:pt idx="4055">
                  <c:v>-103.89999999999999</c:v>
                </c:pt>
                <c:pt idx="4056">
                  <c:v>-104</c:v>
                </c:pt>
                <c:pt idx="4057">
                  <c:v>-104.1</c:v>
                </c:pt>
                <c:pt idx="4058">
                  <c:v>-104.2</c:v>
                </c:pt>
                <c:pt idx="4059">
                  <c:v>-104.3</c:v>
                </c:pt>
                <c:pt idx="4060">
                  <c:v>-104.39999999999999</c:v>
                </c:pt>
                <c:pt idx="4061">
                  <c:v>-104.5</c:v>
                </c:pt>
                <c:pt idx="4062">
                  <c:v>-104.6</c:v>
                </c:pt>
                <c:pt idx="4063">
                  <c:v>-104.7</c:v>
                </c:pt>
                <c:pt idx="4064">
                  <c:v>-104.8</c:v>
                </c:pt>
                <c:pt idx="4065">
                  <c:v>-104.89999999999999</c:v>
                </c:pt>
                <c:pt idx="4066">
                  <c:v>-105</c:v>
                </c:pt>
                <c:pt idx="4067">
                  <c:v>-105.1</c:v>
                </c:pt>
                <c:pt idx="4068">
                  <c:v>-105.2</c:v>
                </c:pt>
                <c:pt idx="4069">
                  <c:v>-105.3</c:v>
                </c:pt>
                <c:pt idx="4070">
                  <c:v>-105.39999999999999</c:v>
                </c:pt>
                <c:pt idx="4071">
                  <c:v>-105.5</c:v>
                </c:pt>
                <c:pt idx="4072">
                  <c:v>-105.60000000000001</c:v>
                </c:pt>
                <c:pt idx="4073">
                  <c:v>-105.69999999999999</c:v>
                </c:pt>
                <c:pt idx="4074">
                  <c:v>-105.8</c:v>
                </c:pt>
                <c:pt idx="4075">
                  <c:v>-105.89999999999999</c:v>
                </c:pt>
                <c:pt idx="4076">
                  <c:v>-106</c:v>
                </c:pt>
                <c:pt idx="4077">
                  <c:v>-106.10000000000001</c:v>
                </c:pt>
                <c:pt idx="4078">
                  <c:v>-106.19999999999999</c:v>
                </c:pt>
                <c:pt idx="4079">
                  <c:v>-106.3</c:v>
                </c:pt>
                <c:pt idx="4080">
                  <c:v>-106.39999999999999</c:v>
                </c:pt>
                <c:pt idx="4081">
                  <c:v>-106.5</c:v>
                </c:pt>
                <c:pt idx="4082">
                  <c:v>-106.60000000000001</c:v>
                </c:pt>
                <c:pt idx="4083">
                  <c:v>-106.69999999999999</c:v>
                </c:pt>
                <c:pt idx="4084">
                  <c:v>-106.8</c:v>
                </c:pt>
                <c:pt idx="4085">
                  <c:v>-106.89999999999999</c:v>
                </c:pt>
                <c:pt idx="4086">
                  <c:v>-107</c:v>
                </c:pt>
                <c:pt idx="4087">
                  <c:v>-107.10000000000001</c:v>
                </c:pt>
                <c:pt idx="4088">
                  <c:v>-107.19999999999999</c:v>
                </c:pt>
                <c:pt idx="4089">
                  <c:v>-107.3</c:v>
                </c:pt>
                <c:pt idx="4090">
                  <c:v>-107.39999999999999</c:v>
                </c:pt>
                <c:pt idx="4091">
                  <c:v>-107.5</c:v>
                </c:pt>
                <c:pt idx="4092">
                  <c:v>-107.60000000000001</c:v>
                </c:pt>
                <c:pt idx="4093">
                  <c:v>-107.69999999999999</c:v>
                </c:pt>
                <c:pt idx="4094">
                  <c:v>-107.8</c:v>
                </c:pt>
                <c:pt idx="4095">
                  <c:v>-107.89999999999999</c:v>
                </c:pt>
                <c:pt idx="4096">
                  <c:v>-108</c:v>
                </c:pt>
                <c:pt idx="4097">
                  <c:v>-108.10000000000001</c:v>
                </c:pt>
                <c:pt idx="4098">
                  <c:v>-108.19999999999999</c:v>
                </c:pt>
                <c:pt idx="4099">
                  <c:v>-108.3</c:v>
                </c:pt>
                <c:pt idx="4100">
                  <c:v>-108.39999999999999</c:v>
                </c:pt>
                <c:pt idx="4101">
                  <c:v>-108.5</c:v>
                </c:pt>
                <c:pt idx="4102">
                  <c:v>-108.60000000000001</c:v>
                </c:pt>
                <c:pt idx="4103">
                  <c:v>-108.69999999999999</c:v>
                </c:pt>
                <c:pt idx="4104">
                  <c:v>-108.8</c:v>
                </c:pt>
                <c:pt idx="4105">
                  <c:v>-108.9</c:v>
                </c:pt>
                <c:pt idx="4106">
                  <c:v>-109</c:v>
                </c:pt>
                <c:pt idx="4107">
                  <c:v>-109.1</c:v>
                </c:pt>
                <c:pt idx="4108">
                  <c:v>-109.19999999999999</c:v>
                </c:pt>
                <c:pt idx="4109">
                  <c:v>-109.3</c:v>
                </c:pt>
                <c:pt idx="4110">
                  <c:v>-109.4</c:v>
                </c:pt>
                <c:pt idx="4111">
                  <c:v>-109.5</c:v>
                </c:pt>
                <c:pt idx="4112">
                  <c:v>-109.6</c:v>
                </c:pt>
                <c:pt idx="4113">
                  <c:v>-109.69999999999999</c:v>
                </c:pt>
                <c:pt idx="4114">
                  <c:v>-109.8</c:v>
                </c:pt>
                <c:pt idx="4115">
                  <c:v>-109.9</c:v>
                </c:pt>
                <c:pt idx="4116">
                  <c:v>-110</c:v>
                </c:pt>
                <c:pt idx="4117">
                  <c:v>-110.1</c:v>
                </c:pt>
                <c:pt idx="4118">
                  <c:v>-110.19999999999999</c:v>
                </c:pt>
                <c:pt idx="4119">
                  <c:v>-110.3</c:v>
                </c:pt>
                <c:pt idx="4120">
                  <c:v>-110.4</c:v>
                </c:pt>
                <c:pt idx="4121">
                  <c:v>-110.5</c:v>
                </c:pt>
                <c:pt idx="4122">
                  <c:v>-110.6</c:v>
                </c:pt>
                <c:pt idx="4123">
                  <c:v>-110.69999999999999</c:v>
                </c:pt>
                <c:pt idx="4124">
                  <c:v>-110.8</c:v>
                </c:pt>
                <c:pt idx="4125">
                  <c:v>-110.9</c:v>
                </c:pt>
                <c:pt idx="4126">
                  <c:v>-111</c:v>
                </c:pt>
                <c:pt idx="4127">
                  <c:v>-111.1</c:v>
                </c:pt>
                <c:pt idx="4128">
                  <c:v>-111.19999999999999</c:v>
                </c:pt>
                <c:pt idx="4129">
                  <c:v>-111.3</c:v>
                </c:pt>
                <c:pt idx="4130">
                  <c:v>-111.4</c:v>
                </c:pt>
                <c:pt idx="4131">
                  <c:v>-111.5</c:v>
                </c:pt>
                <c:pt idx="4132">
                  <c:v>-111.6</c:v>
                </c:pt>
                <c:pt idx="4133">
                  <c:v>-111.7</c:v>
                </c:pt>
                <c:pt idx="4134">
                  <c:v>-111.8</c:v>
                </c:pt>
                <c:pt idx="4135">
                  <c:v>-111.9</c:v>
                </c:pt>
                <c:pt idx="4136">
                  <c:v>-111.99999999999999</c:v>
                </c:pt>
                <c:pt idx="4137">
                  <c:v>-112.1</c:v>
                </c:pt>
                <c:pt idx="4138">
                  <c:v>-112.2</c:v>
                </c:pt>
                <c:pt idx="4139">
                  <c:v>-112.3</c:v>
                </c:pt>
                <c:pt idx="4140">
                  <c:v>-112.4</c:v>
                </c:pt>
                <c:pt idx="4141">
                  <c:v>-112.49999999999999</c:v>
                </c:pt>
                <c:pt idx="4142">
                  <c:v>-112.6</c:v>
                </c:pt>
                <c:pt idx="4143">
                  <c:v>-112.7</c:v>
                </c:pt>
                <c:pt idx="4144">
                  <c:v>-112.8</c:v>
                </c:pt>
                <c:pt idx="4145">
                  <c:v>-112.9</c:v>
                </c:pt>
                <c:pt idx="4146">
                  <c:v>-112.99999999999999</c:v>
                </c:pt>
                <c:pt idx="4147">
                  <c:v>-113.1</c:v>
                </c:pt>
                <c:pt idx="4148">
                  <c:v>-113.2</c:v>
                </c:pt>
                <c:pt idx="4149">
                  <c:v>-113.3</c:v>
                </c:pt>
                <c:pt idx="4150">
                  <c:v>-113.4</c:v>
                </c:pt>
                <c:pt idx="4151">
                  <c:v>-113.49999999999999</c:v>
                </c:pt>
                <c:pt idx="4152">
                  <c:v>-113.6</c:v>
                </c:pt>
                <c:pt idx="4153">
                  <c:v>-113.7</c:v>
                </c:pt>
                <c:pt idx="4154">
                  <c:v>-113.8</c:v>
                </c:pt>
                <c:pt idx="4155">
                  <c:v>-113.9</c:v>
                </c:pt>
                <c:pt idx="4156">
                  <c:v>-113.99999999999999</c:v>
                </c:pt>
                <c:pt idx="4157">
                  <c:v>-114.1</c:v>
                </c:pt>
                <c:pt idx="4158">
                  <c:v>-114.2</c:v>
                </c:pt>
                <c:pt idx="4159">
                  <c:v>-114.3</c:v>
                </c:pt>
                <c:pt idx="4160">
                  <c:v>-114.4</c:v>
                </c:pt>
                <c:pt idx="4161">
                  <c:v>-114.49999999999999</c:v>
                </c:pt>
                <c:pt idx="4162">
                  <c:v>-114.6</c:v>
                </c:pt>
                <c:pt idx="4163">
                  <c:v>-114.7</c:v>
                </c:pt>
                <c:pt idx="4164">
                  <c:v>-114.8</c:v>
                </c:pt>
                <c:pt idx="4165">
                  <c:v>-114.89999999999999</c:v>
                </c:pt>
                <c:pt idx="4166">
                  <c:v>-115</c:v>
                </c:pt>
                <c:pt idx="4167">
                  <c:v>-115.1</c:v>
                </c:pt>
                <c:pt idx="4168">
                  <c:v>-115.2</c:v>
                </c:pt>
                <c:pt idx="4169">
                  <c:v>-115.3</c:v>
                </c:pt>
                <c:pt idx="4170">
                  <c:v>-115.39999999999999</c:v>
                </c:pt>
                <c:pt idx="4171">
                  <c:v>-115.5</c:v>
                </c:pt>
                <c:pt idx="4172">
                  <c:v>-115.6</c:v>
                </c:pt>
                <c:pt idx="4173">
                  <c:v>-115.7</c:v>
                </c:pt>
                <c:pt idx="4174">
                  <c:v>-115.8</c:v>
                </c:pt>
                <c:pt idx="4175">
                  <c:v>-115.89999999999999</c:v>
                </c:pt>
                <c:pt idx="4176">
                  <c:v>-116</c:v>
                </c:pt>
                <c:pt idx="4177">
                  <c:v>-116.1</c:v>
                </c:pt>
                <c:pt idx="4178">
                  <c:v>-116.2</c:v>
                </c:pt>
                <c:pt idx="4179">
                  <c:v>-116.3</c:v>
                </c:pt>
                <c:pt idx="4180">
                  <c:v>-116.39999999999999</c:v>
                </c:pt>
                <c:pt idx="4181">
                  <c:v>-116.5</c:v>
                </c:pt>
                <c:pt idx="4182">
                  <c:v>-116.6</c:v>
                </c:pt>
                <c:pt idx="4183">
                  <c:v>-116.7</c:v>
                </c:pt>
                <c:pt idx="4184">
                  <c:v>-116.8</c:v>
                </c:pt>
                <c:pt idx="4185">
                  <c:v>-116.89999999999999</c:v>
                </c:pt>
                <c:pt idx="4186">
                  <c:v>-117</c:v>
                </c:pt>
                <c:pt idx="4187">
                  <c:v>-117.1</c:v>
                </c:pt>
                <c:pt idx="4188">
                  <c:v>-117.2</c:v>
                </c:pt>
                <c:pt idx="4189">
                  <c:v>-117.3</c:v>
                </c:pt>
                <c:pt idx="4190">
                  <c:v>-117.39999999999999</c:v>
                </c:pt>
                <c:pt idx="4191">
                  <c:v>-117.5</c:v>
                </c:pt>
                <c:pt idx="4192">
                  <c:v>-117.6</c:v>
                </c:pt>
                <c:pt idx="4193">
                  <c:v>-117.7</c:v>
                </c:pt>
                <c:pt idx="4194">
                  <c:v>-117.8</c:v>
                </c:pt>
                <c:pt idx="4195">
                  <c:v>-117.89999999999999</c:v>
                </c:pt>
                <c:pt idx="4196">
                  <c:v>-118</c:v>
                </c:pt>
                <c:pt idx="4197">
                  <c:v>-118.1</c:v>
                </c:pt>
                <c:pt idx="4198">
                  <c:v>-118.2</c:v>
                </c:pt>
                <c:pt idx="4199">
                  <c:v>-118.3</c:v>
                </c:pt>
                <c:pt idx="4200">
                  <c:v>-118.39999999999999</c:v>
                </c:pt>
                <c:pt idx="4201">
                  <c:v>-118.5</c:v>
                </c:pt>
                <c:pt idx="4202">
                  <c:v>-118.6</c:v>
                </c:pt>
                <c:pt idx="4203">
                  <c:v>-118.7</c:v>
                </c:pt>
                <c:pt idx="4204">
                  <c:v>-118.8</c:v>
                </c:pt>
                <c:pt idx="4205">
                  <c:v>-118.89999999999999</c:v>
                </c:pt>
                <c:pt idx="4206">
                  <c:v>-119</c:v>
                </c:pt>
                <c:pt idx="4207">
                  <c:v>-119.1</c:v>
                </c:pt>
                <c:pt idx="4208">
                  <c:v>-119.2</c:v>
                </c:pt>
                <c:pt idx="4209">
                  <c:v>-119.3</c:v>
                </c:pt>
                <c:pt idx="4210">
                  <c:v>-119.39999999999999</c:v>
                </c:pt>
                <c:pt idx="4211">
                  <c:v>-119.5</c:v>
                </c:pt>
                <c:pt idx="4212">
                  <c:v>-119.6</c:v>
                </c:pt>
                <c:pt idx="4213">
                  <c:v>-119.7</c:v>
                </c:pt>
                <c:pt idx="4214">
                  <c:v>-119.8</c:v>
                </c:pt>
                <c:pt idx="4215">
                  <c:v>-119.89999999999999</c:v>
                </c:pt>
                <c:pt idx="4216">
                  <c:v>-120</c:v>
                </c:pt>
                <c:pt idx="4217">
                  <c:v>-120.1</c:v>
                </c:pt>
                <c:pt idx="4218">
                  <c:v>-120.2</c:v>
                </c:pt>
                <c:pt idx="4219">
                  <c:v>-120.3</c:v>
                </c:pt>
                <c:pt idx="4220">
                  <c:v>-120.39999999999999</c:v>
                </c:pt>
                <c:pt idx="4221">
                  <c:v>-120.5</c:v>
                </c:pt>
                <c:pt idx="4222">
                  <c:v>-120.6</c:v>
                </c:pt>
                <c:pt idx="4223">
                  <c:v>-120.7</c:v>
                </c:pt>
                <c:pt idx="4224">
                  <c:v>-120.8</c:v>
                </c:pt>
                <c:pt idx="4225">
                  <c:v>-120.89999999999999</c:v>
                </c:pt>
                <c:pt idx="4226">
                  <c:v>-121</c:v>
                </c:pt>
                <c:pt idx="4227">
                  <c:v>-121.1</c:v>
                </c:pt>
                <c:pt idx="4228">
                  <c:v>-121.19999999999999</c:v>
                </c:pt>
                <c:pt idx="4229">
                  <c:v>-121.3</c:v>
                </c:pt>
                <c:pt idx="4230">
                  <c:v>-121.39999999999999</c:v>
                </c:pt>
                <c:pt idx="4231">
                  <c:v>-121.5</c:v>
                </c:pt>
                <c:pt idx="4232">
                  <c:v>-121.60000000000001</c:v>
                </c:pt>
                <c:pt idx="4233">
                  <c:v>-121.69999999999999</c:v>
                </c:pt>
                <c:pt idx="4234">
                  <c:v>-121.8</c:v>
                </c:pt>
                <c:pt idx="4235">
                  <c:v>-121.89999999999999</c:v>
                </c:pt>
                <c:pt idx="4236">
                  <c:v>-122</c:v>
                </c:pt>
                <c:pt idx="4237">
                  <c:v>-122.10000000000001</c:v>
                </c:pt>
                <c:pt idx="4238">
                  <c:v>-122.19999999999999</c:v>
                </c:pt>
                <c:pt idx="4239">
                  <c:v>-122.3</c:v>
                </c:pt>
                <c:pt idx="4240">
                  <c:v>-122.39999999999999</c:v>
                </c:pt>
                <c:pt idx="4241">
                  <c:v>-122.5</c:v>
                </c:pt>
                <c:pt idx="4242">
                  <c:v>-122.60000000000001</c:v>
                </c:pt>
                <c:pt idx="4243">
                  <c:v>-122.69999999999999</c:v>
                </c:pt>
                <c:pt idx="4244">
                  <c:v>-122.8</c:v>
                </c:pt>
                <c:pt idx="4245">
                  <c:v>-122.89999999999999</c:v>
                </c:pt>
                <c:pt idx="4246">
                  <c:v>-123</c:v>
                </c:pt>
                <c:pt idx="4247">
                  <c:v>-123.10000000000001</c:v>
                </c:pt>
                <c:pt idx="4248">
                  <c:v>-123.19999999999999</c:v>
                </c:pt>
                <c:pt idx="4249">
                  <c:v>-123.3</c:v>
                </c:pt>
                <c:pt idx="4250">
                  <c:v>-123.39999999999999</c:v>
                </c:pt>
                <c:pt idx="4251">
                  <c:v>-123.5</c:v>
                </c:pt>
                <c:pt idx="4252">
                  <c:v>-123.60000000000001</c:v>
                </c:pt>
                <c:pt idx="4253">
                  <c:v>-123.69999999999999</c:v>
                </c:pt>
                <c:pt idx="4254">
                  <c:v>-123.8</c:v>
                </c:pt>
                <c:pt idx="4255">
                  <c:v>-123.89999999999999</c:v>
                </c:pt>
                <c:pt idx="4256">
                  <c:v>-124</c:v>
                </c:pt>
                <c:pt idx="4257">
                  <c:v>-124.10000000000001</c:v>
                </c:pt>
                <c:pt idx="4258">
                  <c:v>-124.19999999999999</c:v>
                </c:pt>
                <c:pt idx="4259">
                  <c:v>-124.3</c:v>
                </c:pt>
                <c:pt idx="4260">
                  <c:v>-124.4</c:v>
                </c:pt>
                <c:pt idx="4261">
                  <c:v>-124.5</c:v>
                </c:pt>
                <c:pt idx="4262">
                  <c:v>-124.6</c:v>
                </c:pt>
                <c:pt idx="4263">
                  <c:v>-124.69999999999999</c:v>
                </c:pt>
                <c:pt idx="4264">
                  <c:v>-124.8</c:v>
                </c:pt>
                <c:pt idx="4265">
                  <c:v>-124.9</c:v>
                </c:pt>
                <c:pt idx="4266">
                  <c:v>-125</c:v>
                </c:pt>
                <c:pt idx="4267">
                  <c:v>-125.1</c:v>
                </c:pt>
                <c:pt idx="4268">
                  <c:v>-125.19999999999999</c:v>
                </c:pt>
                <c:pt idx="4269">
                  <c:v>-125.3</c:v>
                </c:pt>
                <c:pt idx="4270">
                  <c:v>-125.4</c:v>
                </c:pt>
                <c:pt idx="4271">
                  <c:v>-125.5</c:v>
                </c:pt>
                <c:pt idx="4272">
                  <c:v>-125.6</c:v>
                </c:pt>
                <c:pt idx="4273">
                  <c:v>-125.69999999999999</c:v>
                </c:pt>
                <c:pt idx="4274">
                  <c:v>-125.8</c:v>
                </c:pt>
                <c:pt idx="4275">
                  <c:v>-125.89999999999999</c:v>
                </c:pt>
                <c:pt idx="4276">
                  <c:v>-126</c:v>
                </c:pt>
                <c:pt idx="4277">
                  <c:v>-126.1</c:v>
                </c:pt>
                <c:pt idx="4278">
                  <c:v>-126.2</c:v>
                </c:pt>
                <c:pt idx="4279">
                  <c:v>-126.3</c:v>
                </c:pt>
                <c:pt idx="4280">
                  <c:v>-126.39999999999999</c:v>
                </c:pt>
                <c:pt idx="4281">
                  <c:v>-126.5</c:v>
                </c:pt>
                <c:pt idx="4282">
                  <c:v>-126.6</c:v>
                </c:pt>
                <c:pt idx="4283">
                  <c:v>-126.7</c:v>
                </c:pt>
                <c:pt idx="4284">
                  <c:v>-126.8</c:v>
                </c:pt>
                <c:pt idx="4285">
                  <c:v>-126.89999999999999</c:v>
                </c:pt>
                <c:pt idx="4286">
                  <c:v>-127</c:v>
                </c:pt>
                <c:pt idx="4287">
                  <c:v>-127.1</c:v>
                </c:pt>
                <c:pt idx="4288">
                  <c:v>-127.2</c:v>
                </c:pt>
                <c:pt idx="4289">
                  <c:v>-127.3</c:v>
                </c:pt>
                <c:pt idx="4290">
                  <c:v>-127.39999999999999</c:v>
                </c:pt>
                <c:pt idx="4291">
                  <c:v>-127.5</c:v>
                </c:pt>
                <c:pt idx="4292">
                  <c:v>-127.6</c:v>
                </c:pt>
                <c:pt idx="4293">
                  <c:v>-127.7</c:v>
                </c:pt>
                <c:pt idx="4294">
                  <c:v>-127.8</c:v>
                </c:pt>
                <c:pt idx="4295">
                  <c:v>-127.89999999999999</c:v>
                </c:pt>
                <c:pt idx="4296">
                  <c:v>-128</c:v>
                </c:pt>
                <c:pt idx="4297">
                  <c:v>-128.1</c:v>
                </c:pt>
                <c:pt idx="4298">
                  <c:v>-128.20000000000002</c:v>
                </c:pt>
                <c:pt idx="4299">
                  <c:v>-128.30000000000001</c:v>
                </c:pt>
                <c:pt idx="4300">
                  <c:v>-128.4</c:v>
                </c:pt>
                <c:pt idx="4301">
                  <c:v>-128.5</c:v>
                </c:pt>
                <c:pt idx="4302">
                  <c:v>-128.6</c:v>
                </c:pt>
                <c:pt idx="4303">
                  <c:v>-128.70000000000002</c:v>
                </c:pt>
                <c:pt idx="4304">
                  <c:v>-128.80000000000001</c:v>
                </c:pt>
                <c:pt idx="4305">
                  <c:v>-128.9</c:v>
                </c:pt>
                <c:pt idx="4306">
                  <c:v>-129.00000000000003</c:v>
                </c:pt>
                <c:pt idx="4307">
                  <c:v>-129.10000000000002</c:v>
                </c:pt>
                <c:pt idx="4308">
                  <c:v>-129.19999999999999</c:v>
                </c:pt>
                <c:pt idx="4309">
                  <c:v>-129.30000000000001</c:v>
                </c:pt>
                <c:pt idx="4310">
                  <c:v>-129.4</c:v>
                </c:pt>
                <c:pt idx="4311">
                  <c:v>-129.50000000000003</c:v>
                </c:pt>
                <c:pt idx="4312">
                  <c:v>-129.60000000000002</c:v>
                </c:pt>
                <c:pt idx="4313">
                  <c:v>-129.69999999999999</c:v>
                </c:pt>
                <c:pt idx="4314">
                  <c:v>-129.80000000000001</c:v>
                </c:pt>
                <c:pt idx="4315">
                  <c:v>-129.9</c:v>
                </c:pt>
                <c:pt idx="4316">
                  <c:v>-130.00000000000003</c:v>
                </c:pt>
                <c:pt idx="4317">
                  <c:v>-130.10000000000002</c:v>
                </c:pt>
                <c:pt idx="4318">
                  <c:v>-130.19999999999999</c:v>
                </c:pt>
                <c:pt idx="4319">
                  <c:v>-130.30000000000001</c:v>
                </c:pt>
                <c:pt idx="4320">
                  <c:v>-130.4</c:v>
                </c:pt>
                <c:pt idx="4321">
                  <c:v>-130.50000000000003</c:v>
                </c:pt>
                <c:pt idx="4322">
                  <c:v>-130.60000000000002</c:v>
                </c:pt>
                <c:pt idx="4323">
                  <c:v>-130.69999999999999</c:v>
                </c:pt>
                <c:pt idx="4324">
                  <c:v>-130.80000000000001</c:v>
                </c:pt>
                <c:pt idx="4325">
                  <c:v>-130.9</c:v>
                </c:pt>
                <c:pt idx="4326">
                  <c:v>-131.00000000000003</c:v>
                </c:pt>
                <c:pt idx="4327">
                  <c:v>-131.10000000000002</c:v>
                </c:pt>
                <c:pt idx="4328">
                  <c:v>-131.19999999999999</c:v>
                </c:pt>
                <c:pt idx="4329">
                  <c:v>-131.30000000000001</c:v>
                </c:pt>
                <c:pt idx="4330">
                  <c:v>-131.4</c:v>
                </c:pt>
                <c:pt idx="4331">
                  <c:v>-131.50000000000003</c:v>
                </c:pt>
                <c:pt idx="4332">
                  <c:v>-131.60000000000002</c:v>
                </c:pt>
                <c:pt idx="4333">
                  <c:v>-131.69999999999999</c:v>
                </c:pt>
                <c:pt idx="4334">
                  <c:v>-131.80000000000001</c:v>
                </c:pt>
                <c:pt idx="4335">
                  <c:v>-131.9</c:v>
                </c:pt>
                <c:pt idx="4336">
                  <c:v>-132.00000000000003</c:v>
                </c:pt>
                <c:pt idx="4337">
                  <c:v>-132.10000000000002</c:v>
                </c:pt>
                <c:pt idx="4338">
                  <c:v>-132.19999999999999</c:v>
                </c:pt>
                <c:pt idx="4339">
                  <c:v>-132.30000000000001</c:v>
                </c:pt>
                <c:pt idx="4340">
                  <c:v>-132.4</c:v>
                </c:pt>
                <c:pt idx="4341">
                  <c:v>-132.50000000000003</c:v>
                </c:pt>
                <c:pt idx="4342">
                  <c:v>-132.60000000000002</c:v>
                </c:pt>
                <c:pt idx="4343">
                  <c:v>-132.69999999999999</c:v>
                </c:pt>
                <c:pt idx="4344">
                  <c:v>-132.80000000000001</c:v>
                </c:pt>
                <c:pt idx="4345">
                  <c:v>-132.9</c:v>
                </c:pt>
                <c:pt idx="4346">
                  <c:v>-133.00000000000003</c:v>
                </c:pt>
                <c:pt idx="4347">
                  <c:v>-133.10000000000002</c:v>
                </c:pt>
                <c:pt idx="4348">
                  <c:v>-133.19999999999999</c:v>
                </c:pt>
                <c:pt idx="4349">
                  <c:v>-133.30000000000001</c:v>
                </c:pt>
                <c:pt idx="4350">
                  <c:v>-133.4</c:v>
                </c:pt>
                <c:pt idx="4351">
                  <c:v>-133.50000000000003</c:v>
                </c:pt>
                <c:pt idx="4352">
                  <c:v>-133.60000000000002</c:v>
                </c:pt>
                <c:pt idx="4353">
                  <c:v>-133.69999999999999</c:v>
                </c:pt>
                <c:pt idx="4354">
                  <c:v>-133.80000000000001</c:v>
                </c:pt>
                <c:pt idx="4355">
                  <c:v>-133.9</c:v>
                </c:pt>
                <c:pt idx="4356">
                  <c:v>-134.00000000000003</c:v>
                </c:pt>
                <c:pt idx="4357">
                  <c:v>-134.10000000000002</c:v>
                </c:pt>
                <c:pt idx="4358">
                  <c:v>-134.19999999999999</c:v>
                </c:pt>
                <c:pt idx="4359">
                  <c:v>-134.30000000000001</c:v>
                </c:pt>
                <c:pt idx="4360">
                  <c:v>-134.4</c:v>
                </c:pt>
                <c:pt idx="4361">
                  <c:v>-134.50000000000003</c:v>
                </c:pt>
                <c:pt idx="4362">
                  <c:v>-134.60000000000002</c:v>
                </c:pt>
                <c:pt idx="4363">
                  <c:v>-134.69999999999999</c:v>
                </c:pt>
                <c:pt idx="4364">
                  <c:v>-134.80000000000001</c:v>
                </c:pt>
                <c:pt idx="4365">
                  <c:v>-134.9</c:v>
                </c:pt>
                <c:pt idx="4366">
                  <c:v>-135.00000000000003</c:v>
                </c:pt>
                <c:pt idx="4367">
                  <c:v>-135.10000000000002</c:v>
                </c:pt>
                <c:pt idx="4368">
                  <c:v>-135.20000000000002</c:v>
                </c:pt>
                <c:pt idx="4369">
                  <c:v>-135.30000000000001</c:v>
                </c:pt>
                <c:pt idx="4370">
                  <c:v>-135.4</c:v>
                </c:pt>
                <c:pt idx="4371">
                  <c:v>-135.5</c:v>
                </c:pt>
                <c:pt idx="4372">
                  <c:v>-135.60000000000002</c:v>
                </c:pt>
                <c:pt idx="4373">
                  <c:v>-135.70000000000002</c:v>
                </c:pt>
                <c:pt idx="4374">
                  <c:v>-135.80000000000001</c:v>
                </c:pt>
                <c:pt idx="4375">
                  <c:v>-135.9</c:v>
                </c:pt>
                <c:pt idx="4376">
                  <c:v>-136</c:v>
                </c:pt>
                <c:pt idx="4377">
                  <c:v>-136.10000000000002</c:v>
                </c:pt>
                <c:pt idx="4378">
                  <c:v>-136.20000000000002</c:v>
                </c:pt>
                <c:pt idx="4379">
                  <c:v>-136.30000000000001</c:v>
                </c:pt>
                <c:pt idx="4380">
                  <c:v>-136.4</c:v>
                </c:pt>
                <c:pt idx="4381">
                  <c:v>-136.5</c:v>
                </c:pt>
                <c:pt idx="4382">
                  <c:v>-136.60000000000002</c:v>
                </c:pt>
                <c:pt idx="4383">
                  <c:v>-136.70000000000002</c:v>
                </c:pt>
                <c:pt idx="4384">
                  <c:v>-136.80000000000001</c:v>
                </c:pt>
                <c:pt idx="4385">
                  <c:v>-136.9</c:v>
                </c:pt>
                <c:pt idx="4386">
                  <c:v>-137</c:v>
                </c:pt>
                <c:pt idx="4387">
                  <c:v>-137.10000000000002</c:v>
                </c:pt>
                <c:pt idx="4388">
                  <c:v>-137.20000000000002</c:v>
                </c:pt>
                <c:pt idx="4389">
                  <c:v>-137.30000000000001</c:v>
                </c:pt>
                <c:pt idx="4390">
                  <c:v>-137.4</c:v>
                </c:pt>
                <c:pt idx="4391">
                  <c:v>-137.5</c:v>
                </c:pt>
                <c:pt idx="4392">
                  <c:v>-137.60000000000002</c:v>
                </c:pt>
                <c:pt idx="4393">
                  <c:v>-137.70000000000002</c:v>
                </c:pt>
                <c:pt idx="4394">
                  <c:v>-137.80000000000001</c:v>
                </c:pt>
                <c:pt idx="4395">
                  <c:v>-137.9</c:v>
                </c:pt>
                <c:pt idx="4396">
                  <c:v>-138</c:v>
                </c:pt>
                <c:pt idx="4397">
                  <c:v>-138.10000000000002</c:v>
                </c:pt>
                <c:pt idx="4398">
                  <c:v>-138.20000000000002</c:v>
                </c:pt>
                <c:pt idx="4399">
                  <c:v>-138.30000000000001</c:v>
                </c:pt>
                <c:pt idx="4400">
                  <c:v>-138.4</c:v>
                </c:pt>
                <c:pt idx="4401">
                  <c:v>-138.5</c:v>
                </c:pt>
                <c:pt idx="4402">
                  <c:v>-138.60000000000002</c:v>
                </c:pt>
                <c:pt idx="4403">
                  <c:v>-138.70000000000002</c:v>
                </c:pt>
                <c:pt idx="4404">
                  <c:v>-138.80000000000001</c:v>
                </c:pt>
                <c:pt idx="4405">
                  <c:v>-138.9</c:v>
                </c:pt>
                <c:pt idx="4406">
                  <c:v>-139</c:v>
                </c:pt>
                <c:pt idx="4407">
                  <c:v>-139.10000000000002</c:v>
                </c:pt>
                <c:pt idx="4408">
                  <c:v>-139.20000000000002</c:v>
                </c:pt>
                <c:pt idx="4409">
                  <c:v>-139.30000000000001</c:v>
                </c:pt>
                <c:pt idx="4410">
                  <c:v>-139.4</c:v>
                </c:pt>
                <c:pt idx="4411">
                  <c:v>-139.5</c:v>
                </c:pt>
                <c:pt idx="4412">
                  <c:v>-139.60000000000002</c:v>
                </c:pt>
                <c:pt idx="4413">
                  <c:v>-139.70000000000002</c:v>
                </c:pt>
                <c:pt idx="4414">
                  <c:v>-139.80000000000001</c:v>
                </c:pt>
                <c:pt idx="4415">
                  <c:v>-139.9</c:v>
                </c:pt>
                <c:pt idx="4416">
                  <c:v>-140</c:v>
                </c:pt>
                <c:pt idx="4417">
                  <c:v>-140.10000000000002</c:v>
                </c:pt>
                <c:pt idx="4418">
                  <c:v>-140.20000000000002</c:v>
                </c:pt>
                <c:pt idx="4419">
                  <c:v>-140.30000000000001</c:v>
                </c:pt>
                <c:pt idx="4420">
                  <c:v>-140.4</c:v>
                </c:pt>
                <c:pt idx="4421">
                  <c:v>-140.5</c:v>
                </c:pt>
                <c:pt idx="4422">
                  <c:v>-140.60000000000002</c:v>
                </c:pt>
                <c:pt idx="4423">
                  <c:v>-140.70000000000002</c:v>
                </c:pt>
                <c:pt idx="4424">
                  <c:v>-140.80000000000001</c:v>
                </c:pt>
                <c:pt idx="4425">
                  <c:v>-140.9</c:v>
                </c:pt>
                <c:pt idx="4426">
                  <c:v>-141</c:v>
                </c:pt>
                <c:pt idx="4427">
                  <c:v>-141.10000000000002</c:v>
                </c:pt>
                <c:pt idx="4428">
                  <c:v>-141.20000000000002</c:v>
                </c:pt>
                <c:pt idx="4429">
                  <c:v>-141.30000000000001</c:v>
                </c:pt>
                <c:pt idx="4430">
                  <c:v>-141.4</c:v>
                </c:pt>
                <c:pt idx="4431">
                  <c:v>-141.5</c:v>
                </c:pt>
                <c:pt idx="4432">
                  <c:v>-141.60000000000002</c:v>
                </c:pt>
                <c:pt idx="4433">
                  <c:v>-141.70000000000002</c:v>
                </c:pt>
                <c:pt idx="4434">
                  <c:v>-141.80000000000001</c:v>
                </c:pt>
                <c:pt idx="4435">
                  <c:v>-141.9</c:v>
                </c:pt>
                <c:pt idx="4436">
                  <c:v>-142</c:v>
                </c:pt>
                <c:pt idx="4437">
                  <c:v>-142.10000000000002</c:v>
                </c:pt>
                <c:pt idx="4438">
                  <c:v>-142.20000000000002</c:v>
                </c:pt>
                <c:pt idx="4439">
                  <c:v>-142.30000000000001</c:v>
                </c:pt>
                <c:pt idx="4440">
                  <c:v>-142.4</c:v>
                </c:pt>
                <c:pt idx="4441">
                  <c:v>-142.5</c:v>
                </c:pt>
                <c:pt idx="4442">
                  <c:v>-142.60000000000002</c:v>
                </c:pt>
                <c:pt idx="4443">
                  <c:v>-142.70000000000002</c:v>
                </c:pt>
                <c:pt idx="4444">
                  <c:v>-142.80000000000001</c:v>
                </c:pt>
                <c:pt idx="4445">
                  <c:v>-142.9</c:v>
                </c:pt>
                <c:pt idx="4446">
                  <c:v>-143</c:v>
                </c:pt>
                <c:pt idx="4447">
                  <c:v>-143.10000000000002</c:v>
                </c:pt>
                <c:pt idx="4448">
                  <c:v>-143.20000000000002</c:v>
                </c:pt>
                <c:pt idx="4449">
                  <c:v>-143.30000000000001</c:v>
                </c:pt>
                <c:pt idx="4450">
                  <c:v>-143.4</c:v>
                </c:pt>
                <c:pt idx="4451">
                  <c:v>-143.5</c:v>
                </c:pt>
                <c:pt idx="4452">
                  <c:v>-143.60000000000002</c:v>
                </c:pt>
                <c:pt idx="4453">
                  <c:v>-143.70000000000002</c:v>
                </c:pt>
                <c:pt idx="4454">
                  <c:v>-143.80000000000001</c:v>
                </c:pt>
                <c:pt idx="4455">
                  <c:v>-143.9</c:v>
                </c:pt>
                <c:pt idx="4456">
                  <c:v>-144</c:v>
                </c:pt>
                <c:pt idx="4457">
                  <c:v>-144.10000000000002</c:v>
                </c:pt>
                <c:pt idx="4458">
                  <c:v>-144.20000000000002</c:v>
                </c:pt>
                <c:pt idx="4459">
                  <c:v>-144.30000000000001</c:v>
                </c:pt>
                <c:pt idx="4460">
                  <c:v>-144.4</c:v>
                </c:pt>
                <c:pt idx="4461">
                  <c:v>-144.5</c:v>
                </c:pt>
                <c:pt idx="4462">
                  <c:v>-144.60000000000002</c:v>
                </c:pt>
                <c:pt idx="4463">
                  <c:v>-144.70000000000002</c:v>
                </c:pt>
                <c:pt idx="4464">
                  <c:v>-144.80000000000001</c:v>
                </c:pt>
                <c:pt idx="4465">
                  <c:v>-144.9</c:v>
                </c:pt>
                <c:pt idx="4466">
                  <c:v>-145</c:v>
                </c:pt>
                <c:pt idx="4467">
                  <c:v>-145.10000000000002</c:v>
                </c:pt>
                <c:pt idx="4468">
                  <c:v>-145.20000000000002</c:v>
                </c:pt>
                <c:pt idx="4469">
                  <c:v>-145.30000000000001</c:v>
                </c:pt>
                <c:pt idx="4470">
                  <c:v>-145.4</c:v>
                </c:pt>
                <c:pt idx="4471">
                  <c:v>-145.5</c:v>
                </c:pt>
                <c:pt idx="4472">
                  <c:v>-145.60000000000002</c:v>
                </c:pt>
                <c:pt idx="4473">
                  <c:v>-145.70000000000002</c:v>
                </c:pt>
                <c:pt idx="4474">
                  <c:v>-145.80000000000001</c:v>
                </c:pt>
                <c:pt idx="4475">
                  <c:v>-145.9</c:v>
                </c:pt>
                <c:pt idx="4476">
                  <c:v>-146</c:v>
                </c:pt>
                <c:pt idx="4477">
                  <c:v>-146.10000000000002</c:v>
                </c:pt>
                <c:pt idx="4478">
                  <c:v>-146.20000000000002</c:v>
                </c:pt>
                <c:pt idx="4479">
                  <c:v>-146.30000000000001</c:v>
                </c:pt>
                <c:pt idx="4480">
                  <c:v>-146.4</c:v>
                </c:pt>
                <c:pt idx="4481">
                  <c:v>-146.5</c:v>
                </c:pt>
                <c:pt idx="4482">
                  <c:v>-146.60000000000002</c:v>
                </c:pt>
                <c:pt idx="4483">
                  <c:v>-146.70000000000002</c:v>
                </c:pt>
                <c:pt idx="4484">
                  <c:v>-146.80000000000001</c:v>
                </c:pt>
                <c:pt idx="4485">
                  <c:v>-146.9</c:v>
                </c:pt>
                <c:pt idx="4486">
                  <c:v>-147</c:v>
                </c:pt>
                <c:pt idx="4487">
                  <c:v>-147.10000000000002</c:v>
                </c:pt>
                <c:pt idx="4488">
                  <c:v>-147.20000000000002</c:v>
                </c:pt>
                <c:pt idx="4489">
                  <c:v>-147.30000000000001</c:v>
                </c:pt>
                <c:pt idx="4490">
                  <c:v>-147.4</c:v>
                </c:pt>
                <c:pt idx="4491">
                  <c:v>-147.5</c:v>
                </c:pt>
                <c:pt idx="4492">
                  <c:v>-147.60000000000002</c:v>
                </c:pt>
                <c:pt idx="4493">
                  <c:v>-147.70000000000002</c:v>
                </c:pt>
                <c:pt idx="4494">
                  <c:v>-147.80000000000001</c:v>
                </c:pt>
                <c:pt idx="4495">
                  <c:v>-147.90000000000003</c:v>
                </c:pt>
                <c:pt idx="4496">
                  <c:v>-148</c:v>
                </c:pt>
                <c:pt idx="4497">
                  <c:v>-148.1</c:v>
                </c:pt>
                <c:pt idx="4498">
                  <c:v>-148.20000000000002</c:v>
                </c:pt>
                <c:pt idx="4499">
                  <c:v>-148.30000000000001</c:v>
                </c:pt>
                <c:pt idx="4500">
                  <c:v>-148.40000000000003</c:v>
                </c:pt>
                <c:pt idx="4501">
                  <c:v>-148.5</c:v>
                </c:pt>
                <c:pt idx="4502">
                  <c:v>-148.6</c:v>
                </c:pt>
                <c:pt idx="4503">
                  <c:v>-148.70000000000002</c:v>
                </c:pt>
                <c:pt idx="4504">
                  <c:v>-148.80000000000001</c:v>
                </c:pt>
                <c:pt idx="4505">
                  <c:v>-148.90000000000003</c:v>
                </c:pt>
                <c:pt idx="4506">
                  <c:v>-149</c:v>
                </c:pt>
                <c:pt idx="4507">
                  <c:v>-149.1</c:v>
                </c:pt>
                <c:pt idx="4508">
                  <c:v>-149.20000000000002</c:v>
                </c:pt>
                <c:pt idx="4509">
                  <c:v>-149.30000000000001</c:v>
                </c:pt>
                <c:pt idx="4510">
                  <c:v>-149.40000000000003</c:v>
                </c:pt>
                <c:pt idx="4511">
                  <c:v>-149.5</c:v>
                </c:pt>
                <c:pt idx="4512">
                  <c:v>-149.6</c:v>
                </c:pt>
                <c:pt idx="4513">
                  <c:v>-149.70000000000002</c:v>
                </c:pt>
                <c:pt idx="4514">
                  <c:v>-149.80000000000001</c:v>
                </c:pt>
                <c:pt idx="4515">
                  <c:v>-149.90000000000003</c:v>
                </c:pt>
                <c:pt idx="4516">
                  <c:v>-150</c:v>
                </c:pt>
                <c:pt idx="4517">
                  <c:v>-150.1</c:v>
                </c:pt>
                <c:pt idx="4518">
                  <c:v>-150.20000000000002</c:v>
                </c:pt>
                <c:pt idx="4519">
                  <c:v>-150.30000000000001</c:v>
                </c:pt>
                <c:pt idx="4520">
                  <c:v>-150.40000000000003</c:v>
                </c:pt>
                <c:pt idx="4521">
                  <c:v>-150.5</c:v>
                </c:pt>
                <c:pt idx="4522">
                  <c:v>-150.6</c:v>
                </c:pt>
                <c:pt idx="4523">
                  <c:v>-150.70000000000002</c:v>
                </c:pt>
                <c:pt idx="4524">
                  <c:v>-150.80000000000001</c:v>
                </c:pt>
                <c:pt idx="4525">
                  <c:v>-150.90000000000003</c:v>
                </c:pt>
                <c:pt idx="4526">
                  <c:v>-151</c:v>
                </c:pt>
                <c:pt idx="4527">
                  <c:v>-151.1</c:v>
                </c:pt>
                <c:pt idx="4528">
                  <c:v>-151.20000000000002</c:v>
                </c:pt>
                <c:pt idx="4529">
                  <c:v>-151.30000000000001</c:v>
                </c:pt>
                <c:pt idx="4530">
                  <c:v>-151.40000000000003</c:v>
                </c:pt>
                <c:pt idx="4531">
                  <c:v>-151.5</c:v>
                </c:pt>
                <c:pt idx="4532">
                  <c:v>-151.6</c:v>
                </c:pt>
                <c:pt idx="4533">
                  <c:v>-151.70000000000002</c:v>
                </c:pt>
                <c:pt idx="4534">
                  <c:v>-151.80000000000001</c:v>
                </c:pt>
                <c:pt idx="4535">
                  <c:v>-151.90000000000003</c:v>
                </c:pt>
                <c:pt idx="4536">
                  <c:v>-152</c:v>
                </c:pt>
                <c:pt idx="4537">
                  <c:v>-152.1</c:v>
                </c:pt>
                <c:pt idx="4538">
                  <c:v>-152.20000000000002</c:v>
                </c:pt>
                <c:pt idx="4539">
                  <c:v>-152.30000000000001</c:v>
                </c:pt>
                <c:pt idx="4540">
                  <c:v>-152.40000000000003</c:v>
                </c:pt>
                <c:pt idx="4541">
                  <c:v>-152.5</c:v>
                </c:pt>
                <c:pt idx="4542">
                  <c:v>-152.6</c:v>
                </c:pt>
                <c:pt idx="4543">
                  <c:v>-152.70000000000002</c:v>
                </c:pt>
                <c:pt idx="4544">
                  <c:v>-152.80000000000001</c:v>
                </c:pt>
                <c:pt idx="4545">
                  <c:v>-152.90000000000003</c:v>
                </c:pt>
                <c:pt idx="4546">
                  <c:v>-153</c:v>
                </c:pt>
                <c:pt idx="4547">
                  <c:v>-153.1</c:v>
                </c:pt>
                <c:pt idx="4548">
                  <c:v>-153.20000000000002</c:v>
                </c:pt>
                <c:pt idx="4549">
                  <c:v>-153.30000000000001</c:v>
                </c:pt>
                <c:pt idx="4550">
                  <c:v>-153.40000000000003</c:v>
                </c:pt>
                <c:pt idx="4551">
                  <c:v>-153.5</c:v>
                </c:pt>
                <c:pt idx="4552">
                  <c:v>-153.6</c:v>
                </c:pt>
                <c:pt idx="4553">
                  <c:v>-153.70000000000002</c:v>
                </c:pt>
                <c:pt idx="4554">
                  <c:v>-153.80000000000001</c:v>
                </c:pt>
                <c:pt idx="4555">
                  <c:v>-153.90000000000003</c:v>
                </c:pt>
                <c:pt idx="4556">
                  <c:v>-154</c:v>
                </c:pt>
                <c:pt idx="4557">
                  <c:v>-154.1</c:v>
                </c:pt>
                <c:pt idx="4558">
                  <c:v>-154.20000000000002</c:v>
                </c:pt>
                <c:pt idx="4559">
                  <c:v>-154.30000000000001</c:v>
                </c:pt>
                <c:pt idx="4560">
                  <c:v>-154.4</c:v>
                </c:pt>
                <c:pt idx="4561">
                  <c:v>-154.50000000000003</c:v>
                </c:pt>
                <c:pt idx="4562">
                  <c:v>-154.6</c:v>
                </c:pt>
                <c:pt idx="4563">
                  <c:v>-154.70000000000002</c:v>
                </c:pt>
                <c:pt idx="4564">
                  <c:v>-154.80000000000001</c:v>
                </c:pt>
                <c:pt idx="4565">
                  <c:v>-154.9</c:v>
                </c:pt>
                <c:pt idx="4566">
                  <c:v>-155.00000000000003</c:v>
                </c:pt>
                <c:pt idx="4567">
                  <c:v>-155.1</c:v>
                </c:pt>
                <c:pt idx="4568">
                  <c:v>-155.20000000000002</c:v>
                </c:pt>
                <c:pt idx="4569">
                  <c:v>-155.30000000000001</c:v>
                </c:pt>
                <c:pt idx="4570">
                  <c:v>-155.4</c:v>
                </c:pt>
                <c:pt idx="4571">
                  <c:v>-155.50000000000003</c:v>
                </c:pt>
                <c:pt idx="4572">
                  <c:v>-155.6</c:v>
                </c:pt>
                <c:pt idx="4573">
                  <c:v>-155.70000000000002</c:v>
                </c:pt>
                <c:pt idx="4574">
                  <c:v>-155.80000000000001</c:v>
                </c:pt>
                <c:pt idx="4575">
                  <c:v>-155.9</c:v>
                </c:pt>
                <c:pt idx="4576">
                  <c:v>-156.00000000000003</c:v>
                </c:pt>
                <c:pt idx="4577">
                  <c:v>-156.1</c:v>
                </c:pt>
                <c:pt idx="4578">
                  <c:v>-156.20000000000002</c:v>
                </c:pt>
                <c:pt idx="4579">
                  <c:v>-156.30000000000001</c:v>
                </c:pt>
                <c:pt idx="4580">
                  <c:v>-156.4</c:v>
                </c:pt>
                <c:pt idx="4581">
                  <c:v>-156.50000000000003</c:v>
                </c:pt>
                <c:pt idx="4582">
                  <c:v>-156.6</c:v>
                </c:pt>
                <c:pt idx="4583">
                  <c:v>-156.70000000000002</c:v>
                </c:pt>
                <c:pt idx="4584">
                  <c:v>-156.80000000000001</c:v>
                </c:pt>
                <c:pt idx="4585">
                  <c:v>-156.9</c:v>
                </c:pt>
                <c:pt idx="4586">
                  <c:v>-157.00000000000003</c:v>
                </c:pt>
                <c:pt idx="4587">
                  <c:v>-157.1</c:v>
                </c:pt>
                <c:pt idx="4588">
                  <c:v>-157.20000000000002</c:v>
                </c:pt>
                <c:pt idx="4589">
                  <c:v>-157.30000000000001</c:v>
                </c:pt>
                <c:pt idx="4590">
                  <c:v>-157.4</c:v>
                </c:pt>
                <c:pt idx="4591">
                  <c:v>-157.50000000000003</c:v>
                </c:pt>
                <c:pt idx="4592">
                  <c:v>-157.6</c:v>
                </c:pt>
                <c:pt idx="4593">
                  <c:v>-157.70000000000002</c:v>
                </c:pt>
                <c:pt idx="4594">
                  <c:v>-157.80000000000001</c:v>
                </c:pt>
                <c:pt idx="4595">
                  <c:v>-157.9</c:v>
                </c:pt>
                <c:pt idx="4596">
                  <c:v>-158.00000000000003</c:v>
                </c:pt>
                <c:pt idx="4597">
                  <c:v>-158.1</c:v>
                </c:pt>
                <c:pt idx="4598">
                  <c:v>-158.20000000000002</c:v>
                </c:pt>
                <c:pt idx="4599">
                  <c:v>-158.30000000000001</c:v>
                </c:pt>
                <c:pt idx="4600">
                  <c:v>-158.4</c:v>
                </c:pt>
                <c:pt idx="4601">
                  <c:v>-158.50000000000003</c:v>
                </c:pt>
                <c:pt idx="4602">
                  <c:v>-158.6</c:v>
                </c:pt>
                <c:pt idx="4603">
                  <c:v>-158.70000000000002</c:v>
                </c:pt>
                <c:pt idx="4604">
                  <c:v>-158.80000000000001</c:v>
                </c:pt>
                <c:pt idx="4605">
                  <c:v>-158.9</c:v>
                </c:pt>
                <c:pt idx="4606">
                  <c:v>-159.00000000000003</c:v>
                </c:pt>
                <c:pt idx="4607">
                  <c:v>-159.1</c:v>
                </c:pt>
                <c:pt idx="4608">
                  <c:v>-159.20000000000002</c:v>
                </c:pt>
                <c:pt idx="4609">
                  <c:v>-159.30000000000001</c:v>
                </c:pt>
                <c:pt idx="4610">
                  <c:v>-159.4</c:v>
                </c:pt>
                <c:pt idx="4611">
                  <c:v>-159.50000000000003</c:v>
                </c:pt>
                <c:pt idx="4612">
                  <c:v>-159.6</c:v>
                </c:pt>
                <c:pt idx="4613">
                  <c:v>-159.70000000000002</c:v>
                </c:pt>
                <c:pt idx="4614">
                  <c:v>-159.80000000000001</c:v>
                </c:pt>
                <c:pt idx="4615">
                  <c:v>-159.9</c:v>
                </c:pt>
                <c:pt idx="4616">
                  <c:v>-160.00000000000003</c:v>
                </c:pt>
                <c:pt idx="4617">
                  <c:v>-160.10000000000002</c:v>
                </c:pt>
                <c:pt idx="4618">
                  <c:v>-160.19999999999999</c:v>
                </c:pt>
                <c:pt idx="4619">
                  <c:v>-160.30000000000001</c:v>
                </c:pt>
                <c:pt idx="4620">
                  <c:v>-160.4</c:v>
                </c:pt>
                <c:pt idx="4621">
                  <c:v>-160.50000000000003</c:v>
                </c:pt>
                <c:pt idx="4622">
                  <c:v>-160.60000000000002</c:v>
                </c:pt>
                <c:pt idx="4623">
                  <c:v>-160.69999999999999</c:v>
                </c:pt>
                <c:pt idx="4624">
                  <c:v>-160.80000000000001</c:v>
                </c:pt>
                <c:pt idx="4625">
                  <c:v>-160.9</c:v>
                </c:pt>
                <c:pt idx="4626">
                  <c:v>-161.00000000000003</c:v>
                </c:pt>
                <c:pt idx="4627">
                  <c:v>-161.10000000000002</c:v>
                </c:pt>
                <c:pt idx="4628">
                  <c:v>-161.19999999999999</c:v>
                </c:pt>
                <c:pt idx="4629">
                  <c:v>-161.30000000000001</c:v>
                </c:pt>
                <c:pt idx="4630">
                  <c:v>-161.4</c:v>
                </c:pt>
                <c:pt idx="4631">
                  <c:v>-161.50000000000003</c:v>
                </c:pt>
                <c:pt idx="4632">
                  <c:v>-161.60000000000002</c:v>
                </c:pt>
                <c:pt idx="4633">
                  <c:v>-161.69999999999999</c:v>
                </c:pt>
                <c:pt idx="4634">
                  <c:v>-161.80000000000001</c:v>
                </c:pt>
                <c:pt idx="4635">
                  <c:v>-161.9</c:v>
                </c:pt>
                <c:pt idx="4636">
                  <c:v>-162.00000000000003</c:v>
                </c:pt>
                <c:pt idx="4637">
                  <c:v>-162.10000000000002</c:v>
                </c:pt>
                <c:pt idx="4638">
                  <c:v>-162.19999999999999</c:v>
                </c:pt>
                <c:pt idx="4639">
                  <c:v>-162.30000000000001</c:v>
                </c:pt>
                <c:pt idx="4640">
                  <c:v>-162.4</c:v>
                </c:pt>
                <c:pt idx="4641">
                  <c:v>-162.50000000000003</c:v>
                </c:pt>
                <c:pt idx="4642">
                  <c:v>-162.60000000000002</c:v>
                </c:pt>
                <c:pt idx="4643">
                  <c:v>-162.69999999999999</c:v>
                </c:pt>
                <c:pt idx="4644">
                  <c:v>-162.80000000000001</c:v>
                </c:pt>
                <c:pt idx="4645">
                  <c:v>-162.9</c:v>
                </c:pt>
                <c:pt idx="4646">
                  <c:v>-163.00000000000003</c:v>
                </c:pt>
                <c:pt idx="4647">
                  <c:v>-163.10000000000002</c:v>
                </c:pt>
                <c:pt idx="4648">
                  <c:v>-163.19999999999999</c:v>
                </c:pt>
                <c:pt idx="4649">
                  <c:v>-163.30000000000001</c:v>
                </c:pt>
                <c:pt idx="4650">
                  <c:v>-163.4</c:v>
                </c:pt>
                <c:pt idx="4651">
                  <c:v>-163.50000000000003</c:v>
                </c:pt>
                <c:pt idx="4652">
                  <c:v>-163.60000000000002</c:v>
                </c:pt>
                <c:pt idx="4653">
                  <c:v>-163.69999999999999</c:v>
                </c:pt>
                <c:pt idx="4654">
                  <c:v>-163.80000000000001</c:v>
                </c:pt>
                <c:pt idx="4655">
                  <c:v>-163.9</c:v>
                </c:pt>
                <c:pt idx="4656">
                  <c:v>-164.00000000000003</c:v>
                </c:pt>
                <c:pt idx="4657">
                  <c:v>-164.10000000000002</c:v>
                </c:pt>
                <c:pt idx="4658">
                  <c:v>-164.2</c:v>
                </c:pt>
                <c:pt idx="4659">
                  <c:v>-164.3</c:v>
                </c:pt>
                <c:pt idx="4660">
                  <c:v>-164.4</c:v>
                </c:pt>
                <c:pt idx="4661">
                  <c:v>-164.50000000000003</c:v>
                </c:pt>
                <c:pt idx="4662">
                  <c:v>-164.60000000000002</c:v>
                </c:pt>
                <c:pt idx="4663">
                  <c:v>-164.7</c:v>
                </c:pt>
                <c:pt idx="4664">
                  <c:v>-164.8</c:v>
                </c:pt>
                <c:pt idx="4665">
                  <c:v>-164.9</c:v>
                </c:pt>
                <c:pt idx="4666">
                  <c:v>-165.00000000000003</c:v>
                </c:pt>
                <c:pt idx="4667">
                  <c:v>-165.10000000000002</c:v>
                </c:pt>
                <c:pt idx="4668">
                  <c:v>-165.2</c:v>
                </c:pt>
                <c:pt idx="4669">
                  <c:v>-165.3</c:v>
                </c:pt>
                <c:pt idx="4670">
                  <c:v>-165.4</c:v>
                </c:pt>
                <c:pt idx="4671">
                  <c:v>-165.50000000000003</c:v>
                </c:pt>
                <c:pt idx="4672">
                  <c:v>-165.60000000000002</c:v>
                </c:pt>
                <c:pt idx="4673">
                  <c:v>-165.7</c:v>
                </c:pt>
                <c:pt idx="4674">
                  <c:v>-165.8</c:v>
                </c:pt>
                <c:pt idx="4675">
                  <c:v>-165.9</c:v>
                </c:pt>
                <c:pt idx="4676">
                  <c:v>-166.00000000000003</c:v>
                </c:pt>
                <c:pt idx="4677">
                  <c:v>-166.10000000000002</c:v>
                </c:pt>
                <c:pt idx="4678">
                  <c:v>-166.2</c:v>
                </c:pt>
                <c:pt idx="4679">
                  <c:v>-166.3</c:v>
                </c:pt>
                <c:pt idx="4680">
                  <c:v>-166.4</c:v>
                </c:pt>
                <c:pt idx="4681">
                  <c:v>-166.5</c:v>
                </c:pt>
                <c:pt idx="4682">
                  <c:v>-166.60000000000002</c:v>
                </c:pt>
                <c:pt idx="4683">
                  <c:v>-166.70000000000002</c:v>
                </c:pt>
                <c:pt idx="4684">
                  <c:v>-166.8</c:v>
                </c:pt>
                <c:pt idx="4685">
                  <c:v>-166.9</c:v>
                </c:pt>
                <c:pt idx="4686">
                  <c:v>-167</c:v>
                </c:pt>
                <c:pt idx="4687">
                  <c:v>-167.10000000000002</c:v>
                </c:pt>
                <c:pt idx="4688">
                  <c:v>-167.20000000000002</c:v>
                </c:pt>
                <c:pt idx="4689">
                  <c:v>-167.3</c:v>
                </c:pt>
                <c:pt idx="4690">
                  <c:v>-167.4</c:v>
                </c:pt>
                <c:pt idx="4691">
                  <c:v>-167.5</c:v>
                </c:pt>
                <c:pt idx="4692">
                  <c:v>-167.60000000000002</c:v>
                </c:pt>
                <c:pt idx="4693">
                  <c:v>-167.70000000000002</c:v>
                </c:pt>
                <c:pt idx="4694">
                  <c:v>-167.8</c:v>
                </c:pt>
                <c:pt idx="4695">
                  <c:v>-167.9</c:v>
                </c:pt>
                <c:pt idx="4696">
                  <c:v>-168</c:v>
                </c:pt>
                <c:pt idx="4697">
                  <c:v>-168.10000000000002</c:v>
                </c:pt>
                <c:pt idx="4698">
                  <c:v>-168.20000000000002</c:v>
                </c:pt>
                <c:pt idx="4699">
                  <c:v>-168.3</c:v>
                </c:pt>
                <c:pt idx="4700">
                  <c:v>-168.4</c:v>
                </c:pt>
                <c:pt idx="4701">
                  <c:v>-168.5</c:v>
                </c:pt>
                <c:pt idx="4702">
                  <c:v>-168.60000000000002</c:v>
                </c:pt>
                <c:pt idx="4703">
                  <c:v>-168.70000000000002</c:v>
                </c:pt>
                <c:pt idx="4704">
                  <c:v>-168.8</c:v>
                </c:pt>
                <c:pt idx="4705">
                  <c:v>-168.9</c:v>
                </c:pt>
                <c:pt idx="4706">
                  <c:v>-169</c:v>
                </c:pt>
                <c:pt idx="4707">
                  <c:v>-169.10000000000002</c:v>
                </c:pt>
                <c:pt idx="4708">
                  <c:v>-169.20000000000002</c:v>
                </c:pt>
                <c:pt idx="4709">
                  <c:v>-169.3</c:v>
                </c:pt>
                <c:pt idx="4710">
                  <c:v>-169.4</c:v>
                </c:pt>
                <c:pt idx="4711">
                  <c:v>-169.5</c:v>
                </c:pt>
                <c:pt idx="4712">
                  <c:v>-169.60000000000002</c:v>
                </c:pt>
                <c:pt idx="4713">
                  <c:v>-169.70000000000002</c:v>
                </c:pt>
                <c:pt idx="4714">
                  <c:v>-169.8</c:v>
                </c:pt>
                <c:pt idx="4715">
                  <c:v>-169.9</c:v>
                </c:pt>
                <c:pt idx="4716">
                  <c:v>-170</c:v>
                </c:pt>
                <c:pt idx="4717">
                  <c:v>-170.10000000000002</c:v>
                </c:pt>
                <c:pt idx="4718">
                  <c:v>-170.20000000000002</c:v>
                </c:pt>
                <c:pt idx="4719">
                  <c:v>-170.3</c:v>
                </c:pt>
                <c:pt idx="4720">
                  <c:v>-170.4</c:v>
                </c:pt>
                <c:pt idx="4721">
                  <c:v>-170.5</c:v>
                </c:pt>
                <c:pt idx="4722">
                  <c:v>-170.60000000000002</c:v>
                </c:pt>
                <c:pt idx="4723">
                  <c:v>-170.70000000000002</c:v>
                </c:pt>
                <c:pt idx="4724">
                  <c:v>-170.8</c:v>
                </c:pt>
                <c:pt idx="4725">
                  <c:v>-170.9</c:v>
                </c:pt>
                <c:pt idx="4726">
                  <c:v>-171</c:v>
                </c:pt>
                <c:pt idx="4727">
                  <c:v>-171.10000000000002</c:v>
                </c:pt>
                <c:pt idx="4728">
                  <c:v>-171.20000000000002</c:v>
                </c:pt>
                <c:pt idx="4729">
                  <c:v>-171.3</c:v>
                </c:pt>
                <c:pt idx="4730">
                  <c:v>-171.4</c:v>
                </c:pt>
                <c:pt idx="4731">
                  <c:v>-171.5</c:v>
                </c:pt>
                <c:pt idx="4732">
                  <c:v>-171.60000000000002</c:v>
                </c:pt>
                <c:pt idx="4733">
                  <c:v>-171.70000000000002</c:v>
                </c:pt>
                <c:pt idx="4734">
                  <c:v>-171.8</c:v>
                </c:pt>
                <c:pt idx="4735">
                  <c:v>-171.9</c:v>
                </c:pt>
                <c:pt idx="4736">
                  <c:v>-172</c:v>
                </c:pt>
                <c:pt idx="4737">
                  <c:v>-172.10000000000002</c:v>
                </c:pt>
                <c:pt idx="4738">
                  <c:v>-172.20000000000002</c:v>
                </c:pt>
                <c:pt idx="4739">
                  <c:v>-172.3</c:v>
                </c:pt>
                <c:pt idx="4740">
                  <c:v>-172.4</c:v>
                </c:pt>
                <c:pt idx="4741">
                  <c:v>-172.5</c:v>
                </c:pt>
                <c:pt idx="4742">
                  <c:v>-172.60000000000002</c:v>
                </c:pt>
                <c:pt idx="4743">
                  <c:v>-172.70000000000002</c:v>
                </c:pt>
                <c:pt idx="4744">
                  <c:v>-172.8</c:v>
                </c:pt>
                <c:pt idx="4745">
                  <c:v>-172.9</c:v>
                </c:pt>
                <c:pt idx="4746">
                  <c:v>-173</c:v>
                </c:pt>
                <c:pt idx="4747">
                  <c:v>-173.10000000000002</c:v>
                </c:pt>
                <c:pt idx="4748">
                  <c:v>-173.20000000000002</c:v>
                </c:pt>
                <c:pt idx="4749">
                  <c:v>-173.3</c:v>
                </c:pt>
                <c:pt idx="4750">
                  <c:v>-173.4</c:v>
                </c:pt>
                <c:pt idx="4751">
                  <c:v>-173.5</c:v>
                </c:pt>
                <c:pt idx="4752">
                  <c:v>-173.60000000000002</c:v>
                </c:pt>
                <c:pt idx="4753">
                  <c:v>-173.70000000000002</c:v>
                </c:pt>
                <c:pt idx="4754">
                  <c:v>-173.8</c:v>
                </c:pt>
                <c:pt idx="4755">
                  <c:v>-173.9</c:v>
                </c:pt>
                <c:pt idx="4756">
                  <c:v>-174</c:v>
                </c:pt>
                <c:pt idx="4757">
                  <c:v>-174.10000000000002</c:v>
                </c:pt>
                <c:pt idx="4758">
                  <c:v>-174.20000000000002</c:v>
                </c:pt>
                <c:pt idx="4759">
                  <c:v>-174.3</c:v>
                </c:pt>
                <c:pt idx="4760">
                  <c:v>-174.4</c:v>
                </c:pt>
                <c:pt idx="4761">
                  <c:v>-174.5</c:v>
                </c:pt>
                <c:pt idx="4762">
                  <c:v>-174.60000000000002</c:v>
                </c:pt>
                <c:pt idx="4763">
                  <c:v>-174.70000000000002</c:v>
                </c:pt>
                <c:pt idx="4764">
                  <c:v>-174.8</c:v>
                </c:pt>
                <c:pt idx="4765">
                  <c:v>-174.9</c:v>
                </c:pt>
                <c:pt idx="4766">
                  <c:v>-175</c:v>
                </c:pt>
                <c:pt idx="4767">
                  <c:v>-175.10000000000002</c:v>
                </c:pt>
                <c:pt idx="4768">
                  <c:v>-175.20000000000002</c:v>
                </c:pt>
                <c:pt idx="4769">
                  <c:v>-175.3</c:v>
                </c:pt>
                <c:pt idx="4770">
                  <c:v>-175.4</c:v>
                </c:pt>
                <c:pt idx="4771">
                  <c:v>-175.5</c:v>
                </c:pt>
                <c:pt idx="4772">
                  <c:v>-175.60000000000002</c:v>
                </c:pt>
                <c:pt idx="4773">
                  <c:v>-175.70000000000002</c:v>
                </c:pt>
                <c:pt idx="4774">
                  <c:v>-175.8</c:v>
                </c:pt>
                <c:pt idx="4775">
                  <c:v>-175.9</c:v>
                </c:pt>
                <c:pt idx="4776">
                  <c:v>-176</c:v>
                </c:pt>
                <c:pt idx="4777">
                  <c:v>-176.10000000000002</c:v>
                </c:pt>
                <c:pt idx="4778">
                  <c:v>-176.20000000000002</c:v>
                </c:pt>
                <c:pt idx="4779">
                  <c:v>-176.3</c:v>
                </c:pt>
                <c:pt idx="4780">
                  <c:v>-176.4</c:v>
                </c:pt>
                <c:pt idx="4781">
                  <c:v>-176.5</c:v>
                </c:pt>
                <c:pt idx="4782">
                  <c:v>-176.60000000000002</c:v>
                </c:pt>
                <c:pt idx="4783">
                  <c:v>-176.70000000000002</c:v>
                </c:pt>
                <c:pt idx="4784">
                  <c:v>-176.8</c:v>
                </c:pt>
                <c:pt idx="4785">
                  <c:v>-176.9</c:v>
                </c:pt>
                <c:pt idx="4786">
                  <c:v>-177</c:v>
                </c:pt>
                <c:pt idx="4787">
                  <c:v>-177.10000000000002</c:v>
                </c:pt>
                <c:pt idx="4788">
                  <c:v>-177.20000000000002</c:v>
                </c:pt>
                <c:pt idx="4789">
                  <c:v>-177.3</c:v>
                </c:pt>
                <c:pt idx="4790">
                  <c:v>-177.4</c:v>
                </c:pt>
                <c:pt idx="4791">
                  <c:v>-177.5</c:v>
                </c:pt>
                <c:pt idx="4792">
                  <c:v>-177.60000000000002</c:v>
                </c:pt>
                <c:pt idx="4793">
                  <c:v>-177.70000000000002</c:v>
                </c:pt>
                <c:pt idx="4794">
                  <c:v>-177.8</c:v>
                </c:pt>
                <c:pt idx="4795">
                  <c:v>-177.9</c:v>
                </c:pt>
                <c:pt idx="4796">
                  <c:v>-178</c:v>
                </c:pt>
                <c:pt idx="4797">
                  <c:v>-178.10000000000002</c:v>
                </c:pt>
                <c:pt idx="4798">
                  <c:v>-178.20000000000002</c:v>
                </c:pt>
                <c:pt idx="4799">
                  <c:v>-178.3</c:v>
                </c:pt>
                <c:pt idx="4800">
                  <c:v>-178.4</c:v>
                </c:pt>
                <c:pt idx="4801">
                  <c:v>-178.5</c:v>
                </c:pt>
                <c:pt idx="4802">
                  <c:v>-178.60000000000002</c:v>
                </c:pt>
                <c:pt idx="4803">
                  <c:v>-178.70000000000002</c:v>
                </c:pt>
                <c:pt idx="4804">
                  <c:v>-178.8</c:v>
                </c:pt>
                <c:pt idx="4805">
                  <c:v>-178.9</c:v>
                </c:pt>
                <c:pt idx="4806">
                  <c:v>-179</c:v>
                </c:pt>
                <c:pt idx="4807">
                  <c:v>-179.1</c:v>
                </c:pt>
                <c:pt idx="4808">
                  <c:v>-179.20000000000002</c:v>
                </c:pt>
                <c:pt idx="4809">
                  <c:v>-179.3</c:v>
                </c:pt>
                <c:pt idx="4810">
                  <c:v>-179.40000000000003</c:v>
                </c:pt>
                <c:pt idx="4811">
                  <c:v>-179.5</c:v>
                </c:pt>
                <c:pt idx="4812">
                  <c:v>-179.6</c:v>
                </c:pt>
                <c:pt idx="4813">
                  <c:v>-179.70000000000002</c:v>
                </c:pt>
                <c:pt idx="4814">
                  <c:v>-179.8</c:v>
                </c:pt>
                <c:pt idx="4815">
                  <c:v>-179.90000000000003</c:v>
                </c:pt>
                <c:pt idx="4816">
                  <c:v>-180</c:v>
                </c:pt>
                <c:pt idx="4817">
                  <c:v>-180.1</c:v>
                </c:pt>
                <c:pt idx="4818">
                  <c:v>-180.20000000000002</c:v>
                </c:pt>
                <c:pt idx="4819">
                  <c:v>-180.3</c:v>
                </c:pt>
                <c:pt idx="4820">
                  <c:v>-180.40000000000003</c:v>
                </c:pt>
                <c:pt idx="4821">
                  <c:v>-180.5</c:v>
                </c:pt>
                <c:pt idx="4822">
                  <c:v>-180.6</c:v>
                </c:pt>
                <c:pt idx="4823">
                  <c:v>-180.70000000000002</c:v>
                </c:pt>
                <c:pt idx="4824">
                  <c:v>-180.8</c:v>
                </c:pt>
                <c:pt idx="4825">
                  <c:v>-180.90000000000003</c:v>
                </c:pt>
                <c:pt idx="4826">
                  <c:v>-181</c:v>
                </c:pt>
                <c:pt idx="4827">
                  <c:v>-181.1</c:v>
                </c:pt>
                <c:pt idx="4828">
                  <c:v>-181.20000000000002</c:v>
                </c:pt>
                <c:pt idx="4829">
                  <c:v>-181.3</c:v>
                </c:pt>
                <c:pt idx="4830">
                  <c:v>-181.40000000000003</c:v>
                </c:pt>
                <c:pt idx="4831">
                  <c:v>-181.5</c:v>
                </c:pt>
                <c:pt idx="4832">
                  <c:v>-181.6</c:v>
                </c:pt>
                <c:pt idx="4833">
                  <c:v>-181.70000000000002</c:v>
                </c:pt>
                <c:pt idx="4834">
                  <c:v>-181.8</c:v>
                </c:pt>
                <c:pt idx="4835">
                  <c:v>-181.90000000000003</c:v>
                </c:pt>
                <c:pt idx="4836">
                  <c:v>-182</c:v>
                </c:pt>
                <c:pt idx="4837">
                  <c:v>-182.1</c:v>
                </c:pt>
                <c:pt idx="4838">
                  <c:v>-182.20000000000002</c:v>
                </c:pt>
                <c:pt idx="4839">
                  <c:v>-182.3</c:v>
                </c:pt>
                <c:pt idx="4840">
                  <c:v>-182.40000000000003</c:v>
                </c:pt>
                <c:pt idx="4841">
                  <c:v>-182.5</c:v>
                </c:pt>
                <c:pt idx="4842">
                  <c:v>-182.6</c:v>
                </c:pt>
                <c:pt idx="4843">
                  <c:v>-182.70000000000002</c:v>
                </c:pt>
                <c:pt idx="4844">
                  <c:v>-182.8</c:v>
                </c:pt>
                <c:pt idx="4845">
                  <c:v>-182.90000000000003</c:v>
                </c:pt>
                <c:pt idx="4846">
                  <c:v>-183</c:v>
                </c:pt>
                <c:pt idx="4847">
                  <c:v>-183.1</c:v>
                </c:pt>
                <c:pt idx="4848">
                  <c:v>-183.20000000000002</c:v>
                </c:pt>
                <c:pt idx="4849">
                  <c:v>-183.3</c:v>
                </c:pt>
                <c:pt idx="4850">
                  <c:v>-183.40000000000003</c:v>
                </c:pt>
                <c:pt idx="4851">
                  <c:v>-183.5</c:v>
                </c:pt>
                <c:pt idx="4852">
                  <c:v>-183.6</c:v>
                </c:pt>
                <c:pt idx="4853">
                  <c:v>-183.70000000000002</c:v>
                </c:pt>
                <c:pt idx="4854">
                  <c:v>-183.8</c:v>
                </c:pt>
                <c:pt idx="4855">
                  <c:v>-183.90000000000003</c:v>
                </c:pt>
                <c:pt idx="4856">
                  <c:v>-184</c:v>
                </c:pt>
                <c:pt idx="4857">
                  <c:v>-184.1</c:v>
                </c:pt>
                <c:pt idx="4858">
                  <c:v>-184.20000000000002</c:v>
                </c:pt>
                <c:pt idx="4859">
                  <c:v>-184.3</c:v>
                </c:pt>
                <c:pt idx="4860">
                  <c:v>-184.40000000000003</c:v>
                </c:pt>
                <c:pt idx="4861">
                  <c:v>-184.5</c:v>
                </c:pt>
                <c:pt idx="4862">
                  <c:v>-184.6</c:v>
                </c:pt>
                <c:pt idx="4863">
                  <c:v>-184.70000000000002</c:v>
                </c:pt>
                <c:pt idx="4864">
                  <c:v>-184.8</c:v>
                </c:pt>
                <c:pt idx="4865">
                  <c:v>-184.90000000000003</c:v>
                </c:pt>
                <c:pt idx="4866">
                  <c:v>-185</c:v>
                </c:pt>
                <c:pt idx="4867">
                  <c:v>-185.1</c:v>
                </c:pt>
                <c:pt idx="4868">
                  <c:v>-185.20000000000002</c:v>
                </c:pt>
                <c:pt idx="4869">
                  <c:v>-185.3</c:v>
                </c:pt>
                <c:pt idx="4870">
                  <c:v>-185.4</c:v>
                </c:pt>
                <c:pt idx="4871">
                  <c:v>-185.50000000000003</c:v>
                </c:pt>
                <c:pt idx="4872">
                  <c:v>-185.6</c:v>
                </c:pt>
                <c:pt idx="4873">
                  <c:v>-185.70000000000002</c:v>
                </c:pt>
                <c:pt idx="4874">
                  <c:v>-185.8</c:v>
                </c:pt>
                <c:pt idx="4875">
                  <c:v>-185.9</c:v>
                </c:pt>
                <c:pt idx="4876">
                  <c:v>-186.00000000000003</c:v>
                </c:pt>
                <c:pt idx="4877">
                  <c:v>-186.1</c:v>
                </c:pt>
                <c:pt idx="4878">
                  <c:v>-186.20000000000002</c:v>
                </c:pt>
                <c:pt idx="4879">
                  <c:v>-186.3</c:v>
                </c:pt>
                <c:pt idx="4880">
                  <c:v>-186.4</c:v>
                </c:pt>
                <c:pt idx="4881">
                  <c:v>-186.50000000000003</c:v>
                </c:pt>
                <c:pt idx="4882">
                  <c:v>-186.6</c:v>
                </c:pt>
                <c:pt idx="4883">
                  <c:v>-186.70000000000002</c:v>
                </c:pt>
                <c:pt idx="4884">
                  <c:v>-186.8</c:v>
                </c:pt>
                <c:pt idx="4885">
                  <c:v>-186.9</c:v>
                </c:pt>
                <c:pt idx="4886">
                  <c:v>-187.00000000000003</c:v>
                </c:pt>
                <c:pt idx="4887">
                  <c:v>-187.1</c:v>
                </c:pt>
                <c:pt idx="4888">
                  <c:v>-187.20000000000002</c:v>
                </c:pt>
                <c:pt idx="4889">
                  <c:v>-187.3</c:v>
                </c:pt>
                <c:pt idx="4890">
                  <c:v>-187.4</c:v>
                </c:pt>
                <c:pt idx="4891">
                  <c:v>-187.50000000000003</c:v>
                </c:pt>
                <c:pt idx="4892">
                  <c:v>-187.6</c:v>
                </c:pt>
                <c:pt idx="4893">
                  <c:v>-187.70000000000002</c:v>
                </c:pt>
                <c:pt idx="4894">
                  <c:v>-187.8</c:v>
                </c:pt>
                <c:pt idx="4895">
                  <c:v>-187.9</c:v>
                </c:pt>
                <c:pt idx="4896">
                  <c:v>-188.00000000000003</c:v>
                </c:pt>
                <c:pt idx="4897">
                  <c:v>-188.1</c:v>
                </c:pt>
                <c:pt idx="4898">
                  <c:v>-188.20000000000002</c:v>
                </c:pt>
                <c:pt idx="4899">
                  <c:v>-188.3</c:v>
                </c:pt>
                <c:pt idx="4900">
                  <c:v>-188.4</c:v>
                </c:pt>
                <c:pt idx="4901">
                  <c:v>-188.50000000000003</c:v>
                </c:pt>
                <c:pt idx="4902">
                  <c:v>-188.6</c:v>
                </c:pt>
                <c:pt idx="4903">
                  <c:v>-188.70000000000002</c:v>
                </c:pt>
                <c:pt idx="4904">
                  <c:v>-188.8</c:v>
                </c:pt>
                <c:pt idx="4905">
                  <c:v>-188.9</c:v>
                </c:pt>
                <c:pt idx="4906">
                  <c:v>-189.00000000000003</c:v>
                </c:pt>
                <c:pt idx="4907">
                  <c:v>-189.1</c:v>
                </c:pt>
                <c:pt idx="4908">
                  <c:v>-189.20000000000002</c:v>
                </c:pt>
                <c:pt idx="4909">
                  <c:v>-189.3</c:v>
                </c:pt>
                <c:pt idx="4910">
                  <c:v>-189.4</c:v>
                </c:pt>
                <c:pt idx="4911">
                  <c:v>-189.50000000000003</c:v>
                </c:pt>
                <c:pt idx="4912">
                  <c:v>-189.6</c:v>
                </c:pt>
                <c:pt idx="4913">
                  <c:v>-189.70000000000002</c:v>
                </c:pt>
                <c:pt idx="4914">
                  <c:v>-189.8</c:v>
                </c:pt>
                <c:pt idx="4915">
                  <c:v>-189.9</c:v>
                </c:pt>
                <c:pt idx="4916">
                  <c:v>-190.00000000000003</c:v>
                </c:pt>
                <c:pt idx="4917">
                  <c:v>-190.1</c:v>
                </c:pt>
                <c:pt idx="4918">
                  <c:v>-190.20000000000002</c:v>
                </c:pt>
                <c:pt idx="4919">
                  <c:v>-190.3</c:v>
                </c:pt>
                <c:pt idx="4920">
                  <c:v>-190.4</c:v>
                </c:pt>
                <c:pt idx="4921">
                  <c:v>-190.50000000000003</c:v>
                </c:pt>
                <c:pt idx="4922">
                  <c:v>-190.6</c:v>
                </c:pt>
                <c:pt idx="4923">
                  <c:v>-190.70000000000002</c:v>
                </c:pt>
                <c:pt idx="4924">
                  <c:v>-190.8</c:v>
                </c:pt>
                <c:pt idx="4925">
                  <c:v>-190.9</c:v>
                </c:pt>
                <c:pt idx="4926">
                  <c:v>-191.00000000000003</c:v>
                </c:pt>
                <c:pt idx="4927">
                  <c:v>-191.1</c:v>
                </c:pt>
                <c:pt idx="4928">
                  <c:v>-191.20000000000002</c:v>
                </c:pt>
                <c:pt idx="4929">
                  <c:v>-191.3</c:v>
                </c:pt>
                <c:pt idx="4930">
                  <c:v>-191.4</c:v>
                </c:pt>
                <c:pt idx="4931">
                  <c:v>-191.50000000000003</c:v>
                </c:pt>
                <c:pt idx="4932">
                  <c:v>-191.60000000000002</c:v>
                </c:pt>
                <c:pt idx="4933">
                  <c:v>-191.7</c:v>
                </c:pt>
                <c:pt idx="4934">
                  <c:v>-191.8</c:v>
                </c:pt>
                <c:pt idx="4935">
                  <c:v>-191.9</c:v>
                </c:pt>
                <c:pt idx="4936">
                  <c:v>-192.00000000000003</c:v>
                </c:pt>
                <c:pt idx="4937">
                  <c:v>-192.10000000000002</c:v>
                </c:pt>
                <c:pt idx="4938">
                  <c:v>-192.2</c:v>
                </c:pt>
                <c:pt idx="4939">
                  <c:v>-192.3</c:v>
                </c:pt>
                <c:pt idx="4940">
                  <c:v>-192.4</c:v>
                </c:pt>
                <c:pt idx="4941">
                  <c:v>-192.50000000000003</c:v>
                </c:pt>
                <c:pt idx="4942">
                  <c:v>-192.60000000000002</c:v>
                </c:pt>
                <c:pt idx="4943">
                  <c:v>-192.7</c:v>
                </c:pt>
                <c:pt idx="4944">
                  <c:v>-192.8</c:v>
                </c:pt>
                <c:pt idx="4945">
                  <c:v>-192.9</c:v>
                </c:pt>
                <c:pt idx="4946">
                  <c:v>-193.00000000000003</c:v>
                </c:pt>
                <c:pt idx="4947">
                  <c:v>-193.10000000000002</c:v>
                </c:pt>
                <c:pt idx="4948">
                  <c:v>-193.2</c:v>
                </c:pt>
                <c:pt idx="4949">
                  <c:v>-193.3</c:v>
                </c:pt>
                <c:pt idx="4950">
                  <c:v>-193.4</c:v>
                </c:pt>
                <c:pt idx="4951">
                  <c:v>-193.50000000000003</c:v>
                </c:pt>
                <c:pt idx="4952">
                  <c:v>-193.60000000000002</c:v>
                </c:pt>
                <c:pt idx="4953">
                  <c:v>-193.7</c:v>
                </c:pt>
                <c:pt idx="4954">
                  <c:v>-193.8</c:v>
                </c:pt>
                <c:pt idx="4955">
                  <c:v>-193.9</c:v>
                </c:pt>
                <c:pt idx="4956">
                  <c:v>-194.00000000000003</c:v>
                </c:pt>
                <c:pt idx="4957">
                  <c:v>-194.10000000000002</c:v>
                </c:pt>
                <c:pt idx="4958">
                  <c:v>-194.2</c:v>
                </c:pt>
                <c:pt idx="4959">
                  <c:v>-194.3</c:v>
                </c:pt>
                <c:pt idx="4960">
                  <c:v>-194.4</c:v>
                </c:pt>
                <c:pt idx="4961">
                  <c:v>-194.50000000000003</c:v>
                </c:pt>
                <c:pt idx="4962">
                  <c:v>-194.60000000000002</c:v>
                </c:pt>
                <c:pt idx="4963">
                  <c:v>-194.7</c:v>
                </c:pt>
                <c:pt idx="4964">
                  <c:v>-194.8</c:v>
                </c:pt>
                <c:pt idx="4965">
                  <c:v>-194.9</c:v>
                </c:pt>
                <c:pt idx="4966">
                  <c:v>-195.00000000000003</c:v>
                </c:pt>
                <c:pt idx="4967">
                  <c:v>-195.10000000000002</c:v>
                </c:pt>
                <c:pt idx="4968">
                  <c:v>-195.2</c:v>
                </c:pt>
                <c:pt idx="4969">
                  <c:v>-195.3</c:v>
                </c:pt>
                <c:pt idx="4970">
                  <c:v>-195.4</c:v>
                </c:pt>
                <c:pt idx="4971">
                  <c:v>-195.50000000000003</c:v>
                </c:pt>
                <c:pt idx="4972">
                  <c:v>-195.60000000000002</c:v>
                </c:pt>
                <c:pt idx="4973">
                  <c:v>-195.7</c:v>
                </c:pt>
                <c:pt idx="4974">
                  <c:v>-195.8</c:v>
                </c:pt>
                <c:pt idx="4975">
                  <c:v>-195.9</c:v>
                </c:pt>
                <c:pt idx="4976">
                  <c:v>-196.00000000000003</c:v>
                </c:pt>
                <c:pt idx="4977">
                  <c:v>-196.10000000000002</c:v>
                </c:pt>
                <c:pt idx="4978">
                  <c:v>-196.2</c:v>
                </c:pt>
                <c:pt idx="4979">
                  <c:v>-196.3</c:v>
                </c:pt>
                <c:pt idx="4980">
                  <c:v>-196.4</c:v>
                </c:pt>
                <c:pt idx="4981">
                  <c:v>-196.50000000000003</c:v>
                </c:pt>
                <c:pt idx="4982">
                  <c:v>-196.60000000000002</c:v>
                </c:pt>
                <c:pt idx="4983">
                  <c:v>-196.7</c:v>
                </c:pt>
                <c:pt idx="4984">
                  <c:v>-196.8</c:v>
                </c:pt>
                <c:pt idx="4985">
                  <c:v>-196.9</c:v>
                </c:pt>
                <c:pt idx="4986">
                  <c:v>-197.00000000000003</c:v>
                </c:pt>
                <c:pt idx="4987">
                  <c:v>-197.10000000000002</c:v>
                </c:pt>
                <c:pt idx="4988">
                  <c:v>-197.2</c:v>
                </c:pt>
                <c:pt idx="4989">
                  <c:v>-197.3</c:v>
                </c:pt>
                <c:pt idx="4990">
                  <c:v>-197.4</c:v>
                </c:pt>
                <c:pt idx="4991">
                  <c:v>-197.50000000000003</c:v>
                </c:pt>
                <c:pt idx="4992">
                  <c:v>-197.60000000000002</c:v>
                </c:pt>
                <c:pt idx="4993">
                  <c:v>-197.70000000000002</c:v>
                </c:pt>
                <c:pt idx="4994">
                  <c:v>-197.8</c:v>
                </c:pt>
                <c:pt idx="4995">
                  <c:v>-197.9</c:v>
                </c:pt>
                <c:pt idx="4996">
                  <c:v>-198</c:v>
                </c:pt>
                <c:pt idx="4997">
                  <c:v>-198.10000000000002</c:v>
                </c:pt>
                <c:pt idx="4998">
                  <c:v>-198.20000000000002</c:v>
                </c:pt>
                <c:pt idx="4999">
                  <c:v>-198.3</c:v>
                </c:pt>
                <c:pt idx="5000">
                  <c:v>-198.4</c:v>
                </c:pt>
                <c:pt idx="5001">
                  <c:v>-198.5</c:v>
                </c:pt>
                <c:pt idx="5002">
                  <c:v>-198.60000000000002</c:v>
                </c:pt>
                <c:pt idx="5003">
                  <c:v>-198.70000000000002</c:v>
                </c:pt>
                <c:pt idx="5004">
                  <c:v>-198.8</c:v>
                </c:pt>
                <c:pt idx="5005">
                  <c:v>-198.9</c:v>
                </c:pt>
                <c:pt idx="5006">
                  <c:v>-199</c:v>
                </c:pt>
                <c:pt idx="5007">
                  <c:v>-199.10000000000002</c:v>
                </c:pt>
                <c:pt idx="5008">
                  <c:v>-199.20000000000002</c:v>
                </c:pt>
                <c:pt idx="5009">
                  <c:v>-199.3</c:v>
                </c:pt>
                <c:pt idx="5010">
                  <c:v>-199.4</c:v>
                </c:pt>
                <c:pt idx="5011">
                  <c:v>-199.5</c:v>
                </c:pt>
                <c:pt idx="5012">
                  <c:v>-199.60000000000002</c:v>
                </c:pt>
                <c:pt idx="5013">
                  <c:v>-199.70000000000002</c:v>
                </c:pt>
                <c:pt idx="5014">
                  <c:v>-199.8</c:v>
                </c:pt>
                <c:pt idx="5015">
                  <c:v>-199.9</c:v>
                </c:pt>
                <c:pt idx="5016">
                  <c:v>-200</c:v>
                </c:pt>
                <c:pt idx="5017">
                  <c:v>-200.10000000000002</c:v>
                </c:pt>
                <c:pt idx="5018">
                  <c:v>-200.20000000000002</c:v>
                </c:pt>
                <c:pt idx="5019">
                  <c:v>-200.3</c:v>
                </c:pt>
                <c:pt idx="5020">
                  <c:v>-200.4</c:v>
                </c:pt>
                <c:pt idx="5021">
                  <c:v>-200.5</c:v>
                </c:pt>
                <c:pt idx="5022">
                  <c:v>-200.60000000000002</c:v>
                </c:pt>
                <c:pt idx="5023">
                  <c:v>-200.70000000000002</c:v>
                </c:pt>
                <c:pt idx="5024">
                  <c:v>-200.8</c:v>
                </c:pt>
                <c:pt idx="5025">
                  <c:v>-200.9</c:v>
                </c:pt>
                <c:pt idx="5026">
                  <c:v>-201</c:v>
                </c:pt>
                <c:pt idx="5027">
                  <c:v>-201.10000000000002</c:v>
                </c:pt>
                <c:pt idx="5028">
                  <c:v>-201.20000000000002</c:v>
                </c:pt>
                <c:pt idx="5029">
                  <c:v>-201.3</c:v>
                </c:pt>
                <c:pt idx="5030">
                  <c:v>-201.4</c:v>
                </c:pt>
                <c:pt idx="5031">
                  <c:v>-201.5</c:v>
                </c:pt>
                <c:pt idx="5032">
                  <c:v>-201.60000000000002</c:v>
                </c:pt>
                <c:pt idx="5033">
                  <c:v>-201.70000000000002</c:v>
                </c:pt>
                <c:pt idx="5034">
                  <c:v>-201.8</c:v>
                </c:pt>
                <c:pt idx="5035">
                  <c:v>-201.9</c:v>
                </c:pt>
                <c:pt idx="5036">
                  <c:v>-202</c:v>
                </c:pt>
                <c:pt idx="5037">
                  <c:v>-202.10000000000002</c:v>
                </c:pt>
                <c:pt idx="5038">
                  <c:v>-202.20000000000002</c:v>
                </c:pt>
                <c:pt idx="5039">
                  <c:v>-202.3</c:v>
                </c:pt>
                <c:pt idx="5040">
                  <c:v>-202.4</c:v>
                </c:pt>
                <c:pt idx="5041">
                  <c:v>-202.5</c:v>
                </c:pt>
                <c:pt idx="5042">
                  <c:v>-202.60000000000002</c:v>
                </c:pt>
                <c:pt idx="5043">
                  <c:v>-202.70000000000002</c:v>
                </c:pt>
                <c:pt idx="5044">
                  <c:v>-202.8</c:v>
                </c:pt>
                <c:pt idx="5045">
                  <c:v>-202.9</c:v>
                </c:pt>
                <c:pt idx="5046">
                  <c:v>-203</c:v>
                </c:pt>
                <c:pt idx="5047">
                  <c:v>-203.10000000000002</c:v>
                </c:pt>
                <c:pt idx="5048">
                  <c:v>-203.20000000000002</c:v>
                </c:pt>
                <c:pt idx="5049">
                  <c:v>-203.3</c:v>
                </c:pt>
                <c:pt idx="5050">
                  <c:v>-203.4</c:v>
                </c:pt>
                <c:pt idx="5051">
                  <c:v>-203.5</c:v>
                </c:pt>
                <c:pt idx="5052">
                  <c:v>-203.60000000000002</c:v>
                </c:pt>
                <c:pt idx="5053">
                  <c:v>-203.70000000000002</c:v>
                </c:pt>
                <c:pt idx="5054">
                  <c:v>-203.8</c:v>
                </c:pt>
                <c:pt idx="5055">
                  <c:v>-203.9</c:v>
                </c:pt>
                <c:pt idx="5056">
                  <c:v>-204</c:v>
                </c:pt>
                <c:pt idx="5057">
                  <c:v>-204.10000000000002</c:v>
                </c:pt>
                <c:pt idx="5058">
                  <c:v>-204.20000000000002</c:v>
                </c:pt>
                <c:pt idx="5059">
                  <c:v>-204.3</c:v>
                </c:pt>
                <c:pt idx="5060">
                  <c:v>-204.4</c:v>
                </c:pt>
                <c:pt idx="5061">
                  <c:v>-204.5</c:v>
                </c:pt>
                <c:pt idx="5062">
                  <c:v>-204.60000000000002</c:v>
                </c:pt>
                <c:pt idx="5063">
                  <c:v>-204.70000000000002</c:v>
                </c:pt>
                <c:pt idx="5064">
                  <c:v>-204.8</c:v>
                </c:pt>
                <c:pt idx="5065">
                  <c:v>-204.9</c:v>
                </c:pt>
                <c:pt idx="5066">
                  <c:v>-205</c:v>
                </c:pt>
                <c:pt idx="5067">
                  <c:v>-205.10000000000002</c:v>
                </c:pt>
                <c:pt idx="5068">
                  <c:v>-205.20000000000002</c:v>
                </c:pt>
                <c:pt idx="5069">
                  <c:v>-205.3</c:v>
                </c:pt>
                <c:pt idx="5070">
                  <c:v>-205.4</c:v>
                </c:pt>
                <c:pt idx="5071">
                  <c:v>-205.5</c:v>
                </c:pt>
                <c:pt idx="5072">
                  <c:v>-205.60000000000002</c:v>
                </c:pt>
                <c:pt idx="5073">
                  <c:v>-205.70000000000002</c:v>
                </c:pt>
                <c:pt idx="5074">
                  <c:v>-205.8</c:v>
                </c:pt>
                <c:pt idx="5075">
                  <c:v>-205.9</c:v>
                </c:pt>
                <c:pt idx="5076">
                  <c:v>-206</c:v>
                </c:pt>
                <c:pt idx="5077">
                  <c:v>-206.10000000000002</c:v>
                </c:pt>
                <c:pt idx="5078">
                  <c:v>-206.20000000000002</c:v>
                </c:pt>
                <c:pt idx="5079">
                  <c:v>-206.3</c:v>
                </c:pt>
                <c:pt idx="5080">
                  <c:v>-206.4</c:v>
                </c:pt>
                <c:pt idx="5081">
                  <c:v>-206.5</c:v>
                </c:pt>
                <c:pt idx="5082">
                  <c:v>-206.60000000000002</c:v>
                </c:pt>
                <c:pt idx="5083">
                  <c:v>-206.70000000000002</c:v>
                </c:pt>
                <c:pt idx="5084">
                  <c:v>-206.8</c:v>
                </c:pt>
                <c:pt idx="5085">
                  <c:v>-206.9</c:v>
                </c:pt>
                <c:pt idx="5086">
                  <c:v>-207</c:v>
                </c:pt>
                <c:pt idx="5087">
                  <c:v>-207.10000000000002</c:v>
                </c:pt>
                <c:pt idx="5088">
                  <c:v>-207.20000000000002</c:v>
                </c:pt>
                <c:pt idx="5089">
                  <c:v>-207.3</c:v>
                </c:pt>
                <c:pt idx="5090">
                  <c:v>-207.4</c:v>
                </c:pt>
                <c:pt idx="5091">
                  <c:v>-207.5</c:v>
                </c:pt>
                <c:pt idx="5092">
                  <c:v>-207.60000000000002</c:v>
                </c:pt>
                <c:pt idx="5093">
                  <c:v>-207.70000000000002</c:v>
                </c:pt>
                <c:pt idx="5094">
                  <c:v>-207.8</c:v>
                </c:pt>
                <c:pt idx="5095">
                  <c:v>-207.9</c:v>
                </c:pt>
                <c:pt idx="5096">
                  <c:v>-208</c:v>
                </c:pt>
                <c:pt idx="5097">
                  <c:v>-208.10000000000002</c:v>
                </c:pt>
                <c:pt idx="5098">
                  <c:v>-208.20000000000002</c:v>
                </c:pt>
                <c:pt idx="5099">
                  <c:v>-208.3</c:v>
                </c:pt>
                <c:pt idx="5100">
                  <c:v>-208.4</c:v>
                </c:pt>
                <c:pt idx="5101">
                  <c:v>-208.5</c:v>
                </c:pt>
                <c:pt idx="5102">
                  <c:v>-208.60000000000002</c:v>
                </c:pt>
                <c:pt idx="5103">
                  <c:v>-208.70000000000002</c:v>
                </c:pt>
                <c:pt idx="5104">
                  <c:v>-208.8</c:v>
                </c:pt>
                <c:pt idx="5105">
                  <c:v>-208.9</c:v>
                </c:pt>
                <c:pt idx="5106">
                  <c:v>-209</c:v>
                </c:pt>
                <c:pt idx="5107">
                  <c:v>-209.10000000000002</c:v>
                </c:pt>
                <c:pt idx="5108">
                  <c:v>-209.20000000000002</c:v>
                </c:pt>
                <c:pt idx="5109">
                  <c:v>-209.3</c:v>
                </c:pt>
                <c:pt idx="5110">
                  <c:v>-209.4</c:v>
                </c:pt>
                <c:pt idx="5111">
                  <c:v>-209.5</c:v>
                </c:pt>
                <c:pt idx="5112">
                  <c:v>-209.60000000000002</c:v>
                </c:pt>
                <c:pt idx="5113">
                  <c:v>-209.70000000000002</c:v>
                </c:pt>
                <c:pt idx="5114">
                  <c:v>-209.8</c:v>
                </c:pt>
                <c:pt idx="5115">
                  <c:v>-209.9</c:v>
                </c:pt>
                <c:pt idx="5116">
                  <c:v>-210</c:v>
                </c:pt>
                <c:pt idx="5117">
                  <c:v>-210.10000000000002</c:v>
                </c:pt>
                <c:pt idx="5118">
                  <c:v>-210.20000000000002</c:v>
                </c:pt>
                <c:pt idx="5119">
                  <c:v>-210.3</c:v>
                </c:pt>
                <c:pt idx="5120">
                  <c:v>-210.40000000000003</c:v>
                </c:pt>
                <c:pt idx="5121">
                  <c:v>-210.5</c:v>
                </c:pt>
                <c:pt idx="5122">
                  <c:v>-210.6</c:v>
                </c:pt>
                <c:pt idx="5123">
                  <c:v>-210.70000000000002</c:v>
                </c:pt>
                <c:pt idx="5124">
                  <c:v>-210.8</c:v>
                </c:pt>
                <c:pt idx="5125">
                  <c:v>-210.90000000000003</c:v>
                </c:pt>
                <c:pt idx="5126">
                  <c:v>-211</c:v>
                </c:pt>
                <c:pt idx="5127">
                  <c:v>-211.1</c:v>
                </c:pt>
                <c:pt idx="5128">
                  <c:v>-211.20000000000002</c:v>
                </c:pt>
                <c:pt idx="5129">
                  <c:v>-211.3</c:v>
                </c:pt>
                <c:pt idx="5130">
                  <c:v>-211.40000000000003</c:v>
                </c:pt>
                <c:pt idx="5131">
                  <c:v>-211.5</c:v>
                </c:pt>
                <c:pt idx="5132">
                  <c:v>-211.6</c:v>
                </c:pt>
                <c:pt idx="5133">
                  <c:v>-211.70000000000002</c:v>
                </c:pt>
                <c:pt idx="5134">
                  <c:v>-211.8</c:v>
                </c:pt>
                <c:pt idx="5135">
                  <c:v>-211.90000000000003</c:v>
                </c:pt>
                <c:pt idx="5136">
                  <c:v>-212</c:v>
                </c:pt>
                <c:pt idx="5137">
                  <c:v>-212.1</c:v>
                </c:pt>
                <c:pt idx="5138">
                  <c:v>-212.20000000000002</c:v>
                </c:pt>
                <c:pt idx="5139">
                  <c:v>-212.3</c:v>
                </c:pt>
                <c:pt idx="5140">
                  <c:v>-212.40000000000003</c:v>
                </c:pt>
                <c:pt idx="5141">
                  <c:v>-212.5</c:v>
                </c:pt>
                <c:pt idx="5142">
                  <c:v>-212.6</c:v>
                </c:pt>
                <c:pt idx="5143">
                  <c:v>-212.70000000000002</c:v>
                </c:pt>
                <c:pt idx="5144">
                  <c:v>-212.8</c:v>
                </c:pt>
                <c:pt idx="5145">
                  <c:v>-212.90000000000003</c:v>
                </c:pt>
                <c:pt idx="5146">
                  <c:v>-213</c:v>
                </c:pt>
                <c:pt idx="5147">
                  <c:v>-213.1</c:v>
                </c:pt>
                <c:pt idx="5148">
                  <c:v>-213.20000000000002</c:v>
                </c:pt>
                <c:pt idx="5149">
                  <c:v>-213.3</c:v>
                </c:pt>
                <c:pt idx="5150">
                  <c:v>-213.40000000000003</c:v>
                </c:pt>
                <c:pt idx="5151">
                  <c:v>-213.5</c:v>
                </c:pt>
                <c:pt idx="5152">
                  <c:v>-213.6</c:v>
                </c:pt>
                <c:pt idx="5153">
                  <c:v>-213.70000000000002</c:v>
                </c:pt>
                <c:pt idx="5154">
                  <c:v>-213.8</c:v>
                </c:pt>
                <c:pt idx="5155">
                  <c:v>-213.90000000000003</c:v>
                </c:pt>
                <c:pt idx="5156">
                  <c:v>-214</c:v>
                </c:pt>
                <c:pt idx="5157">
                  <c:v>-214.1</c:v>
                </c:pt>
                <c:pt idx="5158">
                  <c:v>-214.20000000000002</c:v>
                </c:pt>
                <c:pt idx="5159">
                  <c:v>-214.3</c:v>
                </c:pt>
                <c:pt idx="5160">
                  <c:v>-214.40000000000003</c:v>
                </c:pt>
                <c:pt idx="5161">
                  <c:v>-214.5</c:v>
                </c:pt>
                <c:pt idx="5162">
                  <c:v>-214.6</c:v>
                </c:pt>
                <c:pt idx="5163">
                  <c:v>-214.70000000000002</c:v>
                </c:pt>
                <c:pt idx="5164">
                  <c:v>-214.8</c:v>
                </c:pt>
                <c:pt idx="5165">
                  <c:v>-214.90000000000003</c:v>
                </c:pt>
                <c:pt idx="5166">
                  <c:v>-215</c:v>
                </c:pt>
                <c:pt idx="5167">
                  <c:v>-215.1</c:v>
                </c:pt>
                <c:pt idx="5168">
                  <c:v>-215.20000000000002</c:v>
                </c:pt>
                <c:pt idx="5169">
                  <c:v>-215.3</c:v>
                </c:pt>
                <c:pt idx="5170">
                  <c:v>-215.40000000000003</c:v>
                </c:pt>
                <c:pt idx="5171">
                  <c:v>-215.5</c:v>
                </c:pt>
                <c:pt idx="5172">
                  <c:v>-215.6</c:v>
                </c:pt>
                <c:pt idx="5173">
                  <c:v>-215.70000000000002</c:v>
                </c:pt>
                <c:pt idx="5174">
                  <c:v>-215.8</c:v>
                </c:pt>
                <c:pt idx="5175">
                  <c:v>-215.90000000000003</c:v>
                </c:pt>
                <c:pt idx="5176">
                  <c:v>-216</c:v>
                </c:pt>
                <c:pt idx="5177">
                  <c:v>-216.1</c:v>
                </c:pt>
                <c:pt idx="5178">
                  <c:v>-216.20000000000002</c:v>
                </c:pt>
                <c:pt idx="5179">
                  <c:v>-216.3</c:v>
                </c:pt>
                <c:pt idx="5180">
                  <c:v>-216.40000000000003</c:v>
                </c:pt>
                <c:pt idx="5181">
                  <c:v>-216.5</c:v>
                </c:pt>
                <c:pt idx="5182">
                  <c:v>-216.6</c:v>
                </c:pt>
                <c:pt idx="5183">
                  <c:v>-216.70000000000002</c:v>
                </c:pt>
                <c:pt idx="5184">
                  <c:v>-216.8</c:v>
                </c:pt>
                <c:pt idx="5185">
                  <c:v>-216.9</c:v>
                </c:pt>
                <c:pt idx="5186">
                  <c:v>-217.00000000000003</c:v>
                </c:pt>
                <c:pt idx="5187">
                  <c:v>-217.1</c:v>
                </c:pt>
                <c:pt idx="5188">
                  <c:v>-217.20000000000002</c:v>
                </c:pt>
                <c:pt idx="5189">
                  <c:v>-217.3</c:v>
                </c:pt>
                <c:pt idx="5190">
                  <c:v>-217.4</c:v>
                </c:pt>
                <c:pt idx="5191">
                  <c:v>-217.50000000000003</c:v>
                </c:pt>
                <c:pt idx="5192">
                  <c:v>-217.6</c:v>
                </c:pt>
                <c:pt idx="5193">
                  <c:v>-217.70000000000002</c:v>
                </c:pt>
                <c:pt idx="5194">
                  <c:v>-217.8</c:v>
                </c:pt>
                <c:pt idx="5195">
                  <c:v>-217.9</c:v>
                </c:pt>
                <c:pt idx="5196">
                  <c:v>-218.00000000000003</c:v>
                </c:pt>
                <c:pt idx="5197">
                  <c:v>-218.1</c:v>
                </c:pt>
                <c:pt idx="5198">
                  <c:v>-218.20000000000002</c:v>
                </c:pt>
                <c:pt idx="5199">
                  <c:v>-218.3</c:v>
                </c:pt>
                <c:pt idx="5200">
                  <c:v>-218.4</c:v>
                </c:pt>
                <c:pt idx="5201">
                  <c:v>-218.50000000000003</c:v>
                </c:pt>
                <c:pt idx="5202">
                  <c:v>-218.6</c:v>
                </c:pt>
                <c:pt idx="5203">
                  <c:v>-218.70000000000002</c:v>
                </c:pt>
                <c:pt idx="5204">
                  <c:v>-218.8</c:v>
                </c:pt>
                <c:pt idx="5205">
                  <c:v>-218.9</c:v>
                </c:pt>
                <c:pt idx="5206">
                  <c:v>-219.00000000000003</c:v>
                </c:pt>
                <c:pt idx="5207">
                  <c:v>-219.1</c:v>
                </c:pt>
                <c:pt idx="5208">
                  <c:v>-219.20000000000002</c:v>
                </c:pt>
                <c:pt idx="5209">
                  <c:v>-219.3</c:v>
                </c:pt>
                <c:pt idx="5210">
                  <c:v>-219.4</c:v>
                </c:pt>
                <c:pt idx="5211">
                  <c:v>-219.50000000000003</c:v>
                </c:pt>
                <c:pt idx="5212">
                  <c:v>-219.6</c:v>
                </c:pt>
                <c:pt idx="5213">
                  <c:v>-219.70000000000002</c:v>
                </c:pt>
                <c:pt idx="5214">
                  <c:v>-219.8</c:v>
                </c:pt>
                <c:pt idx="5215">
                  <c:v>-219.9</c:v>
                </c:pt>
                <c:pt idx="5216">
                  <c:v>-220.00000000000003</c:v>
                </c:pt>
                <c:pt idx="5217">
                  <c:v>-220.1</c:v>
                </c:pt>
                <c:pt idx="5218">
                  <c:v>-220.20000000000002</c:v>
                </c:pt>
                <c:pt idx="5219">
                  <c:v>-220.3</c:v>
                </c:pt>
                <c:pt idx="5220">
                  <c:v>-220.4</c:v>
                </c:pt>
                <c:pt idx="5221">
                  <c:v>-220.50000000000003</c:v>
                </c:pt>
                <c:pt idx="5222">
                  <c:v>-220.6</c:v>
                </c:pt>
                <c:pt idx="5223">
                  <c:v>-220.70000000000002</c:v>
                </c:pt>
                <c:pt idx="5224">
                  <c:v>-220.8</c:v>
                </c:pt>
                <c:pt idx="5225">
                  <c:v>-220.9</c:v>
                </c:pt>
                <c:pt idx="5226">
                  <c:v>-221.00000000000003</c:v>
                </c:pt>
                <c:pt idx="5227">
                  <c:v>-221.1</c:v>
                </c:pt>
                <c:pt idx="5228">
                  <c:v>-221.20000000000002</c:v>
                </c:pt>
                <c:pt idx="5229">
                  <c:v>-221.3</c:v>
                </c:pt>
                <c:pt idx="5230">
                  <c:v>-221.4</c:v>
                </c:pt>
                <c:pt idx="5231">
                  <c:v>-221.50000000000003</c:v>
                </c:pt>
                <c:pt idx="5232">
                  <c:v>-221.6</c:v>
                </c:pt>
                <c:pt idx="5233">
                  <c:v>-221.70000000000002</c:v>
                </c:pt>
                <c:pt idx="5234">
                  <c:v>-221.8</c:v>
                </c:pt>
                <c:pt idx="5235">
                  <c:v>-221.9</c:v>
                </c:pt>
                <c:pt idx="5236">
                  <c:v>-222.00000000000003</c:v>
                </c:pt>
                <c:pt idx="5237">
                  <c:v>-222.1</c:v>
                </c:pt>
                <c:pt idx="5238">
                  <c:v>-222.20000000000002</c:v>
                </c:pt>
                <c:pt idx="5239">
                  <c:v>-222.3</c:v>
                </c:pt>
                <c:pt idx="5240">
                  <c:v>-222.4</c:v>
                </c:pt>
                <c:pt idx="5241">
                  <c:v>-222.50000000000003</c:v>
                </c:pt>
                <c:pt idx="5242">
                  <c:v>-222.60000000000002</c:v>
                </c:pt>
                <c:pt idx="5243">
                  <c:v>-222.7</c:v>
                </c:pt>
                <c:pt idx="5244">
                  <c:v>-222.8</c:v>
                </c:pt>
                <c:pt idx="5245">
                  <c:v>-222.9</c:v>
                </c:pt>
                <c:pt idx="5246">
                  <c:v>-223.00000000000003</c:v>
                </c:pt>
                <c:pt idx="5247">
                  <c:v>-223.10000000000002</c:v>
                </c:pt>
                <c:pt idx="5248">
                  <c:v>-223.2</c:v>
                </c:pt>
                <c:pt idx="5249">
                  <c:v>-223.3</c:v>
                </c:pt>
                <c:pt idx="5250">
                  <c:v>-223.4</c:v>
                </c:pt>
                <c:pt idx="5251">
                  <c:v>-223.50000000000003</c:v>
                </c:pt>
                <c:pt idx="5252">
                  <c:v>-223.60000000000002</c:v>
                </c:pt>
                <c:pt idx="5253">
                  <c:v>-223.7</c:v>
                </c:pt>
                <c:pt idx="5254">
                  <c:v>-223.8</c:v>
                </c:pt>
                <c:pt idx="5255">
                  <c:v>-223.9</c:v>
                </c:pt>
                <c:pt idx="5256">
                  <c:v>-224.00000000000003</c:v>
                </c:pt>
                <c:pt idx="5257">
                  <c:v>-224.10000000000002</c:v>
                </c:pt>
                <c:pt idx="5258">
                  <c:v>-224.2</c:v>
                </c:pt>
                <c:pt idx="5259">
                  <c:v>-224.3</c:v>
                </c:pt>
                <c:pt idx="5260">
                  <c:v>-224.4</c:v>
                </c:pt>
                <c:pt idx="5261">
                  <c:v>-224.50000000000003</c:v>
                </c:pt>
                <c:pt idx="5262">
                  <c:v>-224.60000000000002</c:v>
                </c:pt>
                <c:pt idx="5263">
                  <c:v>-224.7</c:v>
                </c:pt>
                <c:pt idx="5264">
                  <c:v>-224.8</c:v>
                </c:pt>
                <c:pt idx="5265">
                  <c:v>-224.9</c:v>
                </c:pt>
                <c:pt idx="5266">
                  <c:v>-225.00000000000003</c:v>
                </c:pt>
                <c:pt idx="5267">
                  <c:v>-225.10000000000002</c:v>
                </c:pt>
                <c:pt idx="5268">
                  <c:v>-225.2</c:v>
                </c:pt>
                <c:pt idx="5269">
                  <c:v>-225.3</c:v>
                </c:pt>
                <c:pt idx="5270">
                  <c:v>-225.4</c:v>
                </c:pt>
                <c:pt idx="5271">
                  <c:v>-225.50000000000003</c:v>
                </c:pt>
                <c:pt idx="5272">
                  <c:v>-225.60000000000002</c:v>
                </c:pt>
                <c:pt idx="5273">
                  <c:v>-225.7</c:v>
                </c:pt>
                <c:pt idx="5274">
                  <c:v>-225.8</c:v>
                </c:pt>
                <c:pt idx="5275">
                  <c:v>-225.9</c:v>
                </c:pt>
                <c:pt idx="5276">
                  <c:v>-226.00000000000003</c:v>
                </c:pt>
                <c:pt idx="5277">
                  <c:v>-226.10000000000002</c:v>
                </c:pt>
                <c:pt idx="5278">
                  <c:v>-226.2</c:v>
                </c:pt>
                <c:pt idx="5279">
                  <c:v>-226.3</c:v>
                </c:pt>
                <c:pt idx="5280">
                  <c:v>-226.4</c:v>
                </c:pt>
                <c:pt idx="5281">
                  <c:v>-226.50000000000003</c:v>
                </c:pt>
                <c:pt idx="5282">
                  <c:v>-226.60000000000002</c:v>
                </c:pt>
                <c:pt idx="5283">
                  <c:v>-226.7</c:v>
                </c:pt>
                <c:pt idx="5284">
                  <c:v>-226.8</c:v>
                </c:pt>
                <c:pt idx="5285">
                  <c:v>-226.9</c:v>
                </c:pt>
                <c:pt idx="5286">
                  <c:v>-227.00000000000003</c:v>
                </c:pt>
                <c:pt idx="5287">
                  <c:v>-227.10000000000002</c:v>
                </c:pt>
                <c:pt idx="5288">
                  <c:v>-227.2</c:v>
                </c:pt>
                <c:pt idx="5289">
                  <c:v>-227.3</c:v>
                </c:pt>
                <c:pt idx="5290">
                  <c:v>-227.4</c:v>
                </c:pt>
                <c:pt idx="5291">
                  <c:v>-227.50000000000003</c:v>
                </c:pt>
                <c:pt idx="5292">
                  <c:v>-227.60000000000002</c:v>
                </c:pt>
                <c:pt idx="5293">
                  <c:v>-227.7</c:v>
                </c:pt>
                <c:pt idx="5294">
                  <c:v>-227.8</c:v>
                </c:pt>
                <c:pt idx="5295">
                  <c:v>-227.9</c:v>
                </c:pt>
                <c:pt idx="5296">
                  <c:v>-228.00000000000003</c:v>
                </c:pt>
                <c:pt idx="5297">
                  <c:v>-228.10000000000002</c:v>
                </c:pt>
                <c:pt idx="5298">
                  <c:v>-228.2</c:v>
                </c:pt>
                <c:pt idx="5299">
                  <c:v>-228.3</c:v>
                </c:pt>
                <c:pt idx="5300">
                  <c:v>-228.4</c:v>
                </c:pt>
                <c:pt idx="5301">
                  <c:v>-228.50000000000003</c:v>
                </c:pt>
                <c:pt idx="5302">
                  <c:v>-228.60000000000002</c:v>
                </c:pt>
                <c:pt idx="5303">
                  <c:v>-228.7</c:v>
                </c:pt>
                <c:pt idx="5304">
                  <c:v>-228.8</c:v>
                </c:pt>
                <c:pt idx="5305">
                  <c:v>-228.9</c:v>
                </c:pt>
                <c:pt idx="5306">
                  <c:v>-229</c:v>
                </c:pt>
                <c:pt idx="5307">
                  <c:v>-229.10000000000002</c:v>
                </c:pt>
                <c:pt idx="5308">
                  <c:v>-229.20000000000002</c:v>
                </c:pt>
                <c:pt idx="5309">
                  <c:v>-229.3</c:v>
                </c:pt>
                <c:pt idx="5310">
                  <c:v>-229.4</c:v>
                </c:pt>
                <c:pt idx="5311">
                  <c:v>-229.5</c:v>
                </c:pt>
                <c:pt idx="5312">
                  <c:v>-229.60000000000002</c:v>
                </c:pt>
                <c:pt idx="5313">
                  <c:v>-229.70000000000002</c:v>
                </c:pt>
                <c:pt idx="5314">
                  <c:v>-229.8</c:v>
                </c:pt>
                <c:pt idx="5315">
                  <c:v>-229.9</c:v>
                </c:pt>
                <c:pt idx="5316">
                  <c:v>-230</c:v>
                </c:pt>
                <c:pt idx="5317">
                  <c:v>-230.10000000000002</c:v>
                </c:pt>
                <c:pt idx="5318">
                  <c:v>-230.20000000000002</c:v>
                </c:pt>
                <c:pt idx="5319">
                  <c:v>-230.3</c:v>
                </c:pt>
                <c:pt idx="5320">
                  <c:v>-230.4</c:v>
                </c:pt>
                <c:pt idx="5321">
                  <c:v>-230.5</c:v>
                </c:pt>
                <c:pt idx="5322">
                  <c:v>-230.60000000000002</c:v>
                </c:pt>
                <c:pt idx="5323">
                  <c:v>-230.70000000000002</c:v>
                </c:pt>
                <c:pt idx="5324">
                  <c:v>-230.8</c:v>
                </c:pt>
                <c:pt idx="5325">
                  <c:v>-230.9</c:v>
                </c:pt>
                <c:pt idx="5326">
                  <c:v>-231</c:v>
                </c:pt>
                <c:pt idx="5327">
                  <c:v>-231.10000000000002</c:v>
                </c:pt>
                <c:pt idx="5328">
                  <c:v>-231.20000000000002</c:v>
                </c:pt>
                <c:pt idx="5329">
                  <c:v>-231.3</c:v>
                </c:pt>
                <c:pt idx="5330">
                  <c:v>-231.4</c:v>
                </c:pt>
                <c:pt idx="5331">
                  <c:v>-231.5</c:v>
                </c:pt>
                <c:pt idx="5332">
                  <c:v>-231.60000000000002</c:v>
                </c:pt>
                <c:pt idx="5333">
                  <c:v>-231.70000000000002</c:v>
                </c:pt>
                <c:pt idx="5334">
                  <c:v>-231.8</c:v>
                </c:pt>
                <c:pt idx="5335">
                  <c:v>-231.9</c:v>
                </c:pt>
                <c:pt idx="5336">
                  <c:v>-232</c:v>
                </c:pt>
                <c:pt idx="5337">
                  <c:v>-232.10000000000002</c:v>
                </c:pt>
                <c:pt idx="5338">
                  <c:v>-232.20000000000002</c:v>
                </c:pt>
                <c:pt idx="5339">
                  <c:v>-232.3</c:v>
                </c:pt>
                <c:pt idx="5340">
                  <c:v>-232.4</c:v>
                </c:pt>
                <c:pt idx="5341">
                  <c:v>-232.5</c:v>
                </c:pt>
                <c:pt idx="5342">
                  <c:v>-232.60000000000002</c:v>
                </c:pt>
                <c:pt idx="5343">
                  <c:v>-232.70000000000002</c:v>
                </c:pt>
                <c:pt idx="5344">
                  <c:v>-232.8</c:v>
                </c:pt>
                <c:pt idx="5345">
                  <c:v>-232.9</c:v>
                </c:pt>
                <c:pt idx="5346">
                  <c:v>-233</c:v>
                </c:pt>
                <c:pt idx="5347">
                  <c:v>-233.10000000000002</c:v>
                </c:pt>
                <c:pt idx="5348">
                  <c:v>-233.20000000000002</c:v>
                </c:pt>
                <c:pt idx="5349">
                  <c:v>-233.3</c:v>
                </c:pt>
                <c:pt idx="5350">
                  <c:v>-233.4</c:v>
                </c:pt>
                <c:pt idx="5351">
                  <c:v>-233.5</c:v>
                </c:pt>
                <c:pt idx="5352">
                  <c:v>-233.60000000000002</c:v>
                </c:pt>
                <c:pt idx="5353">
                  <c:v>-233.70000000000002</c:v>
                </c:pt>
                <c:pt idx="5354">
                  <c:v>-233.8</c:v>
                </c:pt>
                <c:pt idx="5355">
                  <c:v>-233.9</c:v>
                </c:pt>
                <c:pt idx="5356">
                  <c:v>-234</c:v>
                </c:pt>
                <c:pt idx="5357">
                  <c:v>-234.10000000000002</c:v>
                </c:pt>
                <c:pt idx="5358">
                  <c:v>-234.20000000000002</c:v>
                </c:pt>
                <c:pt idx="5359">
                  <c:v>-234.3</c:v>
                </c:pt>
                <c:pt idx="5360">
                  <c:v>-234.4</c:v>
                </c:pt>
                <c:pt idx="5361">
                  <c:v>-234.5</c:v>
                </c:pt>
                <c:pt idx="5362">
                  <c:v>-234.60000000000002</c:v>
                </c:pt>
                <c:pt idx="5363">
                  <c:v>-234.70000000000002</c:v>
                </c:pt>
                <c:pt idx="5364">
                  <c:v>-234.8</c:v>
                </c:pt>
                <c:pt idx="5365">
                  <c:v>-234.9</c:v>
                </c:pt>
                <c:pt idx="5366">
                  <c:v>-235</c:v>
                </c:pt>
                <c:pt idx="5367">
                  <c:v>-235.10000000000002</c:v>
                </c:pt>
                <c:pt idx="5368">
                  <c:v>-235.20000000000002</c:v>
                </c:pt>
                <c:pt idx="5369">
                  <c:v>-235.3</c:v>
                </c:pt>
                <c:pt idx="5370">
                  <c:v>-235.4</c:v>
                </c:pt>
                <c:pt idx="5371">
                  <c:v>-235.5</c:v>
                </c:pt>
                <c:pt idx="5372">
                  <c:v>-235.60000000000002</c:v>
                </c:pt>
                <c:pt idx="5373">
                  <c:v>-235.70000000000002</c:v>
                </c:pt>
                <c:pt idx="5374">
                  <c:v>-235.8</c:v>
                </c:pt>
                <c:pt idx="5375">
                  <c:v>-235.9</c:v>
                </c:pt>
                <c:pt idx="5376">
                  <c:v>-236</c:v>
                </c:pt>
                <c:pt idx="5377">
                  <c:v>-236.10000000000002</c:v>
                </c:pt>
                <c:pt idx="5378">
                  <c:v>-236.20000000000002</c:v>
                </c:pt>
                <c:pt idx="5379">
                  <c:v>-236.3</c:v>
                </c:pt>
                <c:pt idx="5380">
                  <c:v>-236.4</c:v>
                </c:pt>
                <c:pt idx="5381">
                  <c:v>-236.5</c:v>
                </c:pt>
                <c:pt idx="5382">
                  <c:v>-236.60000000000002</c:v>
                </c:pt>
                <c:pt idx="5383">
                  <c:v>-236.70000000000002</c:v>
                </c:pt>
                <c:pt idx="5384">
                  <c:v>-236.8</c:v>
                </c:pt>
                <c:pt idx="5385">
                  <c:v>-236.9</c:v>
                </c:pt>
                <c:pt idx="5386">
                  <c:v>-237</c:v>
                </c:pt>
                <c:pt idx="5387">
                  <c:v>-237.10000000000002</c:v>
                </c:pt>
                <c:pt idx="5388">
                  <c:v>-237.20000000000002</c:v>
                </c:pt>
                <c:pt idx="5389">
                  <c:v>-237.3</c:v>
                </c:pt>
                <c:pt idx="5390">
                  <c:v>-237.4</c:v>
                </c:pt>
                <c:pt idx="5391">
                  <c:v>-237.5</c:v>
                </c:pt>
                <c:pt idx="5392">
                  <c:v>-237.60000000000002</c:v>
                </c:pt>
                <c:pt idx="5393">
                  <c:v>-237.70000000000002</c:v>
                </c:pt>
                <c:pt idx="5394">
                  <c:v>-237.8</c:v>
                </c:pt>
                <c:pt idx="5395">
                  <c:v>-237.9</c:v>
                </c:pt>
                <c:pt idx="5396">
                  <c:v>-238</c:v>
                </c:pt>
                <c:pt idx="5397">
                  <c:v>-238.10000000000002</c:v>
                </c:pt>
                <c:pt idx="5398">
                  <c:v>-238.20000000000002</c:v>
                </c:pt>
                <c:pt idx="5399">
                  <c:v>-238.3</c:v>
                </c:pt>
                <c:pt idx="5400">
                  <c:v>-238.4</c:v>
                </c:pt>
                <c:pt idx="5401">
                  <c:v>-238.5</c:v>
                </c:pt>
                <c:pt idx="5402">
                  <c:v>-238.60000000000002</c:v>
                </c:pt>
                <c:pt idx="5403">
                  <c:v>-238.70000000000002</c:v>
                </c:pt>
                <c:pt idx="5404">
                  <c:v>-238.8</c:v>
                </c:pt>
                <c:pt idx="5405">
                  <c:v>-238.9</c:v>
                </c:pt>
                <c:pt idx="5406">
                  <c:v>-239</c:v>
                </c:pt>
                <c:pt idx="5407">
                  <c:v>-239.10000000000002</c:v>
                </c:pt>
                <c:pt idx="5408">
                  <c:v>-239.20000000000002</c:v>
                </c:pt>
                <c:pt idx="5409">
                  <c:v>-239.3</c:v>
                </c:pt>
                <c:pt idx="5410">
                  <c:v>-239.4</c:v>
                </c:pt>
                <c:pt idx="5411">
                  <c:v>-239.5</c:v>
                </c:pt>
                <c:pt idx="5412">
                  <c:v>-239.60000000000002</c:v>
                </c:pt>
                <c:pt idx="5413">
                  <c:v>-239.70000000000002</c:v>
                </c:pt>
                <c:pt idx="5414">
                  <c:v>-239.8</c:v>
                </c:pt>
                <c:pt idx="5415">
                  <c:v>-239.9</c:v>
                </c:pt>
                <c:pt idx="5416">
                  <c:v>-240</c:v>
                </c:pt>
                <c:pt idx="5417">
                  <c:v>-240.10000000000002</c:v>
                </c:pt>
                <c:pt idx="5418">
                  <c:v>-240.20000000000002</c:v>
                </c:pt>
                <c:pt idx="5419">
                  <c:v>-240.3</c:v>
                </c:pt>
                <c:pt idx="5420">
                  <c:v>-240.4</c:v>
                </c:pt>
                <c:pt idx="5421">
                  <c:v>-240.5</c:v>
                </c:pt>
                <c:pt idx="5422">
                  <c:v>-240.60000000000002</c:v>
                </c:pt>
                <c:pt idx="5423">
                  <c:v>-240.70000000000002</c:v>
                </c:pt>
                <c:pt idx="5424">
                  <c:v>-240.8</c:v>
                </c:pt>
                <c:pt idx="5425">
                  <c:v>-240.9</c:v>
                </c:pt>
                <c:pt idx="5426">
                  <c:v>-241</c:v>
                </c:pt>
                <c:pt idx="5427">
                  <c:v>-241.10000000000002</c:v>
                </c:pt>
                <c:pt idx="5428">
                  <c:v>-241.20000000000002</c:v>
                </c:pt>
                <c:pt idx="5429">
                  <c:v>-241.3</c:v>
                </c:pt>
                <c:pt idx="5430">
                  <c:v>-241.4</c:v>
                </c:pt>
                <c:pt idx="5431">
                  <c:v>-241.5</c:v>
                </c:pt>
                <c:pt idx="5432">
                  <c:v>-241.6</c:v>
                </c:pt>
                <c:pt idx="5433">
                  <c:v>-241.70000000000002</c:v>
                </c:pt>
                <c:pt idx="5434">
                  <c:v>-241.8</c:v>
                </c:pt>
                <c:pt idx="5435">
                  <c:v>-241.90000000000003</c:v>
                </c:pt>
                <c:pt idx="5436">
                  <c:v>-242</c:v>
                </c:pt>
                <c:pt idx="5437">
                  <c:v>-242.1</c:v>
                </c:pt>
                <c:pt idx="5438">
                  <c:v>-242.20000000000002</c:v>
                </c:pt>
                <c:pt idx="5439">
                  <c:v>-242.3</c:v>
                </c:pt>
                <c:pt idx="5440">
                  <c:v>-242.40000000000003</c:v>
                </c:pt>
                <c:pt idx="5441">
                  <c:v>-242.5</c:v>
                </c:pt>
                <c:pt idx="5442">
                  <c:v>-242.6</c:v>
                </c:pt>
                <c:pt idx="5443">
                  <c:v>-242.70000000000002</c:v>
                </c:pt>
                <c:pt idx="5444">
                  <c:v>-242.8</c:v>
                </c:pt>
                <c:pt idx="5445">
                  <c:v>-242.90000000000003</c:v>
                </c:pt>
                <c:pt idx="5446">
                  <c:v>-243</c:v>
                </c:pt>
                <c:pt idx="5447">
                  <c:v>-243.1</c:v>
                </c:pt>
                <c:pt idx="5448">
                  <c:v>-243.20000000000002</c:v>
                </c:pt>
                <c:pt idx="5449">
                  <c:v>-243.3</c:v>
                </c:pt>
                <c:pt idx="5450">
                  <c:v>-243.40000000000003</c:v>
                </c:pt>
                <c:pt idx="5451">
                  <c:v>-243.5</c:v>
                </c:pt>
                <c:pt idx="5452">
                  <c:v>-243.6</c:v>
                </c:pt>
                <c:pt idx="5453">
                  <c:v>-243.70000000000002</c:v>
                </c:pt>
                <c:pt idx="5454">
                  <c:v>-243.8</c:v>
                </c:pt>
                <c:pt idx="5455">
                  <c:v>-243.90000000000003</c:v>
                </c:pt>
                <c:pt idx="5456">
                  <c:v>-244</c:v>
                </c:pt>
                <c:pt idx="5457">
                  <c:v>-244.1</c:v>
                </c:pt>
                <c:pt idx="5458">
                  <c:v>-244.20000000000002</c:v>
                </c:pt>
                <c:pt idx="5459">
                  <c:v>-244.3</c:v>
                </c:pt>
                <c:pt idx="5460">
                  <c:v>-244.40000000000003</c:v>
                </c:pt>
                <c:pt idx="5461">
                  <c:v>-244.5</c:v>
                </c:pt>
                <c:pt idx="5462">
                  <c:v>-244.6</c:v>
                </c:pt>
                <c:pt idx="5463">
                  <c:v>-244.70000000000002</c:v>
                </c:pt>
                <c:pt idx="5464">
                  <c:v>-244.8</c:v>
                </c:pt>
                <c:pt idx="5465">
                  <c:v>-244.90000000000003</c:v>
                </c:pt>
                <c:pt idx="5466">
                  <c:v>-245</c:v>
                </c:pt>
                <c:pt idx="5467">
                  <c:v>-245.1</c:v>
                </c:pt>
                <c:pt idx="5468">
                  <c:v>-245.20000000000002</c:v>
                </c:pt>
                <c:pt idx="5469">
                  <c:v>-245.3</c:v>
                </c:pt>
                <c:pt idx="5470">
                  <c:v>-245.40000000000003</c:v>
                </c:pt>
                <c:pt idx="5471">
                  <c:v>-245.5</c:v>
                </c:pt>
                <c:pt idx="5472">
                  <c:v>-245.6</c:v>
                </c:pt>
                <c:pt idx="5473">
                  <c:v>-245.70000000000002</c:v>
                </c:pt>
                <c:pt idx="5474">
                  <c:v>-245.8</c:v>
                </c:pt>
                <c:pt idx="5475">
                  <c:v>-245.90000000000003</c:v>
                </c:pt>
                <c:pt idx="5476">
                  <c:v>-246</c:v>
                </c:pt>
                <c:pt idx="5477">
                  <c:v>-246.1</c:v>
                </c:pt>
                <c:pt idx="5478">
                  <c:v>-246.20000000000002</c:v>
                </c:pt>
                <c:pt idx="5479">
                  <c:v>-246.3</c:v>
                </c:pt>
                <c:pt idx="5480">
                  <c:v>-246.40000000000003</c:v>
                </c:pt>
                <c:pt idx="5481">
                  <c:v>-246.5</c:v>
                </c:pt>
                <c:pt idx="5482">
                  <c:v>-246.6</c:v>
                </c:pt>
                <c:pt idx="5483">
                  <c:v>-246.70000000000002</c:v>
                </c:pt>
                <c:pt idx="5484">
                  <c:v>-246.8</c:v>
                </c:pt>
                <c:pt idx="5485">
                  <c:v>-246.90000000000003</c:v>
                </c:pt>
                <c:pt idx="5486">
                  <c:v>-247</c:v>
                </c:pt>
                <c:pt idx="5487">
                  <c:v>-247.1</c:v>
                </c:pt>
                <c:pt idx="5488">
                  <c:v>-247.20000000000002</c:v>
                </c:pt>
                <c:pt idx="5489">
                  <c:v>-247.3</c:v>
                </c:pt>
                <c:pt idx="5490">
                  <c:v>-247.40000000000003</c:v>
                </c:pt>
                <c:pt idx="5491">
                  <c:v>-247.5</c:v>
                </c:pt>
                <c:pt idx="5492">
                  <c:v>-247.6</c:v>
                </c:pt>
                <c:pt idx="5493">
                  <c:v>-247.70000000000002</c:v>
                </c:pt>
                <c:pt idx="5494">
                  <c:v>-247.8</c:v>
                </c:pt>
                <c:pt idx="5495">
                  <c:v>-247.9</c:v>
                </c:pt>
                <c:pt idx="5496">
                  <c:v>-248.00000000000003</c:v>
                </c:pt>
                <c:pt idx="5497">
                  <c:v>-248.1</c:v>
                </c:pt>
                <c:pt idx="5498">
                  <c:v>-248.20000000000002</c:v>
                </c:pt>
                <c:pt idx="5499">
                  <c:v>-248.3</c:v>
                </c:pt>
                <c:pt idx="5500">
                  <c:v>-248.4</c:v>
                </c:pt>
                <c:pt idx="5501">
                  <c:v>-248.50000000000003</c:v>
                </c:pt>
                <c:pt idx="5502">
                  <c:v>-248.6</c:v>
                </c:pt>
                <c:pt idx="5503">
                  <c:v>-248.70000000000002</c:v>
                </c:pt>
                <c:pt idx="5504">
                  <c:v>-248.8</c:v>
                </c:pt>
                <c:pt idx="5505">
                  <c:v>-248.9</c:v>
                </c:pt>
                <c:pt idx="5506">
                  <c:v>-249.00000000000003</c:v>
                </c:pt>
                <c:pt idx="5507">
                  <c:v>-249.1</c:v>
                </c:pt>
                <c:pt idx="5508">
                  <c:v>-249.20000000000002</c:v>
                </c:pt>
                <c:pt idx="5509">
                  <c:v>-249.3</c:v>
                </c:pt>
                <c:pt idx="5510">
                  <c:v>-249.4</c:v>
                </c:pt>
                <c:pt idx="5511">
                  <c:v>-249.50000000000003</c:v>
                </c:pt>
                <c:pt idx="5512">
                  <c:v>-249.6</c:v>
                </c:pt>
                <c:pt idx="5513">
                  <c:v>-249.70000000000002</c:v>
                </c:pt>
                <c:pt idx="5514">
                  <c:v>-249.8</c:v>
                </c:pt>
                <c:pt idx="5515">
                  <c:v>-249.9</c:v>
                </c:pt>
                <c:pt idx="5516">
                  <c:v>-250.00000000000003</c:v>
                </c:pt>
                <c:pt idx="5517">
                  <c:v>-250.1</c:v>
                </c:pt>
                <c:pt idx="5518">
                  <c:v>-250.20000000000002</c:v>
                </c:pt>
                <c:pt idx="5519">
                  <c:v>-250.3</c:v>
                </c:pt>
                <c:pt idx="5520">
                  <c:v>-250.4</c:v>
                </c:pt>
                <c:pt idx="5521">
                  <c:v>-250.50000000000003</c:v>
                </c:pt>
                <c:pt idx="5522">
                  <c:v>-250.6</c:v>
                </c:pt>
                <c:pt idx="5523">
                  <c:v>-250.70000000000002</c:v>
                </c:pt>
                <c:pt idx="5524">
                  <c:v>-250.8</c:v>
                </c:pt>
                <c:pt idx="5525">
                  <c:v>-250.9</c:v>
                </c:pt>
                <c:pt idx="5526">
                  <c:v>-251</c:v>
                </c:pt>
                <c:pt idx="5527">
                  <c:v>-251.10000000000002</c:v>
                </c:pt>
                <c:pt idx="5528">
                  <c:v>-251.20000000000002</c:v>
                </c:pt>
                <c:pt idx="5529">
                  <c:v>-251.3</c:v>
                </c:pt>
                <c:pt idx="5530">
                  <c:v>-251.4</c:v>
                </c:pt>
                <c:pt idx="5531">
                  <c:v>-251.5</c:v>
                </c:pt>
                <c:pt idx="5532">
                  <c:v>-251.60000000000002</c:v>
                </c:pt>
                <c:pt idx="5533">
                  <c:v>-251.70000000000002</c:v>
                </c:pt>
                <c:pt idx="5534">
                  <c:v>-251.8</c:v>
                </c:pt>
                <c:pt idx="5535">
                  <c:v>-251.9</c:v>
                </c:pt>
                <c:pt idx="5536">
                  <c:v>-252</c:v>
                </c:pt>
                <c:pt idx="5537">
                  <c:v>-252.10000000000002</c:v>
                </c:pt>
                <c:pt idx="5538">
                  <c:v>-252.20000000000002</c:v>
                </c:pt>
                <c:pt idx="5539">
                  <c:v>-252.3</c:v>
                </c:pt>
                <c:pt idx="5540">
                  <c:v>-252.4</c:v>
                </c:pt>
                <c:pt idx="5541">
                  <c:v>-252.5</c:v>
                </c:pt>
                <c:pt idx="5542">
                  <c:v>-252.60000000000002</c:v>
                </c:pt>
                <c:pt idx="5543">
                  <c:v>-252.70000000000002</c:v>
                </c:pt>
                <c:pt idx="5544">
                  <c:v>-252.8</c:v>
                </c:pt>
                <c:pt idx="5545">
                  <c:v>-252.9</c:v>
                </c:pt>
                <c:pt idx="5546">
                  <c:v>-253</c:v>
                </c:pt>
                <c:pt idx="5547">
                  <c:v>-253.10000000000002</c:v>
                </c:pt>
                <c:pt idx="5548">
                  <c:v>-253.20000000000002</c:v>
                </c:pt>
                <c:pt idx="5549">
                  <c:v>-253.3</c:v>
                </c:pt>
                <c:pt idx="5550">
                  <c:v>-253.4</c:v>
                </c:pt>
                <c:pt idx="5551">
                  <c:v>-253.5</c:v>
                </c:pt>
                <c:pt idx="5552">
                  <c:v>-253.60000000000002</c:v>
                </c:pt>
                <c:pt idx="5553">
                  <c:v>-253.70000000000002</c:v>
                </c:pt>
                <c:pt idx="5554">
                  <c:v>-253.8</c:v>
                </c:pt>
                <c:pt idx="5555">
                  <c:v>-253.9</c:v>
                </c:pt>
                <c:pt idx="5556">
                  <c:v>-254</c:v>
                </c:pt>
                <c:pt idx="5557">
                  <c:v>-254.10000000000002</c:v>
                </c:pt>
                <c:pt idx="5558">
                  <c:v>-254.20000000000002</c:v>
                </c:pt>
                <c:pt idx="5559">
                  <c:v>-254.3</c:v>
                </c:pt>
                <c:pt idx="5560">
                  <c:v>-254.4</c:v>
                </c:pt>
                <c:pt idx="5561">
                  <c:v>-254.5</c:v>
                </c:pt>
                <c:pt idx="5562">
                  <c:v>-254.60000000000002</c:v>
                </c:pt>
                <c:pt idx="5563">
                  <c:v>-254.70000000000002</c:v>
                </c:pt>
                <c:pt idx="5564">
                  <c:v>-254.8</c:v>
                </c:pt>
                <c:pt idx="5565">
                  <c:v>-254.9</c:v>
                </c:pt>
                <c:pt idx="5566">
                  <c:v>-255</c:v>
                </c:pt>
                <c:pt idx="5567">
                  <c:v>-255.10000000000005</c:v>
                </c:pt>
                <c:pt idx="5568">
                  <c:v>-255.20000000000002</c:v>
                </c:pt>
                <c:pt idx="5569">
                  <c:v>-255.3</c:v>
                </c:pt>
                <c:pt idx="5570">
                  <c:v>-255.4</c:v>
                </c:pt>
                <c:pt idx="5571">
                  <c:v>-255.5</c:v>
                </c:pt>
                <c:pt idx="5572">
                  <c:v>-255.60000000000005</c:v>
                </c:pt>
                <c:pt idx="5573">
                  <c:v>-255.70000000000002</c:v>
                </c:pt>
                <c:pt idx="5574">
                  <c:v>-255.8</c:v>
                </c:pt>
                <c:pt idx="5575">
                  <c:v>-255.9</c:v>
                </c:pt>
                <c:pt idx="5576">
                  <c:v>-256</c:v>
                </c:pt>
                <c:pt idx="5577">
                  <c:v>-256.10000000000002</c:v>
                </c:pt>
                <c:pt idx="5578">
                  <c:v>-256.2</c:v>
                </c:pt>
                <c:pt idx="5579">
                  <c:v>-256.3</c:v>
                </c:pt>
                <c:pt idx="5580">
                  <c:v>-256.39999999999998</c:v>
                </c:pt>
                <c:pt idx="5581">
                  <c:v>-256.5</c:v>
                </c:pt>
                <c:pt idx="5582">
                  <c:v>-256.60000000000002</c:v>
                </c:pt>
                <c:pt idx="5583">
                  <c:v>-256.7</c:v>
                </c:pt>
                <c:pt idx="5584">
                  <c:v>-256.8</c:v>
                </c:pt>
                <c:pt idx="5585">
                  <c:v>-256.90000000000003</c:v>
                </c:pt>
                <c:pt idx="5586">
                  <c:v>-257</c:v>
                </c:pt>
                <c:pt idx="5587">
                  <c:v>-257.09999999999997</c:v>
                </c:pt>
                <c:pt idx="5588">
                  <c:v>-257.20000000000005</c:v>
                </c:pt>
                <c:pt idx="5589">
                  <c:v>-257.3</c:v>
                </c:pt>
                <c:pt idx="5590">
                  <c:v>-257.40000000000003</c:v>
                </c:pt>
                <c:pt idx="5591">
                  <c:v>-257.5</c:v>
                </c:pt>
                <c:pt idx="5592">
                  <c:v>-257.59999999999997</c:v>
                </c:pt>
                <c:pt idx="5593">
                  <c:v>-257.70000000000005</c:v>
                </c:pt>
                <c:pt idx="5594">
                  <c:v>-257.8</c:v>
                </c:pt>
                <c:pt idx="5595">
                  <c:v>-257.90000000000003</c:v>
                </c:pt>
                <c:pt idx="5596">
                  <c:v>-258</c:v>
                </c:pt>
                <c:pt idx="5597">
                  <c:v>-258.09999999999997</c:v>
                </c:pt>
                <c:pt idx="5598">
                  <c:v>-258.20000000000005</c:v>
                </c:pt>
                <c:pt idx="5599">
                  <c:v>-258.3</c:v>
                </c:pt>
                <c:pt idx="5600">
                  <c:v>-258.40000000000003</c:v>
                </c:pt>
                <c:pt idx="5601">
                  <c:v>-258.5</c:v>
                </c:pt>
                <c:pt idx="5602">
                  <c:v>-258.59999999999997</c:v>
                </c:pt>
                <c:pt idx="5603">
                  <c:v>-258.70000000000005</c:v>
                </c:pt>
                <c:pt idx="5604">
                  <c:v>-258.8</c:v>
                </c:pt>
                <c:pt idx="5605">
                  <c:v>-258.90000000000003</c:v>
                </c:pt>
                <c:pt idx="5606">
                  <c:v>-259</c:v>
                </c:pt>
                <c:pt idx="5607">
                  <c:v>-259.09999999999997</c:v>
                </c:pt>
                <c:pt idx="5608">
                  <c:v>-259.20000000000005</c:v>
                </c:pt>
                <c:pt idx="5609">
                  <c:v>-259.3</c:v>
                </c:pt>
                <c:pt idx="5610">
                  <c:v>-259.40000000000003</c:v>
                </c:pt>
                <c:pt idx="5611">
                  <c:v>-259.5</c:v>
                </c:pt>
                <c:pt idx="5612">
                  <c:v>-259.59999999999997</c:v>
                </c:pt>
                <c:pt idx="5613">
                  <c:v>-259.70000000000005</c:v>
                </c:pt>
                <c:pt idx="5614">
                  <c:v>-259.8</c:v>
                </c:pt>
                <c:pt idx="5615">
                  <c:v>-259.90000000000003</c:v>
                </c:pt>
                <c:pt idx="5616">
                  <c:v>-260</c:v>
                </c:pt>
                <c:pt idx="5617">
                  <c:v>-260.09999999999997</c:v>
                </c:pt>
                <c:pt idx="5618">
                  <c:v>-260.20000000000005</c:v>
                </c:pt>
                <c:pt idx="5619">
                  <c:v>-260.3</c:v>
                </c:pt>
                <c:pt idx="5620">
                  <c:v>-260.40000000000003</c:v>
                </c:pt>
                <c:pt idx="5621">
                  <c:v>-260.5</c:v>
                </c:pt>
                <c:pt idx="5622">
                  <c:v>-260.59999999999997</c:v>
                </c:pt>
                <c:pt idx="5623">
                  <c:v>-260.70000000000005</c:v>
                </c:pt>
                <c:pt idx="5624">
                  <c:v>-260.8</c:v>
                </c:pt>
                <c:pt idx="5625">
                  <c:v>-260.90000000000003</c:v>
                </c:pt>
                <c:pt idx="5626">
                  <c:v>-261</c:v>
                </c:pt>
                <c:pt idx="5627">
                  <c:v>-261.09999999999997</c:v>
                </c:pt>
                <c:pt idx="5628">
                  <c:v>-261.20000000000005</c:v>
                </c:pt>
                <c:pt idx="5629">
                  <c:v>-261.3</c:v>
                </c:pt>
                <c:pt idx="5630">
                  <c:v>-261.40000000000003</c:v>
                </c:pt>
                <c:pt idx="5631">
                  <c:v>-261.5</c:v>
                </c:pt>
                <c:pt idx="5632">
                  <c:v>-261.59999999999997</c:v>
                </c:pt>
                <c:pt idx="5633">
                  <c:v>-261.70000000000005</c:v>
                </c:pt>
                <c:pt idx="5634">
                  <c:v>-261.8</c:v>
                </c:pt>
                <c:pt idx="5635">
                  <c:v>-261.90000000000003</c:v>
                </c:pt>
                <c:pt idx="5636">
                  <c:v>-262</c:v>
                </c:pt>
                <c:pt idx="5637">
                  <c:v>-262.09999999999997</c:v>
                </c:pt>
                <c:pt idx="5638">
                  <c:v>-262.20000000000005</c:v>
                </c:pt>
                <c:pt idx="5639">
                  <c:v>-262.3</c:v>
                </c:pt>
                <c:pt idx="5640">
                  <c:v>-262.40000000000003</c:v>
                </c:pt>
                <c:pt idx="5641">
                  <c:v>-262.5</c:v>
                </c:pt>
                <c:pt idx="5642">
                  <c:v>-262.59999999999997</c:v>
                </c:pt>
                <c:pt idx="5643">
                  <c:v>-262.70000000000005</c:v>
                </c:pt>
                <c:pt idx="5644">
                  <c:v>-262.8</c:v>
                </c:pt>
                <c:pt idx="5645">
                  <c:v>-262.90000000000003</c:v>
                </c:pt>
                <c:pt idx="5646">
                  <c:v>-263</c:v>
                </c:pt>
                <c:pt idx="5647">
                  <c:v>-263.09999999999997</c:v>
                </c:pt>
                <c:pt idx="5648">
                  <c:v>-263.20000000000005</c:v>
                </c:pt>
                <c:pt idx="5649">
                  <c:v>-263.3</c:v>
                </c:pt>
                <c:pt idx="5650">
                  <c:v>-263.40000000000003</c:v>
                </c:pt>
                <c:pt idx="5651">
                  <c:v>-263.5</c:v>
                </c:pt>
                <c:pt idx="5652">
                  <c:v>-263.59999999999997</c:v>
                </c:pt>
                <c:pt idx="5653">
                  <c:v>-263.70000000000005</c:v>
                </c:pt>
                <c:pt idx="5654">
                  <c:v>-263.8</c:v>
                </c:pt>
                <c:pt idx="5655">
                  <c:v>-263.90000000000003</c:v>
                </c:pt>
                <c:pt idx="5656">
                  <c:v>-264</c:v>
                </c:pt>
                <c:pt idx="5657">
                  <c:v>-264.09999999999997</c:v>
                </c:pt>
                <c:pt idx="5658">
                  <c:v>-264.20000000000005</c:v>
                </c:pt>
                <c:pt idx="5659">
                  <c:v>-264.3</c:v>
                </c:pt>
                <c:pt idx="5660">
                  <c:v>-264.40000000000003</c:v>
                </c:pt>
                <c:pt idx="5661">
                  <c:v>-264.5</c:v>
                </c:pt>
                <c:pt idx="5662">
                  <c:v>-264.59999999999997</c:v>
                </c:pt>
                <c:pt idx="5663">
                  <c:v>-264.70000000000005</c:v>
                </c:pt>
                <c:pt idx="5664">
                  <c:v>-264.8</c:v>
                </c:pt>
                <c:pt idx="5665">
                  <c:v>-264.90000000000003</c:v>
                </c:pt>
                <c:pt idx="5666">
                  <c:v>-265</c:v>
                </c:pt>
                <c:pt idx="5667">
                  <c:v>-265.09999999999997</c:v>
                </c:pt>
                <c:pt idx="5668">
                  <c:v>-265.20000000000005</c:v>
                </c:pt>
                <c:pt idx="5669">
                  <c:v>-265.3</c:v>
                </c:pt>
                <c:pt idx="5670">
                  <c:v>-265.40000000000003</c:v>
                </c:pt>
                <c:pt idx="5671">
                  <c:v>-265.5</c:v>
                </c:pt>
                <c:pt idx="5672">
                  <c:v>-265.59999999999997</c:v>
                </c:pt>
                <c:pt idx="5673">
                  <c:v>-265.70000000000005</c:v>
                </c:pt>
                <c:pt idx="5674">
                  <c:v>-265.8</c:v>
                </c:pt>
                <c:pt idx="5675">
                  <c:v>-265.90000000000003</c:v>
                </c:pt>
                <c:pt idx="5676">
                  <c:v>-266</c:v>
                </c:pt>
                <c:pt idx="5677">
                  <c:v>-266.09999999999997</c:v>
                </c:pt>
                <c:pt idx="5678">
                  <c:v>-266.20000000000005</c:v>
                </c:pt>
                <c:pt idx="5679">
                  <c:v>-266.3</c:v>
                </c:pt>
                <c:pt idx="5680">
                  <c:v>-266.40000000000003</c:v>
                </c:pt>
                <c:pt idx="5681">
                  <c:v>-266.5</c:v>
                </c:pt>
                <c:pt idx="5682">
                  <c:v>-266.59999999999997</c:v>
                </c:pt>
                <c:pt idx="5683">
                  <c:v>-266.70000000000005</c:v>
                </c:pt>
                <c:pt idx="5684">
                  <c:v>-266.8</c:v>
                </c:pt>
                <c:pt idx="5685">
                  <c:v>-266.90000000000003</c:v>
                </c:pt>
                <c:pt idx="5686">
                  <c:v>-267</c:v>
                </c:pt>
                <c:pt idx="5687">
                  <c:v>-267.09999999999997</c:v>
                </c:pt>
                <c:pt idx="5688">
                  <c:v>-267.20000000000005</c:v>
                </c:pt>
                <c:pt idx="5689">
                  <c:v>-267.3</c:v>
                </c:pt>
                <c:pt idx="5690">
                  <c:v>-267.40000000000003</c:v>
                </c:pt>
                <c:pt idx="5691">
                  <c:v>-267.5</c:v>
                </c:pt>
                <c:pt idx="5692">
                  <c:v>-267.59999999999997</c:v>
                </c:pt>
                <c:pt idx="5693">
                  <c:v>-267.70000000000005</c:v>
                </c:pt>
                <c:pt idx="5694">
                  <c:v>-267.8</c:v>
                </c:pt>
                <c:pt idx="5695">
                  <c:v>-267.90000000000003</c:v>
                </c:pt>
                <c:pt idx="5696">
                  <c:v>-268</c:v>
                </c:pt>
                <c:pt idx="5697">
                  <c:v>-268.09999999999997</c:v>
                </c:pt>
                <c:pt idx="5698">
                  <c:v>-268.20000000000005</c:v>
                </c:pt>
                <c:pt idx="5699">
                  <c:v>-268.3</c:v>
                </c:pt>
                <c:pt idx="5700">
                  <c:v>-268.40000000000003</c:v>
                </c:pt>
                <c:pt idx="5701">
                  <c:v>-268.5</c:v>
                </c:pt>
                <c:pt idx="5702">
                  <c:v>-268.59999999999997</c:v>
                </c:pt>
                <c:pt idx="5703">
                  <c:v>-268.70000000000005</c:v>
                </c:pt>
                <c:pt idx="5704">
                  <c:v>-268.8</c:v>
                </c:pt>
                <c:pt idx="5705">
                  <c:v>-268.90000000000003</c:v>
                </c:pt>
                <c:pt idx="5706">
                  <c:v>-269</c:v>
                </c:pt>
                <c:pt idx="5707">
                  <c:v>-269.09999999999997</c:v>
                </c:pt>
                <c:pt idx="5708">
                  <c:v>-269.20000000000005</c:v>
                </c:pt>
                <c:pt idx="5709">
                  <c:v>-269.3</c:v>
                </c:pt>
                <c:pt idx="5710">
                  <c:v>-269.40000000000003</c:v>
                </c:pt>
                <c:pt idx="5711">
                  <c:v>-269.5</c:v>
                </c:pt>
                <c:pt idx="5712">
                  <c:v>-269.60000000000002</c:v>
                </c:pt>
                <c:pt idx="5713">
                  <c:v>-269.7</c:v>
                </c:pt>
                <c:pt idx="5714">
                  <c:v>-269.8</c:v>
                </c:pt>
                <c:pt idx="5715">
                  <c:v>-269.90000000000003</c:v>
                </c:pt>
                <c:pt idx="5716">
                  <c:v>-270</c:v>
                </c:pt>
                <c:pt idx="5717">
                  <c:v>-270.10000000000002</c:v>
                </c:pt>
                <c:pt idx="5718">
                  <c:v>-270.2</c:v>
                </c:pt>
                <c:pt idx="5719">
                  <c:v>-270.3</c:v>
                </c:pt>
                <c:pt idx="5720">
                  <c:v>-270.40000000000003</c:v>
                </c:pt>
                <c:pt idx="5721">
                  <c:v>-270.5</c:v>
                </c:pt>
                <c:pt idx="5722">
                  <c:v>-270.60000000000002</c:v>
                </c:pt>
                <c:pt idx="5723">
                  <c:v>-270.7</c:v>
                </c:pt>
                <c:pt idx="5724">
                  <c:v>-270.8</c:v>
                </c:pt>
                <c:pt idx="5725">
                  <c:v>-270.90000000000003</c:v>
                </c:pt>
                <c:pt idx="5726">
                  <c:v>-271</c:v>
                </c:pt>
                <c:pt idx="5727">
                  <c:v>-271.10000000000002</c:v>
                </c:pt>
                <c:pt idx="5728">
                  <c:v>-271.2</c:v>
                </c:pt>
                <c:pt idx="5729">
                  <c:v>-271.3</c:v>
                </c:pt>
                <c:pt idx="5730">
                  <c:v>-271.40000000000003</c:v>
                </c:pt>
                <c:pt idx="5731">
                  <c:v>-271.5</c:v>
                </c:pt>
                <c:pt idx="5732">
                  <c:v>-271.60000000000002</c:v>
                </c:pt>
                <c:pt idx="5733">
                  <c:v>-271.7</c:v>
                </c:pt>
                <c:pt idx="5734">
                  <c:v>-271.8</c:v>
                </c:pt>
                <c:pt idx="5735">
                  <c:v>-271.90000000000003</c:v>
                </c:pt>
                <c:pt idx="5736">
                  <c:v>-272</c:v>
                </c:pt>
                <c:pt idx="5737">
                  <c:v>-272.10000000000002</c:v>
                </c:pt>
                <c:pt idx="5738">
                  <c:v>-272.2</c:v>
                </c:pt>
                <c:pt idx="5739">
                  <c:v>-272.3</c:v>
                </c:pt>
                <c:pt idx="5740">
                  <c:v>-272.40000000000003</c:v>
                </c:pt>
                <c:pt idx="5741">
                  <c:v>-272.5</c:v>
                </c:pt>
                <c:pt idx="5742">
                  <c:v>-272.60000000000002</c:v>
                </c:pt>
                <c:pt idx="5743">
                  <c:v>-272.7</c:v>
                </c:pt>
                <c:pt idx="5744">
                  <c:v>-272.8</c:v>
                </c:pt>
                <c:pt idx="5745">
                  <c:v>-272.90000000000003</c:v>
                </c:pt>
                <c:pt idx="5746">
                  <c:v>-273</c:v>
                </c:pt>
                <c:pt idx="5747">
                  <c:v>-273.10000000000002</c:v>
                </c:pt>
                <c:pt idx="5748">
                  <c:v>-273.2</c:v>
                </c:pt>
                <c:pt idx="5749">
                  <c:v>-273.3</c:v>
                </c:pt>
                <c:pt idx="5750">
                  <c:v>-273.40000000000003</c:v>
                </c:pt>
                <c:pt idx="5751">
                  <c:v>-273.5</c:v>
                </c:pt>
                <c:pt idx="5752">
                  <c:v>-273.60000000000002</c:v>
                </c:pt>
                <c:pt idx="5753">
                  <c:v>-273.7</c:v>
                </c:pt>
                <c:pt idx="5754">
                  <c:v>-273.8</c:v>
                </c:pt>
                <c:pt idx="5755">
                  <c:v>-273.90000000000003</c:v>
                </c:pt>
                <c:pt idx="5756">
                  <c:v>-274</c:v>
                </c:pt>
                <c:pt idx="5757">
                  <c:v>-274.10000000000002</c:v>
                </c:pt>
                <c:pt idx="5758">
                  <c:v>-274.2</c:v>
                </c:pt>
                <c:pt idx="5759">
                  <c:v>-274.3</c:v>
                </c:pt>
                <c:pt idx="5760">
                  <c:v>-274.40000000000003</c:v>
                </c:pt>
                <c:pt idx="5761">
                  <c:v>-274.5</c:v>
                </c:pt>
                <c:pt idx="5762">
                  <c:v>-274.60000000000002</c:v>
                </c:pt>
                <c:pt idx="5763">
                  <c:v>-274.7</c:v>
                </c:pt>
                <c:pt idx="5764">
                  <c:v>-274.8</c:v>
                </c:pt>
                <c:pt idx="5765">
                  <c:v>-274.90000000000003</c:v>
                </c:pt>
                <c:pt idx="5766">
                  <c:v>-275</c:v>
                </c:pt>
                <c:pt idx="5767">
                  <c:v>-275.10000000000002</c:v>
                </c:pt>
                <c:pt idx="5768">
                  <c:v>-275.2</c:v>
                </c:pt>
                <c:pt idx="5769">
                  <c:v>-275.3</c:v>
                </c:pt>
                <c:pt idx="5770">
                  <c:v>-275.40000000000003</c:v>
                </c:pt>
                <c:pt idx="5771">
                  <c:v>-275.5</c:v>
                </c:pt>
                <c:pt idx="5772">
                  <c:v>-275.60000000000002</c:v>
                </c:pt>
                <c:pt idx="5773">
                  <c:v>-275.7</c:v>
                </c:pt>
                <c:pt idx="5774">
                  <c:v>-275.8</c:v>
                </c:pt>
                <c:pt idx="5775">
                  <c:v>-275.90000000000003</c:v>
                </c:pt>
                <c:pt idx="5776">
                  <c:v>-276</c:v>
                </c:pt>
                <c:pt idx="5777">
                  <c:v>-276.10000000000002</c:v>
                </c:pt>
                <c:pt idx="5778">
                  <c:v>-276.2</c:v>
                </c:pt>
                <c:pt idx="5779">
                  <c:v>-276.3</c:v>
                </c:pt>
                <c:pt idx="5780">
                  <c:v>-276.40000000000003</c:v>
                </c:pt>
                <c:pt idx="5781">
                  <c:v>-276.5</c:v>
                </c:pt>
                <c:pt idx="5782">
                  <c:v>-276.60000000000002</c:v>
                </c:pt>
                <c:pt idx="5783">
                  <c:v>-276.7</c:v>
                </c:pt>
                <c:pt idx="5784">
                  <c:v>-276.8</c:v>
                </c:pt>
                <c:pt idx="5785">
                  <c:v>-276.90000000000003</c:v>
                </c:pt>
                <c:pt idx="5786">
                  <c:v>-277</c:v>
                </c:pt>
                <c:pt idx="5787">
                  <c:v>-277.10000000000002</c:v>
                </c:pt>
                <c:pt idx="5788">
                  <c:v>-277.2</c:v>
                </c:pt>
                <c:pt idx="5789">
                  <c:v>-277.3</c:v>
                </c:pt>
                <c:pt idx="5790">
                  <c:v>-277.40000000000003</c:v>
                </c:pt>
                <c:pt idx="5791">
                  <c:v>-277.5</c:v>
                </c:pt>
                <c:pt idx="5792">
                  <c:v>-277.60000000000002</c:v>
                </c:pt>
                <c:pt idx="5793">
                  <c:v>-277.7</c:v>
                </c:pt>
                <c:pt idx="5794">
                  <c:v>-277.8</c:v>
                </c:pt>
                <c:pt idx="5795">
                  <c:v>-277.90000000000003</c:v>
                </c:pt>
                <c:pt idx="5796">
                  <c:v>-278</c:v>
                </c:pt>
                <c:pt idx="5797">
                  <c:v>-278.10000000000002</c:v>
                </c:pt>
                <c:pt idx="5798">
                  <c:v>-278.2</c:v>
                </c:pt>
                <c:pt idx="5799">
                  <c:v>-278.3</c:v>
                </c:pt>
                <c:pt idx="5800">
                  <c:v>-278.40000000000003</c:v>
                </c:pt>
                <c:pt idx="5801">
                  <c:v>-278.5</c:v>
                </c:pt>
                <c:pt idx="5802">
                  <c:v>-278.60000000000002</c:v>
                </c:pt>
                <c:pt idx="5803">
                  <c:v>-278.7</c:v>
                </c:pt>
                <c:pt idx="5804">
                  <c:v>-278.8</c:v>
                </c:pt>
                <c:pt idx="5805">
                  <c:v>-278.90000000000003</c:v>
                </c:pt>
                <c:pt idx="5806">
                  <c:v>-279</c:v>
                </c:pt>
                <c:pt idx="5807">
                  <c:v>-279.10000000000002</c:v>
                </c:pt>
                <c:pt idx="5808">
                  <c:v>-279.2</c:v>
                </c:pt>
                <c:pt idx="5809">
                  <c:v>-279.3</c:v>
                </c:pt>
                <c:pt idx="5810">
                  <c:v>-279.40000000000003</c:v>
                </c:pt>
                <c:pt idx="5811">
                  <c:v>-279.5</c:v>
                </c:pt>
                <c:pt idx="5812">
                  <c:v>-279.60000000000002</c:v>
                </c:pt>
                <c:pt idx="5813">
                  <c:v>-279.7</c:v>
                </c:pt>
                <c:pt idx="5814">
                  <c:v>-279.8</c:v>
                </c:pt>
                <c:pt idx="5815">
                  <c:v>-279.90000000000003</c:v>
                </c:pt>
                <c:pt idx="5816">
                  <c:v>-280</c:v>
                </c:pt>
                <c:pt idx="5817">
                  <c:v>-280.10000000000002</c:v>
                </c:pt>
                <c:pt idx="5818">
                  <c:v>-280.2</c:v>
                </c:pt>
                <c:pt idx="5819">
                  <c:v>-280.3</c:v>
                </c:pt>
                <c:pt idx="5820">
                  <c:v>-280.40000000000003</c:v>
                </c:pt>
                <c:pt idx="5821">
                  <c:v>-280.5</c:v>
                </c:pt>
                <c:pt idx="5822">
                  <c:v>-280.60000000000002</c:v>
                </c:pt>
                <c:pt idx="5823">
                  <c:v>-280.7</c:v>
                </c:pt>
                <c:pt idx="5824">
                  <c:v>-280.8</c:v>
                </c:pt>
                <c:pt idx="5825">
                  <c:v>-280.90000000000003</c:v>
                </c:pt>
                <c:pt idx="5826">
                  <c:v>-281</c:v>
                </c:pt>
                <c:pt idx="5827">
                  <c:v>-281.10000000000002</c:v>
                </c:pt>
                <c:pt idx="5828">
                  <c:v>-281.2</c:v>
                </c:pt>
                <c:pt idx="5829">
                  <c:v>-281.3</c:v>
                </c:pt>
                <c:pt idx="5830">
                  <c:v>-281.40000000000003</c:v>
                </c:pt>
                <c:pt idx="5831">
                  <c:v>-281.5</c:v>
                </c:pt>
                <c:pt idx="5832">
                  <c:v>-281.60000000000002</c:v>
                </c:pt>
                <c:pt idx="5833">
                  <c:v>-281.7</c:v>
                </c:pt>
                <c:pt idx="5834">
                  <c:v>-281.8</c:v>
                </c:pt>
                <c:pt idx="5835">
                  <c:v>-281.90000000000003</c:v>
                </c:pt>
                <c:pt idx="5836">
                  <c:v>-282</c:v>
                </c:pt>
                <c:pt idx="5837">
                  <c:v>-282.10000000000002</c:v>
                </c:pt>
                <c:pt idx="5838">
                  <c:v>-282.2</c:v>
                </c:pt>
                <c:pt idx="5839">
                  <c:v>-282.3</c:v>
                </c:pt>
                <c:pt idx="5840">
                  <c:v>-282.40000000000003</c:v>
                </c:pt>
                <c:pt idx="5841">
                  <c:v>-282.5</c:v>
                </c:pt>
                <c:pt idx="5842">
                  <c:v>-282.60000000000002</c:v>
                </c:pt>
                <c:pt idx="5843">
                  <c:v>-282.7</c:v>
                </c:pt>
                <c:pt idx="5844">
                  <c:v>-282.8</c:v>
                </c:pt>
                <c:pt idx="5845">
                  <c:v>-282.90000000000003</c:v>
                </c:pt>
                <c:pt idx="5846">
                  <c:v>-283</c:v>
                </c:pt>
                <c:pt idx="5847">
                  <c:v>-283.10000000000002</c:v>
                </c:pt>
                <c:pt idx="5848">
                  <c:v>-283.2</c:v>
                </c:pt>
                <c:pt idx="5849">
                  <c:v>-283.3</c:v>
                </c:pt>
                <c:pt idx="5850">
                  <c:v>-283.40000000000003</c:v>
                </c:pt>
                <c:pt idx="5851">
                  <c:v>-283.5</c:v>
                </c:pt>
                <c:pt idx="5852">
                  <c:v>-283.60000000000002</c:v>
                </c:pt>
                <c:pt idx="5853">
                  <c:v>-283.7</c:v>
                </c:pt>
                <c:pt idx="5854">
                  <c:v>-283.8</c:v>
                </c:pt>
                <c:pt idx="5855">
                  <c:v>-283.90000000000003</c:v>
                </c:pt>
                <c:pt idx="5856">
                  <c:v>-284</c:v>
                </c:pt>
                <c:pt idx="5857">
                  <c:v>-284.10000000000002</c:v>
                </c:pt>
                <c:pt idx="5858">
                  <c:v>-284.2</c:v>
                </c:pt>
                <c:pt idx="5859">
                  <c:v>-284.3</c:v>
                </c:pt>
                <c:pt idx="5860">
                  <c:v>-284.40000000000003</c:v>
                </c:pt>
                <c:pt idx="5861">
                  <c:v>-284.5</c:v>
                </c:pt>
                <c:pt idx="5862">
                  <c:v>-284.60000000000002</c:v>
                </c:pt>
                <c:pt idx="5863">
                  <c:v>-284.7</c:v>
                </c:pt>
                <c:pt idx="5864">
                  <c:v>-284.8</c:v>
                </c:pt>
                <c:pt idx="5865">
                  <c:v>-284.90000000000003</c:v>
                </c:pt>
                <c:pt idx="5866">
                  <c:v>-285</c:v>
                </c:pt>
                <c:pt idx="5867">
                  <c:v>-285.10000000000002</c:v>
                </c:pt>
                <c:pt idx="5868">
                  <c:v>-285.2</c:v>
                </c:pt>
                <c:pt idx="5869">
                  <c:v>-285.3</c:v>
                </c:pt>
                <c:pt idx="5870">
                  <c:v>-285.40000000000003</c:v>
                </c:pt>
                <c:pt idx="5871">
                  <c:v>-285.5</c:v>
                </c:pt>
                <c:pt idx="5872">
                  <c:v>-285.60000000000002</c:v>
                </c:pt>
                <c:pt idx="5873">
                  <c:v>-285.7</c:v>
                </c:pt>
                <c:pt idx="5874">
                  <c:v>-285.8</c:v>
                </c:pt>
                <c:pt idx="5875">
                  <c:v>-285.90000000000003</c:v>
                </c:pt>
                <c:pt idx="5876">
                  <c:v>-286</c:v>
                </c:pt>
                <c:pt idx="5877">
                  <c:v>-286.10000000000002</c:v>
                </c:pt>
                <c:pt idx="5878">
                  <c:v>-286.2</c:v>
                </c:pt>
                <c:pt idx="5879">
                  <c:v>-286.3</c:v>
                </c:pt>
                <c:pt idx="5880">
                  <c:v>-286.40000000000003</c:v>
                </c:pt>
                <c:pt idx="5881">
                  <c:v>-286.5</c:v>
                </c:pt>
                <c:pt idx="5882">
                  <c:v>-286.60000000000002</c:v>
                </c:pt>
                <c:pt idx="5883">
                  <c:v>-286.7</c:v>
                </c:pt>
                <c:pt idx="5884">
                  <c:v>-286.8</c:v>
                </c:pt>
                <c:pt idx="5885">
                  <c:v>-286.90000000000003</c:v>
                </c:pt>
                <c:pt idx="5886">
                  <c:v>-287</c:v>
                </c:pt>
                <c:pt idx="5887">
                  <c:v>-287.10000000000002</c:v>
                </c:pt>
                <c:pt idx="5888">
                  <c:v>-287.2</c:v>
                </c:pt>
                <c:pt idx="5889">
                  <c:v>-287.3</c:v>
                </c:pt>
                <c:pt idx="5890">
                  <c:v>-287.40000000000003</c:v>
                </c:pt>
                <c:pt idx="5891">
                  <c:v>-287.5</c:v>
                </c:pt>
                <c:pt idx="5892">
                  <c:v>-287.60000000000002</c:v>
                </c:pt>
                <c:pt idx="5893">
                  <c:v>-287.7</c:v>
                </c:pt>
                <c:pt idx="5894">
                  <c:v>-287.8</c:v>
                </c:pt>
                <c:pt idx="5895">
                  <c:v>-287.90000000000003</c:v>
                </c:pt>
                <c:pt idx="5896">
                  <c:v>-288</c:v>
                </c:pt>
                <c:pt idx="5897">
                  <c:v>-288.10000000000002</c:v>
                </c:pt>
                <c:pt idx="5898">
                  <c:v>-288.2</c:v>
                </c:pt>
                <c:pt idx="5899">
                  <c:v>-288.3</c:v>
                </c:pt>
                <c:pt idx="5900">
                  <c:v>-288.40000000000003</c:v>
                </c:pt>
                <c:pt idx="5901">
                  <c:v>-288.5</c:v>
                </c:pt>
                <c:pt idx="5902">
                  <c:v>-288.60000000000002</c:v>
                </c:pt>
                <c:pt idx="5903">
                  <c:v>-288.7</c:v>
                </c:pt>
                <c:pt idx="5904">
                  <c:v>-288.8</c:v>
                </c:pt>
                <c:pt idx="5905">
                  <c:v>-288.90000000000003</c:v>
                </c:pt>
                <c:pt idx="5906">
                  <c:v>-289</c:v>
                </c:pt>
                <c:pt idx="5907">
                  <c:v>-289.10000000000002</c:v>
                </c:pt>
                <c:pt idx="5908">
                  <c:v>-289.2</c:v>
                </c:pt>
                <c:pt idx="5909">
                  <c:v>-289.3</c:v>
                </c:pt>
                <c:pt idx="5910">
                  <c:v>-289.40000000000003</c:v>
                </c:pt>
                <c:pt idx="5911">
                  <c:v>-289.5</c:v>
                </c:pt>
                <c:pt idx="5912">
                  <c:v>-289.60000000000002</c:v>
                </c:pt>
                <c:pt idx="5913">
                  <c:v>-289.7</c:v>
                </c:pt>
                <c:pt idx="5914">
                  <c:v>-289.8</c:v>
                </c:pt>
                <c:pt idx="5915">
                  <c:v>-289.90000000000003</c:v>
                </c:pt>
                <c:pt idx="5916">
                  <c:v>-290</c:v>
                </c:pt>
                <c:pt idx="5917">
                  <c:v>-290.10000000000002</c:v>
                </c:pt>
                <c:pt idx="5918">
                  <c:v>-290.2</c:v>
                </c:pt>
                <c:pt idx="5919">
                  <c:v>-290.3</c:v>
                </c:pt>
                <c:pt idx="5920">
                  <c:v>-290.40000000000003</c:v>
                </c:pt>
                <c:pt idx="5921">
                  <c:v>-290.5</c:v>
                </c:pt>
                <c:pt idx="5922">
                  <c:v>-290.60000000000002</c:v>
                </c:pt>
                <c:pt idx="5923">
                  <c:v>-290.7</c:v>
                </c:pt>
                <c:pt idx="5924">
                  <c:v>-290.8</c:v>
                </c:pt>
                <c:pt idx="5925">
                  <c:v>-290.90000000000003</c:v>
                </c:pt>
                <c:pt idx="5926">
                  <c:v>-291</c:v>
                </c:pt>
                <c:pt idx="5927">
                  <c:v>-291.10000000000002</c:v>
                </c:pt>
                <c:pt idx="5928">
                  <c:v>-291.2</c:v>
                </c:pt>
                <c:pt idx="5929">
                  <c:v>-291.3</c:v>
                </c:pt>
                <c:pt idx="5930">
                  <c:v>-291.40000000000003</c:v>
                </c:pt>
                <c:pt idx="5931">
                  <c:v>-291.5</c:v>
                </c:pt>
                <c:pt idx="5932">
                  <c:v>-291.60000000000002</c:v>
                </c:pt>
                <c:pt idx="5933">
                  <c:v>-291.7</c:v>
                </c:pt>
                <c:pt idx="5934">
                  <c:v>-291.8</c:v>
                </c:pt>
                <c:pt idx="5935">
                  <c:v>-291.90000000000003</c:v>
                </c:pt>
                <c:pt idx="5936">
                  <c:v>-292</c:v>
                </c:pt>
                <c:pt idx="5937">
                  <c:v>-292.10000000000002</c:v>
                </c:pt>
                <c:pt idx="5938">
                  <c:v>-292.2</c:v>
                </c:pt>
                <c:pt idx="5939">
                  <c:v>-292.3</c:v>
                </c:pt>
                <c:pt idx="5940">
                  <c:v>-292.40000000000003</c:v>
                </c:pt>
                <c:pt idx="5941">
                  <c:v>-292.5</c:v>
                </c:pt>
                <c:pt idx="5942">
                  <c:v>-292.60000000000002</c:v>
                </c:pt>
                <c:pt idx="5943">
                  <c:v>-292.7</c:v>
                </c:pt>
                <c:pt idx="5944">
                  <c:v>-292.8</c:v>
                </c:pt>
                <c:pt idx="5945">
                  <c:v>-292.90000000000003</c:v>
                </c:pt>
                <c:pt idx="5946">
                  <c:v>-293</c:v>
                </c:pt>
                <c:pt idx="5947">
                  <c:v>-293.10000000000002</c:v>
                </c:pt>
                <c:pt idx="5948">
                  <c:v>-293.2</c:v>
                </c:pt>
                <c:pt idx="5949">
                  <c:v>-293.3</c:v>
                </c:pt>
                <c:pt idx="5950">
                  <c:v>-293.40000000000003</c:v>
                </c:pt>
                <c:pt idx="5951">
                  <c:v>-293.5</c:v>
                </c:pt>
                <c:pt idx="5952">
                  <c:v>-293.60000000000002</c:v>
                </c:pt>
                <c:pt idx="5953">
                  <c:v>-293.7</c:v>
                </c:pt>
                <c:pt idx="5954">
                  <c:v>-293.8</c:v>
                </c:pt>
                <c:pt idx="5955">
                  <c:v>-293.90000000000003</c:v>
                </c:pt>
                <c:pt idx="5956">
                  <c:v>-294</c:v>
                </c:pt>
                <c:pt idx="5957">
                  <c:v>-294.10000000000002</c:v>
                </c:pt>
                <c:pt idx="5958">
                  <c:v>-294.2</c:v>
                </c:pt>
                <c:pt idx="5959">
                  <c:v>-294.3</c:v>
                </c:pt>
                <c:pt idx="5960">
                  <c:v>-294.40000000000003</c:v>
                </c:pt>
                <c:pt idx="5961">
                  <c:v>-294.5</c:v>
                </c:pt>
                <c:pt idx="5962">
                  <c:v>-294.60000000000002</c:v>
                </c:pt>
                <c:pt idx="5963">
                  <c:v>-294.7</c:v>
                </c:pt>
                <c:pt idx="5964">
                  <c:v>-294.8</c:v>
                </c:pt>
                <c:pt idx="5965">
                  <c:v>-294.89999999999998</c:v>
                </c:pt>
                <c:pt idx="5966">
                  <c:v>-295.00000000000006</c:v>
                </c:pt>
                <c:pt idx="5967">
                  <c:v>-295.10000000000002</c:v>
                </c:pt>
                <c:pt idx="5968">
                  <c:v>-295.2</c:v>
                </c:pt>
                <c:pt idx="5969">
                  <c:v>-295.3</c:v>
                </c:pt>
                <c:pt idx="5970">
                  <c:v>-295.39999999999998</c:v>
                </c:pt>
                <c:pt idx="5971">
                  <c:v>-295.50000000000006</c:v>
                </c:pt>
                <c:pt idx="5972">
                  <c:v>-295.60000000000002</c:v>
                </c:pt>
                <c:pt idx="5973">
                  <c:v>-295.7</c:v>
                </c:pt>
                <c:pt idx="5974">
                  <c:v>-295.8</c:v>
                </c:pt>
                <c:pt idx="5975">
                  <c:v>-295.89999999999998</c:v>
                </c:pt>
                <c:pt idx="5976">
                  <c:v>-296.00000000000006</c:v>
                </c:pt>
                <c:pt idx="5977">
                  <c:v>-296.10000000000002</c:v>
                </c:pt>
                <c:pt idx="5978">
                  <c:v>-296.2</c:v>
                </c:pt>
                <c:pt idx="5979">
                  <c:v>-296.3</c:v>
                </c:pt>
                <c:pt idx="5980">
                  <c:v>-296.39999999999998</c:v>
                </c:pt>
                <c:pt idx="5981">
                  <c:v>-296.50000000000006</c:v>
                </c:pt>
                <c:pt idx="5982">
                  <c:v>-296.60000000000002</c:v>
                </c:pt>
                <c:pt idx="5983">
                  <c:v>-296.7</c:v>
                </c:pt>
                <c:pt idx="5984">
                  <c:v>-296.8</c:v>
                </c:pt>
                <c:pt idx="5985">
                  <c:v>-296.89999999999998</c:v>
                </c:pt>
                <c:pt idx="5986">
                  <c:v>-297.00000000000006</c:v>
                </c:pt>
                <c:pt idx="5987">
                  <c:v>-297.10000000000002</c:v>
                </c:pt>
                <c:pt idx="5988">
                  <c:v>-297.2</c:v>
                </c:pt>
                <c:pt idx="5989">
                  <c:v>-297.3</c:v>
                </c:pt>
                <c:pt idx="5990">
                  <c:v>-297.39999999999998</c:v>
                </c:pt>
                <c:pt idx="5991">
                  <c:v>-297.50000000000006</c:v>
                </c:pt>
                <c:pt idx="5992">
                  <c:v>-297.60000000000002</c:v>
                </c:pt>
                <c:pt idx="5993">
                  <c:v>-297.7</c:v>
                </c:pt>
                <c:pt idx="5994">
                  <c:v>-297.8</c:v>
                </c:pt>
                <c:pt idx="5995">
                  <c:v>-297.89999999999998</c:v>
                </c:pt>
                <c:pt idx="5996">
                  <c:v>-298.00000000000006</c:v>
                </c:pt>
                <c:pt idx="5997">
                  <c:v>-298.10000000000002</c:v>
                </c:pt>
                <c:pt idx="5998">
                  <c:v>-298.2</c:v>
                </c:pt>
                <c:pt idx="5999">
                  <c:v>-298.3</c:v>
                </c:pt>
                <c:pt idx="6000">
                  <c:v>-298.39999999999998</c:v>
                </c:pt>
                <c:pt idx="6001">
                  <c:v>-298.50000000000006</c:v>
                </c:pt>
                <c:pt idx="6002">
                  <c:v>-298.60000000000002</c:v>
                </c:pt>
                <c:pt idx="6003">
                  <c:v>-298.7</c:v>
                </c:pt>
                <c:pt idx="6004">
                  <c:v>-298.8</c:v>
                </c:pt>
                <c:pt idx="6005">
                  <c:v>-298.89999999999998</c:v>
                </c:pt>
                <c:pt idx="6006">
                  <c:v>-299.00000000000006</c:v>
                </c:pt>
                <c:pt idx="6007">
                  <c:v>-299.10000000000002</c:v>
                </c:pt>
                <c:pt idx="6008">
                  <c:v>-299.2</c:v>
                </c:pt>
                <c:pt idx="6009">
                  <c:v>-299.3</c:v>
                </c:pt>
                <c:pt idx="6010">
                  <c:v>-299.39999999999998</c:v>
                </c:pt>
                <c:pt idx="6011">
                  <c:v>-299.50000000000006</c:v>
                </c:pt>
                <c:pt idx="6012">
                  <c:v>-299.60000000000002</c:v>
                </c:pt>
                <c:pt idx="6013">
                  <c:v>-299.7</c:v>
                </c:pt>
                <c:pt idx="6014">
                  <c:v>-299.8</c:v>
                </c:pt>
                <c:pt idx="6015">
                  <c:v>-299.89999999999998</c:v>
                </c:pt>
              </c:numCache>
            </c:numRef>
          </c:xVal>
          <c:yVal>
            <c:numRef>
              <c:f>simulation!$M$2:$M$6017</c:f>
              <c:numCache>
                <c:formatCode>0.00E+00</c:formatCode>
                <c:ptCount val="6016"/>
                <c:pt idx="0">
                  <c:v>8.0491386356627266E-7</c:v>
                </c:pt>
                <c:pt idx="1">
                  <c:v>1.1411166141523413E-6</c:v>
                </c:pt>
                <c:pt idx="2">
                  <c:v>1.477726970796859E-6</c:v>
                </c:pt>
                <c:pt idx="3">
                  <c:v>1.8146389882743166E-6</c:v>
                </c:pt>
                <c:pt idx="4">
                  <c:v>2.1519925789817614E-6</c:v>
                </c:pt>
                <c:pt idx="5">
                  <c:v>2.4897146865423147E-6</c:v>
                </c:pt>
                <c:pt idx="6">
                  <c:v>2.8278209466381129E-6</c:v>
                </c:pt>
                <c:pt idx="7">
                  <c:v>3.1663065068160787E-6</c:v>
                </c:pt>
                <c:pt idx="8">
                  <c:v>3.5052018296983068E-6</c:v>
                </c:pt>
                <c:pt idx="9">
                  <c:v>3.844436824295909E-6</c:v>
                </c:pt>
                <c:pt idx="10">
                  <c:v>4.1840654067541833E-6</c:v>
                </c:pt>
                <c:pt idx="11">
                  <c:v>4.5240633148077452E-6</c:v>
                </c:pt>
                <c:pt idx="12">
                  <c:v>4.8644062861912123E-6</c:v>
                </c:pt>
                <c:pt idx="13">
                  <c:v>5.2051778909297946E-6</c:v>
                </c:pt>
                <c:pt idx="14">
                  <c:v>5.5463323002999899E-6</c:v>
                </c:pt>
                <c:pt idx="15">
                  <c:v>5.8878506436509429E-6</c:v>
                </c:pt>
                <c:pt idx="16">
                  <c:v>6.2297598790553027E-6</c:v>
                </c:pt>
                <c:pt idx="17">
                  <c:v>6.5720492232840104E-6</c:v>
                </c:pt>
                <c:pt idx="18">
                  <c:v>6.9147159805298013E-6</c:v>
                </c:pt>
                <c:pt idx="19">
                  <c:v>7.2577520633708806E-6</c:v>
                </c:pt>
                <c:pt idx="20">
                  <c:v>7.6011251221200689E-6</c:v>
                </c:pt>
                <c:pt idx="21">
                  <c:v>7.9449429890679625E-6</c:v>
                </c:pt>
                <c:pt idx="22">
                  <c:v>8.289122094189349E-6</c:v>
                </c:pt>
                <c:pt idx="23">
                  <c:v>8.6336866997496133E-6</c:v>
                </c:pt>
                <c:pt idx="24">
                  <c:v>8.9786125434833697E-6</c:v>
                </c:pt>
                <c:pt idx="25">
                  <c:v>9.3239481499213913E-6</c:v>
                </c:pt>
                <c:pt idx="26">
                  <c:v>9.6696557777619628E-6</c:v>
                </c:pt>
                <c:pt idx="27">
                  <c:v>1.0015738122812353E-5</c:v>
                </c:pt>
                <c:pt idx="28">
                  <c:v>1.0362211359916148E-5</c:v>
                </c:pt>
                <c:pt idx="29">
                  <c:v>1.0709005398084468E-5</c:v>
                </c:pt>
                <c:pt idx="30">
                  <c:v>1.1056219982186105E-5</c:v>
                </c:pt>
                <c:pt idx="31">
                  <c:v>1.1403830849955681E-5</c:v>
                </c:pt>
                <c:pt idx="32">
                  <c:v>1.175180834751328E-5</c:v>
                </c:pt>
                <c:pt idx="33">
                  <c:v>1.2100160562280696E-5</c:v>
                </c:pt>
                <c:pt idx="34">
                  <c:v>1.2448911756523313E-5</c:v>
                </c:pt>
                <c:pt idx="35">
                  <c:v>1.2798026884746691E-5</c:v>
                </c:pt>
                <c:pt idx="36">
                  <c:v>1.3147527513408946E-5</c:v>
                </c:pt>
                <c:pt idx="37">
                  <c:v>1.3497402859281016E-5</c:v>
                </c:pt>
                <c:pt idx="38">
                  <c:v>1.3847617876868464E-5</c:v>
                </c:pt>
                <c:pt idx="39">
                  <c:v>1.4198261527811026E-5</c:v>
                </c:pt>
                <c:pt idx="40">
                  <c:v>1.4549274504348876E-5</c:v>
                </c:pt>
                <c:pt idx="41">
                  <c:v>1.4900681068747399E-5</c:v>
                </c:pt>
                <c:pt idx="42">
                  <c:v>1.5252456958741209E-5</c:v>
                </c:pt>
                <c:pt idx="43">
                  <c:v>1.5604615653366634E-5</c:v>
                </c:pt>
                <c:pt idx="44">
                  <c:v>1.5957162544238197E-5</c:v>
                </c:pt>
                <c:pt idx="45">
                  <c:v>1.6310076064897787E-5</c:v>
                </c:pt>
                <c:pt idx="46">
                  <c:v>1.6663375085996252E-5</c:v>
                </c:pt>
                <c:pt idx="47">
                  <c:v>1.7017000299773766E-5</c:v>
                </c:pt>
                <c:pt idx="48">
                  <c:v>1.7371051451099136E-5</c:v>
                </c:pt>
                <c:pt idx="49">
                  <c:v>1.7725496190285173E-5</c:v>
                </c:pt>
                <c:pt idx="50">
                  <c:v>1.7901384135282076E-5</c:v>
                </c:pt>
                <c:pt idx="51">
                  <c:v>1.8032028346952552E-5</c:v>
                </c:pt>
                <c:pt idx="52">
                  <c:v>1.8163144324894377E-5</c:v>
                </c:pt>
                <c:pt idx="53">
                  <c:v>1.8294705111034906E-5</c:v>
                </c:pt>
                <c:pt idx="54">
                  <c:v>1.8426729576024997E-5</c:v>
                </c:pt>
                <c:pt idx="55">
                  <c:v>1.8559193457599264E-5</c:v>
                </c:pt>
                <c:pt idx="56">
                  <c:v>1.8692107538986762E-5</c:v>
                </c:pt>
                <c:pt idx="57">
                  <c:v>1.8825498778260146E-5</c:v>
                </c:pt>
                <c:pt idx="58">
                  <c:v>1.8959342913154028E-5</c:v>
                </c:pt>
                <c:pt idx="59">
                  <c:v>1.9093634552053882E-5</c:v>
                </c:pt>
                <c:pt idx="60">
                  <c:v>1.9228392565610559E-5</c:v>
                </c:pt>
                <c:pt idx="61">
                  <c:v>1.9363603474787734E-5</c:v>
                </c:pt>
                <c:pt idx="62">
                  <c:v>1.9499269975392672E-5</c:v>
                </c:pt>
                <c:pt idx="63">
                  <c:v>1.9635392067425374E-5</c:v>
                </c:pt>
                <c:pt idx="64">
                  <c:v>1.9771948184427724E-5</c:v>
                </c:pt>
                <c:pt idx="65">
                  <c:v>1.990897876350869E-5</c:v>
                </c:pt>
                <c:pt idx="66">
                  <c:v>2.0046467629824689E-5</c:v>
                </c:pt>
                <c:pt idx="67">
                  <c:v>2.0184417479182977E-5</c:v>
                </c:pt>
                <c:pt idx="68">
                  <c:v>2.0322822919969031E-5</c:v>
                </c:pt>
                <c:pt idx="69">
                  <c:v>2.0461673168953786E-5</c:v>
                </c:pt>
                <c:pt idx="70">
                  <c:v>2.0600989792595371E-5</c:v>
                </c:pt>
                <c:pt idx="71">
                  <c:v>2.0740751224435659E-5</c:v>
                </c:pt>
                <c:pt idx="72">
                  <c:v>2.0880976335125506E-5</c:v>
                </c:pt>
                <c:pt idx="73">
                  <c:v>2.1021632774977734E-5</c:v>
                </c:pt>
                <c:pt idx="74">
                  <c:v>2.1162769068523107E-5</c:v>
                </c:pt>
                <c:pt idx="75">
                  <c:v>2.1304363649303512E-5</c:v>
                </c:pt>
                <c:pt idx="76">
                  <c:v>2.1446413821511679E-5</c:v>
                </c:pt>
                <c:pt idx="77">
                  <c:v>2.1588911497725819E-5</c:v>
                </c:pt>
                <c:pt idx="78">
                  <c:v>2.1731878244404043E-5</c:v>
                </c:pt>
                <c:pt idx="79">
                  <c:v>2.1875289799280974E-5</c:v>
                </c:pt>
                <c:pt idx="80">
                  <c:v>2.2019156945585668E-5</c:v>
                </c:pt>
                <c:pt idx="81">
                  <c:v>2.2163482379125394E-5</c:v>
                </c:pt>
                <c:pt idx="82">
                  <c:v>2.2308247229249291E-5</c:v>
                </c:pt>
                <c:pt idx="83">
                  <c:v>2.2453486541451811E-5</c:v>
                </c:pt>
                <c:pt idx="84">
                  <c:v>2.2599176053467565E-5</c:v>
                </c:pt>
                <c:pt idx="85">
                  <c:v>2.2745326548525609E-5</c:v>
                </c:pt>
                <c:pt idx="86">
                  <c:v>2.289193263501142E-5</c:v>
                </c:pt>
                <c:pt idx="87">
                  <c:v>2.3038999704539523E-5</c:v>
                </c:pt>
                <c:pt idx="88">
                  <c:v>2.3186514278073599E-5</c:v>
                </c:pt>
                <c:pt idx="89">
                  <c:v>2.3334492530457229E-5</c:v>
                </c:pt>
                <c:pt idx="90">
                  <c:v>2.3482915591039566E-5</c:v>
                </c:pt>
                <c:pt idx="91">
                  <c:v>2.363178345982061E-5</c:v>
                </c:pt>
                <c:pt idx="92">
                  <c:v>2.3781115007451209E-5</c:v>
                </c:pt>
                <c:pt idx="93">
                  <c:v>2.3930923712967694E-5</c:v>
                </c:pt>
                <c:pt idx="94">
                  <c:v>2.4081171835068353E-5</c:v>
                </c:pt>
                <c:pt idx="95">
                  <c:v>2.4231878244404043E-5</c:v>
                </c:pt>
                <c:pt idx="96">
                  <c:v>2.4383037549360231E-5</c:v>
                </c:pt>
                <c:pt idx="97">
                  <c:v>2.4534663228973242E-5</c:v>
                </c:pt>
                <c:pt idx="98">
                  <c:v>2.4686739108399487E-5</c:v>
                </c:pt>
                <c:pt idx="99">
                  <c:v>2.4839270579253495E-5</c:v>
                </c:pt>
                <c:pt idx="100">
                  <c:v>2.4992230683462625E-5</c:v>
                </c:pt>
                <c:pt idx="101">
                  <c:v>2.5145681424593954E-5</c:v>
                </c:pt>
                <c:pt idx="102">
                  <c:v>2.5299576973923997E-5</c:v>
                </c:pt>
                <c:pt idx="103">
                  <c:v>2.5453933506296327E-5</c:v>
                </c:pt>
                <c:pt idx="104">
                  <c:v>2.5608745630096423E-5</c:v>
                </c:pt>
                <c:pt idx="105">
                  <c:v>2.576401604113155E-5</c:v>
                </c:pt>
                <c:pt idx="106">
                  <c:v>2.5919733956172643E-5</c:v>
                </c:pt>
                <c:pt idx="107">
                  <c:v>2.6075912854256033E-5</c:v>
                </c:pt>
                <c:pt idx="108">
                  <c:v>2.6232520385694536E-5</c:v>
                </c:pt>
                <c:pt idx="109">
                  <c:v>2.6389613162440717E-5</c:v>
                </c:pt>
                <c:pt idx="110">
                  <c:v>2.6547158834807403E-5</c:v>
                </c:pt>
                <c:pt idx="111">
                  <c:v>2.670516279440911E-5</c:v>
                </c:pt>
                <c:pt idx="112">
                  <c:v>2.6863611562209525E-5</c:v>
                </c:pt>
                <c:pt idx="113">
                  <c:v>2.7022529400474027E-5</c:v>
                </c:pt>
                <c:pt idx="114">
                  <c:v>2.7181905525973564E-5</c:v>
                </c:pt>
                <c:pt idx="115">
                  <c:v>2.7341712980635477E-5</c:v>
                </c:pt>
                <c:pt idx="116">
                  <c:v>2.750200568060507E-5</c:v>
                </c:pt>
                <c:pt idx="117">
                  <c:v>2.7662729709737039E-5</c:v>
                </c:pt>
                <c:pt idx="118">
                  <c:v>2.782391202610404E-5</c:v>
                </c:pt>
                <c:pt idx="119">
                  <c:v>2.7985552629706069E-5</c:v>
                </c:pt>
                <c:pt idx="120">
                  <c:v>2.8147678478615778E-5</c:v>
                </c:pt>
                <c:pt idx="121">
                  <c:v>2.8310235656687864E-5</c:v>
                </c:pt>
                <c:pt idx="122">
                  <c:v>2.8473224163922332E-5</c:v>
                </c:pt>
                <c:pt idx="123">
                  <c:v>2.863669791646448E-5</c:v>
                </c:pt>
                <c:pt idx="124">
                  <c:v>2.8800629956241653E-5</c:v>
                </c:pt>
                <c:pt idx="125">
                  <c:v>2.8965020283253861E-5</c:v>
                </c:pt>
                <c:pt idx="126">
                  <c:v>2.9129841939428445E-5</c:v>
                </c:pt>
                <c:pt idx="127">
                  <c:v>2.9295121882838057E-5</c:v>
                </c:pt>
                <c:pt idx="128">
                  <c:v>2.946088707155535E-5</c:v>
                </c:pt>
                <c:pt idx="129">
                  <c:v>2.9627083589435022E-5</c:v>
                </c:pt>
                <c:pt idx="130">
                  <c:v>2.9793765352622371E-5</c:v>
                </c:pt>
                <c:pt idx="131">
                  <c:v>2.9960878444972102E-5</c:v>
                </c:pt>
                <c:pt idx="132">
                  <c:v>3.0128449824556862E-5</c:v>
                </c:pt>
                <c:pt idx="133">
                  <c:v>3.0296479491376653E-5</c:v>
                </c:pt>
                <c:pt idx="134">
                  <c:v>3.0464967445431466E-5</c:v>
                </c:pt>
                <c:pt idx="135">
                  <c:v>3.0633886728648668E-5</c:v>
                </c:pt>
                <c:pt idx="136">
                  <c:v>3.0803264299100891E-5</c:v>
                </c:pt>
                <c:pt idx="137">
                  <c:v>3.0973127114860795E-5</c:v>
                </c:pt>
                <c:pt idx="138">
                  <c:v>3.1143421259783082E-5</c:v>
                </c:pt>
                <c:pt idx="139">
                  <c:v>3.1314200650013049E-5</c:v>
                </c:pt>
                <c:pt idx="140">
                  <c:v>3.1485411369405392E-5</c:v>
                </c:pt>
                <c:pt idx="141">
                  <c:v>3.1657107334105415E-5</c:v>
                </c:pt>
                <c:pt idx="142">
                  <c:v>3.1829234627967814E-5</c:v>
                </c:pt>
                <c:pt idx="143">
                  <c:v>3.2001820209065245E-5</c:v>
                </c:pt>
                <c:pt idx="144">
                  <c:v>3.2174837119325059E-5</c:v>
                </c:pt>
                <c:pt idx="145">
                  <c:v>3.2348339274892546E-5</c:v>
                </c:pt>
                <c:pt idx="146">
                  <c:v>3.2522299717695064E-5</c:v>
                </c:pt>
                <c:pt idx="147">
                  <c:v>3.2696691489659966E-5</c:v>
                </c:pt>
                <c:pt idx="148">
                  <c:v>3.2871568506932534E-5</c:v>
                </c:pt>
                <c:pt idx="149">
                  <c:v>3.304690381144014E-5</c:v>
                </c:pt>
                <c:pt idx="150">
                  <c:v>3.3222670445110129E-5</c:v>
                </c:pt>
                <c:pt idx="151">
                  <c:v>3.3398922324087792E-5</c:v>
                </c:pt>
                <c:pt idx="152">
                  <c:v>3.3575578574155189E-5</c:v>
                </c:pt>
                <c:pt idx="153">
                  <c:v>3.3752720069530259E-5</c:v>
                </c:pt>
                <c:pt idx="154">
                  <c:v>3.3930319852140361E-5</c:v>
                </c:pt>
                <c:pt idx="155">
                  <c:v>3.4108377921985494E-5</c:v>
                </c:pt>
                <c:pt idx="156">
                  <c:v>3.4286894279065652E-5</c:v>
                </c:pt>
                <c:pt idx="157">
                  <c:v>3.4465868923380849E-5</c:v>
                </c:pt>
                <c:pt idx="158">
                  <c:v>3.4645274896858414E-5</c:v>
                </c:pt>
                <c:pt idx="159">
                  <c:v>3.482516611564366E-5</c:v>
                </c:pt>
                <c:pt idx="160">
                  <c:v>3.5005515621663938E-5</c:v>
                </c:pt>
                <c:pt idx="161">
                  <c:v>3.5186269498773949E-5</c:v>
                </c:pt>
                <c:pt idx="162">
                  <c:v>3.5367508621191634E-5</c:v>
                </c:pt>
                <c:pt idx="163">
                  <c:v>3.5549232988916999E-5</c:v>
                </c:pt>
                <c:pt idx="164">
                  <c:v>3.5731388685804741E-5</c:v>
                </c:pt>
                <c:pt idx="165">
                  <c:v>3.591400266992752E-5</c:v>
                </c:pt>
                <c:pt idx="166">
                  <c:v>3.6097074941285318E-5</c:v>
                </c:pt>
                <c:pt idx="167">
                  <c:v>3.6280605499878147E-5</c:v>
                </c:pt>
                <c:pt idx="168">
                  <c:v>3.6464594345706008E-5</c:v>
                </c:pt>
                <c:pt idx="169">
                  <c:v>3.6649014520696251E-5</c:v>
                </c:pt>
                <c:pt idx="170">
                  <c:v>3.6833892982921519E-5</c:v>
                </c:pt>
                <c:pt idx="171">
                  <c:v>3.7019256690454468E-5</c:v>
                </c:pt>
                <c:pt idx="172">
                  <c:v>3.7205051727149792E-5</c:v>
                </c:pt>
                <c:pt idx="173">
                  <c:v>3.7391305051080155E-5</c:v>
                </c:pt>
                <c:pt idx="174">
                  <c:v>3.7578043620318185E-5</c:v>
                </c:pt>
                <c:pt idx="175">
                  <c:v>3.7765186560645962E-5</c:v>
                </c:pt>
                <c:pt idx="176">
                  <c:v>3.7952841704354048E-5</c:v>
                </c:pt>
                <c:pt idx="177">
                  <c:v>3.814092817722453E-5</c:v>
                </c:pt>
                <c:pt idx="178">
                  <c:v>3.8329472937330023E-5</c:v>
                </c:pt>
                <c:pt idx="179">
                  <c:v>3.8518449026597913E-5</c:v>
                </c:pt>
                <c:pt idx="180">
                  <c:v>3.8707883403100827E-5</c:v>
                </c:pt>
                <c:pt idx="181">
                  <c:v>3.8897803024911409E-5</c:v>
                </c:pt>
                <c:pt idx="182">
                  <c:v>3.9088180933957035E-5</c:v>
                </c:pt>
                <c:pt idx="183">
                  <c:v>3.9278990172165031E-5</c:v>
                </c:pt>
                <c:pt idx="184">
                  <c:v>3.9470284655680713E-5</c:v>
                </c:pt>
                <c:pt idx="185">
                  <c:v>3.9662010468358772E-5</c:v>
                </c:pt>
                <c:pt idx="186">
                  <c:v>3.9854194568271855E-5</c:v>
                </c:pt>
                <c:pt idx="187">
                  <c:v>4.0046836955419977E-5</c:v>
                </c:pt>
                <c:pt idx="188">
                  <c:v>4.0239910671730468E-5</c:v>
                </c:pt>
                <c:pt idx="189">
                  <c:v>4.0433469633348639E-5</c:v>
                </c:pt>
                <c:pt idx="190">
                  <c:v>4.06274599241292E-5</c:v>
                </c:pt>
                <c:pt idx="191">
                  <c:v>4.0821935460217427E-5</c:v>
                </c:pt>
                <c:pt idx="192">
                  <c:v>4.1016869283540693E-5</c:v>
                </c:pt>
                <c:pt idx="193">
                  <c:v>4.1212261394098984E-5</c:v>
                </c:pt>
                <c:pt idx="194">
                  <c:v>4.1408084833819657E-5</c:v>
                </c:pt>
                <c:pt idx="195">
                  <c:v>4.1604366560775355E-5</c:v>
                </c:pt>
                <c:pt idx="196">
                  <c:v>4.1801079616893436E-5</c:v>
                </c:pt>
                <c:pt idx="197">
                  <c:v>4.1998304876391846E-5</c:v>
                </c:pt>
                <c:pt idx="198">
                  <c:v>4.2195961465052632E-5</c:v>
                </c:pt>
                <c:pt idx="199">
                  <c:v>4.2394049382875801E-5</c:v>
                </c:pt>
                <c:pt idx="200">
                  <c:v>4.2592649504079292E-5</c:v>
                </c:pt>
                <c:pt idx="201">
                  <c:v>4.2791653996372524E-5</c:v>
                </c:pt>
                <c:pt idx="202">
                  <c:v>4.2991143733973429E-5</c:v>
                </c:pt>
                <c:pt idx="203">
                  <c:v>4.3191091758809359E-5</c:v>
                </c:pt>
                <c:pt idx="204">
                  <c:v>4.3391471112807672E-5</c:v>
                </c:pt>
                <c:pt idx="205">
                  <c:v>4.359230875404101E-5</c:v>
                </c:pt>
                <c:pt idx="206">
                  <c:v>4.3793604682509385E-5</c:v>
                </c:pt>
                <c:pt idx="207">
                  <c:v>4.3995358898212786E-5</c:v>
                </c:pt>
                <c:pt idx="208">
                  <c:v>4.4197571401151218E-5</c:v>
                </c:pt>
                <c:pt idx="209">
                  <c:v>4.4400242191324675E-5</c:v>
                </c:pt>
                <c:pt idx="210">
                  <c:v>4.4603398226805806E-5</c:v>
                </c:pt>
                <c:pt idx="211">
                  <c:v>4.4806958633376684E-5</c:v>
                </c:pt>
                <c:pt idx="212">
                  <c:v>4.5011004285255229E-5</c:v>
                </c:pt>
                <c:pt idx="213">
                  <c:v>4.5215508224368799E-5</c:v>
                </c:pt>
                <c:pt idx="214">
                  <c:v>4.5420416534572115E-5</c:v>
                </c:pt>
                <c:pt idx="215">
                  <c:v>4.5625837048155741E-5</c:v>
                </c:pt>
                <c:pt idx="216">
                  <c:v>4.5831688890901757E-5</c:v>
                </c:pt>
                <c:pt idx="217">
                  <c:v>4.6038025978955453E-5</c:v>
                </c:pt>
                <c:pt idx="218">
                  <c:v>4.6244794396171518E-5</c:v>
                </c:pt>
                <c:pt idx="219">
                  <c:v>4.6452021100622621E-5</c:v>
                </c:pt>
                <c:pt idx="220">
                  <c:v>4.6659706092308756E-5</c:v>
                </c:pt>
                <c:pt idx="221">
                  <c:v>4.6867876329302564E-5</c:v>
                </c:pt>
                <c:pt idx="222">
                  <c:v>4.70764509373861E-5</c:v>
                </c:pt>
                <c:pt idx="223">
                  <c:v>4.7285483832704673E-5</c:v>
                </c:pt>
                <c:pt idx="224">
                  <c:v>4.7494975015258265E-5</c:v>
                </c:pt>
                <c:pt idx="225">
                  <c:v>4.7704951443119544E-5</c:v>
                </c:pt>
                <c:pt idx="226">
                  <c:v>4.7915386158215848E-5</c:v>
                </c:pt>
                <c:pt idx="227">
                  <c:v>4.8126252202474534E-5</c:v>
                </c:pt>
                <c:pt idx="228">
                  <c:v>4.8337576533968246E-5</c:v>
                </c:pt>
                <c:pt idx="229">
                  <c:v>4.8549386110769644E-5</c:v>
                </c:pt>
                <c:pt idx="230">
                  <c:v>4.8761627016733418E-5</c:v>
                </c:pt>
                <c:pt idx="231">
                  <c:v>4.8974326209932211E-5</c:v>
                </c:pt>
                <c:pt idx="232">
                  <c:v>4.9187456732293399E-5</c:v>
                </c:pt>
                <c:pt idx="233">
                  <c:v>4.9401072499962261E-5</c:v>
                </c:pt>
                <c:pt idx="234">
                  <c:v>4.96151195967935E-5</c:v>
                </c:pt>
                <c:pt idx="235">
                  <c:v>4.9829651938932418E-5</c:v>
                </c:pt>
                <c:pt idx="236">
                  <c:v>5.0044642568306361E-5</c:v>
                </c:pt>
                <c:pt idx="237">
                  <c:v>5.0260064526842694E-5</c:v>
                </c:pt>
                <c:pt idx="238">
                  <c:v>5.0475971730686694E-5</c:v>
                </c:pt>
                <c:pt idx="239">
                  <c:v>5.0692310263693083E-5</c:v>
                </c:pt>
                <c:pt idx="240">
                  <c:v>5.0909080125861854E-5</c:v>
                </c:pt>
                <c:pt idx="241">
                  <c:v>5.1103960033039816E-5</c:v>
                </c:pt>
                <c:pt idx="242">
                  <c:v>5.1257001011466885E-5</c:v>
                </c:pt>
                <c:pt idx="243">
                  <c:v>5.1411120312799904E-5</c:v>
                </c:pt>
                <c:pt idx="244">
                  <c:v>5.1566344895111528E-5</c:v>
                </c:pt>
                <c:pt idx="245">
                  <c:v>5.1722620842256454E-5</c:v>
                </c:pt>
                <c:pt idx="246">
                  <c:v>5.1879975112307329E-5</c:v>
                </c:pt>
                <c:pt idx="247">
                  <c:v>5.2038434663336803E-5</c:v>
                </c:pt>
                <c:pt idx="248">
                  <c:v>5.2197972537272227E-5</c:v>
                </c:pt>
                <c:pt idx="249">
                  <c:v>5.2358534817968309E-5</c:v>
                </c:pt>
                <c:pt idx="250">
                  <c:v>5.2520229337715639E-5</c:v>
                </c:pt>
                <c:pt idx="251">
                  <c:v>5.2683002180368913E-5</c:v>
                </c:pt>
                <c:pt idx="252">
                  <c:v>5.2846853345928142E-5</c:v>
                </c:pt>
                <c:pt idx="253">
                  <c:v>5.3011782834393322E-5</c:v>
                </c:pt>
                <c:pt idx="254">
                  <c:v>5.3177790645764451E-5</c:v>
                </c:pt>
                <c:pt idx="255">
                  <c:v>5.3344876780041537E-5</c:v>
                </c:pt>
                <c:pt idx="256">
                  <c:v>5.3513041237224567E-5</c:v>
                </c:pt>
                <c:pt idx="257">
                  <c:v>5.3682284017313552E-5</c:v>
                </c:pt>
                <c:pt idx="258">
                  <c:v>5.3852605120308488E-5</c:v>
                </c:pt>
                <c:pt idx="259">
                  <c:v>5.4024004546209373E-5</c:v>
                </c:pt>
                <c:pt idx="260">
                  <c:v>5.4196482295016208E-5</c:v>
                </c:pt>
                <c:pt idx="261">
                  <c:v>5.4370065324801642E-5</c:v>
                </c:pt>
                <c:pt idx="262">
                  <c:v>5.4544699719420377E-5</c:v>
                </c:pt>
                <c:pt idx="263">
                  <c:v>5.4720412436945068E-5</c:v>
                </c:pt>
                <c:pt idx="264">
                  <c:v>5.4897230435448351E-5</c:v>
                </c:pt>
                <c:pt idx="265">
                  <c:v>5.5075099798784942E-5</c:v>
                </c:pt>
                <c:pt idx="266">
                  <c:v>5.5254101401172781E-5</c:v>
                </c:pt>
                <c:pt idx="267">
                  <c:v>5.5434100452248622E-5</c:v>
                </c:pt>
                <c:pt idx="268">
                  <c:v>5.5615231742375718E-5</c:v>
                </c:pt>
                <c:pt idx="269">
                  <c:v>5.5797414397336109E-5</c:v>
                </c:pt>
                <c:pt idx="270">
                  <c:v>5.5980729291347753E-5</c:v>
                </c:pt>
                <c:pt idx="271">
                  <c:v>5.6165068592120043E-5</c:v>
                </c:pt>
                <c:pt idx="272">
                  <c:v>5.6350540131943587E-5</c:v>
                </c:pt>
                <c:pt idx="273">
                  <c:v>5.6537063036600439E-5</c:v>
                </c:pt>
                <c:pt idx="274">
                  <c:v>5.6724664264163234E-5</c:v>
                </c:pt>
                <c:pt idx="275">
                  <c:v>5.6913343814631979E-5</c:v>
                </c:pt>
                <c:pt idx="276">
                  <c:v>5.7103074729934031E-5</c:v>
                </c:pt>
                <c:pt idx="277">
                  <c:v>5.7293910926214676E-5</c:v>
                </c:pt>
                <c:pt idx="278">
                  <c:v>5.7485852403473919E-5</c:v>
                </c:pt>
                <c:pt idx="279">
                  <c:v>5.7678845245566477E-5</c:v>
                </c:pt>
                <c:pt idx="280">
                  <c:v>5.7872943368637619E-5</c:v>
                </c:pt>
                <c:pt idx="281">
                  <c:v>5.8068092856542077E-5</c:v>
                </c:pt>
                <c:pt idx="282">
                  <c:v>5.8264347625425126E-5</c:v>
                </c:pt>
                <c:pt idx="283">
                  <c:v>5.8461680717214132E-5</c:v>
                </c:pt>
                <c:pt idx="284">
                  <c:v>5.8660038215763789E-5</c:v>
                </c:pt>
                <c:pt idx="285">
                  <c:v>5.8859527953364688E-5</c:v>
                </c:pt>
                <c:pt idx="286">
                  <c:v>5.9060096013871543E-5</c:v>
                </c:pt>
                <c:pt idx="287">
                  <c:v>5.9261742397284348E-5</c:v>
                </c:pt>
                <c:pt idx="288">
                  <c:v>5.9464467103603103E-5</c:v>
                </c:pt>
                <c:pt idx="289">
                  <c:v>5.9668270132827814E-5</c:v>
                </c:pt>
                <c:pt idx="290">
                  <c:v>5.9873151484958476E-5</c:v>
                </c:pt>
                <c:pt idx="291">
                  <c:v>6.007911115999508E-5</c:v>
                </c:pt>
                <c:pt idx="292">
                  <c:v>6.028617611601029E-5</c:v>
                </c:pt>
                <c:pt idx="293">
                  <c:v>6.0494238520713503E-5</c:v>
                </c:pt>
                <c:pt idx="294">
                  <c:v>6.0703460122540619E-5</c:v>
                </c:pt>
                <c:pt idx="295">
                  <c:v>6.0913760047273671E-5</c:v>
                </c:pt>
                <c:pt idx="296">
                  <c:v>6.1125084378767382E-5</c:v>
                </c:pt>
                <c:pt idx="297">
                  <c:v>6.1337540949312348E-5</c:v>
                </c:pt>
                <c:pt idx="298">
                  <c:v>6.155107584276327E-5</c:v>
                </c:pt>
                <c:pt idx="299">
                  <c:v>6.176566210104748E-5</c:v>
                </c:pt>
                <c:pt idx="300">
                  <c:v>6.1981380598382944E-5</c:v>
                </c:pt>
                <c:pt idx="301">
                  <c:v>6.2198123502479067E-5</c:v>
                </c:pt>
                <c:pt idx="302">
                  <c:v>6.2415944729481132E-5</c:v>
                </c:pt>
                <c:pt idx="303">
                  <c:v>6.2634844279389155E-5</c:v>
                </c:pt>
                <c:pt idx="304">
                  <c:v>6.2854849110275776E-5</c:v>
                </c:pt>
                <c:pt idx="305">
                  <c:v>6.307593226406834E-5</c:v>
                </c:pt>
                <c:pt idx="306">
                  <c:v>6.3298093740766861E-5</c:v>
                </c:pt>
                <c:pt idx="307">
                  <c:v>6.3521333540371324E-5</c:v>
                </c:pt>
                <c:pt idx="308">
                  <c:v>6.37456786209544E-5</c:v>
                </c:pt>
                <c:pt idx="309">
                  <c:v>6.3971048108298122E-5</c:v>
                </c:pt>
                <c:pt idx="310">
                  <c:v>6.4197522876620442E-5</c:v>
                </c:pt>
                <c:pt idx="311">
                  <c:v>6.4425102925921374E-5</c:v>
                </c:pt>
                <c:pt idx="312">
                  <c:v>6.4653734340055594E-5</c:v>
                </c:pt>
                <c:pt idx="313">
                  <c:v>6.488344407709577E-5</c:v>
                </c:pt>
                <c:pt idx="314">
                  <c:v>6.5114259095114545E-5</c:v>
                </c:pt>
                <c:pt idx="315">
                  <c:v>6.5346152436039276E-5</c:v>
                </c:pt>
                <c:pt idx="316">
                  <c:v>6.5579097141797309E-5</c:v>
                </c:pt>
                <c:pt idx="317">
                  <c:v>6.581314712853394E-5</c:v>
                </c:pt>
                <c:pt idx="318">
                  <c:v>6.6048221522031216E-5</c:v>
                </c:pt>
                <c:pt idx="319">
                  <c:v>6.6284428154579734E-5</c:v>
                </c:pt>
                <c:pt idx="320">
                  <c:v>6.6521713110034234E-5</c:v>
                </c:pt>
                <c:pt idx="321">
                  <c:v>6.6760076388394665E-5</c:v>
                </c:pt>
                <c:pt idx="322">
                  <c:v>6.6999517989661038E-5</c:v>
                </c:pt>
                <c:pt idx="323">
                  <c:v>6.7240010955760726E-5</c:v>
                </c:pt>
                <c:pt idx="324">
                  <c:v>6.7481636160911669E-5</c:v>
                </c:pt>
                <c:pt idx="325">
                  <c:v>6.7724312730895898E-5</c:v>
                </c:pt>
                <c:pt idx="326">
                  <c:v>6.7968067623786071E-5</c:v>
                </c:pt>
                <c:pt idx="327">
                  <c:v>6.8212873881509572E-5</c:v>
                </c:pt>
                <c:pt idx="328">
                  <c:v>6.84588123782843E-5</c:v>
                </c:pt>
                <c:pt idx="329">
                  <c:v>6.8705802239892342E-5</c:v>
                </c:pt>
                <c:pt idx="330">
                  <c:v>6.8953897382478983E-5</c:v>
                </c:pt>
                <c:pt idx="331">
                  <c:v>6.920301693182627E-5</c:v>
                </c:pt>
                <c:pt idx="332">
                  <c:v>6.9453268720224811E-5</c:v>
                </c:pt>
                <c:pt idx="333">
                  <c:v>6.9704598831529308E-5</c:v>
                </c:pt>
                <c:pt idx="334">
                  <c:v>6.9957007265739749E-5</c:v>
                </c:pt>
                <c:pt idx="335">
                  <c:v>7.0210467064783476E-5</c:v>
                </c:pt>
                <c:pt idx="336">
                  <c:v>7.0465005186733174E-5</c:v>
                </c:pt>
                <c:pt idx="337">
                  <c:v>7.0720648589661471E-5</c:v>
                </c:pt>
                <c:pt idx="338">
                  <c:v>7.0977370315495711E-5</c:v>
                </c:pt>
                <c:pt idx="339">
                  <c:v>7.1235170364235907E-5</c:v>
                </c:pt>
                <c:pt idx="340">
                  <c:v>7.1494021777809404E-5</c:v>
                </c:pt>
                <c:pt idx="341">
                  <c:v>7.1754005430434142E-5</c:v>
                </c:pt>
                <c:pt idx="342">
                  <c:v>7.2015013489819553E-5</c:v>
                </c:pt>
                <c:pt idx="343">
                  <c:v>7.2277153788256204E-5</c:v>
                </c:pt>
                <c:pt idx="344">
                  <c:v>7.2540345451526156E-5</c:v>
                </c:pt>
                <c:pt idx="345">
                  <c:v>7.2804615437702051E-5</c:v>
                </c:pt>
                <c:pt idx="346">
                  <c:v>7.306996374678389E-5</c:v>
                </c:pt>
                <c:pt idx="347">
                  <c:v>7.3336390378771712E-5</c:v>
                </c:pt>
                <c:pt idx="348">
                  <c:v>7.3603922291738105E-5</c:v>
                </c:pt>
                <c:pt idx="349">
                  <c:v>7.3872478611465157E-5</c:v>
                </c:pt>
                <c:pt idx="350">
                  <c:v>7.414219412831612E-5</c:v>
                </c:pt>
                <c:pt idx="351">
                  <c:v>7.4412934051927714E-5</c:v>
                </c:pt>
                <c:pt idx="352">
                  <c:v>7.468477925651792E-5</c:v>
                </c:pt>
                <c:pt idx="353">
                  <c:v>7.4957675825941428E-5</c:v>
                </c:pt>
                <c:pt idx="354">
                  <c:v>7.5231677676343534E-5</c:v>
                </c:pt>
                <c:pt idx="355">
                  <c:v>7.5506757849651596E-5</c:v>
                </c:pt>
                <c:pt idx="356">
                  <c:v>7.5782916345865602E-5</c:v>
                </c:pt>
                <c:pt idx="357">
                  <c:v>7.6060126206912908E-5</c:v>
                </c:pt>
                <c:pt idx="358">
                  <c:v>7.6338441348938814E-5</c:v>
                </c:pt>
                <c:pt idx="359">
                  <c:v>7.6617861771943331E-5</c:v>
                </c:pt>
                <c:pt idx="360">
                  <c:v>7.6898306601708494E-5</c:v>
                </c:pt>
                <c:pt idx="361">
                  <c:v>7.7179883670524911E-5</c:v>
                </c:pt>
                <c:pt idx="362">
                  <c:v>7.7462485146101973E-5</c:v>
                </c:pt>
                <c:pt idx="363">
                  <c:v>7.774621886073029E-5</c:v>
                </c:pt>
                <c:pt idx="364">
                  <c:v>7.8031003940191908E-5</c:v>
                </c:pt>
                <c:pt idx="365">
                  <c:v>7.8316894300632111E-5</c:v>
                </c:pt>
                <c:pt idx="366">
                  <c:v>7.8603836025905628E-5</c:v>
                </c:pt>
                <c:pt idx="367">
                  <c:v>7.8891856074085089E-5</c:v>
                </c:pt>
                <c:pt idx="368">
                  <c:v>7.9180981403243161E-5</c:v>
                </c:pt>
                <c:pt idx="369">
                  <c:v>7.9471185055307177E-5</c:v>
                </c:pt>
                <c:pt idx="370">
                  <c:v>7.9762440072204507E-5</c:v>
                </c:pt>
                <c:pt idx="371">
                  <c:v>8.005477341200778E-5</c:v>
                </c:pt>
                <c:pt idx="372">
                  <c:v>8.0348212032789639E-5</c:v>
                </c:pt>
                <c:pt idx="373">
                  <c:v>8.0642728976477467E-5</c:v>
                </c:pt>
                <c:pt idx="374">
                  <c:v>8.0938324243071239E-5</c:v>
                </c:pt>
                <c:pt idx="375">
                  <c:v>8.1234997832570953E-5</c:v>
                </c:pt>
                <c:pt idx="376">
                  <c:v>8.1532749744976624E-5</c:v>
                </c:pt>
                <c:pt idx="377">
                  <c:v>8.1831606938360908E-5</c:v>
                </c:pt>
                <c:pt idx="378">
                  <c:v>8.2131488538505823E-5</c:v>
                </c:pt>
                <c:pt idx="379">
                  <c:v>8.2432475419629364E-5</c:v>
                </c:pt>
                <c:pt idx="380">
                  <c:v>8.2734540623658834E-5</c:v>
                </c:pt>
                <c:pt idx="381">
                  <c:v>8.3037711108666903E-5</c:v>
                </c:pt>
                <c:pt idx="382">
                  <c:v>8.3341932958508287E-5</c:v>
                </c:pt>
                <c:pt idx="383">
                  <c:v>8.3647260089328269E-5</c:v>
                </c:pt>
                <c:pt idx="384">
                  <c:v>8.3953638584981552E-5</c:v>
                </c:pt>
                <c:pt idx="385">
                  <c:v>8.4261095403540779E-5</c:v>
                </c:pt>
                <c:pt idx="386">
                  <c:v>8.4569657503078604E-5</c:v>
                </c:pt>
                <c:pt idx="387">
                  <c:v>8.4879297925522385E-5</c:v>
                </c:pt>
                <c:pt idx="388">
                  <c:v>8.5189989712799468E-5</c:v>
                </c:pt>
                <c:pt idx="389">
                  <c:v>8.5501786781055163E-5</c:v>
                </c:pt>
                <c:pt idx="390">
                  <c:v>8.5814662172216787E-5</c:v>
                </c:pt>
                <c:pt idx="391">
                  <c:v>8.6128615886284368E-5</c:v>
                </c:pt>
                <c:pt idx="392">
                  <c:v>8.6443620965185263E-5</c:v>
                </c:pt>
                <c:pt idx="393">
                  <c:v>8.6759731325064757E-5</c:v>
                </c:pt>
                <c:pt idx="394">
                  <c:v>8.7076920007850181E-5</c:v>
                </c:pt>
                <c:pt idx="395">
                  <c:v>8.7395213971614216E-5</c:v>
                </c:pt>
                <c:pt idx="396">
                  <c:v>8.7714559300211567E-5</c:v>
                </c:pt>
                <c:pt idx="397">
                  <c:v>8.803498295171486E-5</c:v>
                </c:pt>
                <c:pt idx="398">
                  <c:v>8.8356484926124096E-5</c:v>
                </c:pt>
                <c:pt idx="399">
                  <c:v>8.8679092181511931E-5</c:v>
                </c:pt>
                <c:pt idx="400">
                  <c:v>8.9002750801733081E-5</c:v>
                </c:pt>
                <c:pt idx="401">
                  <c:v>8.9327487744860173E-5</c:v>
                </c:pt>
                <c:pt idx="402">
                  <c:v>8.9653303010893222E-5</c:v>
                </c:pt>
                <c:pt idx="403">
                  <c:v>8.9980223557904857E-5</c:v>
                </c:pt>
                <c:pt idx="404">
                  <c:v>9.0308222427822461E-5</c:v>
                </c:pt>
                <c:pt idx="405">
                  <c:v>9.0637299620645995E-5</c:v>
                </c:pt>
                <c:pt idx="406">
                  <c:v>9.0967428178302857E-5</c:v>
                </c:pt>
                <c:pt idx="407">
                  <c:v>9.1298662016938304E-5</c:v>
                </c:pt>
                <c:pt idx="408">
                  <c:v>9.1630974178479694E-5</c:v>
                </c:pt>
                <c:pt idx="409">
                  <c:v>9.1964364662927041E-5</c:v>
                </c:pt>
                <c:pt idx="410">
                  <c:v>9.2298806512207689E-5</c:v>
                </c:pt>
                <c:pt idx="411">
                  <c:v>9.2634380600539591E-5</c:v>
                </c:pt>
                <c:pt idx="412">
                  <c:v>9.2970979095632138E-5</c:v>
                </c:pt>
                <c:pt idx="413">
                  <c:v>9.3308709829775953E-5</c:v>
                </c:pt>
                <c:pt idx="414">
                  <c:v>9.3647491928753042E-5</c:v>
                </c:pt>
                <c:pt idx="415">
                  <c:v>9.3987352350636101E-5</c:v>
                </c:pt>
                <c:pt idx="416">
                  <c:v>9.4328291095425117E-5</c:v>
                </c:pt>
                <c:pt idx="417">
                  <c:v>9.4670335121192705E-5</c:v>
                </c:pt>
                <c:pt idx="418">
                  <c:v>9.5013430511793606E-5</c:v>
                </c:pt>
                <c:pt idx="419">
                  <c:v>9.5357631183373121E-5</c:v>
                </c:pt>
                <c:pt idx="420">
                  <c:v>9.5702883219785936E-5</c:v>
                </c:pt>
                <c:pt idx="421">
                  <c:v>9.6049240537177336E-5</c:v>
                </c:pt>
                <c:pt idx="422">
                  <c:v>9.6396676177474693E-5</c:v>
                </c:pt>
                <c:pt idx="423">
                  <c:v>9.6745163182605364E-5</c:v>
                </c:pt>
                <c:pt idx="424">
                  <c:v>9.7094755468714607E-5</c:v>
                </c:pt>
                <c:pt idx="425">
                  <c:v>9.7445426077729833E-5</c:v>
                </c:pt>
                <c:pt idx="426">
                  <c:v>9.7797175009650989E-5</c:v>
                </c:pt>
                <c:pt idx="427">
                  <c:v>9.8150029222550744E-5</c:v>
                </c:pt>
                <c:pt idx="428">
                  <c:v>9.8503880884138516E-5</c:v>
                </c:pt>
                <c:pt idx="429">
                  <c:v>9.8858891742850184E-5</c:v>
                </c:pt>
                <c:pt idx="430">
                  <c:v>9.9214980924467795E-5</c:v>
                </c:pt>
                <c:pt idx="431">
                  <c:v>9.9572121470918706E-5</c:v>
                </c:pt>
                <c:pt idx="432">
                  <c:v>9.9930313382202933E-5</c:v>
                </c:pt>
                <c:pt idx="433">
                  <c:v>1.0028963753253839E-4</c:v>
                </c:pt>
                <c:pt idx="434">
                  <c:v>1.0065004000577981E-4</c:v>
                </c:pt>
                <c:pt idx="435">
                  <c:v>1.0101149384385452E-4</c:v>
                </c:pt>
                <c:pt idx="436">
                  <c:v>1.0137399904676255E-4</c:v>
                </c:pt>
                <c:pt idx="437">
                  <c:v>1.0173763648872181E-4</c:v>
                </c:pt>
                <c:pt idx="438">
                  <c:v>1.0210235225358704E-4</c:v>
                </c:pt>
                <c:pt idx="439">
                  <c:v>1.0246814634135822E-4</c:v>
                </c:pt>
                <c:pt idx="440">
                  <c:v>1.0283501875203534E-4</c:v>
                </c:pt>
                <c:pt idx="441">
                  <c:v>1.0320291556947311E-4</c:v>
                </c:pt>
                <c:pt idx="442">
                  <c:v>1.0357197158403478E-4</c:v>
                </c:pt>
                <c:pt idx="443">
                  <c:v>1.0394207896342976E-4</c:v>
                </c:pt>
                <c:pt idx="444">
                  <c:v>1.0431326466573067E-4</c:v>
                </c:pt>
                <c:pt idx="445">
                  <c:v>1.046855017328649E-4</c:v>
                </c:pt>
                <c:pt idx="446">
                  <c:v>1.0505887103905039E-4</c:v>
                </c:pt>
                <c:pt idx="447">
                  <c:v>1.0543326475199651E-4</c:v>
                </c:pt>
                <c:pt idx="448">
                  <c:v>1.0580881766206654E-4</c:v>
                </c:pt>
                <c:pt idx="449">
                  <c:v>1.0618539497889722E-4</c:v>
                </c:pt>
                <c:pt idx="450">
                  <c:v>1.065630236605612E-4</c:v>
                </c:pt>
                <c:pt idx="451">
                  <c:v>1.0694178458127643E-4</c:v>
                </c:pt>
                <c:pt idx="452">
                  <c:v>1.0732162382489762E-4</c:v>
                </c:pt>
                <c:pt idx="453">
                  <c:v>1.0770254139142474E-4</c:v>
                </c:pt>
                <c:pt idx="454">
                  <c:v>1.0808448336471253E-4</c:v>
                </c:pt>
                <c:pt idx="455">
                  <c:v>1.0846753061897891E-4</c:v>
                </c:pt>
                <c:pt idx="456">
                  <c:v>1.0885171011229654E-4</c:v>
                </c:pt>
                <c:pt idx="457">
                  <c:v>1.0923694097044747E-4</c:v>
                </c:pt>
                <c:pt idx="458">
                  <c:v>1.0962319623535906E-4</c:v>
                </c:pt>
                <c:pt idx="459">
                  <c:v>1.1001061069739455E-4</c:v>
                </c:pt>
                <c:pt idx="460">
                  <c:v>1.1039907652426335E-4</c:v>
                </c:pt>
                <c:pt idx="461">
                  <c:v>1.1078862067403808E-4</c:v>
                </c:pt>
                <c:pt idx="462">
                  <c:v>1.1117927010479143E-4</c:v>
                </c:pt>
                <c:pt idx="463">
                  <c:v>1.1157091698423276E-4</c:v>
                </c:pt>
                <c:pt idx="464">
                  <c:v>1.1196369610272536E-4</c:v>
                </c:pt>
                <c:pt idx="465">
                  <c:v>1.1235758050219655E-4</c:v>
                </c:pt>
                <c:pt idx="466">
                  <c:v>1.1275251626650103E-4</c:v>
                </c:pt>
                <c:pt idx="467">
                  <c:v>1.1314853035371146E-4</c:v>
                </c:pt>
                <c:pt idx="468">
                  <c:v>1.1354564972190052E-4</c:v>
                </c:pt>
                <c:pt idx="469">
                  <c:v>1.1394382045492286E-4</c:v>
                </c:pt>
                <c:pt idx="470">
                  <c:v>1.143430964689238E-4</c:v>
                </c:pt>
                <c:pt idx="471">
                  <c:v>1.1474339688968542E-4</c:v>
                </c:pt>
                <c:pt idx="472">
                  <c:v>1.151448565075709E-4</c:v>
                </c:pt>
                <c:pt idx="473">
                  <c:v>1.155473674902897E-4</c:v>
                </c:pt>
                <c:pt idx="474">
                  <c:v>1.1595090287976914E-4</c:v>
                </c:pt>
                <c:pt idx="475">
                  <c:v>1.163555974663725E-4</c:v>
                </c:pt>
                <c:pt idx="476">
                  <c:v>1.167613164597365E-4</c:v>
                </c:pt>
                <c:pt idx="477">
                  <c:v>1.1716814073407909E-4</c:v>
                </c:pt>
                <c:pt idx="478">
                  <c:v>1.1757607028940029E-4</c:v>
                </c:pt>
                <c:pt idx="479">
                  <c:v>1.1798502425148216E-4</c:v>
                </c:pt>
                <c:pt idx="480">
                  <c:v>1.1839511045261526E-4</c:v>
                </c:pt>
                <c:pt idx="481">
                  <c:v>1.1880624801858165E-4</c:v>
                </c:pt>
                <c:pt idx="482">
                  <c:v>1.1921846390745401E-4</c:v>
                </c:pt>
                <c:pt idx="483">
                  <c:v>1.1963175811923233E-4</c:v>
                </c:pt>
                <c:pt idx="484">
                  <c:v>1.2004613065391658E-4</c:v>
                </c:pt>
                <c:pt idx="485">
                  <c:v>1.2046158151150678E-4</c:v>
                </c:pt>
                <c:pt idx="486">
                  <c:v>1.2087813765007559E-4</c:v>
                </c:pt>
                <c:pt idx="487">
                  <c:v>1.212957451534777E-4</c:v>
                </c:pt>
                <c:pt idx="488">
                  <c:v>1.217144579378584E-4</c:v>
                </c:pt>
                <c:pt idx="489">
                  <c:v>1.2213419512899977E-4</c:v>
                </c:pt>
                <c:pt idx="490">
                  <c:v>1.2255506455919238E-4</c:v>
                </c:pt>
                <c:pt idx="491">
                  <c:v>1.2297701231229094E-4</c:v>
                </c:pt>
                <c:pt idx="492">
                  <c:v>1.2340003838829546E-4</c:v>
                </c:pt>
                <c:pt idx="493">
                  <c:v>1.2382414278720591E-4</c:v>
                </c:pt>
                <c:pt idx="494">
                  <c:v>1.2424932550902232E-4</c:v>
                </c:pt>
                <c:pt idx="495">
                  <c:v>1.2467555959567205E-4</c:v>
                </c:pt>
                <c:pt idx="496">
                  <c:v>1.25102925921373E-4</c:v>
                </c:pt>
                <c:pt idx="497">
                  <c:v>1.2553137056997991E-4</c:v>
                </c:pt>
                <c:pt idx="498">
                  <c:v>1.2596081266727483E-4</c:v>
                </c:pt>
                <c:pt idx="499">
                  <c:v>1.2639141396169365E-4</c:v>
                </c:pt>
                <c:pt idx="500">
                  <c:v>1.2682306662094577E-4</c:v>
                </c:pt>
                <c:pt idx="501">
                  <c:v>1.272558245611765E-4</c:v>
                </c:pt>
                <c:pt idx="502">
                  <c:v>1.2768960690816785E-4</c:v>
                </c:pt>
                <c:pt idx="503">
                  <c:v>1.2812452149421049E-4</c:v>
                </c:pt>
                <c:pt idx="504">
                  <c:v>1.2856048744508641E-4</c:v>
                </c:pt>
                <c:pt idx="505">
                  <c:v>1.2899755867694092E-4</c:v>
                </c:pt>
                <c:pt idx="506">
                  <c:v>1.2943568127362875E-4</c:v>
                </c:pt>
                <c:pt idx="507">
                  <c:v>1.2987488219322254E-4</c:v>
                </c:pt>
                <c:pt idx="508">
                  <c:v>1.3031518839379488E-4</c:v>
                </c:pt>
                <c:pt idx="509">
                  <c:v>1.3075657291727321E-4</c:v>
                </c:pt>
                <c:pt idx="510">
                  <c:v>1.311990357636575E-4</c:v>
                </c:pt>
                <c:pt idx="511">
                  <c:v>1.3164257693294772E-4</c:v>
                </c:pt>
                <c:pt idx="512">
                  <c:v>1.3208716946707123E-4</c:v>
                </c:pt>
                <c:pt idx="513">
                  <c:v>1.3253286728217336E-4</c:v>
                </c:pt>
                <c:pt idx="514">
                  <c:v>1.329796703782541E-4</c:v>
                </c:pt>
                <c:pt idx="515">
                  <c:v>1.3342752483916812E-4</c:v>
                </c:pt>
                <c:pt idx="516">
                  <c:v>1.3387643066491546E-4</c:v>
                </c:pt>
                <c:pt idx="517">
                  <c:v>1.3432646872971405E-4</c:v>
                </c:pt>
                <c:pt idx="518">
                  <c:v>1.3477755815934593E-4</c:v>
                </c:pt>
                <c:pt idx="519">
                  <c:v>1.3522975286995643E-4</c:v>
                </c:pt>
                <c:pt idx="520">
                  <c:v>1.3568299894540017E-4</c:v>
                </c:pt>
                <c:pt idx="521">
                  <c:v>1.3613735030182256E-4</c:v>
                </c:pt>
                <c:pt idx="522">
                  <c:v>1.3659277998115092E-4</c:v>
                </c:pt>
                <c:pt idx="523">
                  <c:v>1.3704923406723988E-4</c:v>
                </c:pt>
                <c:pt idx="524">
                  <c:v>1.3750679343430748E-4</c:v>
                </c:pt>
                <c:pt idx="525">
                  <c:v>1.3796545808235369E-4</c:v>
                </c:pt>
                <c:pt idx="526">
                  <c:v>1.384252010533058E-4</c:v>
                </c:pt>
                <c:pt idx="527">
                  <c:v>1.388860223471639E-4</c:v>
                </c:pt>
                <c:pt idx="528">
                  <c:v>1.3934794892200058E-4</c:v>
                </c:pt>
                <c:pt idx="529">
                  <c:v>1.3981087294552528E-4</c:v>
                </c:pt>
                <c:pt idx="530">
                  <c:v>1.4027492920810122E-4</c:v>
                </c:pt>
                <c:pt idx="531">
                  <c:v>1.4074006379358311E-4</c:v>
                </c:pt>
                <c:pt idx="532">
                  <c:v>1.4120633061811625E-4</c:v>
                </c:pt>
                <c:pt idx="533">
                  <c:v>1.416735948913374E-4</c:v>
                </c:pt>
                <c:pt idx="534">
                  <c:v>1.4214199140360979E-4</c:v>
                </c:pt>
                <c:pt idx="535">
                  <c:v>1.4261143928071549E-4</c:v>
                </c:pt>
                <c:pt idx="536">
                  <c:v>1.4308196548072714E-4</c:v>
                </c:pt>
                <c:pt idx="537">
                  <c:v>1.4355359696171738E-4</c:v>
                </c:pt>
                <c:pt idx="538">
                  <c:v>1.4402625284946828E-4</c:v>
                </c:pt>
                <c:pt idx="539">
                  <c:v>1.4450004097627041E-4</c:v>
                </c:pt>
                <c:pt idx="540">
                  <c:v>1.4497490742597851E-4</c:v>
                </c:pt>
                <c:pt idx="541">
                  <c:v>1.4545082524051992E-4</c:v>
                </c:pt>
                <c:pt idx="542">
                  <c:v>1.4592782137796726E-4</c:v>
                </c:pt>
                <c:pt idx="543">
                  <c:v>1.4640592279639323E-4</c:v>
                </c:pt>
                <c:pt idx="544">
                  <c:v>1.4688510253772511E-4</c:v>
                </c:pt>
                <c:pt idx="545">
                  <c:v>1.4736533364389034E-4</c:v>
                </c:pt>
                <c:pt idx="546">
                  <c:v>1.4784667003103414E-4</c:v>
                </c:pt>
                <c:pt idx="547">
                  <c:v>1.4832911169915654E-4</c:v>
                </c:pt>
                <c:pt idx="548">
                  <c:v>1.4881257777403959E-4</c:v>
                </c:pt>
                <c:pt idx="549">
                  <c:v>1.492971760879739E-4</c:v>
                </c:pt>
                <c:pt idx="550">
                  <c:v>1.4978285272481415E-4</c:v>
                </c:pt>
                <c:pt idx="551">
                  <c:v>1.502695807264877E-4</c:v>
                </c:pt>
                <c:pt idx="552">
                  <c:v>1.5075736009299455E-4</c:v>
                </c:pt>
                <c:pt idx="553">
                  <c:v>1.5124624474048003E-4</c:v>
                </c:pt>
                <c:pt idx="554">
                  <c:v>1.5173626162701671E-4</c:v>
                </c:pt>
                <c:pt idx="555">
                  <c:v>1.522272490041688E-4</c:v>
                </c:pt>
                <c:pt idx="556">
                  <c:v>1.5271942253651741E-4</c:v>
                </c:pt>
                <c:pt idx="557">
                  <c:v>1.5321267439177196E-4</c:v>
                </c:pt>
                <c:pt idx="558">
                  <c:v>1.5370695065378717E-4</c:v>
                </c:pt>
                <c:pt idx="559">
                  <c:v>1.54202332196781E-4</c:v>
                </c:pt>
                <c:pt idx="560">
                  <c:v>1.5469868423039016E-4</c:v>
                </c:pt>
                <c:pt idx="561">
                  <c:v>1.5519624937726851E-4</c:v>
                </c:pt>
                <c:pt idx="562">
                  <c:v>1.5569491980512546E-4</c:v>
                </c:pt>
                <c:pt idx="563">
                  <c:v>1.5619458768167046E-4</c:v>
                </c:pt>
                <c:pt idx="564">
                  <c:v>1.5669533388112139E-4</c:v>
                </c:pt>
                <c:pt idx="565">
                  <c:v>1.5719718536155088E-4</c:v>
                </c:pt>
                <c:pt idx="566">
                  <c:v>1.5770011516488637E-4</c:v>
                </c:pt>
                <c:pt idx="567">
                  <c:v>1.5820412329112777E-4</c:v>
                </c:pt>
                <c:pt idx="568">
                  <c:v>1.5870926365642044E-4</c:v>
                </c:pt>
                <c:pt idx="569">
                  <c:v>1.5921534755425581E-4</c:v>
                </c:pt>
                <c:pt idx="570">
                  <c:v>1.5972267152343302E-4</c:v>
                </c:pt>
                <c:pt idx="571">
                  <c:v>1.6023099294129828E-4</c:v>
                </c:pt>
                <c:pt idx="572">
                  <c:v>1.6074041964014206E-4</c:v>
                </c:pt>
                <c:pt idx="573">
                  <c:v>1.6125084378767392E-4</c:v>
                </c:pt>
                <c:pt idx="574">
                  <c:v>1.6176242713232961E-4</c:v>
                </c:pt>
                <c:pt idx="575">
                  <c:v>1.6227511575796395E-4</c:v>
                </c:pt>
                <c:pt idx="576">
                  <c:v>1.6278882879035893E-4</c:v>
                </c:pt>
                <c:pt idx="577">
                  <c:v>1.6330362014565985E-4</c:v>
                </c:pt>
                <c:pt idx="578">
                  <c:v>1.6381951678193937E-4</c:v>
                </c:pt>
                <c:pt idx="579">
                  <c:v>1.6433646478305222E-4</c:v>
                </c:pt>
                <c:pt idx="580">
                  <c:v>1.6485457198128894E-4</c:v>
                </c:pt>
                <c:pt idx="581">
                  <c:v>1.6537367662821365E-4</c:v>
                </c:pt>
                <c:pt idx="582">
                  <c:v>1.6589385959804435E-4</c:v>
                </c:pt>
                <c:pt idx="583">
                  <c:v>1.66415120890781E-4</c:v>
                </c:pt>
                <c:pt idx="584">
                  <c:v>1.6693754138064152E-4</c:v>
                </c:pt>
                <c:pt idx="585">
                  <c:v>1.6746098627726271E-4</c:v>
                </c:pt>
                <c:pt idx="586">
                  <c:v>1.6798553645486249E-4</c:v>
                </c:pt>
                <c:pt idx="587">
                  <c:v>1.6851113799729554E-4</c:v>
                </c:pt>
                <c:pt idx="588">
                  <c:v>1.6903781786263461E-4</c:v>
                </c:pt>
                <c:pt idx="589">
                  <c:v>1.6956560300895223E-4</c:v>
                </c:pt>
                <c:pt idx="590">
                  <c:v>1.7009438560395786E-4</c:v>
                </c:pt>
                <c:pt idx="591">
                  <c:v>1.7062435435416005E-4</c:v>
                </c:pt>
                <c:pt idx="592">
                  <c:v>1.7115537446919554E-4</c:v>
                </c:pt>
                <c:pt idx="593">
                  <c:v>1.7168747290713699E-4</c:v>
                </c:pt>
                <c:pt idx="594">
                  <c:v>1.7222064966798437E-4</c:v>
                </c:pt>
                <c:pt idx="595">
                  <c:v>1.7275485083559242E-4</c:v>
                </c:pt>
                <c:pt idx="596">
                  <c:v>1.7329018424225171E-4</c:v>
                </c:pt>
                <c:pt idx="597">
                  <c:v>1.7382659597181693E-4</c:v>
                </c:pt>
                <c:pt idx="598">
                  <c:v>1.743640590662155E-4</c:v>
                </c:pt>
                <c:pt idx="599">
                  <c:v>1.7490262744159263E-4</c:v>
                </c:pt>
                <c:pt idx="600">
                  <c:v>1.7544230109794838E-4</c:v>
                </c:pt>
                <c:pt idx="601">
                  <c:v>1.7598302611913742E-4</c:v>
                </c:pt>
                <c:pt idx="602">
                  <c:v>1.7652485642130508E-4</c:v>
                </c:pt>
                <c:pt idx="603">
                  <c:v>1.7706773808830601E-4</c:v>
                </c:pt>
                <c:pt idx="604">
                  <c:v>1.7761167112014027E-4</c:v>
                </c:pt>
                <c:pt idx="605">
                  <c:v>1.7815673639102575E-4</c:v>
                </c:pt>
                <c:pt idx="606">
                  <c:v>1.788753307755514E-4</c:v>
                </c:pt>
                <c:pt idx="607">
                  <c:v>1.7962260854937533E-4</c:v>
                </c:pt>
                <c:pt idx="608">
                  <c:v>1.8037430744711366E-4</c:v>
                </c:pt>
                <c:pt idx="609">
                  <c:v>1.811305622591296E-4</c:v>
                </c:pt>
                <c:pt idx="610">
                  <c:v>1.8189123819505997E-4</c:v>
                </c:pt>
                <c:pt idx="611">
                  <c:v>1.8265636221297739E-4</c:v>
                </c:pt>
                <c:pt idx="612">
                  <c:v>1.834260151870998E-4</c:v>
                </c:pt>
                <c:pt idx="613">
                  <c:v>1.8420006232706395E-4</c:v>
                </c:pt>
                <c:pt idx="614">
                  <c:v>1.8497863842323309E-4</c:v>
                </c:pt>
                <c:pt idx="615">
                  <c:v>1.8576168955946197E-4</c:v>
                </c:pt>
                <c:pt idx="616">
                  <c:v>1.8654913486153255E-4</c:v>
                </c:pt>
                <c:pt idx="617">
                  <c:v>1.873410821617355E-4</c:v>
                </c:pt>
                <c:pt idx="618">
                  <c:v>1.8813753146007075E-4</c:v>
                </c:pt>
                <c:pt idx="619">
                  <c:v>1.8893840188232049E-4</c:v>
                </c:pt>
                <c:pt idx="620">
                  <c:v>1.8974382821884781E-4</c:v>
                </c:pt>
                <c:pt idx="621">
                  <c:v>1.905535678469989E-4</c:v>
                </c:pt>
                <c:pt idx="622">
                  <c:v>1.9136789034750033E-4</c:v>
                </c:pt>
                <c:pt idx="623">
                  <c:v>1.9218663397191615E-4</c:v>
                </c:pt>
                <c:pt idx="624">
                  <c:v>1.9300990655253696E-4</c:v>
                </c:pt>
                <c:pt idx="625">
                  <c:v>1.9383765417321745E-4</c:v>
                </c:pt>
                <c:pt idx="626">
                  <c:v>1.9466976900166708E-4</c:v>
                </c:pt>
                <c:pt idx="627">
                  <c:v>1.9550641278632169E-4</c:v>
                </c:pt>
                <c:pt idx="628">
                  <c:v>1.9634753161103599E-4</c:v>
                </c:pt>
                <c:pt idx="629">
                  <c:v>1.9719317939195528E-4</c:v>
                </c:pt>
                <c:pt idx="630">
                  <c:v>1.9804311350642571E-4</c:v>
                </c:pt>
                <c:pt idx="631">
                  <c:v>1.988976574513191E-4</c:v>
                </c:pt>
                <c:pt idx="632">
                  <c:v>1.9975667643627219E-4</c:v>
                </c:pt>
                <c:pt idx="633">
                  <c:v>2.0062008958706703E-4</c:v>
                </c:pt>
                <c:pt idx="634">
                  <c:v>2.0148797777792154E-4</c:v>
                </c:pt>
                <c:pt idx="635">
                  <c:v>2.0236042188305373E-4</c:v>
                </c:pt>
                <c:pt idx="636">
                  <c:v>2.0323726015402763E-4</c:v>
                </c:pt>
                <c:pt idx="637">
                  <c:v>2.0411862738120654E-4</c:v>
                </c:pt>
                <c:pt idx="638">
                  <c:v>2.0500444269037254E-4</c:v>
                </c:pt>
                <c:pt idx="639">
                  <c:v>2.0589457129116228E-4</c:v>
                </c:pt>
                <c:pt idx="640">
                  <c:v>2.0678939059659291E-4</c:v>
                </c:pt>
                <c:pt idx="641">
                  <c:v>2.0768855015172003E-4</c:v>
                </c:pt>
                <c:pt idx="642">
                  <c:v>2.0859221170497949E-4</c:v>
                </c:pt>
                <c:pt idx="643">
                  <c:v>2.0950037525637127E-4</c:v>
                </c:pt>
                <c:pt idx="644">
                  <c:v>2.1041290601553215E-4</c:v>
                </c:pt>
                <c:pt idx="645">
                  <c:v>2.1133004660511598E-4</c:v>
                </c:pt>
                <c:pt idx="646">
                  <c:v>2.1225155440246892E-4</c:v>
                </c:pt>
                <c:pt idx="647">
                  <c:v>2.1317764507217216E-4</c:v>
                </c:pt>
                <c:pt idx="648">
                  <c:v>2.1410802207542652E-4</c:v>
                </c:pt>
                <c:pt idx="649">
                  <c:v>2.1504295499295855E-4</c:v>
                </c:pt>
                <c:pt idx="650">
                  <c:v>2.159824438247682E-4</c:v>
                </c:pt>
                <c:pt idx="651">
                  <c:v>2.1692629986434697E-4</c:v>
                </c:pt>
                <c:pt idx="652">
                  <c:v>2.1787455006976749E-4</c:v>
                </c:pt>
                <c:pt idx="653">
                  <c:v>2.1882741010561095E-4</c:v>
                </c:pt>
                <c:pt idx="654">
                  <c:v>2.1978471822344146E-4</c:v>
                </c:pt>
                <c:pt idx="655">
                  <c:v>2.20746474423259E-4</c:v>
                </c:pt>
                <c:pt idx="656">
                  <c:v>2.2171265174699092E-4</c:v>
                </c:pt>
                <c:pt idx="657">
                  <c:v>2.2268335802692787E-4</c:v>
                </c:pt>
                <c:pt idx="658">
                  <c:v>2.2365848543077921E-4</c:v>
                </c:pt>
                <c:pt idx="659">
                  <c:v>2.246381687489082E-4</c:v>
                </c:pt>
                <c:pt idx="660">
                  <c:v>2.2562224623287892E-4</c:v>
                </c:pt>
                <c:pt idx="661">
                  <c:v>2.266107717988367E-4</c:v>
                </c:pt>
                <c:pt idx="662">
                  <c:v>2.2760382632099947E-4</c:v>
                </c:pt>
                <c:pt idx="663">
                  <c:v>2.2860132892514929E-4</c:v>
                </c:pt>
                <c:pt idx="664">
                  <c:v>2.2960333352743147E-4</c:v>
                </c:pt>
                <c:pt idx="665">
                  <c:v>2.3060973229555536E-4</c:v>
                </c:pt>
                <c:pt idx="666">
                  <c:v>2.316205791456663E-4</c:v>
                </c:pt>
                <c:pt idx="667">
                  <c:v>2.3263608974234551E-4</c:v>
                </c:pt>
                <c:pt idx="668">
                  <c:v>2.3365585971450324E-4</c:v>
                </c:pt>
                <c:pt idx="669">
                  <c:v>2.3468021255901121E-4</c:v>
                </c:pt>
                <c:pt idx="670">
                  <c:v>2.3570890565321567E-4</c:v>
                </c:pt>
                <c:pt idx="671">
                  <c:v>2.3674212770362509E-4</c:v>
                </c:pt>
                <c:pt idx="672">
                  <c:v>2.3777993262638484E-4</c:v>
                </c:pt>
                <c:pt idx="673">
                  <c:v>2.3882210475691367E-4</c:v>
                </c:pt>
                <c:pt idx="674">
                  <c:v>2.3986867105328424E-4</c:v>
                </c:pt>
                <c:pt idx="675">
                  <c:v>2.4091982022200509E-4</c:v>
                </c:pt>
                <c:pt idx="676">
                  <c:v>2.4197539051464039E-4</c:v>
                </c:pt>
                <c:pt idx="677">
                  <c:v>2.4303551672155327E-4</c:v>
                </c:pt>
                <c:pt idx="678">
                  <c:v>2.4409995622008999E-4</c:v>
                </c:pt>
                <c:pt idx="679">
                  <c:v>2.45168978590977E-4</c:v>
                </c:pt>
                <c:pt idx="680">
                  <c:v>2.4624242208577842E-4</c:v>
                </c:pt>
                <c:pt idx="681">
                  <c:v>2.4732036757871219E-4</c:v>
                </c:pt>
                <c:pt idx="682">
                  <c:v>2.4840276115363296E-4</c:v>
                </c:pt>
                <c:pt idx="683">
                  <c:v>2.4948962976861349E-4</c:v>
                </c:pt>
                <c:pt idx="684">
                  <c:v>2.505808925494357E-4</c:v>
                </c:pt>
                <c:pt idx="685">
                  <c:v>2.516767651606809E-4</c:v>
                </c:pt>
                <c:pt idx="686">
                  <c:v>2.527770588958405E-4</c:v>
                </c:pt>
                <c:pt idx="687">
                  <c:v>2.5388163896455121E-4</c:v>
                </c:pt>
                <c:pt idx="688">
                  <c:v>2.5499093669597547E-4</c:v>
                </c:pt>
                <c:pt idx="689">
                  <c:v>2.5610468250938679E-4</c:v>
                </c:pt>
                <c:pt idx="690">
                  <c:v>2.5722279553056719E-4</c:v>
                </c:pt>
                <c:pt idx="691">
                  <c:v>2.583454375079526E-4</c:v>
                </c:pt>
                <c:pt idx="692">
                  <c:v>2.5947247365117981E-4</c:v>
                </c:pt>
                <c:pt idx="693">
                  <c:v>2.6060398483446662E-4</c:v>
                </c:pt>
                <c:pt idx="694">
                  <c:v>2.617400249739585E-4</c:v>
                </c:pt>
                <c:pt idx="695">
                  <c:v>2.6288051319543738E-4</c:v>
                </c:pt>
                <c:pt idx="696">
                  <c:v>2.640254225408307E-4</c:v>
                </c:pt>
                <c:pt idx="697">
                  <c:v>2.6517486084242899E-4</c:v>
                </c:pt>
                <c:pt idx="698">
                  <c:v>2.6632874722601427E-4</c:v>
                </c:pt>
                <c:pt idx="699">
                  <c:v>2.6748716256580469E-4</c:v>
                </c:pt>
                <c:pt idx="700">
                  <c:v>2.6864994511336413E-4</c:v>
                </c:pt>
                <c:pt idx="701">
                  <c:v>2.6981714878483791E-4</c:v>
                </c:pt>
                <c:pt idx="702">
                  <c:v>2.7098901620287998E-4</c:v>
                </c:pt>
                <c:pt idx="703">
                  <c:v>2.7216519691254583E-4</c:v>
                </c:pt>
                <c:pt idx="704">
                  <c:v>2.7334596049456201E-4</c:v>
                </c:pt>
                <c:pt idx="705">
                  <c:v>2.7453103736820196E-4</c:v>
                </c:pt>
                <c:pt idx="706">
                  <c:v>2.7572069711419224E-4</c:v>
                </c:pt>
                <c:pt idx="707">
                  <c:v>2.7691467015180629E-4</c:v>
                </c:pt>
                <c:pt idx="708">
                  <c:v>2.7811349564249718E-4</c:v>
                </c:pt>
                <c:pt idx="709">
                  <c:v>2.7931636484408533E-4</c:v>
                </c:pt>
                <c:pt idx="710">
                  <c:v>2.8052381691802376E-4</c:v>
                </c:pt>
                <c:pt idx="711">
                  <c:v>2.8173585186431246E-4</c:v>
                </c:pt>
                <c:pt idx="712">
                  <c:v>2.8295246968295149E-4</c:v>
                </c:pt>
                <c:pt idx="713">
                  <c:v>2.8417340079321435E-4</c:v>
                </c:pt>
                <c:pt idx="714">
                  <c:v>2.8539864519510093E-4</c:v>
                </c:pt>
                <c:pt idx="715">
                  <c:v>2.8662847246933788E-4</c:v>
                </c:pt>
                <c:pt idx="716">
                  <c:v>2.8786288261592512E-4</c:v>
                </c:pt>
                <c:pt idx="717">
                  <c:v>2.8910160605413613E-4</c:v>
                </c:pt>
                <c:pt idx="718">
                  <c:v>2.9034491236469741E-4</c:v>
                </c:pt>
                <c:pt idx="719">
                  <c:v>2.9159253196688251E-4</c:v>
                </c:pt>
                <c:pt idx="720">
                  <c:v>2.9284473444141795E-4</c:v>
                </c:pt>
                <c:pt idx="721">
                  <c:v>2.9410151978830366E-4</c:v>
                </c:pt>
                <c:pt idx="722">
                  <c:v>2.9536261842681315E-4</c:v>
                </c:pt>
                <c:pt idx="723">
                  <c:v>2.9662803035694646E-4</c:v>
                </c:pt>
                <c:pt idx="724">
                  <c:v>2.9789829474015654E-4</c:v>
                </c:pt>
                <c:pt idx="725">
                  <c:v>2.991728724149904E-4</c:v>
                </c:pt>
                <c:pt idx="726">
                  <c:v>3.0045176338144809E-4</c:v>
                </c:pt>
                <c:pt idx="727">
                  <c:v>3.0173523722025605E-4</c:v>
                </c:pt>
                <c:pt idx="728">
                  <c:v>3.0302329393141434E-4</c:v>
                </c:pt>
                <c:pt idx="729">
                  <c:v>3.043156639341964E-4</c:v>
                </c:pt>
                <c:pt idx="730">
                  <c:v>3.0561234722860229E-4</c:v>
                </c:pt>
                <c:pt idx="731">
                  <c:v>3.0691388297608496E-4</c:v>
                </c:pt>
                <c:pt idx="732">
                  <c:v>3.0821946243446495E-4</c:v>
                </c:pt>
                <c:pt idx="733">
                  <c:v>3.0952989434592171E-4</c:v>
                </c:pt>
                <c:pt idx="734">
                  <c:v>3.1084463954900225E-4</c:v>
                </c:pt>
                <c:pt idx="735">
                  <c:v>3.1216396762443307E-4</c:v>
                </c:pt>
                <c:pt idx="736">
                  <c:v>3.1386610033147646E-4</c:v>
                </c:pt>
                <c:pt idx="737">
                  <c:v>3.164955907376376E-4</c:v>
                </c:pt>
                <c:pt idx="738">
                  <c:v>3.1912508114379868E-4</c:v>
                </c:pt>
                <c:pt idx="739">
                  <c:v>3.2175457154995975E-4</c:v>
                </c:pt>
                <c:pt idx="740">
                  <c:v>3.2438379237539444E-4</c:v>
                </c:pt>
                <c:pt idx="741">
                  <c:v>3.2701328278155546E-4</c:v>
                </c:pt>
                <c:pt idx="742">
                  <c:v>3.296430427684431E-4</c:v>
                </c:pt>
                <c:pt idx="743">
                  <c:v>3.3227280275533068E-4</c:v>
                </c:pt>
                <c:pt idx="744">
                  <c:v>3.3490229316149176E-4</c:v>
                </c:pt>
                <c:pt idx="745">
                  <c:v>3.3753232272910584E-4</c:v>
                </c:pt>
                <c:pt idx="746">
                  <c:v>3.4016235229671998E-4</c:v>
                </c:pt>
                <c:pt idx="747">
                  <c:v>3.4279238186433401E-4</c:v>
                </c:pt>
                <c:pt idx="748">
                  <c:v>3.4542214185122159E-4</c:v>
                </c:pt>
                <c:pt idx="749">
                  <c:v>3.4805217141883573E-4</c:v>
                </c:pt>
                <c:pt idx="750">
                  <c:v>3.5068247056717626E-4</c:v>
                </c:pt>
                <c:pt idx="751">
                  <c:v>3.5331276971551685E-4</c:v>
                </c:pt>
                <c:pt idx="752">
                  <c:v>3.5594306886385738E-4</c:v>
                </c:pt>
                <c:pt idx="753">
                  <c:v>3.5857309843147152E-4</c:v>
                </c:pt>
                <c:pt idx="754">
                  <c:v>3.6120366716053856E-4</c:v>
                </c:pt>
                <c:pt idx="755">
                  <c:v>3.6383423588960565E-4</c:v>
                </c:pt>
                <c:pt idx="756">
                  <c:v>3.6646480461867268E-4</c:v>
                </c:pt>
                <c:pt idx="757">
                  <c:v>3.6909537334773972E-4</c:v>
                </c:pt>
                <c:pt idx="758">
                  <c:v>3.7172594207680681E-4</c:v>
                </c:pt>
                <c:pt idx="759">
                  <c:v>3.7435678038660034E-4</c:v>
                </c:pt>
                <c:pt idx="760">
                  <c:v>3.7698761869639388E-4</c:v>
                </c:pt>
                <c:pt idx="761">
                  <c:v>3.7961872658691392E-4</c:v>
                </c:pt>
                <c:pt idx="762">
                  <c:v>3.8224956489670746E-4</c:v>
                </c:pt>
                <c:pt idx="763">
                  <c:v>3.84880403206501E-4</c:v>
                </c:pt>
                <c:pt idx="764">
                  <c:v>3.8751151109702104E-4</c:v>
                </c:pt>
                <c:pt idx="765">
                  <c:v>3.9014288856826753E-4</c:v>
                </c:pt>
                <c:pt idx="766">
                  <c:v>3.9277372687806112E-4</c:v>
                </c:pt>
                <c:pt idx="767">
                  <c:v>3.9540510434930756E-4</c:v>
                </c:pt>
                <c:pt idx="768">
                  <c:v>3.980364818205541E-4</c:v>
                </c:pt>
                <c:pt idx="769">
                  <c:v>4.0066812887252709E-4</c:v>
                </c:pt>
                <c:pt idx="770">
                  <c:v>4.0329950634377363E-4</c:v>
                </c:pt>
                <c:pt idx="771">
                  <c:v>4.0593088381502018E-4</c:v>
                </c:pt>
                <c:pt idx="772">
                  <c:v>4.0856280044771962E-4</c:v>
                </c:pt>
                <c:pt idx="773">
                  <c:v>4.1119444749969266E-4</c:v>
                </c:pt>
                <c:pt idx="774">
                  <c:v>4.1382609455166571E-4</c:v>
                </c:pt>
                <c:pt idx="775">
                  <c:v>4.164577416036387E-4</c:v>
                </c:pt>
                <c:pt idx="776">
                  <c:v>4.1908965823633814E-4</c:v>
                </c:pt>
                <c:pt idx="777">
                  <c:v>4.2172184444976414E-4</c:v>
                </c:pt>
                <c:pt idx="778">
                  <c:v>4.2435349150173719E-4</c:v>
                </c:pt>
                <c:pt idx="779">
                  <c:v>4.2698594729588963E-4</c:v>
                </c:pt>
                <c:pt idx="780">
                  <c:v>4.2961786392858918E-4</c:v>
                </c:pt>
                <c:pt idx="781">
                  <c:v>4.3225005014201512E-4</c:v>
                </c:pt>
                <c:pt idx="782">
                  <c:v>4.3488250593616757E-4</c:v>
                </c:pt>
                <c:pt idx="783">
                  <c:v>4.3751469214959357E-4</c:v>
                </c:pt>
                <c:pt idx="784">
                  <c:v>4.4014714794374607E-4</c:v>
                </c:pt>
                <c:pt idx="785">
                  <c:v>4.4277960373789851E-4</c:v>
                </c:pt>
                <c:pt idx="786">
                  <c:v>4.4541232911277746E-4</c:v>
                </c:pt>
                <c:pt idx="787">
                  <c:v>4.4804478490692991E-4</c:v>
                </c:pt>
                <c:pt idx="788">
                  <c:v>4.5067724070108241E-4</c:v>
                </c:pt>
                <c:pt idx="789">
                  <c:v>4.5331023565668786E-4</c:v>
                </c:pt>
                <c:pt idx="790">
                  <c:v>4.5594296103156681E-4</c:v>
                </c:pt>
                <c:pt idx="791">
                  <c:v>4.5857595598717226E-4</c:v>
                </c:pt>
                <c:pt idx="792">
                  <c:v>4.6120895094277765E-4</c:v>
                </c:pt>
                <c:pt idx="793">
                  <c:v>4.6384167631765666E-4</c:v>
                </c:pt>
                <c:pt idx="794">
                  <c:v>4.6647494085398861E-4</c:v>
                </c:pt>
                <c:pt idx="795">
                  <c:v>4.6910820539032056E-4</c:v>
                </c:pt>
                <c:pt idx="796">
                  <c:v>4.7174120034592596E-4</c:v>
                </c:pt>
                <c:pt idx="797">
                  <c:v>4.7437446488225791E-4</c:v>
                </c:pt>
                <c:pt idx="798">
                  <c:v>4.7700799899931632E-4</c:v>
                </c:pt>
                <c:pt idx="799">
                  <c:v>4.7964126353564827E-4</c:v>
                </c:pt>
                <c:pt idx="800">
                  <c:v>4.8227479765270667E-4</c:v>
                </c:pt>
                <c:pt idx="801">
                  <c:v>4.8490833176976513E-4</c:v>
                </c:pt>
                <c:pt idx="802">
                  <c:v>4.8754186588682353E-4</c:v>
                </c:pt>
                <c:pt idx="803">
                  <c:v>4.9017540000388193E-4</c:v>
                </c:pt>
                <c:pt idx="804">
                  <c:v>4.9280920370166684E-4</c:v>
                </c:pt>
                <c:pt idx="805">
                  <c:v>4.954432769801783E-4</c:v>
                </c:pt>
                <c:pt idx="806">
                  <c:v>4.9807681109723665E-4</c:v>
                </c:pt>
                <c:pt idx="807">
                  <c:v>5.0071088437574811E-4</c:v>
                </c:pt>
                <c:pt idx="808">
                  <c:v>5.0334495765425947E-4</c:v>
                </c:pt>
                <c:pt idx="809">
                  <c:v>5.0597903093277082E-4</c:v>
                </c:pt>
                <c:pt idx="810">
                  <c:v>5.0861283463055583E-4</c:v>
                </c:pt>
                <c:pt idx="811">
                  <c:v>5.1124717748979363E-4</c:v>
                </c:pt>
                <c:pt idx="812">
                  <c:v>5.1388152034903154E-4</c:v>
                </c:pt>
                <c:pt idx="813">
                  <c:v>5.1651586320826946E-4</c:v>
                </c:pt>
                <c:pt idx="814">
                  <c:v>5.1915047564823381E-4</c:v>
                </c:pt>
                <c:pt idx="815">
                  <c:v>5.2178454892674517E-4</c:v>
                </c:pt>
                <c:pt idx="816">
                  <c:v>5.2441916136670963E-4</c:v>
                </c:pt>
                <c:pt idx="817">
                  <c:v>5.2705404338740033E-4</c:v>
                </c:pt>
                <c:pt idx="818">
                  <c:v>5.296886558273648E-4</c:v>
                </c:pt>
                <c:pt idx="819">
                  <c:v>5.3232326826732916E-4</c:v>
                </c:pt>
                <c:pt idx="820">
                  <c:v>5.3495788070729352E-4</c:v>
                </c:pt>
                <c:pt idx="821">
                  <c:v>5.3759303230871088E-4</c:v>
                </c:pt>
                <c:pt idx="822">
                  <c:v>5.4022791432940169E-4</c:v>
                </c:pt>
                <c:pt idx="823">
                  <c:v>5.4286306593081906E-4</c:v>
                </c:pt>
                <c:pt idx="824">
                  <c:v>5.4549767837078352E-4</c:v>
                </c:pt>
                <c:pt idx="825">
                  <c:v>5.4813309955292734E-4</c:v>
                </c:pt>
                <c:pt idx="826">
                  <c:v>5.5076825115434459E-4</c:v>
                </c:pt>
                <c:pt idx="827">
                  <c:v>5.5340367233648851E-4</c:v>
                </c:pt>
                <c:pt idx="828">
                  <c:v>5.5603882393790577E-4</c:v>
                </c:pt>
                <c:pt idx="829">
                  <c:v>5.5867424512004958E-4</c:v>
                </c:pt>
                <c:pt idx="830">
                  <c:v>5.6130966630219361E-4</c:v>
                </c:pt>
                <c:pt idx="831">
                  <c:v>5.6394535706506387E-4</c:v>
                </c:pt>
                <c:pt idx="832">
                  <c:v>5.6658077824720769E-4</c:v>
                </c:pt>
                <c:pt idx="833">
                  <c:v>5.6921646901007795E-4</c:v>
                </c:pt>
                <c:pt idx="834">
                  <c:v>5.7185215977294842E-4</c:v>
                </c:pt>
                <c:pt idx="835">
                  <c:v>5.7448785053581869E-4</c:v>
                </c:pt>
                <c:pt idx="836">
                  <c:v>5.7712408046014195E-4</c:v>
                </c:pt>
                <c:pt idx="837">
                  <c:v>5.7975977122301232E-4</c:v>
                </c:pt>
                <c:pt idx="838">
                  <c:v>5.8239573156660903E-4</c:v>
                </c:pt>
                <c:pt idx="839">
                  <c:v>5.8503169191020596E-4</c:v>
                </c:pt>
                <c:pt idx="840">
                  <c:v>5.8766792183452912E-4</c:v>
                </c:pt>
                <c:pt idx="841">
                  <c:v>5.9030388217812604E-4</c:v>
                </c:pt>
                <c:pt idx="842">
                  <c:v>5.9294038168317576E-4</c:v>
                </c:pt>
                <c:pt idx="843">
                  <c:v>5.9557661160749913E-4</c:v>
                </c:pt>
                <c:pt idx="844">
                  <c:v>5.9821311111254896E-4</c:v>
                </c:pt>
                <c:pt idx="845">
                  <c:v>6.0084961061759856E-4</c:v>
                </c:pt>
                <c:pt idx="846">
                  <c:v>6.0348584054192194E-4</c:v>
                </c:pt>
                <c:pt idx="847">
                  <c:v>6.0612260962769821E-4</c:v>
                </c:pt>
                <c:pt idx="848">
                  <c:v>6.0875937871347448E-4</c:v>
                </c:pt>
                <c:pt idx="849">
                  <c:v>6.1139614779925076E-4</c:v>
                </c:pt>
                <c:pt idx="850">
                  <c:v>6.1403291688502703E-4</c:v>
                </c:pt>
                <c:pt idx="851">
                  <c:v>6.1666941639007685E-4</c:v>
                </c:pt>
                <c:pt idx="852">
                  <c:v>6.1930645505657957E-4</c:v>
                </c:pt>
                <c:pt idx="853">
                  <c:v>6.2194349372308229E-4</c:v>
                </c:pt>
                <c:pt idx="854">
                  <c:v>6.2458053238958512E-4</c:v>
                </c:pt>
                <c:pt idx="855">
                  <c:v>6.2721757105608784E-4</c:v>
                </c:pt>
                <c:pt idx="856">
                  <c:v>6.2985487930331712E-4</c:v>
                </c:pt>
                <c:pt idx="857">
                  <c:v>6.3249218755054629E-4</c:v>
                </c:pt>
                <c:pt idx="858">
                  <c:v>6.3512949579777568E-4</c:v>
                </c:pt>
                <c:pt idx="859">
                  <c:v>6.377665344642784E-4</c:v>
                </c:pt>
                <c:pt idx="860">
                  <c:v>6.4040438187296057E-4</c:v>
                </c:pt>
                <c:pt idx="861">
                  <c:v>6.430419597009163E-4</c:v>
                </c:pt>
                <c:pt idx="862">
                  <c:v>6.4567953752887213E-4</c:v>
                </c:pt>
                <c:pt idx="863">
                  <c:v>6.483168457761013E-4</c:v>
                </c:pt>
                <c:pt idx="864">
                  <c:v>6.5095469318478347E-4</c:v>
                </c:pt>
                <c:pt idx="865">
                  <c:v>6.5359254059346576E-4</c:v>
                </c:pt>
                <c:pt idx="866">
                  <c:v>6.5623038800214793E-4</c:v>
                </c:pt>
                <c:pt idx="867">
                  <c:v>6.5886850499155666E-4</c:v>
                </c:pt>
                <c:pt idx="868">
                  <c:v>6.6150635240023884E-4</c:v>
                </c:pt>
                <c:pt idx="869">
                  <c:v>6.6414419980892112E-4</c:v>
                </c:pt>
                <c:pt idx="870">
                  <c:v>6.6678231679832996E-4</c:v>
                </c:pt>
                <c:pt idx="871">
                  <c:v>6.6942070336846503E-4</c:v>
                </c:pt>
                <c:pt idx="872">
                  <c:v>6.7205882035787376E-4</c:v>
                </c:pt>
                <c:pt idx="873">
                  <c:v>6.7469720692800905E-4</c:v>
                </c:pt>
                <c:pt idx="874">
                  <c:v>6.7733559349814412E-4</c:v>
                </c:pt>
                <c:pt idx="875">
                  <c:v>6.7997398006827941E-4</c:v>
                </c:pt>
                <c:pt idx="876">
                  <c:v>6.8261236663841459E-4</c:v>
                </c:pt>
                <c:pt idx="877">
                  <c:v>6.8525102278927633E-4</c:v>
                </c:pt>
                <c:pt idx="878">
                  <c:v>6.8788967894013796E-4</c:v>
                </c:pt>
                <c:pt idx="879">
                  <c:v>6.9052860467172614E-4</c:v>
                </c:pt>
                <c:pt idx="880">
                  <c:v>6.9316726082258788E-4</c:v>
                </c:pt>
                <c:pt idx="881">
                  <c:v>6.9580591697344951E-4</c:v>
                </c:pt>
                <c:pt idx="882">
                  <c:v>6.9844511228576414E-4</c:v>
                </c:pt>
                <c:pt idx="883">
                  <c:v>7.0108376843662588E-4</c:v>
                </c:pt>
                <c:pt idx="884">
                  <c:v>7.0372296374894051E-4</c:v>
                </c:pt>
                <c:pt idx="885">
                  <c:v>7.063618894805287E-4</c:v>
                </c:pt>
                <c:pt idx="886">
                  <c:v>7.0900135437356978E-4</c:v>
                </c:pt>
                <c:pt idx="887">
                  <c:v>7.1164054968588452E-4</c:v>
                </c:pt>
                <c:pt idx="888">
                  <c:v>7.1427974499819915E-4</c:v>
                </c:pt>
                <c:pt idx="889">
                  <c:v>7.1691920989124035E-4</c:v>
                </c:pt>
                <c:pt idx="890">
                  <c:v>7.1955867478428154E-4</c:v>
                </c:pt>
                <c:pt idx="891">
                  <c:v>7.2219787009659617E-4</c:v>
                </c:pt>
                <c:pt idx="892">
                  <c:v>7.2483760457036381E-4</c:v>
                </c:pt>
                <c:pt idx="893">
                  <c:v>7.27477069463405E-4</c:v>
                </c:pt>
                <c:pt idx="894">
                  <c:v>7.3011707351789909E-4</c:v>
                </c:pt>
                <c:pt idx="895">
                  <c:v>7.3275680799166673E-4</c:v>
                </c:pt>
                <c:pt idx="896">
                  <c:v>7.3539654246543437E-4</c:v>
                </c:pt>
                <c:pt idx="897">
                  <c:v>7.3803654651992845E-4</c:v>
                </c:pt>
                <c:pt idx="898">
                  <c:v>7.4067655057442265E-4</c:v>
                </c:pt>
                <c:pt idx="899">
                  <c:v>7.4331655462891674E-4</c:v>
                </c:pt>
                <c:pt idx="900">
                  <c:v>7.4595682826413738E-4</c:v>
                </c:pt>
                <c:pt idx="901">
                  <c:v>7.4859710189935792E-4</c:v>
                </c:pt>
                <c:pt idx="902">
                  <c:v>7.5123710595385201E-4</c:v>
                </c:pt>
                <c:pt idx="903">
                  <c:v>7.538771100083462E-4</c:v>
                </c:pt>
                <c:pt idx="904">
                  <c:v>7.5651765322429329E-4</c:v>
                </c:pt>
                <c:pt idx="905">
                  <c:v>7.5915819644024039E-4</c:v>
                </c:pt>
                <c:pt idx="906">
                  <c:v>7.6179873965618748E-4</c:v>
                </c:pt>
                <c:pt idx="907">
                  <c:v>7.6443928287213457E-4</c:v>
                </c:pt>
                <c:pt idx="908">
                  <c:v>7.6707982608808178E-4</c:v>
                </c:pt>
                <c:pt idx="909">
                  <c:v>7.6972036930402887E-4</c:v>
                </c:pt>
                <c:pt idx="910">
                  <c:v>7.7236145168142886E-4</c:v>
                </c:pt>
                <c:pt idx="911">
                  <c:v>7.7500226447810251E-4</c:v>
                </c:pt>
                <c:pt idx="912">
                  <c:v>7.776428076940496E-4</c:v>
                </c:pt>
                <c:pt idx="913">
                  <c:v>7.8028415965217604E-4</c:v>
                </c:pt>
                <c:pt idx="914">
                  <c:v>7.829249724488498E-4</c:v>
                </c:pt>
                <c:pt idx="915">
                  <c:v>7.8556605482624979E-4</c:v>
                </c:pt>
                <c:pt idx="916">
                  <c:v>7.8820713720364989E-4</c:v>
                </c:pt>
                <c:pt idx="917">
                  <c:v>7.9084848916177643E-4</c:v>
                </c:pt>
                <c:pt idx="918">
                  <c:v>7.9349011070062954E-4</c:v>
                </c:pt>
                <c:pt idx="919">
                  <c:v>7.9613119307802953E-4</c:v>
                </c:pt>
                <c:pt idx="920">
                  <c:v>7.9877254503615618E-4</c:v>
                </c:pt>
                <c:pt idx="921">
                  <c:v>8.0141389699428273E-4</c:v>
                </c:pt>
                <c:pt idx="922">
                  <c:v>8.0405578811386228E-4</c:v>
                </c:pt>
                <c:pt idx="923">
                  <c:v>8.0669740965271528E-4</c:v>
                </c:pt>
                <c:pt idx="924">
                  <c:v>8.0933903119156838E-4</c:v>
                </c:pt>
                <c:pt idx="925">
                  <c:v>8.1198065273042138E-4</c:v>
                </c:pt>
                <c:pt idx="926">
                  <c:v>8.1462254385000093E-4</c:v>
                </c:pt>
                <c:pt idx="927">
                  <c:v>8.1726443496958048E-4</c:v>
                </c:pt>
                <c:pt idx="928">
                  <c:v>8.1990632608916003E-4</c:v>
                </c:pt>
                <c:pt idx="929">
                  <c:v>8.2254821720873959E-4</c:v>
                </c:pt>
                <c:pt idx="930">
                  <c:v>8.2519064748977204E-4</c:v>
                </c:pt>
                <c:pt idx="931">
                  <c:v>8.278325386093517E-4</c:v>
                </c:pt>
                <c:pt idx="932">
                  <c:v>8.3047496889038415E-4</c:v>
                </c:pt>
                <c:pt idx="933">
                  <c:v>8.3311712959069026E-4</c:v>
                </c:pt>
                <c:pt idx="934">
                  <c:v>8.3575955987172271E-4</c:v>
                </c:pt>
                <c:pt idx="935">
                  <c:v>8.3840199015275526E-4</c:v>
                </c:pt>
                <c:pt idx="936">
                  <c:v>8.4104442043378782E-4</c:v>
                </c:pt>
                <c:pt idx="937">
                  <c:v>8.4368685071482016E-4</c:v>
                </c:pt>
                <c:pt idx="938">
                  <c:v>8.4632928099585283E-4</c:v>
                </c:pt>
                <c:pt idx="939">
                  <c:v>8.4897225043833828E-4</c:v>
                </c:pt>
                <c:pt idx="940">
                  <c:v>8.5161521988082374E-4</c:v>
                </c:pt>
                <c:pt idx="941">
                  <c:v>8.5425791974258274E-4</c:v>
                </c:pt>
                <c:pt idx="942">
                  <c:v>8.5690061960434175E-4</c:v>
                </c:pt>
                <c:pt idx="943">
                  <c:v>8.5954385862755376E-4</c:v>
                </c:pt>
                <c:pt idx="944">
                  <c:v>8.6218682807003922E-4</c:v>
                </c:pt>
                <c:pt idx="945">
                  <c:v>8.6482979751252467E-4</c:v>
                </c:pt>
                <c:pt idx="946">
                  <c:v>8.6747303653573668E-4</c:v>
                </c:pt>
                <c:pt idx="947">
                  <c:v>8.7011600597822214E-4</c:v>
                </c:pt>
                <c:pt idx="948">
                  <c:v>8.7275924500143415E-4</c:v>
                </c:pt>
                <c:pt idx="949">
                  <c:v>8.7540302318609906E-4</c:v>
                </c:pt>
                <c:pt idx="950">
                  <c:v>8.7804626220931118E-4</c:v>
                </c:pt>
                <c:pt idx="951">
                  <c:v>8.8068977081324953E-4</c:v>
                </c:pt>
                <c:pt idx="952">
                  <c:v>8.8333327941718799E-4</c:v>
                </c:pt>
                <c:pt idx="953">
                  <c:v>8.859770576018529E-4</c:v>
                </c:pt>
                <c:pt idx="954">
                  <c:v>8.8862083578651792E-4</c:v>
                </c:pt>
                <c:pt idx="955">
                  <c:v>8.9126434439045638E-4</c:v>
                </c:pt>
                <c:pt idx="956">
                  <c:v>8.9390812257512128E-4</c:v>
                </c:pt>
                <c:pt idx="957">
                  <c:v>8.965519007597863E-4</c:v>
                </c:pt>
                <c:pt idx="958">
                  <c:v>8.9919621810590422E-4</c:v>
                </c:pt>
                <c:pt idx="959">
                  <c:v>9.0183999629056923E-4</c:v>
                </c:pt>
                <c:pt idx="960">
                  <c:v>9.0448404405596059E-4</c:v>
                </c:pt>
                <c:pt idx="961">
                  <c:v>9.0712809182135206E-4</c:v>
                </c:pt>
                <c:pt idx="962">
                  <c:v>9.0977240916747008E-4</c:v>
                </c:pt>
                <c:pt idx="963">
                  <c:v>9.1241672651358799E-4</c:v>
                </c:pt>
                <c:pt idx="964">
                  <c:v>9.1506104385970591E-4</c:v>
                </c:pt>
                <c:pt idx="965">
                  <c:v>9.1770563078655027E-4</c:v>
                </c:pt>
                <c:pt idx="966">
                  <c:v>9.2034994813266818E-4</c:v>
                </c:pt>
                <c:pt idx="967">
                  <c:v>9.2299453505951265E-4</c:v>
                </c:pt>
                <c:pt idx="968">
                  <c:v>9.2563885240563057E-4</c:v>
                </c:pt>
                <c:pt idx="969">
                  <c:v>9.2828370891320138E-4</c:v>
                </c:pt>
                <c:pt idx="970">
                  <c:v>9.3092856542077241E-4</c:v>
                </c:pt>
                <c:pt idx="971">
                  <c:v>9.330078415641721E-4</c:v>
                </c:pt>
                <c:pt idx="972">
                  <c:v>9.3493803956582399E-4</c:v>
                </c:pt>
                <c:pt idx="973">
                  <c:v>9.3686823756747599E-4</c:v>
                </c:pt>
                <c:pt idx="974">
                  <c:v>9.3879843556912799E-4</c:v>
                </c:pt>
                <c:pt idx="975">
                  <c:v>9.4072836399005353E-4</c:v>
                </c:pt>
                <c:pt idx="976">
                  <c:v>9.4265856199170553E-4</c:v>
                </c:pt>
                <c:pt idx="977">
                  <c:v>9.4458875999335753E-4</c:v>
                </c:pt>
                <c:pt idx="978">
                  <c:v>9.4651868841428297E-4</c:v>
                </c:pt>
                <c:pt idx="979">
                  <c:v>9.4844888641593497E-4</c:v>
                </c:pt>
                <c:pt idx="980">
                  <c:v>9.5037881483686052E-4</c:v>
                </c:pt>
                <c:pt idx="981">
                  <c:v>9.5230928241923896E-4</c:v>
                </c:pt>
                <c:pt idx="982">
                  <c:v>9.5423921084016451E-4</c:v>
                </c:pt>
                <c:pt idx="983">
                  <c:v>9.5616967842254296E-4</c:v>
                </c:pt>
                <c:pt idx="984">
                  <c:v>9.5809987642419495E-4</c:v>
                </c:pt>
                <c:pt idx="985">
                  <c:v>9.600298048451205E-4</c:v>
                </c:pt>
                <c:pt idx="986">
                  <c:v>9.6196000284677239E-4</c:v>
                </c:pt>
                <c:pt idx="987">
                  <c:v>9.6389020084842439E-4</c:v>
                </c:pt>
                <c:pt idx="988">
                  <c:v>9.6582039885007639E-4</c:v>
                </c:pt>
                <c:pt idx="989">
                  <c:v>9.6775059685172838E-4</c:v>
                </c:pt>
                <c:pt idx="990">
                  <c:v>9.6968079485338038E-4</c:v>
                </c:pt>
                <c:pt idx="991">
                  <c:v>9.7161099285503238E-4</c:v>
                </c:pt>
                <c:pt idx="992">
                  <c:v>9.7354146043741093E-4</c:v>
                </c:pt>
                <c:pt idx="993">
                  <c:v>9.7547165843906293E-4</c:v>
                </c:pt>
                <c:pt idx="994">
                  <c:v>9.7740185644071493E-4</c:v>
                </c:pt>
                <c:pt idx="995">
                  <c:v>9.7933205444236692E-4</c:v>
                </c:pt>
                <c:pt idx="996">
                  <c:v>9.8126225244401892E-4</c:v>
                </c:pt>
                <c:pt idx="997">
                  <c:v>9.8319245044567092E-4</c:v>
                </c:pt>
                <c:pt idx="998">
                  <c:v>9.8512264844732291E-4</c:v>
                </c:pt>
                <c:pt idx="999">
                  <c:v>9.8705284644897491E-4</c:v>
                </c:pt>
                <c:pt idx="1000">
                  <c:v>9.8898331403135336E-4</c:v>
                </c:pt>
                <c:pt idx="1001">
                  <c:v>9.9091351203300536E-4</c:v>
                </c:pt>
                <c:pt idx="1002">
                  <c:v>9.928439796153838E-4</c:v>
                </c:pt>
                <c:pt idx="1003">
                  <c:v>9.947741776170358E-4</c:v>
                </c:pt>
                <c:pt idx="1004">
                  <c:v>9.967043756186878E-4</c:v>
                </c:pt>
                <c:pt idx="1005">
                  <c:v>9.9863457362033979E-4</c:v>
                </c:pt>
                <c:pt idx="1006">
                  <c:v>1.0005650412027182E-3</c:v>
                </c:pt>
                <c:pt idx="1007">
                  <c:v>1.0024949696236438E-3</c:v>
                </c:pt>
                <c:pt idx="1008">
                  <c:v>1.0044257067867487E-3</c:v>
                </c:pt>
                <c:pt idx="1009">
                  <c:v>1.0063559047884007E-3</c:v>
                </c:pt>
                <c:pt idx="1010">
                  <c:v>1.0082863723707791E-3</c:v>
                </c:pt>
                <c:pt idx="1011">
                  <c:v>1.0102165703724311E-3</c:v>
                </c:pt>
                <c:pt idx="1012">
                  <c:v>1.0121470379548096E-3</c:v>
                </c:pt>
                <c:pt idx="1013">
                  <c:v>1.014077505537188E-3</c:v>
                </c:pt>
                <c:pt idx="1014">
                  <c:v>1.0160074339581136E-3</c:v>
                </c:pt>
                <c:pt idx="1015">
                  <c:v>1.017937901540492E-3</c:v>
                </c:pt>
                <c:pt idx="1016">
                  <c:v>1.0198683691228705E-3</c:v>
                </c:pt>
                <c:pt idx="1017">
                  <c:v>1.0217985671245227E-3</c:v>
                </c:pt>
                <c:pt idx="1018">
                  <c:v>1.0237287651261747E-3</c:v>
                </c:pt>
                <c:pt idx="1019">
                  <c:v>1.0256592327085531E-3</c:v>
                </c:pt>
                <c:pt idx="1020">
                  <c:v>1.0275897002909316E-3</c:v>
                </c:pt>
                <c:pt idx="1021">
                  <c:v>1.02952016787331E-3</c:v>
                </c:pt>
                <c:pt idx="1022">
                  <c:v>1.0314506354556884E-3</c:v>
                </c:pt>
                <c:pt idx="1023">
                  <c:v>1.0333811030380669E-3</c:v>
                </c:pt>
                <c:pt idx="1024">
                  <c:v>1.0353113010397189E-3</c:v>
                </c:pt>
                <c:pt idx="1025">
                  <c:v>1.0372414990413709E-3</c:v>
                </c:pt>
                <c:pt idx="1026">
                  <c:v>1.0391719666237493E-3</c:v>
                </c:pt>
                <c:pt idx="1027">
                  <c:v>1.041102434206128E-3</c:v>
                </c:pt>
                <c:pt idx="1028">
                  <c:v>1.0430329017885064E-3</c:v>
                </c:pt>
                <c:pt idx="1029">
                  <c:v>1.0449633693708849E-3</c:v>
                </c:pt>
                <c:pt idx="1030">
                  <c:v>1.0468938369532633E-3</c:v>
                </c:pt>
                <c:pt idx="1031">
                  <c:v>1.0488240349549153E-3</c:v>
                </c:pt>
                <c:pt idx="1032">
                  <c:v>1.0507547721180202E-3</c:v>
                </c:pt>
                <c:pt idx="1033">
                  <c:v>1.0526849701196722E-3</c:v>
                </c:pt>
                <c:pt idx="1034">
                  <c:v>1.0546154377020509E-3</c:v>
                </c:pt>
                <c:pt idx="1035">
                  <c:v>1.0565461748651558E-3</c:v>
                </c:pt>
                <c:pt idx="1036">
                  <c:v>1.0584763728668078E-3</c:v>
                </c:pt>
                <c:pt idx="1037">
                  <c:v>1.0604071100299127E-3</c:v>
                </c:pt>
                <c:pt idx="1038">
                  <c:v>1.0623375776122911E-3</c:v>
                </c:pt>
                <c:pt idx="1039">
                  <c:v>1.0642677756139431E-3</c:v>
                </c:pt>
                <c:pt idx="1040">
                  <c:v>1.066198512777048E-3</c:v>
                </c:pt>
                <c:pt idx="1041">
                  <c:v>1.0681289803594267E-3</c:v>
                </c:pt>
                <c:pt idx="1042">
                  <c:v>1.0700594479418049E-3</c:v>
                </c:pt>
                <c:pt idx="1043">
                  <c:v>1.0719899155241836E-3</c:v>
                </c:pt>
                <c:pt idx="1044">
                  <c:v>1.0739203831065618E-3</c:v>
                </c:pt>
                <c:pt idx="1045">
                  <c:v>1.0773241093591959E-3</c:v>
                </c:pt>
                <c:pt idx="1046">
                  <c:v>1.0848467595318354E-3</c:v>
                </c:pt>
                <c:pt idx="1047">
                  <c:v>1.0923731838346456E-3</c:v>
                </c:pt>
                <c:pt idx="1048">
                  <c:v>1.0999044605905328E-3</c:v>
                </c:pt>
                <c:pt idx="1049">
                  <c:v>1.1074400506380436E-3</c:v>
                </c:pt>
                <c:pt idx="1050">
                  <c:v>1.1149799539771784E-3</c:v>
                </c:pt>
                <c:pt idx="1051">
                  <c:v>1.1225241706079368E-3</c:v>
                </c:pt>
                <c:pt idx="1052">
                  <c:v>1.1300727005303193E-3</c:v>
                </c:pt>
                <c:pt idx="1053">
                  <c:v>1.1376260829057783E-3</c:v>
                </c:pt>
                <c:pt idx="1054">
                  <c:v>1.1451835089921346E-3</c:v>
                </c:pt>
                <c:pt idx="1055">
                  <c:v>1.1527455179508414E-3</c:v>
                </c:pt>
                <c:pt idx="1056">
                  <c:v>1.160311301039719E-3</c:v>
                </c:pt>
                <c:pt idx="1057">
                  <c:v>1.1678819365816733E-3</c:v>
                </c:pt>
                <c:pt idx="1058">
                  <c:v>1.1754568854152514E-3</c:v>
                </c:pt>
                <c:pt idx="1059">
                  <c:v>1.1830364171211798E-3</c:v>
                </c:pt>
                <c:pt idx="1060">
                  <c:v>1.1906199925380053E-3</c:v>
                </c:pt>
                <c:pt idx="1061">
                  <c:v>1.1982084204079078E-3</c:v>
                </c:pt>
                <c:pt idx="1062">
                  <c:v>1.2058003528272548E-3</c:v>
                </c:pt>
                <c:pt idx="1063">
                  <c:v>1.2133976768611316E-3</c:v>
                </c:pt>
                <c:pt idx="1064">
                  <c:v>1.2209990446059053E-3</c:v>
                </c:pt>
                <c:pt idx="1065">
                  <c:v>1.2286044560615764E-3</c:v>
                </c:pt>
                <c:pt idx="1066">
                  <c:v>1.2362147199703247E-3</c:v>
                </c:pt>
                <c:pt idx="1067">
                  <c:v>1.2438290275899699E-3</c:v>
                </c:pt>
                <c:pt idx="1068">
                  <c:v>1.2514479180819656E-3</c:v>
                </c:pt>
                <c:pt idx="1069">
                  <c:v>1.2590708522848583E-3</c:v>
                </c:pt>
                <c:pt idx="1070">
                  <c:v>1.2666983693601017E-3</c:v>
                </c:pt>
                <c:pt idx="1071">
                  <c:v>1.2743304693076951E-3</c:v>
                </c:pt>
                <c:pt idx="1072">
                  <c:v>1.2819668825469123E-3</c:v>
                </c:pt>
                <c:pt idx="1073">
                  <c:v>1.2896076090777534E-3</c:v>
                </c:pt>
                <c:pt idx="1074">
                  <c:v>1.2972529184809448E-3</c:v>
                </c:pt>
                <c:pt idx="1075">
                  <c:v>1.3049022715950337E-3</c:v>
                </c:pt>
                <c:pt idx="1076">
                  <c:v>1.3125562075814727E-3</c:v>
                </c:pt>
                <c:pt idx="1077">
                  <c:v>1.3202144568595353E-3</c:v>
                </c:pt>
                <c:pt idx="1078">
                  <c:v>1.327877019429222E-3</c:v>
                </c:pt>
                <c:pt idx="1079">
                  <c:v>1.3355441648712591E-3</c:v>
                </c:pt>
                <c:pt idx="1080">
                  <c:v>1.3432156236049197E-3</c:v>
                </c:pt>
                <c:pt idx="1081">
                  <c:v>1.3508913956302043E-3</c:v>
                </c:pt>
                <c:pt idx="1082">
                  <c:v>1.3585714809471125E-3</c:v>
                </c:pt>
                <c:pt idx="1083">
                  <c:v>1.3662561491363712E-3</c:v>
                </c:pt>
                <c:pt idx="1084">
                  <c:v>1.3739451306172535E-3</c:v>
                </c:pt>
                <c:pt idx="1085">
                  <c:v>1.3816386949704862E-3</c:v>
                </c:pt>
                <c:pt idx="1086">
                  <c:v>1.3893365726153429E-3</c:v>
                </c:pt>
                <c:pt idx="1087">
                  <c:v>1.3970384939710966E-3</c:v>
                </c:pt>
                <c:pt idx="1088">
                  <c:v>1.4047449981992007E-3</c:v>
                </c:pt>
                <c:pt idx="1089">
                  <c:v>1.4124558157189288E-3</c:v>
                </c:pt>
                <c:pt idx="1090">
                  <c:v>1.4201714856917332E-3</c:v>
                </c:pt>
                <c:pt idx="1091">
                  <c:v>1.4278909297947087E-3</c:v>
                </c:pt>
                <c:pt idx="1092">
                  <c:v>1.4356154959314876E-3</c:v>
                </c:pt>
                <c:pt idx="1093">
                  <c:v>1.4433432970369843E-3</c:v>
                </c:pt>
                <c:pt idx="1094">
                  <c:v>1.451076220176284E-3</c:v>
                </c:pt>
                <c:pt idx="1095">
                  <c:v>1.4588129174457549E-3</c:v>
                </c:pt>
                <c:pt idx="1096">
                  <c:v>1.4665550063297553E-3</c:v>
                </c:pt>
                <c:pt idx="1097">
                  <c:v>1.4743014085053796E-3</c:v>
                </c:pt>
                <c:pt idx="1098">
                  <c:v>1.4820513152304484E-3</c:v>
                </c:pt>
                <c:pt idx="1099">
                  <c:v>1.4898063439893203E-3</c:v>
                </c:pt>
                <c:pt idx="1100">
                  <c:v>1.497565146878363E-3</c:v>
                </c:pt>
                <c:pt idx="1101">
                  <c:v>1.5053288022204825E-3</c:v>
                </c:pt>
                <c:pt idx="1102">
                  <c:v>1.5130965012734993E-3</c:v>
                </c:pt>
                <c:pt idx="1103">
                  <c:v>1.5208687831988665E-3</c:v>
                </c:pt>
                <c:pt idx="1104">
                  <c:v>1.5286456479965838E-3</c:v>
                </c:pt>
                <c:pt idx="1105">
                  <c:v>1.536426826085925E-3</c:v>
                </c:pt>
                <c:pt idx="1106">
                  <c:v>1.5442120478861635E-3</c:v>
                </c:pt>
                <c:pt idx="1107">
                  <c:v>1.5520018525587524E-3</c:v>
                </c:pt>
                <c:pt idx="1108">
                  <c:v>1.5597962401036913E-3</c:v>
                </c:pt>
                <c:pt idx="1109">
                  <c:v>1.5675949409402544E-3</c:v>
                </c:pt>
                <c:pt idx="1110">
                  <c:v>1.5757632369528319E-3</c:v>
                </c:pt>
                <c:pt idx="1111">
                  <c:v>1.5847462059208554E-3</c:v>
                </c:pt>
                <c:pt idx="1112">
                  <c:v>1.593746428055374E-3</c:v>
                </c:pt>
                <c:pt idx="1113">
                  <c:v>1.6027625554527554E-3</c:v>
                </c:pt>
                <c:pt idx="1114">
                  <c:v>1.6117948576937259E-3</c:v>
                </c:pt>
                <c:pt idx="1115">
                  <c:v>1.6208430651975597E-3</c:v>
                </c:pt>
                <c:pt idx="1116">
                  <c:v>1.629907986706435E-3</c:v>
                </c:pt>
                <c:pt idx="1117">
                  <c:v>1.638988004735994E-3</c:v>
                </c:pt>
                <c:pt idx="1118">
                  <c:v>1.6480852759320483E-3</c:v>
                </c:pt>
                <c:pt idx="1119">
                  <c:v>1.6571984523909653E-3</c:v>
                </c:pt>
                <c:pt idx="1120">
                  <c:v>1.6663275341127451E-3</c:v>
                </c:pt>
                <c:pt idx="1121">
                  <c:v>1.6754730602588407E-3</c:v>
                </c:pt>
                <c:pt idx="1122">
                  <c:v>1.6846344916677989E-3</c:v>
                </c:pt>
                <c:pt idx="1123">
                  <c:v>1.6938126370817995E-3</c:v>
                </c:pt>
                <c:pt idx="1124">
                  <c:v>1.7030061485972096E-3</c:v>
                </c:pt>
                <c:pt idx="1125">
                  <c:v>1.7122161045369357E-3</c:v>
                </c:pt>
                <c:pt idx="1126">
                  <c:v>1.7214419657395246E-3</c:v>
                </c:pt>
                <c:pt idx="1127">
                  <c:v>1.7306848105278821E-3</c:v>
                </c:pt>
                <c:pt idx="1128">
                  <c:v>1.739942751836923E-3</c:v>
                </c:pt>
                <c:pt idx="1129">
                  <c:v>1.7492179463124591E-3</c:v>
                </c:pt>
                <c:pt idx="1130">
                  <c:v>1.7585090460508579E-3</c:v>
                </c:pt>
                <c:pt idx="1131">
                  <c:v>1.7678157814713931E-3</c:v>
                </c:pt>
                <c:pt idx="1132">
                  <c:v>1.7771395004776971E-3</c:v>
                </c:pt>
                <c:pt idx="1133">
                  <c:v>1.7864788551661371E-3</c:v>
                </c:pt>
                <c:pt idx="1134">
                  <c:v>1.7958346542788931E-3</c:v>
                </c:pt>
                <c:pt idx="1135">
                  <c:v>1.8052058194930587E-3</c:v>
                </c:pt>
                <c:pt idx="1136">
                  <c:v>1.8145939682929933E-3</c:v>
                </c:pt>
                <c:pt idx="1137">
                  <c:v>1.8239980223557905E-3</c:v>
                </c:pt>
                <c:pt idx="1138">
                  <c:v>1.8334185208429034E-3</c:v>
                </c:pt>
                <c:pt idx="1139">
                  <c:v>1.8428551941736056E-3</c:v>
                </c:pt>
                <c:pt idx="1140">
                  <c:v>1.8523075031864442E-3</c:v>
                </c:pt>
                <c:pt idx="1141">
                  <c:v>1.8617762566235986E-3</c:v>
                </c:pt>
                <c:pt idx="1142">
                  <c:v>1.8712609153236153E-3</c:v>
                </c:pt>
                <c:pt idx="1143">
                  <c:v>1.8807620184479483E-3</c:v>
                </c:pt>
                <c:pt idx="1144">
                  <c:v>1.8902795659965967E-3</c:v>
                </c:pt>
                <c:pt idx="1145">
                  <c:v>1.8998127492273816E-3</c:v>
                </c:pt>
                <c:pt idx="1146">
                  <c:v>1.9093626464632087E-3</c:v>
                </c:pt>
                <c:pt idx="1147">
                  <c:v>1.918928718542625E-3</c:v>
                </c:pt>
                <c:pt idx="1148">
                  <c:v>1.9285101567234511E-3</c:v>
                </c:pt>
                <c:pt idx="1149">
                  <c:v>1.938108578490046E-3</c:v>
                </c:pt>
                <c:pt idx="1150">
                  <c:v>1.9477231751002301E-3</c:v>
                </c:pt>
                <c:pt idx="1151">
                  <c:v>1.9573531378118242E-3</c:v>
                </c:pt>
                <c:pt idx="1152">
                  <c:v>1.9670003536899129E-3</c:v>
                </c:pt>
                <c:pt idx="1153">
                  <c:v>1.9766629356694119E-3</c:v>
                </c:pt>
                <c:pt idx="1154">
                  <c:v>1.9863416924925004E-3</c:v>
                </c:pt>
                <c:pt idx="1155">
                  <c:v>1.9960371633206304E-3</c:v>
                </c:pt>
                <c:pt idx="1156">
                  <c:v>2.0057477306694447E-3</c:v>
                </c:pt>
                <c:pt idx="1157">
                  <c:v>2.0154752816040266E-3</c:v>
                </c:pt>
                <c:pt idx="1158">
                  <c:v>2.0252198161243781E-3</c:v>
                </c:pt>
                <c:pt idx="1159">
                  <c:v>2.0349789080039596E-3</c:v>
                </c:pt>
                <c:pt idx="1160">
                  <c:v>2.0447549834693097E-3</c:v>
                </c:pt>
                <c:pt idx="1161">
                  <c:v>2.0545472337782492E-3</c:v>
                </c:pt>
                <c:pt idx="1162">
                  <c:v>2.0643556589307784E-3</c:v>
                </c:pt>
                <c:pt idx="1163">
                  <c:v>2.0741799893461699E-3</c:v>
                </c:pt>
                <c:pt idx="1164">
                  <c:v>2.0840204946051505E-3</c:v>
                </c:pt>
                <c:pt idx="1165">
                  <c:v>2.0938774442884468E-3</c:v>
                </c:pt>
                <c:pt idx="1166">
                  <c:v>2.1037500296538798E-3</c:v>
                </c:pt>
                <c:pt idx="1167">
                  <c:v>2.1136395986050814E-3</c:v>
                </c:pt>
                <c:pt idx="1168">
                  <c:v>2.1235450728191458E-3</c:v>
                </c:pt>
                <c:pt idx="1169">
                  <c:v>2.1334664522960731E-3</c:v>
                </c:pt>
                <c:pt idx="1170">
                  <c:v>2.1434042761973157E-3</c:v>
                </c:pt>
                <c:pt idx="1171">
                  <c:v>2.1533577357806949E-3</c:v>
                </c:pt>
                <c:pt idx="1172">
                  <c:v>2.1633273702076632E-3</c:v>
                </c:pt>
                <c:pt idx="1173">
                  <c:v>2.1733145273818534E-3</c:v>
                </c:pt>
                <c:pt idx="1174">
                  <c:v>2.1833165114960008E-3</c:v>
                </c:pt>
                <c:pt idx="1175">
                  <c:v>2.19333440087301E-3</c:v>
                </c:pt>
                <c:pt idx="1176">
                  <c:v>2.2033695434165151E-3</c:v>
                </c:pt>
                <c:pt idx="1177">
                  <c:v>2.2134205912228829E-3</c:v>
                </c:pt>
                <c:pt idx="1178">
                  <c:v>2.2234875442921132E-3</c:v>
                </c:pt>
                <c:pt idx="1179">
                  <c:v>2.233570672204933E-3</c:v>
                </c:pt>
                <c:pt idx="1180">
                  <c:v>2.2436702445420686E-3</c:v>
                </c:pt>
                <c:pt idx="1181">
                  <c:v>2.2537854525613403E-3</c:v>
                </c:pt>
                <c:pt idx="1182">
                  <c:v>2.2639173745856544E-3</c:v>
                </c:pt>
                <c:pt idx="1183">
                  <c:v>2.2740649322921047E-3</c:v>
                </c:pt>
                <c:pt idx="1184">
                  <c:v>2.2842289344228708E-3</c:v>
                </c:pt>
                <c:pt idx="1185">
                  <c:v>2.2944091113972264E-3</c:v>
                </c:pt>
                <c:pt idx="1186">
                  <c:v>2.3046057327958968E-3</c:v>
                </c:pt>
                <c:pt idx="1187">
                  <c:v>2.314818259457431E-3</c:v>
                </c:pt>
                <c:pt idx="1188">
                  <c:v>2.3250469609625542E-3</c:v>
                </c:pt>
                <c:pt idx="1189">
                  <c:v>2.3352918373112665E-3</c:v>
                </c:pt>
                <c:pt idx="1190">
                  <c:v>2.345552349342115E-3</c:v>
                </c:pt>
                <c:pt idx="1191">
                  <c:v>2.3558298449587326E-3</c:v>
                </c:pt>
                <c:pt idx="1192">
                  <c:v>2.3661229762574863E-3</c:v>
                </c:pt>
                <c:pt idx="1193">
                  <c:v>2.3764325519805554E-3</c:v>
                </c:pt>
                <c:pt idx="1194">
                  <c:v>2.3867591112893935E-3</c:v>
                </c:pt>
                <c:pt idx="1195">
                  <c:v>2.3971007671189149E-3</c:v>
                </c:pt>
                <c:pt idx="1196">
                  <c:v>2.4074588673727525E-3</c:v>
                </c:pt>
                <c:pt idx="1197">
                  <c:v>2.4178331424701788E-3</c:v>
                </c:pt>
                <c:pt idx="1198">
                  <c:v>2.4282233228304683E-3</c:v>
                </c:pt>
                <c:pt idx="1199">
                  <c:v>2.4386296780343469E-3</c:v>
                </c:pt>
                <c:pt idx="1200">
                  <c:v>2.4490524776625412E-3</c:v>
                </c:pt>
                <c:pt idx="1201">
                  <c:v>2.459491182553598E-3</c:v>
                </c:pt>
                <c:pt idx="1202">
                  <c:v>2.4699457927075175E-3</c:v>
                </c:pt>
                <c:pt idx="1203">
                  <c:v>2.4804179256086595E-3</c:v>
                </c:pt>
                <c:pt idx="1204">
                  <c:v>2.4909051550304844E-3</c:v>
                </c:pt>
                <c:pt idx="1205">
                  <c:v>2.5014085592958983E-3</c:v>
                </c:pt>
                <c:pt idx="1206">
                  <c:v>2.5119281384049018E-3</c:v>
                </c:pt>
                <c:pt idx="1207">
                  <c:v>2.5224647010996734E-3</c:v>
                </c:pt>
                <c:pt idx="1208">
                  <c:v>2.5330160907344025E-3</c:v>
                </c:pt>
                <c:pt idx="1209">
                  <c:v>2.5435844639548999E-3</c:v>
                </c:pt>
                <c:pt idx="1210">
                  <c:v>2.5541690120189872E-3</c:v>
                </c:pt>
                <c:pt idx="1211">
                  <c:v>2.5647694653459369E-3</c:v>
                </c:pt>
                <c:pt idx="1212">
                  <c:v>2.575385823935749E-3</c:v>
                </c:pt>
                <c:pt idx="1213">
                  <c:v>2.5860191661113302E-3</c:v>
                </c:pt>
                <c:pt idx="1214">
                  <c:v>2.5966681439690479E-3</c:v>
                </c:pt>
                <c:pt idx="1215">
                  <c:v>2.6073332966703544E-3</c:v>
                </c:pt>
                <c:pt idx="1216">
                  <c:v>2.6180146242152503E-3</c:v>
                </c:pt>
                <c:pt idx="1217">
                  <c:v>2.6287126657651887E-3</c:v>
                </c:pt>
                <c:pt idx="1218">
                  <c:v>2.6394266125779895E-3</c:v>
                </c:pt>
                <c:pt idx="1219">
                  <c:v>2.6501561950729269E-3</c:v>
                </c:pt>
                <c:pt idx="1220">
                  <c:v>2.6609027611536333E-3</c:v>
                </c:pt>
                <c:pt idx="1221">
                  <c:v>2.6716652324972018E-3</c:v>
                </c:pt>
                <c:pt idx="1222">
                  <c:v>2.6824430699421802E-3</c:v>
                </c:pt>
                <c:pt idx="1223">
                  <c:v>2.6932378909729276E-3</c:v>
                </c:pt>
                <c:pt idx="1224">
                  <c:v>2.7040483476858113E-3</c:v>
                </c:pt>
                <c:pt idx="1225">
                  <c:v>2.7148747096615573E-3</c:v>
                </c:pt>
                <c:pt idx="1226">
                  <c:v>2.7257172464808933E-3</c:v>
                </c:pt>
                <c:pt idx="1227">
                  <c:v>2.7365786539510829E-3</c:v>
                </c:pt>
                <c:pt idx="1228">
                  <c:v>2.747453540457597E-3</c:v>
                </c:pt>
                <c:pt idx="1229">
                  <c:v>2.7583446018077003E-3</c:v>
                </c:pt>
                <c:pt idx="1230">
                  <c:v>2.7692518380013935E-3</c:v>
                </c:pt>
                <c:pt idx="1231">
                  <c:v>2.7801779448459398E-3</c:v>
                </c:pt>
                <c:pt idx="1232">
                  <c:v>2.7911175307268111E-3</c:v>
                </c:pt>
                <c:pt idx="1233">
                  <c:v>2.8020732914512715E-3</c:v>
                </c:pt>
                <c:pt idx="1234">
                  <c:v>2.8130452270193214E-3</c:v>
                </c:pt>
                <c:pt idx="1235">
                  <c:v>2.82403333743096E-3</c:v>
                </c:pt>
                <c:pt idx="1236">
                  <c:v>2.8350403184934534E-3</c:v>
                </c:pt>
                <c:pt idx="1237">
                  <c:v>2.846060778592271E-3</c:v>
                </c:pt>
                <c:pt idx="1238">
                  <c:v>2.8570974135346777E-3</c:v>
                </c:pt>
                <c:pt idx="1239">
                  <c:v>2.870298781710781E-3</c:v>
                </c:pt>
                <c:pt idx="1240">
                  <c:v>2.8838128635296093E-3</c:v>
                </c:pt>
                <c:pt idx="1241">
                  <c:v>2.8975857428458662E-3</c:v>
                </c:pt>
                <c:pt idx="1242">
                  <c:v>2.9116120280450217E-3</c:v>
                </c:pt>
                <c:pt idx="1243">
                  <c:v>2.9258917191270759E-3</c:v>
                </c:pt>
                <c:pt idx="1244">
                  <c:v>2.9404275118992932E-3</c:v>
                </c:pt>
                <c:pt idx="1245">
                  <c:v>2.9552194063616737E-3</c:v>
                </c:pt>
                <c:pt idx="1246">
                  <c:v>2.9702674025142177E-3</c:v>
                </c:pt>
                <c:pt idx="1247">
                  <c:v>2.98556880454966E-3</c:v>
                </c:pt>
                <c:pt idx="1248">
                  <c:v>3.0011236124680004E-3</c:v>
                </c:pt>
                <c:pt idx="1249">
                  <c:v>3.0169372178837695E-3</c:v>
                </c:pt>
                <c:pt idx="1250">
                  <c:v>3.0330042291824371E-3</c:v>
                </c:pt>
                <c:pt idx="1251">
                  <c:v>3.0493246463640026E-3</c:v>
                </c:pt>
                <c:pt idx="1252">
                  <c:v>3.0659038610429969E-3</c:v>
                </c:pt>
                <c:pt idx="1253">
                  <c:v>3.0827364816048896E-3</c:v>
                </c:pt>
                <c:pt idx="1254">
                  <c:v>3.0998225080496808E-3</c:v>
                </c:pt>
                <c:pt idx="1255">
                  <c:v>3.1171673319918998E-3</c:v>
                </c:pt>
                <c:pt idx="1256">
                  <c:v>3.1347628660097523E-3</c:v>
                </c:pt>
                <c:pt idx="1257">
                  <c:v>3.1526171975250331E-3</c:v>
                </c:pt>
                <c:pt idx="1258">
                  <c:v>3.1707249349232124E-3</c:v>
                </c:pt>
                <c:pt idx="1259">
                  <c:v>3.189088774011555E-3</c:v>
                </c:pt>
                <c:pt idx="1260">
                  <c:v>3.2077060189827965E-3</c:v>
                </c:pt>
                <c:pt idx="1261">
                  <c:v>3.2265820614514654E-3</c:v>
                </c:pt>
                <c:pt idx="1262">
                  <c:v>3.2457088139957683E-3</c:v>
                </c:pt>
                <c:pt idx="1263">
                  <c:v>3.2650943640374994E-3</c:v>
                </c:pt>
                <c:pt idx="1264">
                  <c:v>3.2847333199621295E-3</c:v>
                </c:pt>
                <c:pt idx="1265">
                  <c:v>3.304628377576922E-3</c:v>
                </c:pt>
                <c:pt idx="1266">
                  <c:v>3.3247768410746134E-3</c:v>
                </c:pt>
                <c:pt idx="1267">
                  <c:v>3.3451814062624677E-3</c:v>
                </c:pt>
                <c:pt idx="1268">
                  <c:v>3.3658420731404863E-3</c:v>
                </c:pt>
                <c:pt idx="1269">
                  <c:v>3.3867561459014024E-3</c:v>
                </c:pt>
                <c:pt idx="1270">
                  <c:v>3.4079263203524819E-3</c:v>
                </c:pt>
                <c:pt idx="1271">
                  <c:v>3.4293499006864602E-3</c:v>
                </c:pt>
                <c:pt idx="1272">
                  <c:v>3.4510322785178669E-3</c:v>
                </c:pt>
                <c:pt idx="1273">
                  <c:v>3.4729680622321711E-3</c:v>
                </c:pt>
                <c:pt idx="1274">
                  <c:v>3.4951572518293747E-3</c:v>
                </c:pt>
                <c:pt idx="1275">
                  <c:v>3.5176025431167411E-3</c:v>
                </c:pt>
                <c:pt idx="1276">
                  <c:v>3.540303936094271E-3</c:v>
                </c:pt>
                <c:pt idx="1277">
                  <c:v>3.5632587349546997E-3</c:v>
                </c:pt>
                <c:pt idx="1278">
                  <c:v>3.5864696355052913E-3</c:v>
                </c:pt>
                <c:pt idx="1279">
                  <c:v>3.6099366377460463E-3</c:v>
                </c:pt>
                <c:pt idx="1280">
                  <c:v>3.6336597416769647E-3</c:v>
                </c:pt>
                <c:pt idx="1281">
                  <c:v>3.657636251490781E-3</c:v>
                </c:pt>
                <c:pt idx="1282">
                  <c:v>3.6818661671874963E-3</c:v>
                </c:pt>
                <c:pt idx="1283">
                  <c:v>3.7063548803816398E-3</c:v>
                </c:pt>
                <c:pt idx="1284">
                  <c:v>3.7310943036514168E-3</c:v>
                </c:pt>
                <c:pt idx="1285">
                  <c:v>3.7560925244186222E-3</c:v>
                </c:pt>
                <c:pt idx="1286">
                  <c:v>3.7813441510687255E-3</c:v>
                </c:pt>
                <c:pt idx="1287">
                  <c:v>3.8068518794089927E-3</c:v>
                </c:pt>
                <c:pt idx="1288">
                  <c:v>3.8326157094394232E-3</c:v>
                </c:pt>
                <c:pt idx="1289">
                  <c:v>3.8586329453527517E-3</c:v>
                </c:pt>
                <c:pt idx="1290">
                  <c:v>3.884906282956244E-3</c:v>
                </c:pt>
                <c:pt idx="1291">
                  <c:v>3.9114330264426343E-3</c:v>
                </c:pt>
                <c:pt idx="1292">
                  <c:v>3.9382158716191884E-3</c:v>
                </c:pt>
                <c:pt idx="1293">
                  <c:v>3.9652548184859054E-3</c:v>
                </c:pt>
                <c:pt idx="1294">
                  <c:v>3.9925498670427854E-3</c:v>
                </c:pt>
                <c:pt idx="1295">
                  <c:v>4.0200956256752993E-3</c:v>
                </c:pt>
                <c:pt idx="1296">
                  <c:v>4.047900181805242E-3</c:v>
                </c:pt>
                <c:pt idx="1297">
                  <c:v>4.0759581438180826E-3</c:v>
                </c:pt>
                <c:pt idx="1298">
                  <c:v>4.1042749033283511E-3</c:v>
                </c:pt>
                <c:pt idx="1299">
                  <c:v>4.1328423729142536E-3</c:v>
                </c:pt>
                <c:pt idx="1300">
                  <c:v>4.1616659441903198E-3</c:v>
                </c:pt>
                <c:pt idx="1301">
                  <c:v>4.1907483129638139E-3</c:v>
                </c:pt>
                <c:pt idx="1302">
                  <c:v>4.2200813918129411E-3</c:v>
                </c:pt>
                <c:pt idx="1303">
                  <c:v>4.2496705723522321E-3</c:v>
                </c:pt>
                <c:pt idx="1304">
                  <c:v>4.279515854581686E-3</c:v>
                </c:pt>
                <c:pt idx="1305">
                  <c:v>4.3096145426940388E-3</c:v>
                </c:pt>
                <c:pt idx="1306">
                  <c:v>4.3399693324965545E-3</c:v>
                </c:pt>
                <c:pt idx="1307">
                  <c:v>4.370582919796499E-3</c:v>
                </c:pt>
                <c:pt idx="1308">
                  <c:v>4.4014445213648116E-3</c:v>
                </c:pt>
                <c:pt idx="1309">
                  <c:v>4.4325676162378178E-3</c:v>
                </c:pt>
                <c:pt idx="1310">
                  <c:v>4.4639414211864572E-3</c:v>
                </c:pt>
                <c:pt idx="1311">
                  <c:v>4.4955740236325252E-3</c:v>
                </c:pt>
                <c:pt idx="1312">
                  <c:v>4.5274600319614904E-3</c:v>
                </c:pt>
                <c:pt idx="1313">
                  <c:v>4.5595994461733553E-3</c:v>
                </c:pt>
                <c:pt idx="1314">
                  <c:v>4.5919976578826481E-3</c:v>
                </c:pt>
                <c:pt idx="1315">
                  <c:v>4.6246465796675748E-3</c:v>
                </c:pt>
                <c:pt idx="1316">
                  <c:v>4.6575542989499286E-3</c:v>
                </c:pt>
                <c:pt idx="1317">
                  <c:v>4.690715424115182E-3</c:v>
                </c:pt>
                <c:pt idx="1318">
                  <c:v>4.7241326509705984E-3</c:v>
                </c:pt>
                <c:pt idx="1319">
                  <c:v>4.7578059795161777E-3</c:v>
                </c:pt>
                <c:pt idx="1320">
                  <c:v>4.7917327139446559E-3</c:v>
                </c:pt>
                <c:pt idx="1321">
                  <c:v>4.8259155500632979E-3</c:v>
                </c:pt>
                <c:pt idx="1322">
                  <c:v>4.8603517920648379E-3</c:v>
                </c:pt>
                <c:pt idx="1323">
                  <c:v>4.8950468315638058E-3</c:v>
                </c:pt>
                <c:pt idx="1324">
                  <c:v>4.9299925811384067E-3</c:v>
                </c:pt>
                <c:pt idx="1325">
                  <c:v>4.9651944324031723E-3</c:v>
                </c:pt>
                <c:pt idx="1326">
                  <c:v>5.0006523853581E-3</c:v>
                </c:pt>
                <c:pt idx="1327">
                  <c:v>5.0363664400031915E-3</c:v>
                </c:pt>
                <c:pt idx="1328">
                  <c:v>5.0723339005311818E-3</c:v>
                </c:pt>
                <c:pt idx="1329">
                  <c:v>5.1085574627493351E-3</c:v>
                </c:pt>
                <c:pt idx="1330">
                  <c:v>5.1450371266576521E-3</c:v>
                </c:pt>
                <c:pt idx="1331">
                  <c:v>5.1817701964488672E-3</c:v>
                </c:pt>
                <c:pt idx="1332">
                  <c:v>5.2187620637375101E-3</c:v>
                </c:pt>
                <c:pt idx="1333">
                  <c:v>5.256004641101787E-3</c:v>
                </c:pt>
                <c:pt idx="1334">
                  <c:v>5.2935033201562277E-3</c:v>
                </c:pt>
                <c:pt idx="1335">
                  <c:v>5.3312554050935664E-3</c:v>
                </c:pt>
                <c:pt idx="1336">
                  <c:v>5.3692662875283329E-3</c:v>
                </c:pt>
                <c:pt idx="1337">
                  <c:v>5.4075305758459983E-3</c:v>
                </c:pt>
                <c:pt idx="1338">
                  <c:v>5.4460509658538266E-3</c:v>
                </c:pt>
                <c:pt idx="1339">
                  <c:v>5.4848247617445538E-3</c:v>
                </c:pt>
                <c:pt idx="1340">
                  <c:v>5.5238573551327089E-3</c:v>
                </c:pt>
                <c:pt idx="1341">
                  <c:v>5.563137962789233E-3</c:v>
                </c:pt>
                <c:pt idx="1342">
                  <c:v>5.6026800637504499E-3</c:v>
                </c:pt>
                <c:pt idx="1343">
                  <c:v>5.6424782664018305E-3</c:v>
                </c:pt>
                <c:pt idx="1344">
                  <c:v>5.6825271791288452E-3</c:v>
                </c:pt>
                <c:pt idx="1345">
                  <c:v>5.7228348893532868E-3</c:v>
                </c:pt>
                <c:pt idx="1346">
                  <c:v>5.7633933096533623E-3</c:v>
                </c:pt>
                <c:pt idx="1347">
                  <c:v>5.8042105274508657E-3</c:v>
                </c:pt>
                <c:pt idx="1348">
                  <c:v>5.8452811511312689E-3</c:v>
                </c:pt>
                <c:pt idx="1349">
                  <c:v>5.8866078765018341E-3</c:v>
                </c:pt>
                <c:pt idx="1350">
                  <c:v>5.9281907035625622E-3</c:v>
                </c:pt>
                <c:pt idx="1351">
                  <c:v>5.970026936506191E-3</c:v>
                </c:pt>
                <c:pt idx="1352">
                  <c:v>6.012116575332716E-3</c:v>
                </c:pt>
                <c:pt idx="1353">
                  <c:v>6.0544623158494057E-3</c:v>
                </c:pt>
                <c:pt idx="1354">
                  <c:v>6.0970668538635232E-3</c:v>
                </c:pt>
                <c:pt idx="1355">
                  <c:v>6.1399221019532739E-3</c:v>
                </c:pt>
                <c:pt idx="1356">
                  <c:v>6.1830361475404532E-3</c:v>
                </c:pt>
                <c:pt idx="1357">
                  <c:v>6.2264009032032656E-3</c:v>
                </c:pt>
                <c:pt idx="1358">
                  <c:v>6.2700271521707708E-3</c:v>
                </c:pt>
                <c:pt idx="1359">
                  <c:v>6.3139014154066468E-3</c:v>
                </c:pt>
                <c:pt idx="1360">
                  <c:v>6.3580344761399489E-3</c:v>
                </c:pt>
                <c:pt idx="1361">
                  <c:v>6.4024236385634148E-3</c:v>
                </c:pt>
                <c:pt idx="1362">
                  <c:v>6.4470689026770445E-3</c:v>
                </c:pt>
                <c:pt idx="1363">
                  <c:v>6.4919648768663072E-3</c:v>
                </c:pt>
                <c:pt idx="1364">
                  <c:v>6.5371169527457329E-3</c:v>
                </c:pt>
                <c:pt idx="1365">
                  <c:v>6.5825278261225873E-3</c:v>
                </c:pt>
                <c:pt idx="1366">
                  <c:v>6.6281921053823406E-3</c:v>
                </c:pt>
                <c:pt idx="1367">
                  <c:v>6.6741097905249919E-3</c:v>
                </c:pt>
                <c:pt idx="1368">
                  <c:v>6.7202862731650711E-3</c:v>
                </c:pt>
                <c:pt idx="1369">
                  <c:v>6.7667134658807842E-3</c:v>
                </c:pt>
                <c:pt idx="1370">
                  <c:v>6.8133967602866611E-3</c:v>
                </c:pt>
                <c:pt idx="1371">
                  <c:v>6.8603361563827009E-3</c:v>
                </c:pt>
                <c:pt idx="1372">
                  <c:v>6.9075289583616396E-3</c:v>
                </c:pt>
                <c:pt idx="1373">
                  <c:v>6.9549805578380053E-3</c:v>
                </c:pt>
                <c:pt idx="1374">
                  <c:v>7.0026882590045357E-3</c:v>
                </c:pt>
                <c:pt idx="1375">
                  <c:v>7.0506466702466982E-3</c:v>
                </c:pt>
                <c:pt idx="1376">
                  <c:v>7.0988638789862895E-3</c:v>
                </c:pt>
                <c:pt idx="1377">
                  <c:v>7.1473317978015156E-3</c:v>
                </c:pt>
                <c:pt idx="1378">
                  <c:v>7.1960585141141679E-3</c:v>
                </c:pt>
                <c:pt idx="1379">
                  <c:v>7.2450413321169848E-3</c:v>
                </c:pt>
                <c:pt idx="1380">
                  <c:v>7.2942748601954356E-3</c:v>
                </c:pt>
                <c:pt idx="1381">
                  <c:v>7.3437644899640485E-3</c:v>
                </c:pt>
                <c:pt idx="1382">
                  <c:v>7.3935102214228252E-3</c:v>
                </c:pt>
                <c:pt idx="1383">
                  <c:v>7.4435093587644999E-3</c:v>
                </c:pt>
                <c:pt idx="1384">
                  <c:v>7.4937645977963385E-3</c:v>
                </c:pt>
                <c:pt idx="1385">
                  <c:v>7.5442786343256057E-3</c:v>
                </c:pt>
                <c:pt idx="1386">
                  <c:v>7.5950460767377709E-3</c:v>
                </c:pt>
                <c:pt idx="1387">
                  <c:v>7.6460669250328342E-3</c:v>
                </c:pt>
                <c:pt idx="1388">
                  <c:v>7.6973438750180612E-3</c:v>
                </c:pt>
                <c:pt idx="1389">
                  <c:v>7.748876926693452E-3</c:v>
                </c:pt>
                <c:pt idx="1390">
                  <c:v>7.8006633842517409E-3</c:v>
                </c:pt>
                <c:pt idx="1391">
                  <c:v>7.8527059435001927E-3</c:v>
                </c:pt>
                <c:pt idx="1392">
                  <c:v>7.9050046044388082E-3</c:v>
                </c:pt>
                <c:pt idx="1393">
                  <c:v>7.9575539754530578E-3</c:v>
                </c:pt>
                <c:pt idx="1394">
                  <c:v>8.0103621439647343E-3</c:v>
                </c:pt>
                <c:pt idx="1395">
                  <c:v>8.0634264141665746E-3</c:v>
                </c:pt>
                <c:pt idx="1396">
                  <c:v>8.1167413944440488E-3</c:v>
                </c:pt>
                <c:pt idx="1397">
                  <c:v>8.1703178680262167E-3</c:v>
                </c:pt>
                <c:pt idx="1398">
                  <c:v>8.2241450516840169E-3</c:v>
                </c:pt>
                <c:pt idx="1399">
                  <c:v>8.2782283370319808E-3</c:v>
                </c:pt>
                <c:pt idx="1400">
                  <c:v>8.3325677240701085E-3</c:v>
                </c:pt>
                <c:pt idx="1401">
                  <c:v>8.3871632127983983E-3</c:v>
                </c:pt>
                <c:pt idx="1402">
                  <c:v>8.4420121074095869E-3</c:v>
                </c:pt>
                <c:pt idx="1403">
                  <c:v>8.4971144079036744E-3</c:v>
                </c:pt>
                <c:pt idx="1404">
                  <c:v>8.5524755058951907E-3</c:v>
                </c:pt>
                <c:pt idx="1405">
                  <c:v>8.6080900097696058E-3</c:v>
                </c:pt>
                <c:pt idx="1406">
                  <c:v>8.6639579195269181E-3</c:v>
                </c:pt>
                <c:pt idx="1407">
                  <c:v>8.7200819309743941E-3</c:v>
                </c:pt>
                <c:pt idx="1408">
                  <c:v>8.7764620441120322E-3</c:v>
                </c:pt>
                <c:pt idx="1409">
                  <c:v>8.8330982589398359E-3</c:v>
                </c:pt>
                <c:pt idx="1410">
                  <c:v>8.8899878796505367E-3</c:v>
                </c:pt>
                <c:pt idx="1411">
                  <c:v>8.9471309062441363E-3</c:v>
                </c:pt>
                <c:pt idx="1412">
                  <c:v>9.0045354261424296E-3</c:v>
                </c:pt>
                <c:pt idx="1413">
                  <c:v>9.0621852645018253E-3</c:v>
                </c:pt>
                <c:pt idx="1414">
                  <c:v>9.1200965961659147E-3</c:v>
                </c:pt>
                <c:pt idx="1415">
                  <c:v>9.1782613337129029E-3</c:v>
                </c:pt>
                <c:pt idx="1416">
                  <c:v>9.236684868757318E-3</c:v>
                </c:pt>
                <c:pt idx="1417">
                  <c:v>9.2953618096846338E-3</c:v>
                </c:pt>
                <c:pt idx="1418">
                  <c:v>9.3542921564948468E-3</c:v>
                </c:pt>
                <c:pt idx="1419">
                  <c:v>9.4134786049952218E-3</c:v>
                </c:pt>
                <c:pt idx="1420">
                  <c:v>9.4729211551857623E-3</c:v>
                </c:pt>
                <c:pt idx="1421">
                  <c:v>9.5326171112591999E-3</c:v>
                </c:pt>
                <c:pt idx="1422">
                  <c:v>9.5925691690228014E-3</c:v>
                </c:pt>
                <c:pt idx="1423">
                  <c:v>9.6527746326693017E-3</c:v>
                </c:pt>
                <c:pt idx="1424">
                  <c:v>9.7132388938132291E-3</c:v>
                </c:pt>
                <c:pt idx="1425">
                  <c:v>9.773956560840057E-3</c:v>
                </c:pt>
                <c:pt idx="1426">
                  <c:v>9.8349249379425172E-3</c:v>
                </c:pt>
                <c:pt idx="1427">
                  <c:v>9.8961521125424043E-3</c:v>
                </c:pt>
                <c:pt idx="1428">
                  <c:v>9.9576407804469868E-3</c:v>
                </c:pt>
                <c:pt idx="1429">
                  <c:v>1.0019374766812672E-2</c:v>
                </c:pt>
                <c:pt idx="1430">
                  <c:v>1.0081367550675785E-2</c:v>
                </c:pt>
                <c:pt idx="1431">
                  <c:v>1.0143616436229063E-2</c:v>
                </c:pt>
                <c:pt idx="1432">
                  <c:v>1.0206118727665237E-2</c:v>
                </c:pt>
                <c:pt idx="1433">
                  <c:v>1.0264172937114364E-2</c:v>
                </c:pt>
                <c:pt idx="1434">
                  <c:v>1.0317711669394823E-2</c:v>
                </c:pt>
                <c:pt idx="1435">
                  <c:v>1.03714256291475E-2</c:v>
                </c:pt>
                <c:pt idx="1436">
                  <c:v>1.0425317512179656E-2</c:v>
                </c:pt>
                <c:pt idx="1437">
                  <c:v>1.0479387318491296E-2</c:v>
                </c:pt>
                <c:pt idx="1438">
                  <c:v>1.0533635048082418E-2</c:v>
                </c:pt>
                <c:pt idx="1439">
                  <c:v>1.0588058005145758E-2</c:v>
                </c:pt>
                <c:pt idx="1440">
                  <c:v>1.0642661581295841E-2</c:v>
                </c:pt>
                <c:pt idx="1441">
                  <c:v>1.0697434993303615E-2</c:v>
                </c:pt>
                <c:pt idx="1442">
                  <c:v>1.0752394416012662E-2</c:v>
                </c:pt>
                <c:pt idx="1443">
                  <c:v>1.0807526370386665E-2</c:v>
                </c:pt>
                <c:pt idx="1444">
                  <c:v>1.0862833552232882E-2</c:v>
                </c:pt>
                <c:pt idx="1445">
                  <c:v>1.0918318657358582E-2</c:v>
                </c:pt>
                <c:pt idx="1446">
                  <c:v>1.0973981685763766E-2</c:v>
                </c:pt>
                <c:pt idx="1447">
                  <c:v>1.1029825333255694E-2</c:v>
                </c:pt>
                <c:pt idx="1448">
                  <c:v>1.1085841512412573E-2</c:v>
                </c:pt>
                <c:pt idx="1449">
                  <c:v>1.1142035614848939E-2</c:v>
                </c:pt>
                <c:pt idx="1450">
                  <c:v>1.1198407640564782E-2</c:v>
                </c:pt>
                <c:pt idx="1451">
                  <c:v>1.1254957589560109E-2</c:v>
                </c:pt>
                <c:pt idx="1452">
                  <c:v>1.1311685461834916E-2</c:v>
                </c:pt>
                <c:pt idx="1453">
                  <c:v>1.1368585865774676E-2</c:v>
                </c:pt>
                <c:pt idx="1454">
                  <c:v>1.142566419299392E-2</c:v>
                </c:pt>
                <c:pt idx="1455">
                  <c:v>1.1482923139299909E-2</c:v>
                </c:pt>
                <c:pt idx="1456">
                  <c:v>1.1540360008885382E-2</c:v>
                </c:pt>
                <c:pt idx="1457">
                  <c:v>1.1597972105943068E-2</c:v>
                </c:pt>
                <c:pt idx="1458">
                  <c:v>1.1655759430472975E-2</c:v>
                </c:pt>
                <c:pt idx="1459">
                  <c:v>1.1713724678282361E-2</c:v>
                </c:pt>
                <c:pt idx="1460">
                  <c:v>1.177186784937123E-2</c:v>
                </c:pt>
                <c:pt idx="1461">
                  <c:v>1.183018894373958E-2</c:v>
                </c:pt>
                <c:pt idx="1462">
                  <c:v>1.1888685265580148E-2</c:v>
                </c:pt>
                <c:pt idx="1463">
                  <c:v>1.1947359510700197E-2</c:v>
                </c:pt>
                <c:pt idx="1464">
                  <c:v>1.2006211679099729E-2</c:v>
                </c:pt>
                <c:pt idx="1465">
                  <c:v>1.2065236379164214E-2</c:v>
                </c:pt>
                <c:pt idx="1466">
                  <c:v>1.2124444394122708E-2</c:v>
                </c:pt>
                <c:pt idx="1467">
                  <c:v>1.2183824940746156E-2</c:v>
                </c:pt>
                <c:pt idx="1468">
                  <c:v>1.2243388802263614E-2</c:v>
                </c:pt>
                <c:pt idx="1469">
                  <c:v>1.2303119803831497E-2</c:v>
                </c:pt>
                <c:pt idx="1470">
                  <c:v>1.236303951190792E-2</c:v>
                </c:pt>
                <c:pt idx="1471">
                  <c:v>1.2423126360034766E-2</c:v>
                </c:pt>
                <c:pt idx="1472">
                  <c:v>1.248384941867612E-2</c:v>
                </c:pt>
                <c:pt idx="1473">
                  <c:v>1.2545542967932833E-2</c:v>
                </c:pt>
                <c:pt idx="1474">
                  <c:v>1.2607349741094669E-2</c:v>
                </c:pt>
                <c:pt idx="1475">
                  <c:v>1.2669269738161633E-2</c:v>
                </c:pt>
                <c:pt idx="1476">
                  <c:v>1.2731297567519187E-2</c:v>
                </c:pt>
                <c:pt idx="1477">
                  <c:v>1.2793444012396399E-2</c:v>
                </c:pt>
                <c:pt idx="1478">
                  <c:v>1.2855700985371471E-2</c:v>
                </c:pt>
                <c:pt idx="1479">
                  <c:v>1.2918071182251668E-2</c:v>
                </c:pt>
                <c:pt idx="1480">
                  <c:v>1.2980551907229724E-2</c:v>
                </c:pt>
                <c:pt idx="1481">
                  <c:v>1.3043145856112905E-2</c:v>
                </c:pt>
                <c:pt idx="1482">
                  <c:v>1.3105855724708475E-2</c:v>
                </c:pt>
                <c:pt idx="1483">
                  <c:v>1.3168670729787375E-2</c:v>
                </c:pt>
                <c:pt idx="1484">
                  <c:v>1.3231601654578666E-2</c:v>
                </c:pt>
                <c:pt idx="1485">
                  <c:v>1.3294648499082348E-2</c:v>
                </c:pt>
                <c:pt idx="1486">
                  <c:v>1.3357805871683887E-2</c:v>
                </c:pt>
                <c:pt idx="1487">
                  <c:v>1.3421073772383288E-2</c:v>
                </c:pt>
                <c:pt idx="1488">
                  <c:v>1.3484457592795077E-2</c:v>
                </c:pt>
                <c:pt idx="1489">
                  <c:v>1.3547949245497463E-2</c:v>
                </c:pt>
                <c:pt idx="1490">
                  <c:v>1.3611554122104972E-2</c:v>
                </c:pt>
                <c:pt idx="1491">
                  <c:v>1.3675274918424872E-2</c:v>
                </c:pt>
                <c:pt idx="1492">
                  <c:v>1.3739108938649896E-2</c:v>
                </c:pt>
                <c:pt idx="1493">
                  <c:v>1.3803053486972781E-2</c:v>
                </c:pt>
                <c:pt idx="1494">
                  <c:v>1.3867108563393524E-2</c:v>
                </c:pt>
                <c:pt idx="1495">
                  <c:v>1.3931276863719394E-2</c:v>
                </c:pt>
                <c:pt idx="1496">
                  <c:v>1.3995561083757654E-2</c:v>
                </c:pt>
                <c:pt idx="1497">
                  <c:v>1.4059955831893772E-2</c:v>
                </c:pt>
                <c:pt idx="1498">
                  <c:v>1.4124458412320485E-2</c:v>
                </c:pt>
                <c:pt idx="1499">
                  <c:v>1.418908230407412E-2</c:v>
                </c:pt>
                <c:pt idx="1500">
                  <c:v>1.4253811332311081E-2</c:v>
                </c:pt>
                <c:pt idx="1501">
                  <c:v>1.4318653584453171E-2</c:v>
                </c:pt>
                <c:pt idx="1502">
                  <c:v>1.4383611756307649E-2</c:v>
                </c:pt>
                <c:pt idx="1503">
                  <c:v>1.4448680456259988E-2</c:v>
                </c:pt>
                <c:pt idx="1504">
                  <c:v>1.4513859684310185E-2</c:v>
                </c:pt>
                <c:pt idx="1505">
                  <c:v>1.4579152136265507E-2</c:v>
                </c:pt>
                <c:pt idx="1506">
                  <c:v>1.4644563203740486E-2</c:v>
                </c:pt>
                <c:pt idx="1507">
                  <c:v>1.4710082103506059E-2</c:v>
                </c:pt>
                <c:pt idx="1508">
                  <c:v>1.4775714227176757E-2</c:v>
                </c:pt>
                <c:pt idx="1509">
                  <c:v>1.4841459574752578E-2</c:v>
                </c:pt>
                <c:pt idx="1510">
                  <c:v>1.490731545042626E-2</c:v>
                </c:pt>
                <c:pt idx="1511">
                  <c:v>1.4973279158390539E-2</c:v>
                </c:pt>
                <c:pt idx="1512">
                  <c:v>1.503936148187447E-2</c:v>
                </c:pt>
                <c:pt idx="1513">
                  <c:v>1.5105559725070791E-2</c:v>
                </c:pt>
                <c:pt idx="1514">
                  <c:v>1.5171865800557708E-2</c:v>
                </c:pt>
                <c:pt idx="1515">
                  <c:v>1.5238282404142484E-2</c:v>
                </c:pt>
                <c:pt idx="1516">
                  <c:v>1.5304814927439653E-2</c:v>
                </c:pt>
                <c:pt idx="1517">
                  <c:v>1.5371457978834678E-2</c:v>
                </c:pt>
                <c:pt idx="1518">
                  <c:v>1.5438214254134828E-2</c:v>
                </c:pt>
                <c:pt idx="1519">
                  <c:v>1.5505083753340105E-2</c:v>
                </c:pt>
                <c:pt idx="1520">
                  <c:v>1.557206378064324E-2</c:v>
                </c:pt>
                <c:pt idx="1521">
                  <c:v>1.5639162423466031E-2</c:v>
                </c:pt>
                <c:pt idx="1522">
                  <c:v>1.5706366202772153E-2</c:v>
                </c:pt>
                <c:pt idx="1523">
                  <c:v>1.5773685901790662E-2</c:v>
                </c:pt>
                <c:pt idx="1524">
                  <c:v>1.5841121520521563E-2</c:v>
                </c:pt>
                <c:pt idx="1525">
                  <c:v>1.5908664971543057E-2</c:v>
                </c:pt>
                <c:pt idx="1526">
                  <c:v>1.5976321646469678E-2</c:v>
                </c:pt>
                <c:pt idx="1527">
                  <c:v>1.6044088849494157E-2</c:v>
                </c:pt>
                <c:pt idx="1528">
                  <c:v>1.6111969276423763E-2</c:v>
                </c:pt>
                <c:pt idx="1529">
                  <c:v>1.6179962927258495E-2</c:v>
                </c:pt>
                <c:pt idx="1530">
                  <c:v>1.6248069801998347E-2</c:v>
                </c:pt>
                <c:pt idx="1531">
                  <c:v>1.631628720483606E-2</c:v>
                </c:pt>
                <c:pt idx="1532">
                  <c:v>1.6384620527386165E-2</c:v>
                </c:pt>
                <c:pt idx="1533">
                  <c:v>1.6453067073841397E-2</c:v>
                </c:pt>
                <c:pt idx="1534">
                  <c:v>1.6521624148394483E-2</c:v>
                </c:pt>
                <c:pt idx="1535">
                  <c:v>1.6590291751045434E-2</c:v>
                </c:pt>
                <c:pt idx="1536">
                  <c:v>1.6659072577601509E-2</c:v>
                </c:pt>
                <c:pt idx="1537">
                  <c:v>1.6727966628062706E-2</c:v>
                </c:pt>
                <c:pt idx="1538">
                  <c:v>1.6796973902429031E-2</c:v>
                </c:pt>
                <c:pt idx="1539">
                  <c:v>1.6866091704893213E-2</c:v>
                </c:pt>
                <c:pt idx="1540">
                  <c:v>1.6935328122877048E-2</c:v>
                </c:pt>
                <c:pt idx="1541">
                  <c:v>1.7004669677344219E-2</c:v>
                </c:pt>
                <c:pt idx="1542">
                  <c:v>1.7074127151523778E-2</c:v>
                </c:pt>
                <c:pt idx="1543">
                  <c:v>1.7143695153801194E-2</c:v>
                </c:pt>
                <c:pt idx="1544">
                  <c:v>1.7213370988369208E-2</c:v>
                </c:pt>
                <c:pt idx="1545">
                  <c:v>1.7283168134264143E-2</c:v>
                </c:pt>
                <c:pt idx="1546">
                  <c:v>1.7353075808256933E-2</c:v>
                </c:pt>
                <c:pt idx="1547">
                  <c:v>1.7423096706154852E-2</c:v>
                </c:pt>
                <c:pt idx="1548">
                  <c:v>1.749322813215063E-2</c:v>
                </c:pt>
                <c:pt idx="1549">
                  <c:v>1.7563472782051531E-2</c:v>
                </c:pt>
                <c:pt idx="1550">
                  <c:v>1.7633830655857555E-2</c:v>
                </c:pt>
                <c:pt idx="1551">
                  <c:v>1.7704299057761445E-2</c:v>
                </c:pt>
                <c:pt idx="1552">
                  <c:v>1.7774877987763192E-2</c:v>
                </c:pt>
                <c:pt idx="1553">
                  <c:v>1.7845570141670066E-2</c:v>
                </c:pt>
                <c:pt idx="1554">
                  <c:v>1.791638091109659E-2</c:v>
                </c:pt>
                <c:pt idx="1555">
                  <c:v>1.798729951281371E-2</c:v>
                </c:pt>
                <c:pt idx="1556">
                  <c:v>1.8058331338435957E-2</c:v>
                </c:pt>
                <c:pt idx="1557">
                  <c:v>1.8129473692156065E-2</c:v>
                </c:pt>
                <c:pt idx="1558">
                  <c:v>1.8200731965588558E-2</c:v>
                </c:pt>
                <c:pt idx="1559">
                  <c:v>1.8272100767118913E-2</c:v>
                </c:pt>
                <c:pt idx="1560">
                  <c:v>1.8343585488361659E-2</c:v>
                </c:pt>
                <c:pt idx="1561">
                  <c:v>1.8415175346087737E-2</c:v>
                </c:pt>
                <c:pt idx="1562">
                  <c:v>1.84868811235262E-2</c:v>
                </c:pt>
                <c:pt idx="1563">
                  <c:v>1.8558705516484322E-2</c:v>
                </c:pt>
                <c:pt idx="1564">
                  <c:v>1.8630632350118508E-2</c:v>
                </c:pt>
                <c:pt idx="1565">
                  <c:v>1.8702680495079612E-2</c:v>
                </c:pt>
                <c:pt idx="1566">
                  <c:v>1.8774833776524048E-2</c:v>
                </c:pt>
                <c:pt idx="1567">
                  <c:v>1.8847102977680875E-2</c:v>
                </c:pt>
                <c:pt idx="1568">
                  <c:v>1.8919485402742822E-2</c:v>
                </c:pt>
                <c:pt idx="1569">
                  <c:v>1.8991975660095365E-2</c:v>
                </c:pt>
                <c:pt idx="1570">
                  <c:v>1.9064584532967565E-2</c:v>
                </c:pt>
                <c:pt idx="1571">
                  <c:v>1.9137303933937626E-2</c:v>
                </c:pt>
                <c:pt idx="1572">
                  <c:v>1.9210133863005543E-2</c:v>
                </c:pt>
                <c:pt idx="1573">
                  <c:v>1.9283079711785854E-2</c:v>
                </c:pt>
                <c:pt idx="1574">
                  <c:v>1.9356138784471288E-2</c:v>
                </c:pt>
                <c:pt idx="1575">
                  <c:v>1.9429302993640051E-2</c:v>
                </c:pt>
                <c:pt idx="1576">
                  <c:v>1.9502588514135732E-2</c:v>
                </c:pt>
                <c:pt idx="1577">
                  <c:v>1.9575984562729281E-2</c:v>
                </c:pt>
                <c:pt idx="1578">
                  <c:v>1.9649485747806152E-2</c:v>
                </c:pt>
                <c:pt idx="1579">
                  <c:v>1.9723110940017208E-2</c:v>
                </c:pt>
                <c:pt idx="1580">
                  <c:v>1.9796838572904332E-2</c:v>
                </c:pt>
                <c:pt idx="1581">
                  <c:v>1.9870682125503844E-2</c:v>
                </c:pt>
                <c:pt idx="1582">
                  <c:v>1.9944638902008482E-2</c:v>
                </c:pt>
                <c:pt idx="1583">
                  <c:v>2.0018711598225512E-2</c:v>
                </c:pt>
                <c:pt idx="1584">
                  <c:v>2.0092886735118606E-2</c:v>
                </c:pt>
                <c:pt idx="1585">
                  <c:v>2.0167188574953143E-2</c:v>
                </c:pt>
                <c:pt idx="1586">
                  <c:v>2.024159015965649E-2</c:v>
                </c:pt>
                <c:pt idx="1587">
                  <c:v>2.0316113055686751E-2</c:v>
                </c:pt>
                <c:pt idx="1588">
                  <c:v>2.0390746479814873E-2</c:v>
                </c:pt>
                <c:pt idx="1589">
                  <c:v>2.0465485040426324E-2</c:v>
                </c:pt>
                <c:pt idx="1590">
                  <c:v>2.0540347608171961E-2</c:v>
                </c:pt>
                <c:pt idx="1591">
                  <c:v>2.06153099207864E-2</c:v>
                </c:pt>
                <c:pt idx="1592">
                  <c:v>2.0690396240535022E-2</c:v>
                </c:pt>
                <c:pt idx="1593">
                  <c:v>2.0765587696766973E-2</c:v>
                </c:pt>
                <c:pt idx="1594">
                  <c:v>2.0840895072711314E-2</c:v>
                </c:pt>
                <c:pt idx="1595">
                  <c:v>2.0916312976753514E-2</c:v>
                </c:pt>
                <c:pt idx="1596">
                  <c:v>2.0991844104700841E-2</c:v>
                </c:pt>
                <c:pt idx="1597">
                  <c:v>2.1067485760746026E-2</c:v>
                </c:pt>
                <c:pt idx="1598">
                  <c:v>2.1143248728118135E-2</c:v>
                </c:pt>
                <c:pt idx="1599">
                  <c:v>2.121911144035904E-2</c:v>
                </c:pt>
                <c:pt idx="1600">
                  <c:v>2.1295095463926862E-2</c:v>
                </c:pt>
                <c:pt idx="1601">
                  <c:v>2.1371192711399815E-2</c:v>
                </c:pt>
                <c:pt idx="1602">
                  <c:v>2.1447400486970622E-2</c:v>
                </c:pt>
                <c:pt idx="1603">
                  <c:v>2.1523721486446559E-2</c:v>
                </c:pt>
                <c:pt idx="1604">
                  <c:v>2.1600147622405825E-2</c:v>
                </c:pt>
                <c:pt idx="1605">
                  <c:v>2.1676686982270214E-2</c:v>
                </c:pt>
                <c:pt idx="1606">
                  <c:v>2.1753350349268789E-2</c:v>
                </c:pt>
                <c:pt idx="1607">
                  <c:v>2.1830118852750692E-2</c:v>
                </c:pt>
                <c:pt idx="1608">
                  <c:v>2.1907000580137725E-2</c:v>
                </c:pt>
                <c:pt idx="1609">
                  <c:v>2.1983992835622614E-2</c:v>
                </c:pt>
                <c:pt idx="1610">
                  <c:v>2.2061103706627158E-2</c:v>
                </c:pt>
                <c:pt idx="1611">
                  <c:v>2.2138322409922296E-2</c:v>
                </c:pt>
                <c:pt idx="1612">
                  <c:v>2.2215648945508031E-2</c:v>
                </c:pt>
                <c:pt idx="1613">
                  <c:v>2.2293096792420683E-2</c:v>
                </c:pt>
                <c:pt idx="1614">
                  <c:v>2.2370649775816667E-2</c:v>
                </c:pt>
                <c:pt idx="1615">
                  <c:v>2.2448324070539573E-2</c:v>
                </c:pt>
                <c:pt idx="1616">
                  <c:v>2.2526103501745807E-2</c:v>
                </c:pt>
                <c:pt idx="1617">
                  <c:v>2.260400154847169E-2</c:v>
                </c:pt>
                <c:pt idx="1618">
                  <c:v>2.2682007427488174E-2</c:v>
                </c:pt>
                <c:pt idx="1619">
                  <c:v>2.2760121138795254E-2</c:v>
                </c:pt>
                <c:pt idx="1620">
                  <c:v>2.2838358857236517E-2</c:v>
                </c:pt>
                <c:pt idx="1621">
                  <c:v>2.2916701712161109E-2</c:v>
                </c:pt>
                <c:pt idx="1622">
                  <c:v>2.2995157790990827E-2</c:v>
                </c:pt>
                <c:pt idx="1623">
                  <c:v>2.3073724397918407E-2</c:v>
                </c:pt>
                <c:pt idx="1624">
                  <c:v>2.3152406924558375E-2</c:v>
                </c:pt>
                <c:pt idx="1625">
                  <c:v>2.3231205370910731E-2</c:v>
                </c:pt>
                <c:pt idx="1626">
                  <c:v>2.3310108953746415E-2</c:v>
                </c:pt>
                <c:pt idx="1627">
                  <c:v>2.3389128456294494E-2</c:v>
                </c:pt>
                <c:pt idx="1628">
                  <c:v>2.3468258486940431E-2</c:v>
                </c:pt>
                <c:pt idx="1629">
                  <c:v>2.3547504437298757E-2</c:v>
                </c:pt>
                <c:pt idx="1630">
                  <c:v>2.3626863611562209E-2</c:v>
                </c:pt>
                <c:pt idx="1631">
                  <c:v>2.3706333313923522E-2</c:v>
                </c:pt>
                <c:pt idx="1632">
                  <c:v>2.3785913544382691E-2</c:v>
                </c:pt>
                <c:pt idx="1633">
                  <c:v>2.3865609694554254E-2</c:v>
                </c:pt>
                <c:pt idx="1634">
                  <c:v>2.3945410981209142E-2</c:v>
                </c:pt>
                <c:pt idx="1635">
                  <c:v>2.402533088338369E-2</c:v>
                </c:pt>
                <c:pt idx="1636">
                  <c:v>2.4105361313656096E-2</c:v>
                </c:pt>
                <c:pt idx="1637">
                  <c:v>2.4185507663640891E-2</c:v>
                </c:pt>
                <c:pt idx="1638">
                  <c:v>2.4265767237530812E-2</c:v>
                </c:pt>
                <c:pt idx="1639">
                  <c:v>2.4346131947904064E-2</c:v>
                </c:pt>
                <c:pt idx="1640">
                  <c:v>2.4426612577989705E-2</c:v>
                </c:pt>
                <c:pt idx="1641">
                  <c:v>2.4507211823594999E-2</c:v>
                </c:pt>
                <c:pt idx="1642">
                  <c:v>2.4587916205683624E-2</c:v>
                </c:pt>
                <c:pt idx="1643">
                  <c:v>2.4668736507484641E-2</c:v>
                </c:pt>
                <c:pt idx="1644">
                  <c:v>2.4749667337383513E-2</c:v>
                </c:pt>
                <c:pt idx="1645">
                  <c:v>2.483070869538025E-2</c:v>
                </c:pt>
                <c:pt idx="1646">
                  <c:v>2.4911871364703905E-2</c:v>
                </c:pt>
                <c:pt idx="1647">
                  <c:v>2.4993136474703623E-2</c:v>
                </c:pt>
                <c:pt idx="1648">
                  <c:v>2.5074517504415732E-2</c:v>
                </c:pt>
                <c:pt idx="1649">
                  <c:v>2.515601445384023E-2</c:v>
                </c:pt>
                <c:pt idx="1650">
                  <c:v>2.5237619235555325E-2</c:v>
                </c:pt>
                <c:pt idx="1651">
                  <c:v>2.5319337241175542E-2</c:v>
                </c:pt>
                <c:pt idx="1652">
                  <c:v>2.5401171166508155E-2</c:v>
                </c:pt>
                <c:pt idx="1653">
                  <c:v>2.5483110228324092E-2</c:v>
                </c:pt>
                <c:pt idx="1654">
                  <c:v>2.5565173297274212E-2</c:v>
                </c:pt>
                <c:pt idx="1655">
                  <c:v>2.5647341502707668E-2</c:v>
                </c:pt>
                <c:pt idx="1656">
                  <c:v>2.5729620236238981E-2</c:v>
                </c:pt>
                <c:pt idx="1657">
                  <c:v>2.5812009497868153E-2</c:v>
                </c:pt>
                <c:pt idx="1658">
                  <c:v>2.5894520070824247E-2</c:v>
                </c:pt>
                <c:pt idx="1659">
                  <c:v>2.5977143867685463E-2</c:v>
                </c:pt>
                <c:pt idx="1660">
                  <c:v>2.6059870105222746E-2</c:v>
                </c:pt>
                <c:pt idx="1661">
                  <c:v>2.6142712262472421E-2</c:v>
                </c:pt>
                <c:pt idx="1662">
                  <c:v>2.6225673035241748E-2</c:v>
                </c:pt>
                <c:pt idx="1663">
                  <c:v>2.6308747031916199E-2</c:v>
                </c:pt>
                <c:pt idx="1664">
                  <c:v>2.6391920773459452E-2</c:v>
                </c:pt>
                <c:pt idx="1665">
                  <c:v>2.6475215826329623E-2</c:v>
                </c:pt>
                <c:pt idx="1666">
                  <c:v>2.6558629494719453E-2</c:v>
                </c:pt>
                <c:pt idx="1667">
                  <c:v>2.6642145603785344E-2</c:v>
                </c:pt>
                <c:pt idx="1668">
                  <c:v>2.6725774936756361E-2</c:v>
                </c:pt>
                <c:pt idx="1669">
                  <c:v>2.6809520189439766E-2</c:v>
                </c:pt>
                <c:pt idx="1670">
                  <c:v>2.6893375970221033E-2</c:v>
                </c:pt>
                <c:pt idx="1671">
                  <c:v>2.6977347670714687E-2</c:v>
                </c:pt>
                <c:pt idx="1672">
                  <c:v>2.7061429899306207E-2</c:v>
                </c:pt>
                <c:pt idx="1673">
                  <c:v>2.7145619960188317E-2</c:v>
                </c:pt>
                <c:pt idx="1674">
                  <c:v>2.7229917853361024E-2</c:v>
                </c:pt>
                <c:pt idx="1675">
                  <c:v>2.7314350536896972E-2</c:v>
                </c:pt>
                <c:pt idx="1676">
                  <c:v>2.7398891052723518E-2</c:v>
                </c:pt>
                <c:pt idx="1677">
                  <c:v>2.7483539400840661E-2</c:v>
                </c:pt>
                <c:pt idx="1678">
                  <c:v>2.7568268623175744E-2</c:v>
                </c:pt>
                <c:pt idx="1679">
                  <c:v>2.7653159593946725E-2</c:v>
                </c:pt>
                <c:pt idx="1680">
                  <c:v>2.7738131438935651E-2</c:v>
                </c:pt>
                <c:pt idx="1681">
                  <c:v>2.7823238074287823E-2</c:v>
                </c:pt>
                <c:pt idx="1682">
                  <c:v>2.7908425583857938E-2</c:v>
                </c:pt>
                <c:pt idx="1683">
                  <c:v>2.7993747883791296E-2</c:v>
                </c:pt>
                <c:pt idx="1684">
                  <c:v>2.8079178016015251E-2</c:v>
                </c:pt>
                <c:pt idx="1685">
                  <c:v>2.8164742938602449E-2</c:v>
                </c:pt>
                <c:pt idx="1686">
                  <c:v>2.8250388735407597E-2</c:v>
                </c:pt>
                <c:pt idx="1687">
                  <c:v>2.8336142364503332E-2</c:v>
                </c:pt>
                <c:pt idx="1688">
                  <c:v>2.8422030783962316E-2</c:v>
                </c:pt>
                <c:pt idx="1689">
                  <c:v>2.8508027035711897E-2</c:v>
                </c:pt>
                <c:pt idx="1690">
                  <c:v>2.8594131119752071E-2</c:v>
                </c:pt>
                <c:pt idx="1691">
                  <c:v>2.8680369994155491E-2</c:v>
                </c:pt>
                <c:pt idx="1692">
                  <c:v>2.8766689742776852E-2</c:v>
                </c:pt>
                <c:pt idx="1693">
                  <c:v>2.8853144281761462E-2</c:v>
                </c:pt>
                <c:pt idx="1694">
                  <c:v>2.8939679694964013E-2</c:v>
                </c:pt>
                <c:pt idx="1695">
                  <c:v>2.9026349898529813E-2</c:v>
                </c:pt>
                <c:pt idx="1696">
                  <c:v>2.9113127934386206E-2</c:v>
                </c:pt>
                <c:pt idx="1697">
                  <c:v>2.9200013802533193E-2</c:v>
                </c:pt>
                <c:pt idx="1698">
                  <c:v>2.9287034461043429E-2</c:v>
                </c:pt>
                <c:pt idx="1699">
                  <c:v>2.9374162951844255E-2</c:v>
                </c:pt>
                <c:pt idx="1700">
                  <c:v>2.9461399274935674E-2</c:v>
                </c:pt>
                <c:pt idx="1701">
                  <c:v>2.9548743430317694E-2</c:v>
                </c:pt>
                <c:pt idx="1702">
                  <c:v>2.9636195417990306E-2</c:v>
                </c:pt>
                <c:pt idx="1703">
                  <c:v>2.9723755237953516E-2</c:v>
                </c:pt>
                <c:pt idx="1704">
                  <c:v>2.9811449848279967E-2</c:v>
                </c:pt>
                <c:pt idx="1705">
                  <c:v>2.9899225332824363E-2</c:v>
                </c:pt>
                <c:pt idx="1706">
                  <c:v>2.9987135607732005E-2</c:v>
                </c:pt>
                <c:pt idx="1707">
                  <c:v>3.0075153714930244E-2</c:v>
                </c:pt>
                <c:pt idx="1708">
                  <c:v>3.0163279654419076E-2</c:v>
                </c:pt>
                <c:pt idx="1709">
                  <c:v>3.025154038427115E-2</c:v>
                </c:pt>
                <c:pt idx="1710">
                  <c:v>3.0339881988341172E-2</c:v>
                </c:pt>
                <c:pt idx="1711">
                  <c:v>3.0428358382774436E-2</c:v>
                </c:pt>
                <c:pt idx="1712">
                  <c:v>3.0516942609498297E-2</c:v>
                </c:pt>
                <c:pt idx="1713">
                  <c:v>3.0605634668512755E-2</c:v>
                </c:pt>
                <c:pt idx="1714">
                  <c:v>3.0694434559817806E-2</c:v>
                </c:pt>
                <c:pt idx="1715">
                  <c:v>3.07833692414861E-2</c:v>
                </c:pt>
                <c:pt idx="1716">
                  <c:v>3.0872384797372341E-2</c:v>
                </c:pt>
                <c:pt idx="1717">
                  <c:v>3.0961535143621828E-2</c:v>
                </c:pt>
                <c:pt idx="1718">
                  <c:v>3.1050793322161908E-2</c:v>
                </c:pt>
                <c:pt idx="1719">
                  <c:v>3.1140159332992582E-2</c:v>
                </c:pt>
                <c:pt idx="1720">
                  <c:v>3.1229660134186502E-2</c:v>
                </c:pt>
                <c:pt idx="1721">
                  <c:v>3.1319241809598365E-2</c:v>
                </c:pt>
                <c:pt idx="1722">
                  <c:v>3.1408958275373475E-2</c:v>
                </c:pt>
                <c:pt idx="1723">
                  <c:v>3.1498782573439181E-2</c:v>
                </c:pt>
                <c:pt idx="1724">
                  <c:v>3.1588687745722835E-2</c:v>
                </c:pt>
                <c:pt idx="1725">
                  <c:v>3.1678754666442377E-2</c:v>
                </c:pt>
                <c:pt idx="1726">
                  <c:v>3.176890246137986E-2</c:v>
                </c:pt>
                <c:pt idx="1727">
                  <c:v>3.1859185046680595E-2</c:v>
                </c:pt>
                <c:pt idx="1728">
                  <c:v>3.1949548506199278E-2</c:v>
                </c:pt>
                <c:pt idx="1729">
                  <c:v>3.20400467560812E-2</c:v>
                </c:pt>
                <c:pt idx="1730">
                  <c:v>3.2130652838253719E-2</c:v>
                </c:pt>
                <c:pt idx="1731">
                  <c:v>3.2221366752716835E-2</c:v>
                </c:pt>
                <c:pt idx="1732">
                  <c:v>3.2312188499470547E-2</c:v>
                </c:pt>
                <c:pt idx="1733">
                  <c:v>3.2403145036587491E-2</c:v>
                </c:pt>
                <c:pt idx="1734">
                  <c:v>3.2494209405995039E-2</c:v>
                </c:pt>
                <c:pt idx="1735">
                  <c:v>3.2585381607693184E-2</c:v>
                </c:pt>
                <c:pt idx="1736">
                  <c:v>3.2676661641681926E-2</c:v>
                </c:pt>
                <c:pt idx="1737">
                  <c:v>3.2768049507961257E-2</c:v>
                </c:pt>
                <c:pt idx="1738">
                  <c:v>3.2859572164603834E-2</c:v>
                </c:pt>
                <c:pt idx="1739">
                  <c:v>3.2951175695464359E-2</c:v>
                </c:pt>
                <c:pt idx="1740">
                  <c:v>3.3042914016688123E-2</c:v>
                </c:pt>
                <c:pt idx="1741">
                  <c:v>3.3134760170202483E-2</c:v>
                </c:pt>
                <c:pt idx="1742">
                  <c:v>3.3226714156007441E-2</c:v>
                </c:pt>
                <c:pt idx="1743">
                  <c:v>3.3318775974102995E-2</c:v>
                </c:pt>
                <c:pt idx="1744">
                  <c:v>3.3410945624489145E-2</c:v>
                </c:pt>
                <c:pt idx="1745">
                  <c:v>3.3503250065238535E-2</c:v>
                </c:pt>
                <c:pt idx="1746">
                  <c:v>3.3595662338278522E-2</c:v>
                </c:pt>
                <c:pt idx="1747">
                  <c:v>3.3688182443609105E-2</c:v>
                </c:pt>
                <c:pt idx="1748">
                  <c:v>3.3780810381230278E-2</c:v>
                </c:pt>
                <c:pt idx="1749">
                  <c:v>3.3873546151142055E-2</c:v>
                </c:pt>
                <c:pt idx="1750">
                  <c:v>3.396641671141707E-2</c:v>
                </c:pt>
                <c:pt idx="1751">
                  <c:v>3.4059395103982683E-2</c:v>
                </c:pt>
                <c:pt idx="1752">
                  <c:v>3.4152481328838885E-2</c:v>
                </c:pt>
                <c:pt idx="1753">
                  <c:v>3.4245648427913035E-2</c:v>
                </c:pt>
                <c:pt idx="1754">
                  <c:v>3.4338950317350431E-2</c:v>
                </c:pt>
                <c:pt idx="1755">
                  <c:v>3.4432360039078423E-2</c:v>
                </c:pt>
                <c:pt idx="1756">
                  <c:v>3.4525931509242311E-2</c:v>
                </c:pt>
                <c:pt idx="1757">
                  <c:v>3.461955689555149E-2</c:v>
                </c:pt>
                <c:pt idx="1758">
                  <c:v>3.4713317072223908E-2</c:v>
                </c:pt>
                <c:pt idx="1759">
                  <c:v>3.480718508118693E-2</c:v>
                </c:pt>
                <c:pt idx="1760">
                  <c:v>3.4901160922440548E-2</c:v>
                </c:pt>
                <c:pt idx="1761">
                  <c:v>3.4995271554057406E-2</c:v>
                </c:pt>
                <c:pt idx="1762">
                  <c:v>3.5089463059892211E-2</c:v>
                </c:pt>
                <c:pt idx="1763">
                  <c:v>3.5183789356090255E-2</c:v>
                </c:pt>
                <c:pt idx="1764">
                  <c:v>3.5278223484578902E-2</c:v>
                </c:pt>
                <c:pt idx="1765">
                  <c:v>3.537276544535814E-2</c:v>
                </c:pt>
                <c:pt idx="1766">
                  <c:v>3.5467415238427974E-2</c:v>
                </c:pt>
                <c:pt idx="1767">
                  <c:v>3.5562199821861054E-2</c:v>
                </c:pt>
                <c:pt idx="1768">
                  <c:v>3.5657065279512075E-2</c:v>
                </c:pt>
                <c:pt idx="1769">
                  <c:v>3.5752065527526342E-2</c:v>
                </c:pt>
                <c:pt idx="1770">
                  <c:v>3.5847173607831212E-2</c:v>
                </c:pt>
                <c:pt idx="1771">
                  <c:v>3.5942389520426672E-2</c:v>
                </c:pt>
                <c:pt idx="1772">
                  <c:v>3.6131419525839849E-2</c:v>
                </c:pt>
                <c:pt idx="1773">
                  <c:v>3.6384313205357975E-2</c:v>
                </c:pt>
                <c:pt idx="1774">
                  <c:v>3.6637826920547005E-2</c:v>
                </c:pt>
                <c:pt idx="1775">
                  <c:v>3.6892041545624914E-2</c:v>
                </c:pt>
                <c:pt idx="1776">
                  <c:v>3.7146876206373754E-2</c:v>
                </c:pt>
                <c:pt idx="1777">
                  <c:v>3.7402384818938803E-2</c:v>
                </c:pt>
                <c:pt idx="1778">
                  <c:v>3.7658540425247425E-2</c:v>
                </c:pt>
                <c:pt idx="1779">
                  <c:v>3.7915343025299614E-2</c:v>
                </c:pt>
                <c:pt idx="1780">
                  <c:v>3.8172819577168018E-2</c:v>
                </c:pt>
                <c:pt idx="1781">
                  <c:v>3.8430943122780004E-2</c:v>
                </c:pt>
                <c:pt idx="1782">
                  <c:v>3.8689713662135555E-2</c:v>
                </c:pt>
                <c:pt idx="1783">
                  <c:v>3.894915815330733E-2</c:v>
                </c:pt>
                <c:pt idx="1784">
                  <c:v>3.9209222680150015E-2</c:v>
                </c:pt>
                <c:pt idx="1785">
                  <c:v>3.9469961158808929E-2</c:v>
                </c:pt>
                <c:pt idx="1786">
                  <c:v>3.973134663121141E-2</c:v>
                </c:pt>
                <c:pt idx="1787">
                  <c:v>3.9993406055430107E-2</c:v>
                </c:pt>
                <c:pt idx="1788">
                  <c:v>4.0256085515319735E-2</c:v>
                </c:pt>
                <c:pt idx="1789">
                  <c:v>4.0519438927025579E-2</c:v>
                </c:pt>
                <c:pt idx="1790">
                  <c:v>4.0783466290547632E-2</c:v>
                </c:pt>
                <c:pt idx="1791">
                  <c:v>4.1075233510825288E-2</c:v>
                </c:pt>
                <c:pt idx="1792">
                  <c:v>4.1401318357584815E-2</c:v>
                </c:pt>
                <c:pt idx="1793">
                  <c:v>4.1727996281942618E-2</c:v>
                </c:pt>
                <c:pt idx="1794">
                  <c:v>4.2055321200043995E-2</c:v>
                </c:pt>
                <c:pt idx="1795">
                  <c:v>4.2383293111888945E-2</c:v>
                </c:pt>
                <c:pt idx="1796">
                  <c:v>4.2711885059404806E-2</c:v>
                </c:pt>
                <c:pt idx="1797">
                  <c:v>4.3041097042591597E-2</c:v>
                </c:pt>
                <c:pt idx="1798">
                  <c:v>4.3370982977594605E-2</c:v>
                </c:pt>
                <c:pt idx="1799">
                  <c:v>4.3701488948268537E-2</c:v>
                </c:pt>
                <c:pt idx="1800">
                  <c:v>4.4032614954613386E-2</c:v>
                </c:pt>
                <c:pt idx="1801">
                  <c:v>4.4364414912774458E-2</c:v>
                </c:pt>
                <c:pt idx="1802">
                  <c:v>4.4696807948533805E-2</c:v>
                </c:pt>
                <c:pt idx="1803">
                  <c:v>4.5029874936109368E-2</c:v>
                </c:pt>
                <c:pt idx="1804">
                  <c:v>4.5363561959355848E-2</c:v>
                </c:pt>
                <c:pt idx="1805">
                  <c:v>4.5697869018273253E-2</c:v>
                </c:pt>
                <c:pt idx="1806">
                  <c:v>4.6032850029006887E-2</c:v>
                </c:pt>
                <c:pt idx="1807">
                  <c:v>4.6368451075411432E-2</c:v>
                </c:pt>
                <c:pt idx="1808">
                  <c:v>4.6704672157486901E-2</c:v>
                </c:pt>
                <c:pt idx="1809">
                  <c:v>4.7041513275233295E-2</c:v>
                </c:pt>
                <c:pt idx="1810">
                  <c:v>4.7379028344795911E-2</c:v>
                </c:pt>
                <c:pt idx="1811">
                  <c:v>4.7717163450029437E-2</c:v>
                </c:pt>
                <c:pt idx="1812">
                  <c:v>4.8055945549006537E-2</c:v>
                </c:pt>
                <c:pt idx="1813">
                  <c:v>4.8395347683654569E-2</c:v>
                </c:pt>
                <c:pt idx="1814">
                  <c:v>4.873539681204616E-2</c:v>
                </c:pt>
                <c:pt idx="1815">
                  <c:v>4.9076092934181331E-2</c:v>
                </c:pt>
                <c:pt idx="1816">
                  <c:v>4.9417409091987413E-2</c:v>
                </c:pt>
                <c:pt idx="1817">
                  <c:v>4.9759345285464426E-2</c:v>
                </c:pt>
                <c:pt idx="1818">
                  <c:v>5.0101955430757648E-2</c:v>
                </c:pt>
                <c:pt idx="1819">
                  <c:v>5.0445185611721802E-2</c:v>
                </c:pt>
                <c:pt idx="1820">
                  <c:v>5.0789035828356865E-2</c:v>
                </c:pt>
                <c:pt idx="1821">
                  <c:v>5.1133533038735517E-2</c:v>
                </c:pt>
                <c:pt idx="1822">
                  <c:v>5.1478677242857727E-2</c:v>
                </c:pt>
                <c:pt idx="1823">
                  <c:v>5.1824441482650863E-2</c:v>
                </c:pt>
                <c:pt idx="1824">
                  <c:v>5.2170852716187564E-2</c:v>
                </c:pt>
                <c:pt idx="1825">
                  <c:v>5.251788398539519E-2</c:v>
                </c:pt>
                <c:pt idx="1826">
                  <c:v>5.286556224834639E-2</c:v>
                </c:pt>
                <c:pt idx="1827">
                  <c:v>5.3213887505041156E-2</c:v>
                </c:pt>
                <c:pt idx="1828">
                  <c:v>5.3562832797406847E-2</c:v>
                </c:pt>
                <c:pt idx="1829">
                  <c:v>5.391245204158876E-2</c:v>
                </c:pt>
                <c:pt idx="1830">
                  <c:v>5.4262664363368941E-2</c:v>
                </c:pt>
                <c:pt idx="1831">
                  <c:v>5.4613523678892689E-2</c:v>
                </c:pt>
                <c:pt idx="1832">
                  <c:v>5.4965003030087368E-2</c:v>
                </c:pt>
                <c:pt idx="1833">
                  <c:v>5.5317129375025607E-2</c:v>
                </c:pt>
                <c:pt idx="1834">
                  <c:v>5.5669902713707427E-2</c:v>
                </c:pt>
                <c:pt idx="1835">
                  <c:v>5.6023323046132806E-2</c:v>
                </c:pt>
                <c:pt idx="1836">
                  <c:v>5.6377363414229116E-2</c:v>
                </c:pt>
                <c:pt idx="1837">
                  <c:v>5.6732023817996344E-2</c:v>
                </c:pt>
                <c:pt idx="1838">
                  <c:v>5.7087331215507145E-2</c:v>
                </c:pt>
                <c:pt idx="1839">
                  <c:v>5.7443285606761513E-2</c:v>
                </c:pt>
                <c:pt idx="1840">
                  <c:v>5.7799860033686805E-2</c:v>
                </c:pt>
                <c:pt idx="1841">
                  <c:v>5.8157081454355671E-2</c:v>
                </c:pt>
                <c:pt idx="1842">
                  <c:v>5.8514949868768103E-2</c:v>
                </c:pt>
                <c:pt idx="1843">
                  <c:v>5.8873438318851452E-2</c:v>
                </c:pt>
                <c:pt idx="1844">
                  <c:v>5.9232573762678382E-2</c:v>
                </c:pt>
                <c:pt idx="1845">
                  <c:v>5.9592329242176223E-2</c:v>
                </c:pt>
                <c:pt idx="1846">
                  <c:v>5.9941004953815429E-2</c:v>
                </c:pt>
                <c:pt idx="1847">
                  <c:v>6.0276767748655868E-2</c:v>
                </c:pt>
                <c:pt idx="1848">
                  <c:v>6.0613258411457829E-2</c:v>
                </c:pt>
                <c:pt idx="1849">
                  <c:v>6.0950530858366603E-2</c:v>
                </c:pt>
                <c:pt idx="1850">
                  <c:v>6.1288612047454831E-2</c:v>
                </c:pt>
                <c:pt idx="1851">
                  <c:v>6.1627448062577229E-2</c:v>
                </c:pt>
                <c:pt idx="1852">
                  <c:v>6.1967065861806447E-2</c:v>
                </c:pt>
                <c:pt idx="1853">
                  <c:v>6.2307492403215127E-2</c:v>
                </c:pt>
                <c:pt idx="1854">
                  <c:v>6.264867377065797E-2</c:v>
                </c:pt>
                <c:pt idx="1855">
                  <c:v>6.2990636922207632E-2</c:v>
                </c:pt>
                <c:pt idx="1856">
                  <c:v>6.3333408815936743E-2</c:v>
                </c:pt>
                <c:pt idx="1857">
                  <c:v>6.3676935535700044E-2</c:v>
                </c:pt>
                <c:pt idx="1858">
                  <c:v>6.402124403957013E-2</c:v>
                </c:pt>
                <c:pt idx="1859">
                  <c:v>6.4366361285619705E-2</c:v>
                </c:pt>
                <c:pt idx="1860">
                  <c:v>6.471223335770343E-2</c:v>
                </c:pt>
                <c:pt idx="1861">
                  <c:v>6.5058887213893982E-2</c:v>
                </c:pt>
                <c:pt idx="1862">
                  <c:v>6.5406322854191332E-2</c:v>
                </c:pt>
                <c:pt idx="1863">
                  <c:v>6.5754567236668157E-2</c:v>
                </c:pt>
                <c:pt idx="1864">
                  <c:v>6.6103566445179146E-2</c:v>
                </c:pt>
                <c:pt idx="1865">
                  <c:v>6.6453347437796947E-2</c:v>
                </c:pt>
                <c:pt idx="1866">
                  <c:v>6.6803910214521561E-2</c:v>
                </c:pt>
                <c:pt idx="1867">
                  <c:v>6.7155254775352988E-2</c:v>
                </c:pt>
                <c:pt idx="1868">
                  <c:v>6.7507381120291227E-2</c:v>
                </c:pt>
                <c:pt idx="1869">
                  <c:v>6.7860316207408941E-2</c:v>
                </c:pt>
                <c:pt idx="1870">
                  <c:v>6.8214006120560819E-2</c:v>
                </c:pt>
                <c:pt idx="1871">
                  <c:v>6.8568477817819495E-2</c:v>
                </c:pt>
                <c:pt idx="1872">
                  <c:v>6.8923704341112349E-2</c:v>
                </c:pt>
                <c:pt idx="1873">
                  <c:v>6.9279766564657327E-2</c:v>
                </c:pt>
                <c:pt idx="1874">
                  <c:v>6.9636583614236455E-2</c:v>
                </c:pt>
                <c:pt idx="1875">
                  <c:v>6.9994182447922396E-2</c:v>
                </c:pt>
                <c:pt idx="1876">
                  <c:v>7.0352563065715149E-2</c:v>
                </c:pt>
                <c:pt idx="1877">
                  <c:v>7.0711725467614728E-2</c:v>
                </c:pt>
                <c:pt idx="1878">
                  <c:v>7.1071669653621106E-2</c:v>
                </c:pt>
                <c:pt idx="1879">
                  <c:v>7.143239562373431E-2</c:v>
                </c:pt>
                <c:pt idx="1880">
                  <c:v>7.1793903377954341E-2</c:v>
                </c:pt>
                <c:pt idx="1881">
                  <c:v>7.2156192916281156E-2</c:v>
                </c:pt>
                <c:pt idx="1882">
                  <c:v>7.2519264238714812E-2</c:v>
                </c:pt>
                <c:pt idx="1883">
                  <c:v>7.2883090387182631E-2</c:v>
                </c:pt>
                <c:pt idx="1884">
                  <c:v>7.3247752235902547E-2</c:v>
                </c:pt>
                <c:pt idx="1885">
                  <c:v>7.3613141952583991E-2</c:v>
                </c:pt>
                <c:pt idx="1886">
                  <c:v>7.3979340411444883E-2</c:v>
                </c:pt>
                <c:pt idx="1887">
                  <c:v>7.4346320654412601E-2</c:v>
                </c:pt>
                <c:pt idx="1888">
                  <c:v>7.4714082681487132E-2</c:v>
                </c:pt>
                <c:pt idx="1889">
                  <c:v>7.5082626492668475E-2</c:v>
                </c:pt>
                <c:pt idx="1890">
                  <c:v>7.5451925129883982E-2</c:v>
                </c:pt>
                <c:pt idx="1891">
                  <c:v>7.5822032509278964E-2</c:v>
                </c:pt>
                <c:pt idx="1892">
                  <c:v>7.6192894714708109E-2</c:v>
                </c:pt>
                <c:pt idx="1893">
                  <c:v>7.6564592620389352E-2</c:v>
                </c:pt>
                <c:pt idx="1894">
                  <c:v>7.6937018394032136E-2</c:v>
                </c:pt>
                <c:pt idx="1895">
                  <c:v>7.7310225951781719E-2</c:v>
                </c:pt>
                <c:pt idx="1896">
                  <c:v>7.7684269209783413E-2</c:v>
                </c:pt>
                <c:pt idx="1897">
                  <c:v>7.8059040335746621E-2</c:v>
                </c:pt>
                <c:pt idx="1898">
                  <c:v>7.8434620203889291E-2</c:v>
                </c:pt>
                <c:pt idx="1899">
                  <c:v>7.8810954898066138E-2</c:v>
                </c:pt>
                <c:pt idx="1900">
                  <c:v>7.9188098334422433E-2</c:v>
                </c:pt>
                <c:pt idx="1901">
                  <c:v>7.9565996596812905E-2</c:v>
                </c:pt>
                <c:pt idx="1902">
                  <c:v>7.9944703601382838E-2</c:v>
                </c:pt>
                <c:pt idx="1903">
                  <c:v>8.0324192390059584E-2</c:v>
                </c:pt>
                <c:pt idx="1904">
                  <c:v>8.0704436004770494E-2</c:v>
                </c:pt>
                <c:pt idx="1905">
                  <c:v>8.1085488361660865E-2</c:v>
                </c:pt>
                <c:pt idx="1906">
                  <c:v>8.1467295544585427E-2</c:v>
                </c:pt>
                <c:pt idx="1907">
                  <c:v>8.184991146968941E-2</c:v>
                </c:pt>
                <c:pt idx="1908">
                  <c:v>8.2233309178900246E-2</c:v>
                </c:pt>
                <c:pt idx="1909">
                  <c:v>8.2617461714145218E-2</c:v>
                </c:pt>
                <c:pt idx="1910">
                  <c:v>8.3002396033497031E-2</c:v>
                </c:pt>
                <c:pt idx="1911">
                  <c:v>8.3388139095028291E-2</c:v>
                </c:pt>
                <c:pt idx="1912">
                  <c:v>8.3774636982593714E-2</c:v>
                </c:pt>
                <c:pt idx="1913">
                  <c:v>8.4161943612338599E-2</c:v>
                </c:pt>
                <c:pt idx="1914">
                  <c:v>8.4550005068117662E-2</c:v>
                </c:pt>
                <c:pt idx="1915">
                  <c:v>8.4938848308003523E-2</c:v>
                </c:pt>
                <c:pt idx="1916">
                  <c:v>8.5328500290068859E-2</c:v>
                </c:pt>
                <c:pt idx="1917">
                  <c:v>8.5718907098168359E-2</c:v>
                </c:pt>
                <c:pt idx="1918">
                  <c:v>8.6110122648447321E-2</c:v>
                </c:pt>
                <c:pt idx="1919">
                  <c:v>8.6502093024760446E-2</c:v>
                </c:pt>
                <c:pt idx="1920">
                  <c:v>8.6894872143253032E-2</c:v>
                </c:pt>
                <c:pt idx="1921">
                  <c:v>8.7288379129707147E-2</c:v>
                </c:pt>
                <c:pt idx="1922">
                  <c:v>8.768269485834071E-2</c:v>
                </c:pt>
                <c:pt idx="1923">
                  <c:v>8.8077819329153748E-2</c:v>
                </c:pt>
                <c:pt idx="1924">
                  <c:v>8.8473698626000949E-2</c:v>
                </c:pt>
                <c:pt idx="1925">
                  <c:v>8.8870359706954963E-2</c:v>
                </c:pt>
                <c:pt idx="1926">
                  <c:v>8.9267829530088438E-2</c:v>
                </c:pt>
                <c:pt idx="1927">
                  <c:v>8.9666027221183428E-2</c:v>
                </c:pt>
                <c:pt idx="1928">
                  <c:v>9.0065060612530529E-2</c:v>
                </c:pt>
                <c:pt idx="1929">
                  <c:v>9.0464848829911806E-2</c:v>
                </c:pt>
                <c:pt idx="1930">
                  <c:v>9.0865418831399897E-2</c:v>
                </c:pt>
                <c:pt idx="1931">
                  <c:v>9.12667706169948E-2</c:v>
                </c:pt>
                <c:pt idx="1932">
                  <c:v>9.1668904186696515E-2</c:v>
                </c:pt>
                <c:pt idx="1933">
                  <c:v>9.2071846498577692E-2</c:v>
                </c:pt>
                <c:pt idx="1934">
                  <c:v>9.2475516678420397E-2</c:v>
                </c:pt>
                <c:pt idx="1935">
                  <c:v>9.2880022558515185E-2</c:v>
                </c:pt>
                <c:pt idx="1936">
                  <c:v>9.3285283264644164E-2</c:v>
                </c:pt>
                <c:pt idx="1937">
                  <c:v>9.3691325754879942E-2</c:v>
                </c:pt>
                <c:pt idx="1938">
                  <c:v>9.4098123071149911E-2</c:v>
                </c:pt>
                <c:pt idx="1939">
                  <c:v>9.4505729129599314E-2</c:v>
                </c:pt>
                <c:pt idx="1940">
                  <c:v>9.4914143930228193E-2</c:v>
                </c:pt>
                <c:pt idx="1941">
                  <c:v>9.5323313556891234E-2</c:v>
                </c:pt>
                <c:pt idx="1942">
                  <c:v>9.5733238009588453E-2</c:v>
                </c:pt>
                <c:pt idx="1943">
                  <c:v>9.6143971204465106E-2</c:v>
                </c:pt>
                <c:pt idx="1944">
                  <c:v>9.6561470875576622E-2</c:v>
                </c:pt>
                <c:pt idx="1945">
                  <c:v>9.6981127192500044E-2</c:v>
                </c:pt>
                <c:pt idx="1946">
                  <c:v>9.7401969664620003E-2</c:v>
                </c:pt>
                <c:pt idx="1947">
                  <c:v>9.7823971333863863E-2</c:v>
                </c:pt>
                <c:pt idx="1948">
                  <c:v>9.8247132200231624E-2</c:v>
                </c:pt>
                <c:pt idx="1949">
                  <c:v>9.8671425305650623E-2</c:v>
                </c:pt>
                <c:pt idx="1950">
                  <c:v>9.9096931524338822E-2</c:v>
                </c:pt>
                <c:pt idx="1951">
                  <c:v>9.9523569982078272E-2</c:v>
                </c:pt>
                <c:pt idx="1952">
                  <c:v>9.995136763694161E-2</c:v>
                </c:pt>
                <c:pt idx="1953">
                  <c:v>0.10038032448892886</c:v>
                </c:pt>
                <c:pt idx="1954">
                  <c:v>0.10081046749611264</c:v>
                </c:pt>
                <c:pt idx="1955">
                  <c:v>0.10124174274234768</c:v>
                </c:pt>
                <c:pt idx="1956">
                  <c:v>0.10167420414377927</c:v>
                </c:pt>
                <c:pt idx="1957">
                  <c:v>0.10210782474233475</c:v>
                </c:pt>
                <c:pt idx="1958">
                  <c:v>0.10254257757994147</c:v>
                </c:pt>
                <c:pt idx="1959">
                  <c:v>0.10297851657274473</c:v>
                </c:pt>
                <c:pt idx="1960">
                  <c:v>0.10341561476267191</c:v>
                </c:pt>
                <c:pt idx="1961">
                  <c:v>0.1038795901510299</c:v>
                </c:pt>
                <c:pt idx="1962">
                  <c:v>0.10437532214896815</c:v>
                </c:pt>
                <c:pt idx="1963">
                  <c:v>0.1048697332013466</c:v>
                </c:pt>
                <c:pt idx="1964">
                  <c:v>0.10536285026623793</c:v>
                </c:pt>
                <c:pt idx="1965">
                  <c:v>0.10585464638556945</c:v>
                </c:pt>
                <c:pt idx="1966">
                  <c:v>0.10634512155934119</c:v>
                </c:pt>
                <c:pt idx="1967">
                  <c:v>0.10683427578755313</c:v>
                </c:pt>
                <c:pt idx="1968">
                  <c:v>0.10732213602827793</c:v>
                </c:pt>
                <c:pt idx="1969">
                  <c:v>0.10780867532344296</c:v>
                </c:pt>
                <c:pt idx="1970">
                  <c:v>0.10829392063112084</c:v>
                </c:pt>
                <c:pt idx="1971">
                  <c:v>0.10877784499323892</c:v>
                </c:pt>
                <c:pt idx="1972">
                  <c:v>0.10926044840979721</c:v>
                </c:pt>
                <c:pt idx="1973">
                  <c:v>0.10974178479694101</c:v>
                </c:pt>
                <c:pt idx="1974">
                  <c:v>0.11021584250446964</c:v>
                </c:pt>
                <c:pt idx="1975">
                  <c:v>0.11068547908808388</c:v>
                </c:pt>
                <c:pt idx="1976">
                  <c:v>0.1111541721391554</c:v>
                </c:pt>
                <c:pt idx="1977">
                  <c:v>0.11162192165768424</c:v>
                </c:pt>
                <c:pt idx="1978">
                  <c:v>0.1120887006855977</c:v>
                </c:pt>
                <c:pt idx="1979">
                  <c:v>0.11255459009711376</c:v>
                </c:pt>
                <c:pt idx="1980">
                  <c:v>0.11301945510186916</c:v>
                </c:pt>
                <c:pt idx="1981">
                  <c:v>0.11347938677932984</c:v>
                </c:pt>
                <c:pt idx="1982">
                  <c:v>0.11393433121335049</c:v>
                </c:pt>
                <c:pt idx="1983">
                  <c:v>0.11438916781508056</c:v>
                </c:pt>
                <c:pt idx="1984">
                  <c:v>0.11484384266837472</c:v>
                </c:pt>
                <c:pt idx="1985">
                  <c:v>0.115298355773233</c:v>
                </c:pt>
                <c:pt idx="1986">
                  <c:v>0.11575276104580068</c:v>
                </c:pt>
                <c:pt idx="1987">
                  <c:v>0.11620705848607778</c:v>
                </c:pt>
                <c:pt idx="1988">
                  <c:v>0.1166611672198463</c:v>
                </c:pt>
                <c:pt idx="1989">
                  <c:v>0.11711346976274739</c:v>
                </c:pt>
                <c:pt idx="1990">
                  <c:v>0.11755164627558051</c:v>
                </c:pt>
                <c:pt idx="1991">
                  <c:v>0.11798971495612304</c:v>
                </c:pt>
                <c:pt idx="1992">
                  <c:v>0.11842772972052026</c:v>
                </c:pt>
                <c:pt idx="1993">
                  <c:v>0.1188655827364816</c:v>
                </c:pt>
                <c:pt idx="1994">
                  <c:v>0.11930338183629764</c:v>
                </c:pt>
                <c:pt idx="1995">
                  <c:v>0.11974107310382308</c:v>
                </c:pt>
                <c:pt idx="1996">
                  <c:v>0.12017865653905793</c:v>
                </c:pt>
                <c:pt idx="1997">
                  <c:v>0.12061618605814749</c:v>
                </c:pt>
                <c:pt idx="1998">
                  <c:v>0.12105355382880113</c:v>
                </c:pt>
                <c:pt idx="1999">
                  <c:v>0.12149086768330951</c:v>
                </c:pt>
                <c:pt idx="2000">
                  <c:v>0.12192804674745462</c:v>
                </c:pt>
                <c:pt idx="2001">
                  <c:v>0.12236517189545444</c:v>
                </c:pt>
                <c:pt idx="2002">
                  <c:v>0.12280216225309101</c:v>
                </c:pt>
                <c:pt idx="2003">
                  <c:v>0.12323909869458229</c:v>
                </c:pt>
                <c:pt idx="2004">
                  <c:v>0.12367590034571031</c:v>
                </c:pt>
                <c:pt idx="2005">
                  <c:v>0.12411262112262041</c:v>
                </c:pt>
                <c:pt idx="2006">
                  <c:v>0.12454926102531255</c:v>
                </c:pt>
                <c:pt idx="2007">
                  <c:v>0.12498576613764144</c:v>
                </c:pt>
                <c:pt idx="2008">
                  <c:v>0.12542221733382503</c:v>
                </c:pt>
                <c:pt idx="2009">
                  <c:v>0.1258585337396454</c:v>
                </c:pt>
                <c:pt idx="2010">
                  <c:v>0.1262947692712478</c:v>
                </c:pt>
                <c:pt idx="2011">
                  <c:v>0.12673089697055964</c:v>
                </c:pt>
                <c:pt idx="2012">
                  <c:v>0.12716694379565349</c:v>
                </c:pt>
                <c:pt idx="2013">
                  <c:v>0.12760288278845677</c:v>
                </c:pt>
                <c:pt idx="2014">
                  <c:v>0.12803871394896946</c:v>
                </c:pt>
                <c:pt idx="2015">
                  <c:v>0.12847449119333681</c:v>
                </c:pt>
                <c:pt idx="2016">
                  <c:v>0.12891013364734097</c:v>
                </c:pt>
                <c:pt idx="2017">
                  <c:v>0.12934569522712713</c:v>
                </c:pt>
                <c:pt idx="2018">
                  <c:v>0.12978114897462276</c:v>
                </c:pt>
                <c:pt idx="2019">
                  <c:v>0.13021652184790039</c:v>
                </c:pt>
                <c:pt idx="2020">
                  <c:v>0.13065175993081479</c:v>
                </c:pt>
                <c:pt idx="2021">
                  <c:v>0.1310869440975839</c:v>
                </c:pt>
                <c:pt idx="2022">
                  <c:v>0.13152204739013507</c:v>
                </c:pt>
                <c:pt idx="2023">
                  <c:v>0.13195701589232298</c:v>
                </c:pt>
                <c:pt idx="2024">
                  <c:v>0.13239184960414765</c:v>
                </c:pt>
                <c:pt idx="2025">
                  <c:v>0.13282665635789967</c:v>
                </c:pt>
                <c:pt idx="2026">
                  <c:v>0.13326132832128845</c:v>
                </c:pt>
                <c:pt idx="2027">
                  <c:v>0.1336959194104593</c:v>
                </c:pt>
                <c:pt idx="2028">
                  <c:v>0.13413040266733953</c:v>
                </c:pt>
                <c:pt idx="2029">
                  <c:v>0.13456477809192918</c:v>
                </c:pt>
                <c:pt idx="2030">
                  <c:v>0.13499909960037354</c:v>
                </c:pt>
                <c:pt idx="2031">
                  <c:v>0.13543328631845464</c:v>
                </c:pt>
                <c:pt idx="2032">
                  <c:v>0.13586739216231777</c:v>
                </c:pt>
                <c:pt idx="2033">
                  <c:v>0.13630139017389037</c:v>
                </c:pt>
                <c:pt idx="2034">
                  <c:v>0.13673528035317231</c:v>
                </c:pt>
                <c:pt idx="2035">
                  <c:v>0.13716908965823635</c:v>
                </c:pt>
                <c:pt idx="2036">
                  <c:v>0.1376028180890824</c:v>
                </c:pt>
                <c:pt idx="2037">
                  <c:v>0.13803641172956524</c:v>
                </c:pt>
                <c:pt idx="2038">
                  <c:v>0.13846995145390276</c:v>
                </c:pt>
                <c:pt idx="2039">
                  <c:v>0.1389033833459497</c:v>
                </c:pt>
                <c:pt idx="2040">
                  <c:v>0.13933668044763339</c:v>
                </c:pt>
                <c:pt idx="2041">
                  <c:v>0.13976992363317178</c:v>
                </c:pt>
                <c:pt idx="2042">
                  <c:v>0.14020303202834694</c:v>
                </c:pt>
                <c:pt idx="2043">
                  <c:v>0.1406360865073768</c:v>
                </c:pt>
                <c:pt idx="2044">
                  <c:v>0.14106903315411606</c:v>
                </c:pt>
                <c:pt idx="2045">
                  <c:v>0.14150184501049209</c:v>
                </c:pt>
                <c:pt idx="2046">
                  <c:v>0.14193457599265014</c:v>
                </c:pt>
                <c:pt idx="2047">
                  <c:v>0.14236725305866291</c:v>
                </c:pt>
                <c:pt idx="2048">
                  <c:v>0.14279976837623981</c:v>
                </c:pt>
                <c:pt idx="2049">
                  <c:v>0.14323225673574405</c:v>
                </c:pt>
                <c:pt idx="2050">
                  <c:v>0.14366458334681237</c:v>
                </c:pt>
                <c:pt idx="2051">
                  <c:v>0.14409685604173542</c:v>
                </c:pt>
                <c:pt idx="2052">
                  <c:v>0.14452902090436784</c:v>
                </c:pt>
                <c:pt idx="2053">
                  <c:v>0.14496107793470972</c:v>
                </c:pt>
                <c:pt idx="2054">
                  <c:v>0.14539302713276095</c:v>
                </c:pt>
                <c:pt idx="2055">
                  <c:v>0.14582489545659424</c:v>
                </c:pt>
                <c:pt idx="2056">
                  <c:v>0.14625668290620963</c:v>
                </c:pt>
                <c:pt idx="2057">
                  <c:v>0.1466883625235344</c:v>
                </c:pt>
                <c:pt idx="2058">
                  <c:v>0.14711993430856854</c:v>
                </c:pt>
                <c:pt idx="2059">
                  <c:v>0.14755139826131214</c:v>
                </c:pt>
                <c:pt idx="2060">
                  <c:v>0.14798278133983778</c:v>
                </c:pt>
                <c:pt idx="2061">
                  <c:v>0.14841411050221812</c:v>
                </c:pt>
                <c:pt idx="2062">
                  <c:v>0.14884934858513252</c:v>
                </c:pt>
                <c:pt idx="2063">
                  <c:v>0.14928873821123481</c:v>
                </c:pt>
                <c:pt idx="2064">
                  <c:v>0.14972807392119186</c:v>
                </c:pt>
                <c:pt idx="2065">
                  <c:v>0.15016735571500356</c:v>
                </c:pt>
                <c:pt idx="2066">
                  <c:v>0.15060658359267001</c:v>
                </c:pt>
                <c:pt idx="2067">
                  <c:v>0.15104578451226378</c:v>
                </c:pt>
                <c:pt idx="2068">
                  <c:v>0.15148493151571224</c:v>
                </c:pt>
                <c:pt idx="2069">
                  <c:v>0.15192402460301543</c:v>
                </c:pt>
                <c:pt idx="2070">
                  <c:v>0.15236309073224594</c:v>
                </c:pt>
                <c:pt idx="2071">
                  <c:v>0.15280212990340383</c:v>
                </c:pt>
                <c:pt idx="2072">
                  <c:v>0.15324108820034377</c:v>
                </c:pt>
                <c:pt idx="2073">
                  <c:v>0.15368001953921107</c:v>
                </c:pt>
                <c:pt idx="2074">
                  <c:v>0.1541188700038604</c:v>
                </c:pt>
                <c:pt idx="2075">
                  <c:v>0.15455772046850971</c:v>
                </c:pt>
                <c:pt idx="2076">
                  <c:v>0.15499651701701375</c:v>
                </c:pt>
                <c:pt idx="2077">
                  <c:v>0.15543525964937252</c:v>
                </c:pt>
                <c:pt idx="2078">
                  <c:v>0.15587397532365863</c:v>
                </c:pt>
                <c:pt idx="2079">
                  <c:v>0.15631261012372677</c:v>
                </c:pt>
                <c:pt idx="2080">
                  <c:v>0.15675124492379491</c:v>
                </c:pt>
                <c:pt idx="2081">
                  <c:v>0.15718977189157246</c:v>
                </c:pt>
                <c:pt idx="2082">
                  <c:v>0.15762829885935001</c:v>
                </c:pt>
                <c:pt idx="2083">
                  <c:v>0.15806679886905495</c:v>
                </c:pt>
                <c:pt idx="2084">
                  <c:v>0.1585052180045419</c:v>
                </c:pt>
                <c:pt idx="2085">
                  <c:v>0.15894361018195621</c:v>
                </c:pt>
                <c:pt idx="2086">
                  <c:v>0.15938192148515257</c:v>
                </c:pt>
                <c:pt idx="2087">
                  <c:v>0.15982025974642158</c:v>
                </c:pt>
                <c:pt idx="2088">
                  <c:v>0.1602584901754</c:v>
                </c:pt>
                <c:pt idx="2089">
                  <c:v>0.16069669364630579</c:v>
                </c:pt>
                <c:pt idx="2090">
                  <c:v>0.16113484320106625</c:v>
                </c:pt>
                <c:pt idx="2091">
                  <c:v>0.16157296579775407</c:v>
                </c:pt>
                <c:pt idx="2092">
                  <c:v>0.16201103447829657</c:v>
                </c:pt>
                <c:pt idx="2093">
                  <c:v>0.16244904924269382</c:v>
                </c:pt>
                <c:pt idx="2094">
                  <c:v>0.16288703704901838</c:v>
                </c:pt>
                <c:pt idx="2095">
                  <c:v>0.16332497093919768</c:v>
                </c:pt>
                <c:pt idx="2096">
                  <c:v>0.16376287787130431</c:v>
                </c:pt>
                <c:pt idx="2097">
                  <c:v>0.16420073088726567</c:v>
                </c:pt>
                <c:pt idx="2098">
                  <c:v>0.16463850302900904</c:v>
                </c:pt>
                <c:pt idx="2099">
                  <c:v>0.16507624821267977</c:v>
                </c:pt>
                <c:pt idx="2100">
                  <c:v>0.16551008447581647</c:v>
                </c:pt>
                <c:pt idx="2101">
                  <c:v>0.16593170873204321</c:v>
                </c:pt>
                <c:pt idx="2102">
                  <c:v>0.16635317123983412</c:v>
                </c:pt>
                <c:pt idx="2103">
                  <c:v>0.16677444504111644</c:v>
                </c:pt>
                <c:pt idx="2104">
                  <c:v>0.16719566492625348</c:v>
                </c:pt>
                <c:pt idx="2105">
                  <c:v>0.1676166421887367</c:v>
                </c:pt>
                <c:pt idx="2106">
                  <c:v>0.1680375116189293</c:v>
                </c:pt>
                <c:pt idx="2107">
                  <c:v>0.16845821930068602</c:v>
                </c:pt>
                <c:pt idx="2108">
                  <c:v>0.16887871131786156</c:v>
                </c:pt>
                <c:pt idx="2109">
                  <c:v>0.16929912246081916</c:v>
                </c:pt>
                <c:pt idx="2110">
                  <c:v>0.16971934489726817</c:v>
                </c:pt>
                <c:pt idx="2111">
                  <c:v>0.17013943254335398</c:v>
                </c:pt>
                <c:pt idx="2112">
                  <c:v>0.1705593314829312</c:v>
                </c:pt>
                <c:pt idx="2113">
                  <c:v>0.17097914954829055</c:v>
                </c:pt>
                <c:pt idx="2114">
                  <c:v>0.17139872499099598</c:v>
                </c:pt>
                <c:pt idx="2115">
                  <c:v>0.17181821955948354</c:v>
                </c:pt>
                <c:pt idx="2116">
                  <c:v>0.17223752542146251</c:v>
                </c:pt>
                <c:pt idx="2117">
                  <c:v>0.17265666953500558</c:v>
                </c:pt>
                <c:pt idx="2118">
                  <c:v>0.17307565190011279</c:v>
                </c:pt>
                <c:pt idx="2119">
                  <c:v>0.17349449947485673</c:v>
                </c:pt>
                <c:pt idx="2120">
                  <c:v>0.17391318530116479</c:v>
                </c:pt>
                <c:pt idx="2121">
                  <c:v>0.17433165546289164</c:v>
                </c:pt>
                <c:pt idx="2122">
                  <c:v>0.1747497751696741</c:v>
                </c:pt>
                <c:pt idx="2123">
                  <c:v>0.17516773312802064</c:v>
                </c:pt>
                <c:pt idx="2124">
                  <c:v>0.17558552933793131</c:v>
                </c:pt>
                <c:pt idx="2125">
                  <c:v>0.17600310988326076</c:v>
                </c:pt>
                <c:pt idx="2126">
                  <c:v>0.17642058259629961</c:v>
                </c:pt>
                <c:pt idx="2127">
                  <c:v>0.17683786660282994</c:v>
                </c:pt>
                <c:pt idx="2128">
                  <c:v>0.17725493494477909</c:v>
                </c:pt>
                <c:pt idx="2129">
                  <c:v>0.17767186849636496</c:v>
                </c:pt>
                <c:pt idx="2130">
                  <c:v>0.17808864029951496</c:v>
                </c:pt>
                <c:pt idx="2131">
                  <c:v>0.17850522339615643</c:v>
                </c:pt>
                <c:pt idx="2132">
                  <c:v>0.17892164474436201</c:v>
                </c:pt>
                <c:pt idx="2133">
                  <c:v>0.17933793130220432</c:v>
                </c:pt>
                <c:pt idx="2134">
                  <c:v>0.17975397523739278</c:v>
                </c:pt>
                <c:pt idx="2135">
                  <c:v>0.18016891389160267</c:v>
                </c:pt>
                <c:pt idx="2136">
                  <c:v>0.18058280118097925</c:v>
                </c:pt>
                <c:pt idx="2137">
                  <c:v>0.18099660759613787</c:v>
                </c:pt>
                <c:pt idx="2138">
                  <c:v>0.18141033313707855</c:v>
                </c:pt>
                <c:pt idx="2139">
                  <c:v>0.18182395084572864</c:v>
                </c:pt>
                <c:pt idx="2140">
                  <c:v>0.18223751463823343</c:v>
                </c:pt>
                <c:pt idx="2141">
                  <c:v>0.18265097059844762</c:v>
                </c:pt>
                <c:pt idx="2142">
                  <c:v>0.18306431872637124</c:v>
                </c:pt>
                <c:pt idx="2143">
                  <c:v>0.18347761293814954</c:v>
                </c:pt>
                <c:pt idx="2144">
                  <c:v>0.18389079931763727</c:v>
                </c:pt>
                <c:pt idx="2145">
                  <c:v>0.18430387786483438</c:v>
                </c:pt>
                <c:pt idx="2146">
                  <c:v>0.18471692945395884</c:v>
                </c:pt>
                <c:pt idx="2147">
                  <c:v>0.18512981929464742</c:v>
                </c:pt>
                <c:pt idx="2148">
                  <c:v>0.18554265521919069</c:v>
                </c:pt>
                <c:pt idx="2149">
                  <c:v>0.18595541026951601</c:v>
                </c:pt>
                <c:pt idx="2150">
                  <c:v>0.18636811140369605</c:v>
                </c:pt>
                <c:pt idx="2151">
                  <c:v>0.1867806507894402</c:v>
                </c:pt>
                <c:pt idx="2152">
                  <c:v>0.18719319017518432</c:v>
                </c:pt>
                <c:pt idx="2153">
                  <c:v>0.18760610697394556</c:v>
                </c:pt>
                <c:pt idx="2154">
                  <c:v>0.18801886202427087</c:v>
                </c:pt>
                <c:pt idx="2155">
                  <c:v>0.18843156315845092</c:v>
                </c:pt>
                <c:pt idx="2156">
                  <c:v>0.18884412950226773</c:v>
                </c:pt>
                <c:pt idx="2157">
                  <c:v>0.18925658801379389</c:v>
                </c:pt>
                <c:pt idx="2158">
                  <c:v>0.18966885781881157</c:v>
                </c:pt>
                <c:pt idx="2159">
                  <c:v>0.19008110066575656</c:v>
                </c:pt>
                <c:pt idx="2160">
                  <c:v>0.1904932087223383</c:v>
                </c:pt>
                <c:pt idx="2161">
                  <c:v>0.19090512807241156</c:v>
                </c:pt>
                <c:pt idx="2162">
                  <c:v>0.1913169665482668</c:v>
                </c:pt>
                <c:pt idx="2163">
                  <c:v>0.19172864327568617</c:v>
                </c:pt>
                <c:pt idx="2164">
                  <c:v>0.19214026608696025</c:v>
                </c:pt>
                <c:pt idx="2165">
                  <c:v>0.19255175410787112</c:v>
                </c:pt>
                <c:pt idx="2166">
                  <c:v>0.1929631073384187</c:v>
                </c:pt>
                <c:pt idx="2167">
                  <c:v>0.19337435273667572</c:v>
                </c:pt>
                <c:pt idx="2168">
                  <c:v>0.19378543638649681</c:v>
                </c:pt>
                <c:pt idx="2169">
                  <c:v>0.19419641220402731</c:v>
                </c:pt>
                <c:pt idx="2170">
                  <c:v>0.19460730714733987</c:v>
                </c:pt>
                <c:pt idx="2171">
                  <c:v>0.19501804034221654</c:v>
                </c:pt>
                <c:pt idx="2172">
                  <c:v>0.19542863874672997</c:v>
                </c:pt>
                <c:pt idx="2173">
                  <c:v>0.19583912931895284</c:v>
                </c:pt>
                <c:pt idx="2174">
                  <c:v>0.19624953901695769</c:v>
                </c:pt>
                <c:pt idx="2175">
                  <c:v>0.19665984088267199</c:v>
                </c:pt>
                <c:pt idx="2176">
                  <c:v>0.19706998099995041</c:v>
                </c:pt>
                <c:pt idx="2177">
                  <c:v>0.19747998632686556</c:v>
                </c:pt>
                <c:pt idx="2178">
                  <c:v>0.19788985686341748</c:v>
                </c:pt>
                <c:pt idx="2179">
                  <c:v>0.19829964652575141</c:v>
                </c:pt>
                <c:pt idx="2180">
                  <c:v>0.19870935531386744</c:v>
                </c:pt>
                <c:pt idx="2181">
                  <c:v>0.19911909106005612</c:v>
                </c:pt>
                <c:pt idx="2182">
                  <c:v>0.19952877289009949</c:v>
                </c:pt>
                <c:pt idx="2183">
                  <c:v>0.19993845472014285</c:v>
                </c:pt>
                <c:pt idx="2184">
                  <c:v>0.20034813655018621</c:v>
                </c:pt>
                <c:pt idx="2185">
                  <c:v>0.20075781838022957</c:v>
                </c:pt>
                <c:pt idx="2186">
                  <c:v>0.20116776979099946</c:v>
                </c:pt>
                <c:pt idx="2187">
                  <c:v>0.20157799078249578</c:v>
                </c:pt>
                <c:pt idx="2188">
                  <c:v>0.20198815785784685</c:v>
                </c:pt>
                <c:pt idx="2189">
                  <c:v>0.2023982710170526</c:v>
                </c:pt>
                <c:pt idx="2190">
                  <c:v>0.20280838417625835</c:v>
                </c:pt>
                <c:pt idx="2191">
                  <c:v>0.2032184973354641</c:v>
                </c:pt>
                <c:pt idx="2192">
                  <c:v>0.20362861049466985</c:v>
                </c:pt>
                <c:pt idx="2193">
                  <c:v>0.20403864277965766</c:v>
                </c:pt>
                <c:pt idx="2194">
                  <c:v>0.20444867506464545</c:v>
                </c:pt>
                <c:pt idx="2195">
                  <c:v>0.2048586803915606</c:v>
                </c:pt>
                <c:pt idx="2196">
                  <c:v>0.20526868571847576</c:v>
                </c:pt>
                <c:pt idx="2197">
                  <c:v>0.20567858321310031</c:v>
                </c:pt>
                <c:pt idx="2198">
                  <c:v>0.20608856158194283</c:v>
                </c:pt>
                <c:pt idx="2199">
                  <c:v>0.20649848603464005</c:v>
                </c:pt>
                <c:pt idx="2200">
                  <c:v>0.20690835657119194</c:v>
                </c:pt>
                <c:pt idx="2201">
                  <c:v>0.20731822710774386</c:v>
                </c:pt>
                <c:pt idx="2202">
                  <c:v>0.20772804372815046</c:v>
                </c:pt>
                <c:pt idx="2203">
                  <c:v>0.20813791426470241</c:v>
                </c:pt>
                <c:pt idx="2204">
                  <c:v>0.2085476769689637</c:v>
                </c:pt>
                <c:pt idx="2205">
                  <c:v>0.20895749358937032</c:v>
                </c:pt>
                <c:pt idx="2206">
                  <c:v>0.20936720237748635</c:v>
                </c:pt>
                <c:pt idx="2207">
                  <c:v>0.20977693812367498</c:v>
                </c:pt>
                <c:pt idx="2208">
                  <c:v>0.21018664691179104</c:v>
                </c:pt>
                <c:pt idx="2209">
                  <c:v>0.2105963826579797</c:v>
                </c:pt>
                <c:pt idx="2210">
                  <c:v>0.21100601057187776</c:v>
                </c:pt>
                <c:pt idx="2211">
                  <c:v>0.21141563848577583</c:v>
                </c:pt>
                <c:pt idx="2212">
                  <c:v>0.21182529335774655</c:v>
                </c:pt>
                <c:pt idx="2213">
                  <c:v>0.21223486735549935</c:v>
                </c:pt>
                <c:pt idx="2214">
                  <c:v>0.21264441439517945</c:v>
                </c:pt>
                <c:pt idx="2215">
                  <c:v>0.21305396143485958</c:v>
                </c:pt>
                <c:pt idx="2216">
                  <c:v>0.21346350847453971</c:v>
                </c:pt>
                <c:pt idx="2217">
                  <c:v>0.21387302855614718</c:v>
                </c:pt>
                <c:pt idx="2218">
                  <c:v>0.21428249472160935</c:v>
                </c:pt>
                <c:pt idx="2219">
                  <c:v>0.21469193392899891</c:v>
                </c:pt>
                <c:pt idx="2220">
                  <c:v>0.21510140009446108</c:v>
                </c:pt>
                <c:pt idx="2221">
                  <c:v>0.21551078538570531</c:v>
                </c:pt>
                <c:pt idx="2222">
                  <c:v>0.21592019763502221</c:v>
                </c:pt>
                <c:pt idx="2223">
                  <c:v>0.21632952901012115</c:v>
                </c:pt>
                <c:pt idx="2224">
                  <c:v>0.21673888734329272</c:v>
                </c:pt>
                <c:pt idx="2225">
                  <c:v>0.21714819176031899</c:v>
                </c:pt>
                <c:pt idx="2226">
                  <c:v>0.21755752313541796</c:v>
                </c:pt>
                <c:pt idx="2227">
                  <c:v>0.2179668005943716</c:v>
                </c:pt>
                <c:pt idx="2228">
                  <c:v>0.21837602413717991</c:v>
                </c:pt>
                <c:pt idx="2229">
                  <c:v>0.21878524767998825</c:v>
                </c:pt>
                <c:pt idx="2230">
                  <c:v>0.21919447122279659</c:v>
                </c:pt>
                <c:pt idx="2231">
                  <c:v>0.21960366780753232</c:v>
                </c:pt>
                <c:pt idx="2232">
                  <c:v>0.22001278351805004</c:v>
                </c:pt>
                <c:pt idx="2233">
                  <c:v>0.22042195314471308</c:v>
                </c:pt>
                <c:pt idx="2234">
                  <c:v>0.22083106885523082</c:v>
                </c:pt>
                <c:pt idx="2235">
                  <c:v>0.22124013064960327</c:v>
                </c:pt>
                <c:pt idx="2236">
                  <c:v>0.22164921940204838</c:v>
                </c:pt>
                <c:pt idx="2237">
                  <c:v>0.22205822728027555</c:v>
                </c:pt>
                <c:pt idx="2238">
                  <c:v>0.22246726211657533</c:v>
                </c:pt>
                <c:pt idx="2239">
                  <c:v>0.22287629695287514</c:v>
                </c:pt>
                <c:pt idx="2240">
                  <c:v>0.22328527787302963</c:v>
                </c:pt>
                <c:pt idx="2241">
                  <c:v>0.22369417791896617</c:v>
                </c:pt>
                <c:pt idx="2242">
                  <c:v>0.22410313188104805</c:v>
                </c:pt>
                <c:pt idx="2243">
                  <c:v>0.224510926646006</c:v>
                </c:pt>
                <c:pt idx="2244">
                  <c:v>0.22491847878831012</c:v>
                </c:pt>
                <c:pt idx="2245">
                  <c:v>0.225325896140251</c:v>
                </c:pt>
                <c:pt idx="2246">
                  <c:v>0.22573336740833716</c:v>
                </c:pt>
                <c:pt idx="2247">
                  <c:v>0.22614081171835068</c:v>
                </c:pt>
                <c:pt idx="2248">
                  <c:v>0.2265482021122189</c:v>
                </c:pt>
                <c:pt idx="2249">
                  <c:v>0.22695556554801449</c:v>
                </c:pt>
                <c:pt idx="2250">
                  <c:v>0.22736292898381005</c:v>
                </c:pt>
                <c:pt idx="2251">
                  <c:v>0.22777026546153298</c:v>
                </c:pt>
                <c:pt idx="2252">
                  <c:v>0.22817849155565331</c:v>
                </c:pt>
                <c:pt idx="2253">
                  <c:v>0.22858685244013691</c:v>
                </c:pt>
                <c:pt idx="2254">
                  <c:v>0.22899515940847517</c:v>
                </c:pt>
                <c:pt idx="2255">
                  <c:v>0.22940352029295877</c:v>
                </c:pt>
                <c:pt idx="2256">
                  <c:v>0.22981147680635261</c:v>
                </c:pt>
                <c:pt idx="2257">
                  <c:v>0.23021910982287466</c:v>
                </c:pt>
                <c:pt idx="2258">
                  <c:v>0.23062668892325144</c:v>
                </c:pt>
                <c:pt idx="2259">
                  <c:v>0.2310343219397735</c:v>
                </c:pt>
                <c:pt idx="2260">
                  <c:v>0.23144195495629558</c:v>
                </c:pt>
                <c:pt idx="2261">
                  <c:v>0.23184958797281763</c:v>
                </c:pt>
                <c:pt idx="2262">
                  <c:v>0.23225722098933971</c:v>
                </c:pt>
                <c:pt idx="2263">
                  <c:v>0.23266436876055407</c:v>
                </c:pt>
                <c:pt idx="2264">
                  <c:v>0.23307151653176844</c:v>
                </c:pt>
                <c:pt idx="2265">
                  <c:v>0.23347871821912816</c:v>
                </c:pt>
                <c:pt idx="2266">
                  <c:v>0.23388591990648783</c:v>
                </c:pt>
                <c:pt idx="2267">
                  <c:v>0.23429312159384752</c:v>
                </c:pt>
                <c:pt idx="2268">
                  <c:v>0.23470037719735248</c:v>
                </c:pt>
                <c:pt idx="2269">
                  <c:v>0.23510760584278481</c:v>
                </c:pt>
                <c:pt idx="2270">
                  <c:v>0.23551494232050776</c:v>
                </c:pt>
                <c:pt idx="2271">
                  <c:v>0.23592222488208536</c:v>
                </c:pt>
                <c:pt idx="2272">
                  <c:v>0.23632948048559038</c:v>
                </c:pt>
                <c:pt idx="2273">
                  <c:v>0.23673759874742009</c:v>
                </c:pt>
                <c:pt idx="2274">
                  <c:v>0.23714579788346779</c:v>
                </c:pt>
                <c:pt idx="2275">
                  <c:v>0.23755399701951549</c:v>
                </c:pt>
                <c:pt idx="2276">
                  <c:v>0.23796219615556316</c:v>
                </c:pt>
                <c:pt idx="2277">
                  <c:v>0.23837044920775616</c:v>
                </c:pt>
                <c:pt idx="2278">
                  <c:v>0.23877864834380383</c:v>
                </c:pt>
                <c:pt idx="2279">
                  <c:v>0.23918687443792416</c:v>
                </c:pt>
                <c:pt idx="2280">
                  <c:v>0.23959510053204452</c:v>
                </c:pt>
                <c:pt idx="2281">
                  <c:v>0.2400032996680922</c:v>
                </c:pt>
                <c:pt idx="2282">
                  <c:v>0.24041152576221256</c:v>
                </c:pt>
                <c:pt idx="2283">
                  <c:v>0.2408197788144055</c:v>
                </c:pt>
                <c:pt idx="2284">
                  <c:v>0.24122800490852586</c:v>
                </c:pt>
                <c:pt idx="2285">
                  <c:v>0.24163620404457356</c:v>
                </c:pt>
                <c:pt idx="2286">
                  <c:v>0.24204443013869389</c:v>
                </c:pt>
                <c:pt idx="2287">
                  <c:v>0.24245268319088689</c:v>
                </c:pt>
                <c:pt idx="2288">
                  <c:v>0.24286093624307983</c:v>
                </c:pt>
                <c:pt idx="2289">
                  <c:v>0.24326908146298223</c:v>
                </c:pt>
                <c:pt idx="2290">
                  <c:v>0.24367733451517523</c:v>
                </c:pt>
                <c:pt idx="2291">
                  <c:v>0.24408558756736823</c:v>
                </c:pt>
                <c:pt idx="2292">
                  <c:v>0.2444938406195612</c:v>
                </c:pt>
                <c:pt idx="2293">
                  <c:v>0.24490212062982686</c:v>
                </c:pt>
                <c:pt idx="2294">
                  <c:v>0.24531031976587453</c:v>
                </c:pt>
                <c:pt idx="2295">
                  <c:v>0.24571854585999486</c:v>
                </c:pt>
                <c:pt idx="2296">
                  <c:v>0.2461268258702605</c:v>
                </c:pt>
                <c:pt idx="2297">
                  <c:v>0.24653505196438083</c:v>
                </c:pt>
                <c:pt idx="2298">
                  <c:v>0.24694327805850119</c:v>
                </c:pt>
                <c:pt idx="2299">
                  <c:v>0.24735153111069413</c:v>
                </c:pt>
                <c:pt idx="2300">
                  <c:v>0.24775981112095979</c:v>
                </c:pt>
                <c:pt idx="2301">
                  <c:v>0.24816803721508013</c:v>
                </c:pt>
                <c:pt idx="2302">
                  <c:v>0.24857634418341842</c:v>
                </c:pt>
                <c:pt idx="2303">
                  <c:v>0.24898451636139346</c:v>
                </c:pt>
                <c:pt idx="2304">
                  <c:v>0.24939279637165906</c:v>
                </c:pt>
                <c:pt idx="2305">
                  <c:v>0.24980110333999736</c:v>
                </c:pt>
                <c:pt idx="2306">
                  <c:v>0.25020930247604506</c:v>
                </c:pt>
                <c:pt idx="2307">
                  <c:v>0.25061758248631066</c:v>
                </c:pt>
                <c:pt idx="2308">
                  <c:v>0.251025808580431</c:v>
                </c:pt>
                <c:pt idx="2309">
                  <c:v>0.25143408859069666</c:v>
                </c:pt>
                <c:pt idx="2310">
                  <c:v>0.25184236860096232</c:v>
                </c:pt>
                <c:pt idx="2311">
                  <c:v>0.25225062165315526</c:v>
                </c:pt>
                <c:pt idx="2312">
                  <c:v>0.25265884774727559</c:v>
                </c:pt>
                <c:pt idx="2313">
                  <c:v>0.25306715471561386</c:v>
                </c:pt>
                <c:pt idx="2314">
                  <c:v>0.25347543472587952</c:v>
                </c:pt>
                <c:pt idx="2315">
                  <c:v>0.25388371473614518</c:v>
                </c:pt>
                <c:pt idx="2316">
                  <c:v>0.25429194083026552</c:v>
                </c:pt>
                <c:pt idx="2317">
                  <c:v>0.25470027475667639</c:v>
                </c:pt>
                <c:pt idx="2318">
                  <c:v>0.25510852780886939</c:v>
                </c:pt>
                <c:pt idx="2319">
                  <c:v>0.25551678086106239</c:v>
                </c:pt>
                <c:pt idx="2320">
                  <c:v>0.25592503391325538</c:v>
                </c:pt>
                <c:pt idx="2321">
                  <c:v>0.25633336783966632</c:v>
                </c:pt>
                <c:pt idx="2322">
                  <c:v>0.25674162089185931</c:v>
                </c:pt>
                <c:pt idx="2323">
                  <c:v>0.25714987394405225</c:v>
                </c:pt>
                <c:pt idx="2324">
                  <c:v>0.25755823482853585</c:v>
                </c:pt>
                <c:pt idx="2325">
                  <c:v>0.25796646092265618</c:v>
                </c:pt>
                <c:pt idx="2326">
                  <c:v>0.25837466005870391</c:v>
                </c:pt>
                <c:pt idx="2327">
                  <c:v>0.25878285919475158</c:v>
                </c:pt>
                <c:pt idx="2328">
                  <c:v>0.25919113920501718</c:v>
                </c:pt>
                <c:pt idx="2329">
                  <c:v>0.25959936529913752</c:v>
                </c:pt>
                <c:pt idx="2330">
                  <c:v>0.26000767226747584</c:v>
                </c:pt>
                <c:pt idx="2331">
                  <c:v>0.26041597923581411</c:v>
                </c:pt>
                <c:pt idx="2332">
                  <c:v>0.2608243401202977</c:v>
                </c:pt>
                <c:pt idx="2333">
                  <c:v>0.26123264708863597</c:v>
                </c:pt>
                <c:pt idx="2334">
                  <c:v>0.26164100797311957</c:v>
                </c:pt>
                <c:pt idx="2335">
                  <c:v>0.26204942277374843</c:v>
                </c:pt>
                <c:pt idx="2336">
                  <c:v>0.26245810715510381</c:v>
                </c:pt>
                <c:pt idx="2337">
                  <c:v>0.26286695328489507</c:v>
                </c:pt>
                <c:pt idx="2338">
                  <c:v>0.26327585333083159</c:v>
                </c:pt>
                <c:pt idx="2339">
                  <c:v>0.26368478033484083</c:v>
                </c:pt>
                <c:pt idx="2340">
                  <c:v>0.26409376125499534</c:v>
                </c:pt>
                <c:pt idx="2341">
                  <c:v>0.26450282304936779</c:v>
                </c:pt>
                <c:pt idx="2342">
                  <c:v>0.26491188484374023</c:v>
                </c:pt>
                <c:pt idx="2343">
                  <c:v>0.26532102751233061</c:v>
                </c:pt>
                <c:pt idx="2344">
                  <c:v>0.26573022409706631</c:v>
                </c:pt>
                <c:pt idx="2345">
                  <c:v>0.26613950155601995</c:v>
                </c:pt>
                <c:pt idx="2346">
                  <c:v>0.26654875205690093</c:v>
                </c:pt>
                <c:pt idx="2347">
                  <c:v>0.26695808343199989</c:v>
                </c:pt>
                <c:pt idx="2348">
                  <c:v>0.26736819659120564</c:v>
                </c:pt>
                <c:pt idx="2349">
                  <c:v>0.26777855237306519</c:v>
                </c:pt>
                <c:pt idx="2350">
                  <c:v>0.26818877336456154</c:v>
                </c:pt>
                <c:pt idx="2351">
                  <c:v>0.26859904827220321</c:v>
                </c:pt>
                <c:pt idx="2352">
                  <c:v>0.26900935013791749</c:v>
                </c:pt>
                <c:pt idx="2353">
                  <c:v>0.26941967896170443</c:v>
                </c:pt>
                <c:pt idx="2354">
                  <c:v>0.26983008865970931</c:v>
                </c:pt>
                <c:pt idx="2355">
                  <c:v>0.27024039052542365</c:v>
                </c:pt>
                <c:pt idx="2356">
                  <c:v>0.27065069239113787</c:v>
                </c:pt>
                <c:pt idx="2357">
                  <c:v>0.27106072467612569</c:v>
                </c:pt>
                <c:pt idx="2358">
                  <c:v>0.27147129612256649</c:v>
                </c:pt>
                <c:pt idx="2359">
                  <c:v>0.2718813284075543</c:v>
                </c:pt>
                <c:pt idx="2360">
                  <c:v>0.27229189985399505</c:v>
                </c:pt>
                <c:pt idx="2361">
                  <c:v>0.27270220171970938</c:v>
                </c:pt>
                <c:pt idx="2362">
                  <c:v>0.27311277316615012</c:v>
                </c:pt>
                <c:pt idx="2363">
                  <c:v>0.27352334461259098</c:v>
                </c:pt>
                <c:pt idx="2364">
                  <c:v>0.2739336464783052</c:v>
                </c:pt>
                <c:pt idx="2365">
                  <c:v>0.274344217924746</c:v>
                </c:pt>
                <c:pt idx="2366">
                  <c:v>0.2747547893711868</c:v>
                </c:pt>
                <c:pt idx="2367">
                  <c:v>0.27516563039835407</c:v>
                </c:pt>
                <c:pt idx="2368">
                  <c:v>0.27557620184479481</c:v>
                </c:pt>
                <c:pt idx="2369">
                  <c:v>0.27598731245268859</c:v>
                </c:pt>
                <c:pt idx="2370">
                  <c:v>0.27639869264130879</c:v>
                </c:pt>
                <c:pt idx="2371">
                  <c:v>0.27681034241065555</c:v>
                </c:pt>
                <c:pt idx="2372">
                  <c:v>0.27722226176072878</c:v>
                </c:pt>
                <c:pt idx="2373">
                  <c:v>0.27763391153007549</c:v>
                </c:pt>
                <c:pt idx="2374">
                  <c:v>0.27804583088014873</c:v>
                </c:pt>
                <c:pt idx="2375">
                  <c:v>0.27845775023022196</c:v>
                </c:pt>
                <c:pt idx="2376">
                  <c:v>0.27886966958029513</c:v>
                </c:pt>
                <c:pt idx="2377">
                  <c:v>0.27928185851109488</c:v>
                </c:pt>
                <c:pt idx="2378">
                  <c:v>0.27969377786116811</c:v>
                </c:pt>
                <c:pt idx="2379">
                  <c:v>0.28010596679196775</c:v>
                </c:pt>
                <c:pt idx="2380">
                  <c:v>0.2805181557227675</c:v>
                </c:pt>
                <c:pt idx="2381">
                  <c:v>0.28093061423429372</c:v>
                </c:pt>
                <c:pt idx="2382">
                  <c:v>0.28134280316509336</c:v>
                </c:pt>
                <c:pt idx="2383">
                  <c:v>0.28175553125734604</c:v>
                </c:pt>
                <c:pt idx="2384">
                  <c:v>0.28216798976887225</c:v>
                </c:pt>
                <c:pt idx="2385">
                  <c:v>0.28258044828039847</c:v>
                </c:pt>
                <c:pt idx="2386">
                  <c:v>0.28299317637265115</c:v>
                </c:pt>
                <c:pt idx="2387">
                  <c:v>0.28340590446490382</c:v>
                </c:pt>
                <c:pt idx="2388">
                  <c:v>0.2838186325571565</c:v>
                </c:pt>
                <c:pt idx="2389">
                  <c:v>0.28423136064940918</c:v>
                </c:pt>
                <c:pt idx="2390">
                  <c:v>0.28464435832238838</c:v>
                </c:pt>
                <c:pt idx="2391">
                  <c:v>0.28505735599536752</c:v>
                </c:pt>
                <c:pt idx="2392">
                  <c:v>0.28547035366834672</c:v>
                </c:pt>
                <c:pt idx="2393">
                  <c:v>0.28588335134132581</c:v>
                </c:pt>
                <c:pt idx="2394">
                  <c:v>0.28629661859503147</c:v>
                </c:pt>
                <c:pt idx="2395">
                  <c:v>0.28670988584873713</c:v>
                </c:pt>
                <c:pt idx="2396">
                  <c:v>0.2871231531024428</c:v>
                </c:pt>
                <c:pt idx="2397">
                  <c:v>0.28753642035614846</c:v>
                </c:pt>
                <c:pt idx="2398">
                  <c:v>0.28794995719058064</c:v>
                </c:pt>
                <c:pt idx="2399">
                  <c:v>0.28836349402501277</c:v>
                </c:pt>
                <c:pt idx="2400">
                  <c:v>0.28877703085944489</c:v>
                </c:pt>
                <c:pt idx="2401">
                  <c:v>0.28919056769387708</c:v>
                </c:pt>
                <c:pt idx="2402">
                  <c:v>0.28960437410903567</c:v>
                </c:pt>
                <c:pt idx="2403">
                  <c:v>0.29001791094346785</c:v>
                </c:pt>
                <c:pt idx="2404">
                  <c:v>0.29043171735862644</c:v>
                </c:pt>
                <c:pt idx="2405">
                  <c:v>0.29084579335451155</c:v>
                </c:pt>
                <c:pt idx="2406">
                  <c:v>0.2912595997696702</c:v>
                </c:pt>
                <c:pt idx="2407">
                  <c:v>0.29167367576555531</c:v>
                </c:pt>
                <c:pt idx="2408">
                  <c:v>0.29208802134216694</c:v>
                </c:pt>
                <c:pt idx="2409">
                  <c:v>0.29250317566095801</c:v>
                </c:pt>
                <c:pt idx="2410">
                  <c:v>0.29291806039902257</c:v>
                </c:pt>
                <c:pt idx="2411">
                  <c:v>0.29333294513708719</c:v>
                </c:pt>
                <c:pt idx="2412">
                  <c:v>0.29374809945587826</c:v>
                </c:pt>
                <c:pt idx="2413">
                  <c:v>0.29416298419394282</c:v>
                </c:pt>
                <c:pt idx="2414">
                  <c:v>0.2945781385127339</c:v>
                </c:pt>
                <c:pt idx="2415">
                  <c:v>0.29499329283152498</c:v>
                </c:pt>
                <c:pt idx="2416">
                  <c:v>0.2954108733768544</c:v>
                </c:pt>
                <c:pt idx="2417">
                  <c:v>0.29582899308363686</c:v>
                </c:pt>
                <c:pt idx="2418">
                  <c:v>0.29624711279041932</c:v>
                </c:pt>
                <c:pt idx="2419">
                  <c:v>0.29666550207792824</c:v>
                </c:pt>
                <c:pt idx="2420">
                  <c:v>0.29708416094616363</c:v>
                </c:pt>
                <c:pt idx="2421">
                  <c:v>0.29750255023367256</c:v>
                </c:pt>
                <c:pt idx="2422">
                  <c:v>0.297921209101908</c:v>
                </c:pt>
                <c:pt idx="2423">
                  <c:v>0.29834013755086985</c:v>
                </c:pt>
                <c:pt idx="2424">
                  <c:v>0.29875933558055823</c:v>
                </c:pt>
                <c:pt idx="2425">
                  <c:v>0.29917826402952014</c:v>
                </c:pt>
                <c:pt idx="2426">
                  <c:v>0.29959746205920851</c:v>
                </c:pt>
                <c:pt idx="2427">
                  <c:v>0.30001692966962346</c:v>
                </c:pt>
                <c:pt idx="2428">
                  <c:v>0.30043639728003829</c:v>
                </c:pt>
                <c:pt idx="2429">
                  <c:v>0.30085586489045318</c:v>
                </c:pt>
                <c:pt idx="2430">
                  <c:v>0.30127560208159454</c:v>
                </c:pt>
                <c:pt idx="2431">
                  <c:v>0.30169533927273584</c:v>
                </c:pt>
                <c:pt idx="2432">
                  <c:v>0.30211534604460377</c:v>
                </c:pt>
                <c:pt idx="2433">
                  <c:v>0.30253535281647159</c:v>
                </c:pt>
                <c:pt idx="2434">
                  <c:v>0.30295562916906593</c:v>
                </c:pt>
                <c:pt idx="2435">
                  <c:v>0.30337590552166027</c:v>
                </c:pt>
                <c:pt idx="2436">
                  <c:v>0.30379645145498108</c:v>
                </c:pt>
                <c:pt idx="2437">
                  <c:v>0.30421699738830194</c:v>
                </c:pt>
                <c:pt idx="2438">
                  <c:v>0.30463700416016976</c:v>
                </c:pt>
                <c:pt idx="2439">
                  <c:v>0.30505674135131111</c:v>
                </c:pt>
                <c:pt idx="2440">
                  <c:v>0.30547755686535849</c:v>
                </c:pt>
                <c:pt idx="2441">
                  <c:v>0.30589945070231167</c:v>
                </c:pt>
                <c:pt idx="2442">
                  <c:v>0.30632161411999148</c:v>
                </c:pt>
                <c:pt idx="2443">
                  <c:v>0.30674377753767124</c:v>
                </c:pt>
                <c:pt idx="2444">
                  <c:v>0.3071662105360774</c:v>
                </c:pt>
                <c:pt idx="2445">
                  <c:v>0.30758864353448367</c:v>
                </c:pt>
                <c:pt idx="2446">
                  <c:v>0.30801134611361641</c:v>
                </c:pt>
                <c:pt idx="2447">
                  <c:v>0.30843431827347562</c:v>
                </c:pt>
                <c:pt idx="2448">
                  <c:v>0.30885729043333482</c:v>
                </c:pt>
                <c:pt idx="2449">
                  <c:v>0.30928053217392054</c:v>
                </c:pt>
                <c:pt idx="2450">
                  <c:v>0.30970377391450626</c:v>
                </c:pt>
                <c:pt idx="2451">
                  <c:v>0.31012755481654491</c:v>
                </c:pt>
                <c:pt idx="2452">
                  <c:v>0.3105510661378571</c:v>
                </c:pt>
                <c:pt idx="2453">
                  <c:v>0.31097511662062227</c:v>
                </c:pt>
                <c:pt idx="2454">
                  <c:v>0.31139916710338744</c:v>
                </c:pt>
                <c:pt idx="2455">
                  <c:v>0.31182321758615261</c:v>
                </c:pt>
                <c:pt idx="2456">
                  <c:v>0.31224780723037071</c:v>
                </c:pt>
                <c:pt idx="2457">
                  <c:v>0.3126721272938624</c:v>
                </c:pt>
                <c:pt idx="2458">
                  <c:v>0.31309698651880702</c:v>
                </c:pt>
                <c:pt idx="2459">
                  <c:v>0.31352184574375164</c:v>
                </c:pt>
                <c:pt idx="2460">
                  <c:v>0.31394697454942272</c:v>
                </c:pt>
                <c:pt idx="2461">
                  <c:v>0.31437210335509391</c:v>
                </c:pt>
                <c:pt idx="2462">
                  <c:v>0.31479750174149146</c:v>
                </c:pt>
                <c:pt idx="2463">
                  <c:v>0.31522316970861558</c:v>
                </c:pt>
                <c:pt idx="2464">
                  <c:v>0.31564883767573965</c:v>
                </c:pt>
                <c:pt idx="2465">
                  <c:v>0.31607450564286371</c:v>
                </c:pt>
                <c:pt idx="2466">
                  <c:v>0.31650179109434678</c:v>
                </c:pt>
                <c:pt idx="2467">
                  <c:v>0.31693123319164174</c:v>
                </c:pt>
                <c:pt idx="2468">
                  <c:v>0.3173609448696631</c:v>
                </c:pt>
                <c:pt idx="2469">
                  <c:v>0.31779065654768451</c:v>
                </c:pt>
                <c:pt idx="2470">
                  <c:v>0.31822063780643239</c:v>
                </c:pt>
                <c:pt idx="2471">
                  <c:v>0.31865061906518033</c:v>
                </c:pt>
                <c:pt idx="2472">
                  <c:v>0.31908113948538114</c:v>
                </c:pt>
                <c:pt idx="2473">
                  <c:v>0.319511659905582</c:v>
                </c:pt>
                <c:pt idx="2474">
                  <c:v>0.31994218032578292</c:v>
                </c:pt>
                <c:pt idx="2475">
                  <c:v>0.32037297032671025</c:v>
                </c:pt>
                <c:pt idx="2476">
                  <c:v>0.3208040299083641</c:v>
                </c:pt>
                <c:pt idx="2477">
                  <c:v>0.32123535907074446</c:v>
                </c:pt>
                <c:pt idx="2478">
                  <c:v>0.32166668823312478</c:v>
                </c:pt>
                <c:pt idx="2479">
                  <c:v>0.32209828697623161</c:v>
                </c:pt>
                <c:pt idx="2480">
                  <c:v>0.32253015530006496</c:v>
                </c:pt>
                <c:pt idx="2481">
                  <c:v>0.3229620236238982</c:v>
                </c:pt>
                <c:pt idx="2482">
                  <c:v>0.32339416152845801</c:v>
                </c:pt>
                <c:pt idx="2483">
                  <c:v>0.32382656901374429</c:v>
                </c:pt>
                <c:pt idx="2484">
                  <c:v>0.32425897649903063</c:v>
                </c:pt>
                <c:pt idx="2485">
                  <c:v>0.32469165356504331</c:v>
                </c:pt>
                <c:pt idx="2486">
                  <c:v>0.32512460021178258</c:v>
                </c:pt>
                <c:pt idx="2487">
                  <c:v>0.32555754685852184</c:v>
                </c:pt>
                <c:pt idx="2488">
                  <c:v>0.32599076308598762</c:v>
                </c:pt>
                <c:pt idx="2489">
                  <c:v>0.32642397931345335</c:v>
                </c:pt>
                <c:pt idx="2490">
                  <c:v>0.32685557805656018</c:v>
                </c:pt>
                <c:pt idx="2491">
                  <c:v>0.32728582889603458</c:v>
                </c:pt>
                <c:pt idx="2492">
                  <c:v>0.32771581015478246</c:v>
                </c:pt>
                <c:pt idx="2493">
                  <c:v>0.32815145260878659</c:v>
                </c:pt>
                <c:pt idx="2494">
                  <c:v>0.32858763422424375</c:v>
                </c:pt>
                <c:pt idx="2495">
                  <c:v>0.32902327667824782</c:v>
                </c:pt>
                <c:pt idx="2496">
                  <c:v>0.32945918871297847</c:v>
                </c:pt>
                <c:pt idx="2497">
                  <c:v>0.32989510074770911</c:v>
                </c:pt>
                <c:pt idx="2498">
                  <c:v>0.33033101278243976</c:v>
                </c:pt>
                <c:pt idx="2499">
                  <c:v>0.33076692481717035</c:v>
                </c:pt>
                <c:pt idx="2500">
                  <c:v>0.33120256727117448</c:v>
                </c:pt>
                <c:pt idx="2501">
                  <c:v>0.33164063595171706</c:v>
                </c:pt>
                <c:pt idx="2502">
                  <c:v>0.33207978295516549</c:v>
                </c:pt>
                <c:pt idx="2503">
                  <c:v>0.33251973870079343</c:v>
                </c:pt>
                <c:pt idx="2504">
                  <c:v>0.33296050318860082</c:v>
                </c:pt>
                <c:pt idx="2505">
                  <c:v>0.33340477222585257</c:v>
                </c:pt>
                <c:pt idx="2506">
                  <c:v>0.33385065874746322</c:v>
                </c:pt>
                <c:pt idx="2507">
                  <c:v>0.33429654526907393</c:v>
                </c:pt>
                <c:pt idx="2508">
                  <c:v>0.3347427013714111</c:v>
                </c:pt>
                <c:pt idx="2509">
                  <c:v>0.33518912705447468</c:v>
                </c:pt>
                <c:pt idx="2510">
                  <c:v>0.33563582231826483</c:v>
                </c:pt>
                <c:pt idx="2511">
                  <c:v>0.33608251758205498</c:v>
                </c:pt>
                <c:pt idx="2512">
                  <c:v>0.33652975200729807</c:v>
                </c:pt>
                <c:pt idx="2513">
                  <c:v>0.33697698643254115</c:v>
                </c:pt>
                <c:pt idx="2514">
                  <c:v>0.3374244904385108</c:v>
                </c:pt>
                <c:pt idx="2515">
                  <c:v>0.33787226402520687</c:v>
                </c:pt>
                <c:pt idx="2516">
                  <c:v>0.33832003761190294</c:v>
                </c:pt>
                <c:pt idx="2517">
                  <c:v>0.33876835036005198</c:v>
                </c:pt>
                <c:pt idx="2518">
                  <c:v>0.33921666310820109</c:v>
                </c:pt>
                <c:pt idx="2519">
                  <c:v>0.33966497585635014</c:v>
                </c:pt>
                <c:pt idx="2520">
                  <c:v>0.34011382776595217</c:v>
                </c:pt>
                <c:pt idx="2521">
                  <c:v>0.34056294925628067</c:v>
                </c:pt>
                <c:pt idx="2522">
                  <c:v>0.34101207074660922</c:v>
                </c:pt>
                <c:pt idx="2523">
                  <c:v>0.34146146181766424</c:v>
                </c:pt>
                <c:pt idx="2524">
                  <c:v>0.34191112246944572</c:v>
                </c:pt>
                <c:pt idx="2525">
                  <c:v>0.34236105270195372</c:v>
                </c:pt>
                <c:pt idx="2526">
                  <c:v>0.34281098293446166</c:v>
                </c:pt>
                <c:pt idx="2527">
                  <c:v>0.34326118274769613</c:v>
                </c:pt>
                <c:pt idx="2528">
                  <c:v>0.34371165214165711</c:v>
                </c:pt>
                <c:pt idx="2529">
                  <c:v>0.34416239111634456</c:v>
                </c:pt>
                <c:pt idx="2530">
                  <c:v>0.34461339967175852</c:v>
                </c:pt>
                <c:pt idx="2531">
                  <c:v>0.34506440822717244</c:v>
                </c:pt>
                <c:pt idx="2532">
                  <c:v>0.34551595594403933</c:v>
                </c:pt>
                <c:pt idx="2533">
                  <c:v>0.34596750366090628</c:v>
                </c:pt>
                <c:pt idx="2534">
                  <c:v>0.34641770347414069</c:v>
                </c:pt>
                <c:pt idx="2535">
                  <c:v>0.3468684424488282</c:v>
                </c:pt>
                <c:pt idx="2536">
                  <c:v>0.34731945100424216</c:v>
                </c:pt>
                <c:pt idx="2537">
                  <c:v>0.34777045955965602</c:v>
                </c:pt>
                <c:pt idx="2538">
                  <c:v>0.34822200727652297</c:v>
                </c:pt>
                <c:pt idx="2539">
                  <c:v>0.34867355499338992</c:v>
                </c:pt>
                <c:pt idx="2540">
                  <c:v>0.34912537229098328</c:v>
                </c:pt>
                <c:pt idx="2541">
                  <c:v>0.34957745916930316</c:v>
                </c:pt>
                <c:pt idx="2542">
                  <c:v>0.35002981562834956</c:v>
                </c:pt>
                <c:pt idx="2543">
                  <c:v>0.35048244166812242</c:v>
                </c:pt>
                <c:pt idx="2544">
                  <c:v>0.35093533728862175</c:v>
                </c:pt>
                <c:pt idx="2545">
                  <c:v>0.35138823290912108</c:v>
                </c:pt>
                <c:pt idx="2546">
                  <c:v>0.35184166769107345</c:v>
                </c:pt>
                <c:pt idx="2547">
                  <c:v>0.35229510247302576</c:v>
                </c:pt>
                <c:pt idx="2548">
                  <c:v>0.35274907641643105</c:v>
                </c:pt>
                <c:pt idx="2549">
                  <c:v>0.35320305035983635</c:v>
                </c:pt>
                <c:pt idx="2550">
                  <c:v>0.35366376382140385</c:v>
                </c:pt>
                <c:pt idx="2551">
                  <c:v>0.35412690350950971</c:v>
                </c:pt>
                <c:pt idx="2552">
                  <c:v>0.35459031277834208</c:v>
                </c:pt>
                <c:pt idx="2553">
                  <c:v>0.35505399162790091</c:v>
                </c:pt>
                <c:pt idx="2554">
                  <c:v>0.35551740089673328</c:v>
                </c:pt>
                <c:pt idx="2555">
                  <c:v>0.35598134932701869</c:v>
                </c:pt>
                <c:pt idx="2556">
                  <c:v>0.35644529775730405</c:v>
                </c:pt>
                <c:pt idx="2557">
                  <c:v>0.35690924618758935</c:v>
                </c:pt>
                <c:pt idx="2558">
                  <c:v>0.35737373377932768</c:v>
                </c:pt>
                <c:pt idx="2559">
                  <c:v>0.35783795179033956</c:v>
                </c:pt>
                <c:pt idx="2560">
                  <c:v>0.35830082189771895</c:v>
                </c:pt>
                <c:pt idx="2561">
                  <c:v>0.35876423116655132</c:v>
                </c:pt>
                <c:pt idx="2562">
                  <c:v>0.35922737085465717</c:v>
                </c:pt>
                <c:pt idx="2563">
                  <c:v>0.35969051054276308</c:v>
                </c:pt>
                <c:pt idx="2564">
                  <c:v>0.36015391981159545</c:v>
                </c:pt>
                <c:pt idx="2565">
                  <c:v>0.36062164237205158</c:v>
                </c:pt>
                <c:pt idx="2566">
                  <c:v>0.36109448696631102</c:v>
                </c:pt>
                <c:pt idx="2567">
                  <c:v>0.36156760114129693</c:v>
                </c:pt>
                <c:pt idx="2568">
                  <c:v>0.3620407153162829</c:v>
                </c:pt>
                <c:pt idx="2569">
                  <c:v>0.3625143686527218</c:v>
                </c:pt>
                <c:pt idx="2570">
                  <c:v>0.36298802198916069</c:v>
                </c:pt>
                <c:pt idx="2571">
                  <c:v>0.36346167532559959</c:v>
                </c:pt>
                <c:pt idx="2572">
                  <c:v>0.36393667656567091</c:v>
                </c:pt>
                <c:pt idx="2573">
                  <c:v>0.36441275612864826</c:v>
                </c:pt>
                <c:pt idx="2574">
                  <c:v>0.364889644433805</c:v>
                </c:pt>
                <c:pt idx="2575">
                  <c:v>0.36536680231968827</c:v>
                </c:pt>
                <c:pt idx="2576">
                  <c:v>0.3658444993670244</c:v>
                </c:pt>
                <c:pt idx="2577">
                  <c:v>0.36632273557581368</c:v>
                </c:pt>
                <c:pt idx="2578">
                  <c:v>0.36680124136532932</c:v>
                </c:pt>
                <c:pt idx="2579">
                  <c:v>0.367280286316298</c:v>
                </c:pt>
                <c:pt idx="2580">
                  <c:v>0.3677598704287196</c:v>
                </c:pt>
                <c:pt idx="2581">
                  <c:v>0.36823999370259425</c:v>
                </c:pt>
                <c:pt idx="2582">
                  <c:v>0.36872038655719536</c:v>
                </c:pt>
                <c:pt idx="2583">
                  <c:v>0.36920131857324939</c:v>
                </c:pt>
                <c:pt idx="2584">
                  <c:v>0.36968278975075641</c:v>
                </c:pt>
                <c:pt idx="2585">
                  <c:v>0.37016480008971647</c:v>
                </c:pt>
                <c:pt idx="2586">
                  <c:v>0.370647080009403</c:v>
                </c:pt>
                <c:pt idx="2587">
                  <c:v>0.37112989909054245</c:v>
                </c:pt>
                <c:pt idx="2588">
                  <c:v>0.37161325733313494</c:v>
                </c:pt>
                <c:pt idx="2589">
                  <c:v>0.37209688515645384</c:v>
                </c:pt>
                <c:pt idx="2590">
                  <c:v>0.37258105214122583</c:v>
                </c:pt>
                <c:pt idx="2591">
                  <c:v>0.3730657582874507</c:v>
                </c:pt>
                <c:pt idx="2592">
                  <c:v>0.37355100359512861</c:v>
                </c:pt>
                <c:pt idx="2593">
                  <c:v>0.37403651848353292</c:v>
                </c:pt>
                <c:pt idx="2594">
                  <c:v>0.37452284211411674</c:v>
                </c:pt>
                <c:pt idx="2595">
                  <c:v>0.37500916574470061</c:v>
                </c:pt>
                <c:pt idx="2596">
                  <c:v>0.37549629811746388</c:v>
                </c:pt>
                <c:pt idx="2597">
                  <c:v>0.37598370007095361</c:v>
                </c:pt>
                <c:pt idx="2598">
                  <c:v>0.37647164118589643</c:v>
                </c:pt>
                <c:pt idx="2599">
                  <c:v>0.37696012146229213</c:v>
                </c:pt>
                <c:pt idx="2600">
                  <c:v>0.37744914090014081</c:v>
                </c:pt>
                <c:pt idx="2601">
                  <c:v>0.37793842991871596</c:v>
                </c:pt>
                <c:pt idx="2602">
                  <c:v>0.3784282580987442</c:v>
                </c:pt>
                <c:pt idx="2603">
                  <c:v>0.37891862544022537</c:v>
                </c:pt>
                <c:pt idx="2604">
                  <c:v>0.37940926236243294</c:v>
                </c:pt>
                <c:pt idx="2605">
                  <c:v>0.37990043844609356</c:v>
                </c:pt>
                <c:pt idx="2606">
                  <c:v>0.38039215369120716</c:v>
                </c:pt>
                <c:pt idx="2607">
                  <c:v>0.38088440809777369</c:v>
                </c:pt>
                <c:pt idx="2608">
                  <c:v>0.38137693208506673</c:v>
                </c:pt>
                <c:pt idx="2609">
                  <c:v>0.38187026481453923</c:v>
                </c:pt>
                <c:pt idx="2610">
                  <c:v>0.38236386712473824</c:v>
                </c:pt>
                <c:pt idx="2611">
                  <c:v>0.38285773901566367</c:v>
                </c:pt>
                <c:pt idx="2612">
                  <c:v>0.38335915916693081</c:v>
                </c:pt>
                <c:pt idx="2613">
                  <c:v>0.38386731883636016</c:v>
                </c:pt>
                <c:pt idx="2614">
                  <c:v>0.38437655682869548</c:v>
                </c:pt>
                <c:pt idx="2615">
                  <c:v>0.38488633398248367</c:v>
                </c:pt>
                <c:pt idx="2616">
                  <c:v>0.38539718945917789</c:v>
                </c:pt>
                <c:pt idx="2617">
                  <c:v>0.38590885367805161</c:v>
                </c:pt>
                <c:pt idx="2618">
                  <c:v>0.38642132663910472</c:v>
                </c:pt>
                <c:pt idx="2619">
                  <c:v>0.38693460834233728</c:v>
                </c:pt>
                <c:pt idx="2620">
                  <c:v>0.3874486987877494</c:v>
                </c:pt>
                <c:pt idx="2621">
                  <c:v>0.38796359797534091</c:v>
                </c:pt>
                <c:pt idx="2622">
                  <c:v>0.38847930590511187</c:v>
                </c:pt>
                <c:pt idx="2623">
                  <c:v>0.38899609215778885</c:v>
                </c:pt>
                <c:pt idx="2624">
                  <c:v>0.38951341757191871</c:v>
                </c:pt>
                <c:pt idx="2625">
                  <c:v>0.39003182130895458</c:v>
                </c:pt>
                <c:pt idx="2626">
                  <c:v>0.39055076420744345</c:v>
                </c:pt>
                <c:pt idx="2627">
                  <c:v>0.39107078542883822</c:v>
                </c:pt>
                <c:pt idx="2628">
                  <c:v>0.3915916153924125</c:v>
                </c:pt>
                <c:pt idx="2629">
                  <c:v>0.39211325409816622</c:v>
                </c:pt>
                <c:pt idx="2630">
                  <c:v>0.39263570154609939</c:v>
                </c:pt>
                <c:pt idx="2631">
                  <c:v>0.39315895773621201</c:v>
                </c:pt>
                <c:pt idx="2632">
                  <c:v>0.3936832922492306</c:v>
                </c:pt>
                <c:pt idx="2633">
                  <c:v>0.39420627885861675</c:v>
                </c:pt>
                <c:pt idx="2634">
                  <c:v>0.39472117804620832</c:v>
                </c:pt>
                <c:pt idx="2635">
                  <c:v>0.39523688597597922</c:v>
                </c:pt>
                <c:pt idx="2636">
                  <c:v>0.39575340264792969</c:v>
                </c:pt>
                <c:pt idx="2637">
                  <c:v>0.3962707280620596</c:v>
                </c:pt>
                <c:pt idx="2638">
                  <c:v>0.39678886221836895</c:v>
                </c:pt>
                <c:pt idx="2639">
                  <c:v>0.39730780511685787</c:v>
                </c:pt>
                <c:pt idx="2640">
                  <c:v>0.39782782633825259</c:v>
                </c:pt>
                <c:pt idx="2641">
                  <c:v>0.39835350875490366</c:v>
                </c:pt>
                <c:pt idx="2642">
                  <c:v>0.39887973033300766</c:v>
                </c:pt>
                <c:pt idx="2643">
                  <c:v>0.3994056823303852</c:v>
                </c:pt>
                <c:pt idx="2644">
                  <c:v>0.39993217348921567</c:v>
                </c:pt>
                <c:pt idx="2645">
                  <c:v>0.40045893422877266</c:v>
                </c:pt>
                <c:pt idx="2646">
                  <c:v>0.40098569496832964</c:v>
                </c:pt>
                <c:pt idx="2647">
                  <c:v>0.40151272528861315</c:v>
                </c:pt>
                <c:pt idx="2648">
                  <c:v>0.40204002518962306</c:v>
                </c:pt>
                <c:pt idx="2649">
                  <c:v>0.4025675946713595</c:v>
                </c:pt>
                <c:pt idx="2650">
                  <c:v>0.40309516415309593</c:v>
                </c:pt>
                <c:pt idx="2651">
                  <c:v>0.40362327279628535</c:v>
                </c:pt>
                <c:pt idx="2652">
                  <c:v>0.40416459089507267</c:v>
                </c:pt>
                <c:pt idx="2653">
                  <c:v>0.4047215446759963</c:v>
                </c:pt>
                <c:pt idx="2654">
                  <c:v>0.40527930719909938</c:v>
                </c:pt>
                <c:pt idx="2655">
                  <c:v>0.40583760888365539</c:v>
                </c:pt>
                <c:pt idx="2656">
                  <c:v>0.40639698889111742</c:v>
                </c:pt>
                <c:pt idx="2657">
                  <c:v>0.40695690806003237</c:v>
                </c:pt>
                <c:pt idx="2658">
                  <c:v>0.40751763597112678</c:v>
                </c:pt>
                <c:pt idx="2659">
                  <c:v>0.40807944220512721</c:v>
                </c:pt>
                <c:pt idx="2660">
                  <c:v>0.40864178760058051</c:v>
                </c:pt>
                <c:pt idx="2661">
                  <c:v>0.4092046721574869</c:v>
                </c:pt>
                <c:pt idx="2662">
                  <c:v>0.40976863503729916</c:v>
                </c:pt>
                <c:pt idx="2663">
                  <c:v>0.41033340665929091</c:v>
                </c:pt>
                <c:pt idx="2664">
                  <c:v>0.41089871744273565</c:v>
                </c:pt>
                <c:pt idx="2665">
                  <c:v>0.41146510654908636</c:v>
                </c:pt>
                <c:pt idx="2666">
                  <c:v>0.41203203481688999</c:v>
                </c:pt>
                <c:pt idx="2667">
                  <c:v>0.41259977182687307</c:v>
                </c:pt>
                <c:pt idx="2668">
                  <c:v>0.41316831757903566</c:v>
                </c:pt>
                <c:pt idx="2669">
                  <c:v>0.41373767207337769</c:v>
                </c:pt>
                <c:pt idx="2670">
                  <c:v>0.41430783530989918</c:v>
                </c:pt>
                <c:pt idx="2671">
                  <c:v>0.4148785377078737</c:v>
                </c:pt>
                <c:pt idx="2672">
                  <c:v>0.41545004884802761</c:v>
                </c:pt>
                <c:pt idx="2673">
                  <c:v>0.41602263831108749</c:v>
                </c:pt>
                <c:pt idx="2674">
                  <c:v>0.41659603651632687</c:v>
                </c:pt>
                <c:pt idx="2675">
                  <c:v>0.41716970430229272</c:v>
                </c:pt>
                <c:pt idx="2676">
                  <c:v>0.41774445041116454</c:v>
                </c:pt>
                <c:pt idx="2677">
                  <c:v>0.4183200052622158</c:v>
                </c:pt>
                <c:pt idx="2678">
                  <c:v>0.41889636885544651</c:v>
                </c:pt>
                <c:pt idx="2679">
                  <c:v>0.41947354119085667</c:v>
                </c:pt>
                <c:pt idx="2680">
                  <c:v>0.42005125268771981</c:v>
                </c:pt>
                <c:pt idx="2681">
                  <c:v>0.42063004250748892</c:v>
                </c:pt>
                <c:pt idx="2682">
                  <c:v>0.42120937148871107</c:v>
                </c:pt>
                <c:pt idx="2683">
                  <c:v>0.42178950921211256</c:v>
                </c:pt>
                <c:pt idx="2684">
                  <c:v>0.42237045567769355</c:v>
                </c:pt>
                <c:pt idx="2685">
                  <c:v>0.42295221088545409</c:v>
                </c:pt>
                <c:pt idx="2686">
                  <c:v>0.42354340141864161</c:v>
                </c:pt>
                <c:pt idx="2687">
                  <c:v>0.42415427134486278</c:v>
                </c:pt>
                <c:pt idx="2688">
                  <c:v>0.42476379336745151</c:v>
                </c:pt>
                <c:pt idx="2689">
                  <c:v>0.42537169790568125</c:v>
                </c:pt>
                <c:pt idx="2690">
                  <c:v>0.4259782545402786</c:v>
                </c:pt>
                <c:pt idx="2691">
                  <c:v>0.42658346327124347</c:v>
                </c:pt>
                <c:pt idx="2692">
                  <c:v>0.4271870545178495</c:v>
                </c:pt>
                <c:pt idx="2693">
                  <c:v>0.42778929786082304</c:v>
                </c:pt>
                <c:pt idx="2694">
                  <c:v>0.42838992371943763</c:v>
                </c:pt>
                <c:pt idx="2695">
                  <c:v>0.42898920167441984</c:v>
                </c:pt>
                <c:pt idx="2696">
                  <c:v>0.42960195866572637</c:v>
                </c:pt>
                <c:pt idx="2697">
                  <c:v>0.4302203768522892</c:v>
                </c:pt>
                <c:pt idx="2698">
                  <c:v>0.43084445623410816</c:v>
                </c:pt>
                <c:pt idx="2699">
                  <c:v>0.43146934435810669</c:v>
                </c:pt>
                <c:pt idx="2700">
                  <c:v>0.43209558038573764</c:v>
                </c:pt>
                <c:pt idx="2701">
                  <c:v>0.43272316431700103</c:v>
                </c:pt>
                <c:pt idx="2702">
                  <c:v>0.43335182657117033</c:v>
                </c:pt>
                <c:pt idx="2703">
                  <c:v>0.43398183672897211</c:v>
                </c:pt>
                <c:pt idx="2704">
                  <c:v>0.43461292520967992</c:v>
                </c:pt>
                <c:pt idx="2705">
                  <c:v>0.43524536159402005</c:v>
                </c:pt>
                <c:pt idx="2706">
                  <c:v>0.43587294552528338</c:v>
                </c:pt>
                <c:pt idx="2707">
                  <c:v>0.43649163329257273</c:v>
                </c:pt>
                <c:pt idx="2708">
                  <c:v>0.43711112980204148</c:v>
                </c:pt>
                <c:pt idx="2709">
                  <c:v>0.4377311654729632</c:v>
                </c:pt>
                <c:pt idx="2710">
                  <c:v>0.43835174030533791</c:v>
                </c:pt>
                <c:pt idx="2711">
                  <c:v>0.4389728542991656</c:v>
                </c:pt>
                <c:pt idx="2712">
                  <c:v>0.43959477703517269</c:v>
                </c:pt>
                <c:pt idx="2713">
                  <c:v>0.44021723893263287</c:v>
                </c:pt>
                <c:pt idx="2714">
                  <c:v>0.44084050957227239</c:v>
                </c:pt>
                <c:pt idx="2715">
                  <c:v>0.441464319373365</c:v>
                </c:pt>
                <c:pt idx="2716">
                  <c:v>0.44208866833591054</c:v>
                </c:pt>
                <c:pt idx="2717">
                  <c:v>0.44271355645990906</c:v>
                </c:pt>
                <c:pt idx="2718">
                  <c:v>0.4433370966802751</c:v>
                </c:pt>
                <c:pt idx="2719">
                  <c:v>0.44395713235119683</c:v>
                </c:pt>
                <c:pt idx="2720">
                  <c:v>0.44457743760284502</c:v>
                </c:pt>
                <c:pt idx="2721">
                  <c:v>0.44519801243521973</c:v>
                </c:pt>
                <c:pt idx="2722">
                  <c:v>0.4458188568483209</c:v>
                </c:pt>
                <c:pt idx="2723">
                  <c:v>0.44644051000360158</c:v>
                </c:pt>
                <c:pt idx="2724">
                  <c:v>0.44706216315888225</c:v>
                </c:pt>
                <c:pt idx="2725">
                  <c:v>0.44768435547561586</c:v>
                </c:pt>
                <c:pt idx="2726">
                  <c:v>0.44830681737307598</c:v>
                </c:pt>
                <c:pt idx="2727">
                  <c:v>0.44892981843198909</c:v>
                </c:pt>
                <c:pt idx="2728">
                  <c:v>0.44955308907162872</c:v>
                </c:pt>
                <c:pt idx="2729">
                  <c:v>0.45017393348472989</c:v>
                </c:pt>
                <c:pt idx="2730">
                  <c:v>0.45080475238471113</c:v>
                </c:pt>
                <c:pt idx="2731">
                  <c:v>0.45144581535229888</c:v>
                </c:pt>
                <c:pt idx="2732">
                  <c:v>0.45208849580424554</c:v>
                </c:pt>
                <c:pt idx="2733">
                  <c:v>0.45273225457909821</c:v>
                </c:pt>
                <c:pt idx="2734">
                  <c:v>0.45337790041903625</c:v>
                </c:pt>
                <c:pt idx="2735">
                  <c:v>0.45403648613384573</c:v>
                </c:pt>
                <c:pt idx="2736">
                  <c:v>0.4547015417860909</c:v>
                </c:pt>
                <c:pt idx="2737">
                  <c:v>0.45537064114923342</c:v>
                </c:pt>
                <c:pt idx="2738">
                  <c:v>0.45604432338472622</c:v>
                </c:pt>
                <c:pt idx="2739">
                  <c:v>0.45672204933111626</c:v>
                </c:pt>
                <c:pt idx="2740">
                  <c:v>0.45740435814985669</c:v>
                </c:pt>
                <c:pt idx="2741">
                  <c:v>0.45808424074205867</c:v>
                </c:pt>
                <c:pt idx="2742">
                  <c:v>0.45876493207644015</c:v>
                </c:pt>
                <c:pt idx="2743">
                  <c:v>0.4594477800566335</c:v>
                </c:pt>
                <c:pt idx="2744">
                  <c:v>0.46012442768011763</c:v>
                </c:pt>
                <c:pt idx="2745">
                  <c:v>0.46080269278796071</c:v>
                </c:pt>
                <c:pt idx="2746">
                  <c:v>0.46148311454161567</c:v>
                </c:pt>
                <c:pt idx="2747">
                  <c:v>0.46216515377962963</c:v>
                </c:pt>
                <c:pt idx="2748">
                  <c:v>0.46288250809281339</c:v>
                </c:pt>
                <c:pt idx="2749">
                  <c:v>0.4636039061168945</c:v>
                </c:pt>
                <c:pt idx="2750">
                  <c:v>0.46433446988567617</c:v>
                </c:pt>
                <c:pt idx="2751">
                  <c:v>0.46507015568826116</c:v>
                </c:pt>
                <c:pt idx="2752">
                  <c:v>0.46580799813665796</c:v>
                </c:pt>
                <c:pt idx="2753">
                  <c:v>0.46655311926467002</c:v>
                </c:pt>
                <c:pt idx="2754">
                  <c:v>0.46730578865302375</c:v>
                </c:pt>
                <c:pt idx="2755">
                  <c:v>0.46806142342936874</c:v>
                </c:pt>
                <c:pt idx="2756">
                  <c:v>0.46882164107806407</c:v>
                </c:pt>
                <c:pt idx="2757">
                  <c:v>0.46959264195581896</c:v>
                </c:pt>
                <c:pt idx="2758">
                  <c:v>0.47037011277100949</c:v>
                </c:pt>
                <c:pt idx="2759">
                  <c:v>0.47114731400547355</c:v>
                </c:pt>
                <c:pt idx="2760">
                  <c:v>0.47193179391955276</c:v>
                </c:pt>
                <c:pt idx="2761">
                  <c:v>0.47272247419034125</c:v>
                </c:pt>
                <c:pt idx="2762">
                  <c:v>0.47351908523711239</c:v>
                </c:pt>
                <c:pt idx="2763">
                  <c:v>0.47432189664059277</c:v>
                </c:pt>
                <c:pt idx="2764">
                  <c:v>0.4751354912731327</c:v>
                </c:pt>
                <c:pt idx="2765">
                  <c:v>0.47594585093695474</c:v>
                </c:pt>
                <c:pt idx="2766">
                  <c:v>0.47675863682731517</c:v>
                </c:pt>
                <c:pt idx="2767">
                  <c:v>0.47757384894421406</c:v>
                </c:pt>
                <c:pt idx="2768">
                  <c:v>0.47839013938401881</c:v>
                </c:pt>
                <c:pt idx="2769">
                  <c:v>0.47921829137578908</c:v>
                </c:pt>
                <c:pt idx="2770">
                  <c:v>0.48004779127119174</c:v>
                </c:pt>
                <c:pt idx="2771">
                  <c:v>0.48087675200514146</c:v>
                </c:pt>
                <c:pt idx="2772">
                  <c:v>0.48170220818964676</c:v>
                </c:pt>
                <c:pt idx="2773">
                  <c:v>0.48252820353560516</c:v>
                </c:pt>
                <c:pt idx="2774">
                  <c:v>0.4833606688189992</c:v>
                </c:pt>
                <c:pt idx="2775">
                  <c:v>0.48419556032893163</c:v>
                </c:pt>
                <c:pt idx="2776">
                  <c:v>0.48502613854724025</c:v>
                </c:pt>
                <c:pt idx="2777">
                  <c:v>0.48585779508845484</c:v>
                </c:pt>
                <c:pt idx="2778">
                  <c:v>0.48668864288748992</c:v>
                </c:pt>
                <c:pt idx="2779">
                  <c:v>0.48751652529853368</c:v>
                </c:pt>
                <c:pt idx="2780">
                  <c:v>0.48834252064449202</c:v>
                </c:pt>
                <c:pt idx="2781">
                  <c:v>0.48916905515190329</c:v>
                </c:pt>
                <c:pt idx="2782">
                  <c:v>0.48999316343277627</c:v>
                </c:pt>
                <c:pt idx="2783">
                  <c:v>0.49080891471112809</c:v>
                </c:pt>
                <c:pt idx="2784">
                  <c:v>0.49162143102076206</c:v>
                </c:pt>
                <c:pt idx="2785">
                  <c:v>0.49242585990860133</c:v>
                </c:pt>
                <c:pt idx="2786">
                  <c:v>0.49322651466626982</c:v>
                </c:pt>
                <c:pt idx="2787">
                  <c:v>0.4940349872650065</c:v>
                </c:pt>
                <c:pt idx="2788">
                  <c:v>0.49483429411904251</c:v>
                </c:pt>
                <c:pt idx="2789">
                  <c:v>0.49562039151748072</c:v>
                </c:pt>
                <c:pt idx="2790">
                  <c:v>0.49641295885335457</c:v>
                </c:pt>
                <c:pt idx="2791">
                  <c:v>0.49719878667106621</c:v>
                </c:pt>
                <c:pt idx="2792">
                  <c:v>0.4979821882622395</c:v>
                </c:pt>
                <c:pt idx="2793">
                  <c:v>0.49876262446542141</c:v>
                </c:pt>
                <c:pt idx="2794">
                  <c:v>0.49953416450462923</c:v>
                </c:pt>
                <c:pt idx="2795">
                  <c:v>0.50030058251003384</c:v>
                </c:pt>
                <c:pt idx="2796">
                  <c:v>0.50105459980201994</c:v>
                </c:pt>
                <c:pt idx="2797">
                  <c:v>0.50180726919037366</c:v>
                </c:pt>
                <c:pt idx="2798">
                  <c:v>0.50256721725834241</c:v>
                </c:pt>
                <c:pt idx="2799">
                  <c:v>0.50333552232883239</c:v>
                </c:pt>
                <c:pt idx="2800">
                  <c:v>0.50409762704261318</c:v>
                </c:pt>
                <c:pt idx="2801">
                  <c:v>0.5048567663684026</c:v>
                </c:pt>
                <c:pt idx="2802">
                  <c:v>0.50561267072547411</c:v>
                </c:pt>
                <c:pt idx="2803">
                  <c:v>0.50635563520767424</c:v>
                </c:pt>
                <c:pt idx="2804">
                  <c:v>0.50709886927060077</c:v>
                </c:pt>
                <c:pt idx="2805">
                  <c:v>0.50786097398438157</c:v>
                </c:pt>
                <c:pt idx="2806">
                  <c:v>0.50862173079452988</c:v>
                </c:pt>
                <c:pt idx="2807">
                  <c:v>0.50938302676613112</c:v>
                </c:pt>
                <c:pt idx="2808">
                  <c:v>0.51015375806315955</c:v>
                </c:pt>
                <c:pt idx="2809">
                  <c:v>0.5109350030085209</c:v>
                </c:pt>
                <c:pt idx="2810">
                  <c:v>0.51171031717789961</c:v>
                </c:pt>
                <c:pt idx="2811">
                  <c:v>0.51249291002689334</c:v>
                </c:pt>
                <c:pt idx="2812">
                  <c:v>0.51329518226892079</c:v>
                </c:pt>
                <c:pt idx="2813">
                  <c:v>0.51410230696402492</c:v>
                </c:pt>
                <c:pt idx="2814">
                  <c:v>0.5149132057893</c:v>
                </c:pt>
                <c:pt idx="2815">
                  <c:v>0.51575106268722382</c:v>
                </c:pt>
                <c:pt idx="2816">
                  <c:v>0.51660347694437792</c:v>
                </c:pt>
                <c:pt idx="2817">
                  <c:v>0.51748231011272783</c:v>
                </c:pt>
                <c:pt idx="2818">
                  <c:v>0.51835979537744536</c:v>
                </c:pt>
                <c:pt idx="2819">
                  <c:v>0.51923970686870125</c:v>
                </c:pt>
                <c:pt idx="2820">
                  <c:v>0.52012689703957227</c:v>
                </c:pt>
                <c:pt idx="2821">
                  <c:v>0.52103727115292131</c:v>
                </c:pt>
                <c:pt idx="2822">
                  <c:v>0.52199212608614065</c:v>
                </c:pt>
                <c:pt idx="2823">
                  <c:v>0.5229647733473084</c:v>
                </c:pt>
                <c:pt idx="2824">
                  <c:v>0.52394200348082631</c:v>
                </c:pt>
                <c:pt idx="2825">
                  <c:v>0.52492408606742103</c:v>
                </c:pt>
                <c:pt idx="2826">
                  <c:v>0.52592827427358779</c:v>
                </c:pt>
                <c:pt idx="2827">
                  <c:v>0.52697613455744552</c:v>
                </c:pt>
                <c:pt idx="2828">
                  <c:v>0.52804286549215729</c:v>
                </c:pt>
                <c:pt idx="2829">
                  <c:v>0.5291214579788347</c:v>
                </c:pt>
                <c:pt idx="2830">
                  <c:v>0.53020921621021255</c:v>
                </c:pt>
                <c:pt idx="2831">
                  <c:v>0.53131530593099163</c:v>
                </c:pt>
                <c:pt idx="2832">
                  <c:v>0.53245212785459028</c:v>
                </c:pt>
                <c:pt idx="2833">
                  <c:v>0.53360674210613712</c:v>
                </c:pt>
                <c:pt idx="2834">
                  <c:v>0.53478076616999115</c:v>
                </c:pt>
                <c:pt idx="2835">
                  <c:v>0.53596907801234894</c:v>
                </c:pt>
                <c:pt idx="2836">
                  <c:v>0.53716601643795436</c:v>
                </c:pt>
                <c:pt idx="2837">
                  <c:v>0.53840150490744754</c:v>
                </c:pt>
                <c:pt idx="2838">
                  <c:v>0.53964238499147044</c:v>
                </c:pt>
                <c:pt idx="2839">
                  <c:v>0.54088946543220251</c:v>
                </c:pt>
                <c:pt idx="2840">
                  <c:v>0.54214867700562663</c:v>
                </c:pt>
                <c:pt idx="2841">
                  <c:v>0.54342783755281088</c:v>
                </c:pt>
                <c:pt idx="2842">
                  <c:v>0.54471212013379822</c:v>
                </c:pt>
                <c:pt idx="2843">
                  <c:v>0.54600368139440092</c:v>
                </c:pt>
                <c:pt idx="2844">
                  <c:v>0.54730225175389213</c:v>
                </c:pt>
                <c:pt idx="2845">
                  <c:v>0.54862535395949386</c:v>
                </c:pt>
                <c:pt idx="2846">
                  <c:v>0.5499506128109074</c:v>
                </c:pt>
                <c:pt idx="2847">
                  <c:v>0.5512731758550562</c:v>
                </c:pt>
                <c:pt idx="2848">
                  <c:v>0.55257255495672697</c:v>
                </c:pt>
                <c:pt idx="2849">
                  <c:v>0.55387274280057719</c:v>
                </c:pt>
                <c:pt idx="2850">
                  <c:v>0.5551680781913505</c:v>
                </c:pt>
                <c:pt idx="2851">
                  <c:v>0.55646260483994459</c:v>
                </c:pt>
                <c:pt idx="2852">
                  <c:v>0.55775497484272663</c:v>
                </c:pt>
                <c:pt idx="2853">
                  <c:v>0.55906136304328602</c:v>
                </c:pt>
                <c:pt idx="2854">
                  <c:v>0.56032327042397501</c:v>
                </c:pt>
                <c:pt idx="2855">
                  <c:v>0.56157304667197194</c:v>
                </c:pt>
                <c:pt idx="2856">
                  <c:v>0.56281096136800357</c:v>
                </c:pt>
                <c:pt idx="2857">
                  <c:v>0.56403971031933453</c:v>
                </c:pt>
                <c:pt idx="2858">
                  <c:v>0.5652539019114351</c:v>
                </c:pt>
                <c:pt idx="2859">
                  <c:v>0.5664503011755877</c:v>
                </c:pt>
                <c:pt idx="2860">
                  <c:v>0.56759224513298956</c:v>
                </c:pt>
                <c:pt idx="2861">
                  <c:v>0.56871343137445185</c:v>
                </c:pt>
                <c:pt idx="2862">
                  <c:v>0.56981952109523104</c:v>
                </c:pt>
                <c:pt idx="2863">
                  <c:v>0.57091482758695056</c:v>
                </c:pt>
                <c:pt idx="2864">
                  <c:v>0.57200042917251648</c:v>
                </c:pt>
                <c:pt idx="2865">
                  <c:v>0.57300596528231562</c:v>
                </c:pt>
                <c:pt idx="2866">
                  <c:v>0.57398427373873961</c:v>
                </c:pt>
                <c:pt idx="2867">
                  <c:v>0.57495746016136018</c:v>
                </c:pt>
                <c:pt idx="2868">
                  <c:v>0.57591555006329753</c:v>
                </c:pt>
                <c:pt idx="2869">
                  <c:v>0.57682241962720227</c:v>
                </c:pt>
                <c:pt idx="2870">
                  <c:v>0.57772416715730357</c:v>
                </c:pt>
                <c:pt idx="2871">
                  <c:v>0.57857846847954308</c:v>
                </c:pt>
                <c:pt idx="2872">
                  <c:v>0.5793769665913997</c:v>
                </c:pt>
                <c:pt idx="2873">
                  <c:v>0.58016441189347034</c:v>
                </c:pt>
                <c:pt idx="2874">
                  <c:v>0.58094457851592574</c:v>
                </c:pt>
                <c:pt idx="2875">
                  <c:v>0.58171530981295416</c:v>
                </c:pt>
                <c:pt idx="2876">
                  <c:v>0.58248442362562358</c:v>
                </c:pt>
                <c:pt idx="2877">
                  <c:v>0.58322550104273829</c:v>
                </c:pt>
                <c:pt idx="2878">
                  <c:v>0.58396684804057941</c:v>
                </c:pt>
                <c:pt idx="2879">
                  <c:v>0.58470226426243788</c:v>
                </c:pt>
                <c:pt idx="2880">
                  <c:v>0.58541476612254484</c:v>
                </c:pt>
                <c:pt idx="2881">
                  <c:v>0.58611783265722495</c:v>
                </c:pt>
                <c:pt idx="2882">
                  <c:v>0.58681955128827235</c:v>
                </c:pt>
                <c:pt idx="2883">
                  <c:v>0.58752773985675555</c:v>
                </c:pt>
                <c:pt idx="2884">
                  <c:v>0.58827474804985302</c:v>
                </c:pt>
                <c:pt idx="2885">
                  <c:v>0.58902984366474509</c:v>
                </c:pt>
                <c:pt idx="2886">
                  <c:v>0.58979329628215826</c:v>
                </c:pt>
                <c:pt idx="2887">
                  <c:v>0.5906494846694833</c:v>
                </c:pt>
                <c:pt idx="2888">
                  <c:v>0.59154179687415753</c:v>
                </c:pt>
                <c:pt idx="2889">
                  <c:v>0.59243006536793463</c:v>
                </c:pt>
                <c:pt idx="2890">
                  <c:v>0.59332507337987372</c:v>
                </c:pt>
                <c:pt idx="2891">
                  <c:v>0.5942885548963408</c:v>
                </c:pt>
                <c:pt idx="2892">
                  <c:v>0.59530217842793454</c:v>
                </c:pt>
                <c:pt idx="2893">
                  <c:v>0.59638616252914167</c:v>
                </c:pt>
                <c:pt idx="2894">
                  <c:v>0.59760224118632777</c:v>
                </c:pt>
                <c:pt idx="2895">
                  <c:v>0.59887007934299941</c:v>
                </c:pt>
                <c:pt idx="2896">
                  <c:v>0.60022148752488236</c:v>
                </c:pt>
                <c:pt idx="2897">
                  <c:v>0.6015780177405684</c:v>
                </c:pt>
                <c:pt idx="2898">
                  <c:v>0.60297875919539856</c:v>
                </c:pt>
                <c:pt idx="2899">
                  <c:v>0.60450728191458392</c:v>
                </c:pt>
                <c:pt idx="2900">
                  <c:v>0.60617032541628657</c:v>
                </c:pt>
                <c:pt idx="2901">
                  <c:v>0.60785493537610824</c:v>
                </c:pt>
                <c:pt idx="2902">
                  <c:v>0.60959346148122739</c:v>
                </c:pt>
                <c:pt idx="2903">
                  <c:v>0.61153336438903294</c:v>
                </c:pt>
                <c:pt idx="2904">
                  <c:v>0.61353149673375984</c:v>
                </c:pt>
                <c:pt idx="2905">
                  <c:v>0.61558273648160478</c:v>
                </c:pt>
                <c:pt idx="2906">
                  <c:v>0.6176795353722262</c:v>
                </c:pt>
                <c:pt idx="2907">
                  <c:v>0.61982431963216245</c:v>
                </c:pt>
                <c:pt idx="2908">
                  <c:v>0.62212465197128208</c:v>
                </c:pt>
                <c:pt idx="2909">
                  <c:v>0.62458727190774732</c:v>
                </c:pt>
                <c:pt idx="2910">
                  <c:v>0.62710758211968098</c:v>
                </c:pt>
                <c:pt idx="2911">
                  <c:v>0.62965754621152814</c:v>
                </c:pt>
                <c:pt idx="2912">
                  <c:v>0.63231561217469689</c:v>
                </c:pt>
                <c:pt idx="2913">
                  <c:v>0.6351529493209801</c:v>
                </c:pt>
                <c:pt idx="2914">
                  <c:v>0.63805956871397052</c:v>
                </c:pt>
                <c:pt idx="2915">
                  <c:v>0.64099772905196006</c:v>
                </c:pt>
                <c:pt idx="2916">
                  <c:v>0.64400894576682777</c:v>
                </c:pt>
                <c:pt idx="2917">
                  <c:v>0.64718784169357091</c:v>
                </c:pt>
                <c:pt idx="2918">
                  <c:v>0.65047079578073819</c:v>
                </c:pt>
                <c:pt idx="2919">
                  <c:v>0.65378151668273365</c:v>
                </c:pt>
                <c:pt idx="2920">
                  <c:v>0.65712243062609577</c:v>
                </c:pt>
                <c:pt idx="2921">
                  <c:v>0.6605897779301807</c:v>
                </c:pt>
                <c:pt idx="2922">
                  <c:v>0.66417924530336458</c:v>
                </c:pt>
                <c:pt idx="2923">
                  <c:v>0.6678905631649209</c:v>
                </c:pt>
                <c:pt idx="2924">
                  <c:v>0.67163072616421127</c:v>
                </c:pt>
                <c:pt idx="2925">
                  <c:v>0.67544771967055073</c:v>
                </c:pt>
                <c:pt idx="2926">
                  <c:v>0.6794008514437665</c:v>
                </c:pt>
                <c:pt idx="2927">
                  <c:v>0.68340196858629709</c:v>
                </c:pt>
                <c:pt idx="2928">
                  <c:v>0.68750903095433735</c:v>
                </c:pt>
                <c:pt idx="2929">
                  <c:v>0.69166353953023929</c:v>
                </c:pt>
                <c:pt idx="2930">
                  <c:v>0.69589406987101099</c:v>
                </c:pt>
                <c:pt idx="2931">
                  <c:v>0.70022838879148031</c:v>
                </c:pt>
                <c:pt idx="2932">
                  <c:v>0.70468968023412548</c:v>
                </c:pt>
                <c:pt idx="2933">
                  <c:v>0.70925422109501535</c:v>
                </c:pt>
                <c:pt idx="2934">
                  <c:v>0.71385380745034865</c:v>
                </c:pt>
                <c:pt idx="2935">
                  <c:v>0.71848628265431336</c:v>
                </c:pt>
                <c:pt idx="2936">
                  <c:v>0.72322335518015535</c:v>
                </c:pt>
                <c:pt idx="2937">
                  <c:v>0.72807877364492546</c:v>
                </c:pt>
                <c:pt idx="2938">
                  <c:v>0.73300697890584721</c:v>
                </c:pt>
                <c:pt idx="2939">
                  <c:v>0.73796052475505891</c:v>
                </c:pt>
                <c:pt idx="2940">
                  <c:v>0.74310304669353844</c:v>
                </c:pt>
                <c:pt idx="2941">
                  <c:v>0.74827495293120516</c:v>
                </c:pt>
                <c:pt idx="2942">
                  <c:v>0.75349430537673368</c:v>
                </c:pt>
                <c:pt idx="2943">
                  <c:v>0.7587597561264916</c:v>
                </c:pt>
                <c:pt idx="2944">
                  <c:v>0.76411982971124659</c:v>
                </c:pt>
                <c:pt idx="2945">
                  <c:v>0.7696586353176631</c:v>
                </c:pt>
                <c:pt idx="2946">
                  <c:v>0.77522628606181376</c:v>
                </c:pt>
                <c:pt idx="2947">
                  <c:v>0.78085755785741551</c:v>
                </c:pt>
                <c:pt idx="2948">
                  <c:v>0.78653142340780224</c:v>
                </c:pt>
                <c:pt idx="2949">
                  <c:v>0.79235760206865469</c:v>
                </c:pt>
                <c:pt idx="2950">
                  <c:v>0.79825441087984672</c:v>
                </c:pt>
                <c:pt idx="2951">
                  <c:v>0.8041304619750993</c:v>
                </c:pt>
                <c:pt idx="2952">
                  <c:v>0.81015154750120222</c:v>
                </c:pt>
                <c:pt idx="2953">
                  <c:v>0.81628639609388309</c:v>
                </c:pt>
                <c:pt idx="2954">
                  <c:v>0.82245548143882785</c:v>
                </c:pt>
                <c:pt idx="2955">
                  <c:v>0.82866042102039539</c:v>
                </c:pt>
                <c:pt idx="2956">
                  <c:v>0.83490471938803024</c:v>
                </c:pt>
                <c:pt idx="2957">
                  <c:v>0.84127545111638768</c:v>
                </c:pt>
                <c:pt idx="2958">
                  <c:v>0.847694707375513</c:v>
                </c:pt>
                <c:pt idx="2959">
                  <c:v>0.85412986889750109</c:v>
                </c:pt>
                <c:pt idx="2960">
                  <c:v>0.86062299027568401</c:v>
                </c:pt>
                <c:pt idx="2961">
                  <c:v>0.86719995125980465</c:v>
                </c:pt>
                <c:pt idx="2962">
                  <c:v>0.87380467905875359</c:v>
                </c:pt>
                <c:pt idx="2963">
                  <c:v>0.8803519861629604</c:v>
                </c:pt>
                <c:pt idx="2964">
                  <c:v>0.88711118371818676</c:v>
                </c:pt>
                <c:pt idx="2965">
                  <c:v>0.89368922302521325</c:v>
                </c:pt>
                <c:pt idx="2966">
                  <c:v>0.90027912388420539</c:v>
                </c:pt>
                <c:pt idx="2967">
                  <c:v>0.90699734516900554</c:v>
                </c:pt>
                <c:pt idx="2968">
                  <c:v>0.91372041890688238</c:v>
                </c:pt>
                <c:pt idx="2969">
                  <c:v>0.9205017220816808</c:v>
                </c:pt>
                <c:pt idx="2970">
                  <c:v>0.92725822382964218</c:v>
                </c:pt>
                <c:pt idx="2971">
                  <c:v>0.9336742451200496</c:v>
                </c:pt>
                <c:pt idx="2972">
                  <c:v>0.94009242305626906</c:v>
                </c:pt>
                <c:pt idx="2973">
                  <c:v>0.94645102365193456</c:v>
                </c:pt>
                <c:pt idx="2974">
                  <c:v>0.95275004690704634</c:v>
                </c:pt>
                <c:pt idx="2975">
                  <c:v>0.95903100825348353</c:v>
                </c:pt>
                <c:pt idx="2976">
                  <c:v>0.96488387540625808</c:v>
                </c:pt>
                <c:pt idx="2977">
                  <c:v>0.97042079394758918</c:v>
                </c:pt>
                <c:pt idx="2978">
                  <c:v>0.97589840472909295</c:v>
                </c:pt>
                <c:pt idx="2979">
                  <c:v>0.9807627193578371</c:v>
                </c:pt>
                <c:pt idx="2980">
                  <c:v>0.98528466646394197</c:v>
                </c:pt>
                <c:pt idx="2981">
                  <c:v>0.98913131385019504</c:v>
                </c:pt>
                <c:pt idx="2982">
                  <c:v>0.99254771039697376</c:v>
                </c:pt>
                <c:pt idx="2983">
                  <c:v>0.99528368519009747</c:v>
                </c:pt>
                <c:pt idx="2984">
                  <c:v>0.99783580592775667</c:v>
                </c:pt>
                <c:pt idx="2985">
                  <c:v>0.99924059109348407</c:v>
                </c:pt>
                <c:pt idx="2986">
                  <c:v>1</c:v>
                </c:pt>
                <c:pt idx="2987">
                  <c:v>0.99813611885706399</c:v>
                </c:pt>
                <c:pt idx="2988">
                  <c:v>0.99534622791864258</c:v>
                </c:pt>
                <c:pt idx="2989">
                  <c:v>0.99133486670850557</c:v>
                </c:pt>
                <c:pt idx="2990">
                  <c:v>0.98651934619125559</c:v>
                </c:pt>
                <c:pt idx="2991">
                  <c:v>0.98012138680952288</c:v>
                </c:pt>
                <c:pt idx="2992">
                  <c:v>0.97000671795170412</c:v>
                </c:pt>
                <c:pt idx="2993">
                  <c:v>0.9598354371413228</c:v>
                </c:pt>
                <c:pt idx="2994">
                  <c:v>0.94656074300761506</c:v>
                </c:pt>
                <c:pt idx="2995">
                  <c:v>0.9308711447260305</c:v>
                </c:pt>
                <c:pt idx="2996">
                  <c:v>0.9103946014842037</c:v>
                </c:pt>
                <c:pt idx="2997">
                  <c:v>0.88921741793423514</c:v>
                </c:pt>
                <c:pt idx="2998">
                  <c:v>0.86694223208528243</c:v>
                </c:pt>
                <c:pt idx="2999">
                  <c:v>0.84339974724111078</c:v>
                </c:pt>
                <c:pt idx="3000">
                  <c:v>0.81894338373414588</c:v>
                </c:pt>
                <c:pt idx="3001">
                  <c:v>0.79033412913563794</c:v>
                </c:pt>
                <c:pt idx="3002">
                  <c:v>0.76014944477153568</c:v>
                </c:pt>
                <c:pt idx="3003">
                  <c:v>0.72839256561055721</c:v>
                </c:pt>
                <c:pt idx="3004">
                  <c:v>0.6942172777522575</c:v>
                </c:pt>
                <c:pt idx="3005">
                  <c:v>0.65973278080067632</c:v>
                </c:pt>
                <c:pt idx="3006">
                  <c:v>0.62533401052011828</c:v>
                </c:pt>
                <c:pt idx="3007">
                  <c:v>0.59080745897520504</c:v>
                </c:pt>
                <c:pt idx="3008">
                  <c:v>0.55450922289581461</c:v>
                </c:pt>
                <c:pt idx="3009">
                  <c:v>0.51889221731225854</c:v>
                </c:pt>
                <c:pt idx="3010">
                  <c:v>0.48213380693275365</c:v>
                </c:pt>
                <c:pt idx="3011">
                  <c:v>0.44502682867390003</c:v>
                </c:pt>
                <c:pt idx="3012">
                  <c:v>0.408763638088953</c:v>
                </c:pt>
                <c:pt idx="3013">
                  <c:v>0.37282879682886799</c:v>
                </c:pt>
                <c:pt idx="3014">
                  <c:v>0.33771563762311751</c:v>
                </c:pt>
                <c:pt idx="3015">
                  <c:v>0.3029068350575716</c:v>
                </c:pt>
                <c:pt idx="3016">
                  <c:v>0.26872699128499428</c:v>
                </c:pt>
                <c:pt idx="3017">
                  <c:v>0.23471919393206134</c:v>
                </c:pt>
                <c:pt idx="3018">
                  <c:v>0.20459659400926924</c:v>
                </c:pt>
                <c:pt idx="3019">
                  <c:v>0.17590217885926376</c:v>
                </c:pt>
                <c:pt idx="3020">
                  <c:v>0.14830147967469154</c:v>
                </c:pt>
                <c:pt idx="3021">
                  <c:v>0.12276544535814339</c:v>
                </c:pt>
                <c:pt idx="3022">
                  <c:v>9.9244095642928465E-2</c:v>
                </c:pt>
                <c:pt idx="3023">
                  <c:v>7.7830597628120932E-2</c:v>
                </c:pt>
                <c:pt idx="3024">
                  <c:v>5.8528617611601025E-2</c:v>
                </c:pt>
                <c:pt idx="3025">
                  <c:v>4.651599260701815E-2</c:v>
                </c:pt>
                <c:pt idx="3026">
                  <c:v>3.7072013638628117E-2</c:v>
                </c:pt>
                <c:pt idx="3027">
                  <c:v>2.8833168349928721E-2</c:v>
                </c:pt>
                <c:pt idx="3028">
                  <c:v>2.2522057095041223E-2</c:v>
                </c:pt>
                <c:pt idx="3029">
                  <c:v>1.6698843822180238E-2</c:v>
                </c:pt>
                <c:pt idx="3030">
                  <c:v>1.2004823338358318E-2</c:v>
                </c:pt>
                <c:pt idx="3031">
                  <c:v>8.3663596681353425E-3</c:v>
                </c:pt>
                <c:pt idx="3032">
                  <c:v>5.7630913792396966E-3</c:v>
                </c:pt>
                <c:pt idx="3033">
                  <c:v>4.7404045436213963E-3</c:v>
                </c:pt>
                <c:pt idx="3034">
                  <c:v>3.9268153026960229E-3</c:v>
                </c:pt>
                <c:pt idx="3035">
                  <c:v>3.2122484542241141E-3</c:v>
                </c:pt>
                <c:pt idx="3036">
                  <c:v>2.5311759326953976E-3</c:v>
                </c:pt>
                <c:pt idx="3037">
                  <c:v>2.2506572378111767E-3</c:v>
                </c:pt>
                <c:pt idx="3038">
                  <c:v>2.0618019207087599E-3</c:v>
                </c:pt>
                <c:pt idx="3039">
                  <c:v>1.9646053985157962E-3</c:v>
                </c:pt>
                <c:pt idx="3040">
                  <c:v>1.8369931612761303E-3</c:v>
                </c:pt>
                <c:pt idx="3041">
                  <c:v>1.2431367442843496E-3</c:v>
                </c:pt>
                <c:pt idx="3042">
                  <c:v>8.6367329619589238E-4</c:v>
                </c:pt>
                <c:pt idx="3043">
                  <c:v>6.9860308659148605E-4</c:v>
                </c:pt>
                <c:pt idx="3044">
                  <c:v>4.7407954356748033E-4</c:v>
                </c:pt>
                <c:pt idx="3045">
                  <c:v>2.5332525130315325E-4</c:v>
                </c:pt>
                <c:pt idx="3046">
                  <c:v>8.4600901909278527E-5</c:v>
                </c:pt>
                <c:pt idx="3047">
                  <c:v>-3.2091078387605321E-5</c:v>
                </c:pt>
                <c:pt idx="3048">
                  <c:v>-9.6752307071857279E-5</c:v>
                </c:pt>
                <c:pt idx="3049">
                  <c:v>-1.0448326227185383E-4</c:v>
                </c:pt>
                <c:pt idx="3050">
                  <c:v>-9.6713891818332772E-5</c:v>
                </c:pt>
                <c:pt idx="3051">
                  <c:v>-9.7903281983596549E-5</c:v>
                </c:pt>
                <c:pt idx="3052">
                  <c:v>-1.0805151364186308E-4</c:v>
                </c:pt>
                <c:pt idx="3053">
                  <c:v>-1.4350782215435975E-4</c:v>
                </c:pt>
                <c:pt idx="3054">
                  <c:v>-1.4115187531136574E-4</c:v>
                </c:pt>
                <c:pt idx="3055">
                  <c:v>-1.1570148679162271E-4</c:v>
                </c:pt>
                <c:pt idx="3056">
                  <c:v>-6.7843656118512E-5</c:v>
                </c:pt>
                <c:pt idx="3057">
                  <c:v>-1.0709088968109679E-5</c:v>
                </c:pt>
                <c:pt idx="3058">
                  <c:v>-3.743664852927539E-6</c:v>
                </c:pt>
                <c:pt idx="3059">
                  <c:v>2.438041183308424E-6</c:v>
                </c:pt>
                <c:pt idx="3060">
                  <c:v>7.8362372569190579E-6</c:v>
                </c:pt>
                <c:pt idx="3061">
                  <c:v>1.2450793429994197E-5</c:v>
                </c:pt>
                <c:pt idx="3062">
                  <c:v>1.6281764697002045E-5</c:v>
                </c:pt>
                <c:pt idx="3063">
                  <c:v>1.9329210365702428E-5</c:v>
                </c:pt>
                <c:pt idx="3064">
                  <c:v>2.0907228106270876E-5</c:v>
                </c:pt>
                <c:pt idx="3065">
                  <c:v>2.0164293277950667E-5</c:v>
                </c:pt>
                <c:pt idx="3066">
                  <c:v>1.8733242862041521E-5</c:v>
                </c:pt>
                <c:pt idx="3067">
                  <c:v>1.6613623962922944E-5</c:v>
                </c:pt>
                <c:pt idx="3068">
                  <c:v>1.3805630678718003E-5</c:v>
                </c:pt>
                <c:pt idx="3069">
                  <c:v>1.0309227963932254E-5</c:v>
                </c:pt>
                <c:pt idx="3070">
                  <c:v>6.6847366627631377E-6</c:v>
                </c:pt>
                <c:pt idx="3071">
                  <c:v>7.6905396574815125E-6</c:v>
                </c:pt>
                <c:pt idx="3072">
                  <c:v>7.9813067332638888E-6</c:v>
                </c:pt>
                <c:pt idx="3073">
                  <c:v>7.2874329013571774E-6</c:v>
                </c:pt>
                <c:pt idx="3074">
                  <c:v>5.6913289898486678E-6</c:v>
                </c:pt>
                <c:pt idx="3075">
                  <c:v>3.8453372239223777E-6</c:v>
                </c:pt>
                <c:pt idx="3076">
                  <c:v>2.2467507435036436E-6</c:v>
                </c:pt>
                <c:pt idx="3077">
                  <c:v>9.151610583092328E-7</c:v>
                </c:pt>
                <c:pt idx="3078">
                  <c:v>-1.4943420397124758E-7</c:v>
                </c:pt>
                <c:pt idx="3079">
                  <c:v>-9.4703331802114803E-7</c:v>
                </c:pt>
                <c:pt idx="3080">
                  <c:v>-1.4776374699956651E-6</c:v>
                </c:pt>
                <c:pt idx="3081">
                  <c:v>-1.7412467138109441E-6</c:v>
                </c:pt>
                <c:pt idx="3082">
                  <c:v>-1.7378599711440791E-6</c:v>
                </c:pt>
                <c:pt idx="3083">
                  <c:v>-1.4674788594794287E-6</c:v>
                </c:pt>
                <c:pt idx="3084">
                  <c:v>-8.4622171828598421E-7</c:v>
                </c:pt>
                <c:pt idx="3085">
                  <c:v>1.2332978565097274E-7</c:v>
                </c:pt>
                <c:pt idx="3086">
                  <c:v>2.0634293795545665E-8</c:v>
                </c:pt>
                <c:pt idx="3087">
                  <c:v>-6.5271829029746619E-7</c:v>
                </c:pt>
                <c:pt idx="3088">
                  <c:v>-1.5603758386656401E-6</c:v>
                </c:pt>
                <c:pt idx="3089">
                  <c:v>-1.8815354455522416E-6</c:v>
                </c:pt>
                <c:pt idx="3090">
                  <c:v>-1.2170744883896974E-6</c:v>
                </c:pt>
                <c:pt idx="3091">
                  <c:v>-5.9082632962605923E-7</c:v>
                </c:pt>
                <c:pt idx="3092">
                  <c:v>-1.6468487091396494E-7</c:v>
                </c:pt>
                <c:pt idx="3093">
                  <c:v>8.8081755207760472E-8</c:v>
                </c:pt>
                <c:pt idx="3094">
                  <c:v>3.9220140699572767E-7</c:v>
                </c:pt>
                <c:pt idx="3095">
                  <c:v>6.4782674801534666E-7</c:v>
                </c:pt>
                <c:pt idx="3096">
                  <c:v>5.3325493925807067E-7</c:v>
                </c:pt>
                <c:pt idx="3097">
                  <c:v>4.163803719351367E-7</c:v>
                </c:pt>
                <c:pt idx="3098">
                  <c:v>3.5350740700004099E-7</c:v>
                </c:pt>
                <c:pt idx="3099">
                  <c:v>3.4463712277568941E-7</c:v>
                </c:pt>
                <c:pt idx="3100">
                  <c:v>3.5359151618670514E-7</c:v>
                </c:pt>
                <c:pt idx="3101">
                  <c:v>2.9052283564417935E-7</c:v>
                </c:pt>
                <c:pt idx="3102">
                  <c:v>2.2776285199155457E-7</c:v>
                </c:pt>
                <c:pt idx="3103">
                  <c:v>1.6532056922509559E-7</c:v>
                </c:pt>
                <c:pt idx="3104">
                  <c:v>1.0319612213516561E-7</c:v>
                </c:pt>
                <c:pt idx="3105">
                  <c:v>2.7783097504113802E-8</c:v>
                </c:pt>
                <c:pt idx="3106">
                  <c:v>-3.5928236532286064E-8</c:v>
                </c:pt>
                <c:pt idx="3107">
                  <c:v>4.4354656090475605E-8</c:v>
                </c:pt>
                <c:pt idx="3108">
                  <c:v>1.279287519706351E-7</c:v>
                </c:pt>
                <c:pt idx="3109">
                  <c:v>2.0324971478359139E-7</c:v>
                </c:pt>
                <c:pt idx="3110">
                  <c:v>2.054949448222169E-7</c:v>
                </c:pt>
                <c:pt idx="3111">
                  <c:v>1.7040952547322201E-7</c:v>
                </c:pt>
                <c:pt idx="3112">
                  <c:v>1.4060114884522399E-7</c:v>
                </c:pt>
                <c:pt idx="3113">
                  <c:v>1.1606986885436816E-7</c:v>
                </c:pt>
                <c:pt idx="3114">
                  <c:v>9.681568550065454E-8</c:v>
                </c:pt>
                <c:pt idx="3115">
                  <c:v>8.2838490951792494E-8</c:v>
                </c:pt>
                <c:pt idx="3116">
                  <c:v>7.4138366081999992E-8</c:v>
                </c:pt>
                <c:pt idx="3117">
                  <c:v>7.0715364807422317E-8</c:v>
                </c:pt>
                <c:pt idx="3118">
                  <c:v>7.256940625384153E-8</c:v>
                </c:pt>
                <c:pt idx="3119">
                  <c:v>7.9698980769189294E-8</c:v>
                </c:pt>
                <c:pt idx="3120">
                  <c:v>9.2106218041204872E-8</c:v>
                </c:pt>
                <c:pt idx="3121">
                  <c:v>1.0979068674072588E-7</c:v>
                </c:pt>
                <c:pt idx="3122">
                  <c:v>1.3275227903546173E-7</c:v>
                </c:pt>
                <c:pt idx="3123">
                  <c:v>1.7846988136291389E-7</c:v>
                </c:pt>
                <c:pt idx="3124">
                  <c:v>1.8354603252653212E-7</c:v>
                </c:pt>
                <c:pt idx="3125">
                  <c:v>1.8327920152345461E-7</c:v>
                </c:pt>
                <c:pt idx="3126">
                  <c:v>1.7766936139560863E-7</c:v>
                </c:pt>
                <c:pt idx="3127">
                  <c:v>1.6671656605913953E-7</c:v>
                </c:pt>
                <c:pt idx="3128">
                  <c:v>1.5042353827938483E-7</c:v>
                </c:pt>
                <c:pt idx="3129">
                  <c:v>1.2878566822592159E-7</c:v>
                </c:pt>
                <c:pt idx="3130">
                  <c:v>1.0180465425732666E-7</c:v>
                </c:pt>
                <c:pt idx="3131">
                  <c:v>6.948065812203597E-8</c:v>
                </c:pt>
                <c:pt idx="3132">
                  <c:v>3.1813733736194769E-8</c:v>
                </c:pt>
                <c:pt idx="3133">
                  <c:v>-1.1196242907331085E-8</c:v>
                </c:pt>
                <c:pt idx="3134">
                  <c:v>-5.9549196325938194E-8</c:v>
                </c:pt>
                <c:pt idx="3135">
                  <c:v>-1.1324495937957613E-7</c:v>
                </c:pt>
                <c:pt idx="3136">
                  <c:v>-1.088524110221854E-7</c:v>
                </c:pt>
                <c:pt idx="3137">
                  <c:v>-7.4990456842282335E-8</c:v>
                </c:pt>
                <c:pt idx="3138">
                  <c:v>-7.4747888104588696E-8</c:v>
                </c:pt>
                <c:pt idx="3139">
                  <c:v>-4.1944631353748144E-8</c:v>
                </c:pt>
                <c:pt idx="3140">
                  <c:v>2.3418884776884205E-8</c:v>
                </c:pt>
                <c:pt idx="3141">
                  <c:v>1.2134305657097628E-7</c:v>
                </c:pt>
                <c:pt idx="3142">
                  <c:v>2.5182713728991576E-7</c:v>
                </c:pt>
                <c:pt idx="3143">
                  <c:v>4.1487233735116447E-7</c:v>
                </c:pt>
                <c:pt idx="3144">
                  <c:v>5.9573269884813546E-7</c:v>
                </c:pt>
                <c:pt idx="3145">
                  <c:v>7.9927073021870543E-7</c:v>
                </c:pt>
                <c:pt idx="3146">
                  <c:v>1.0325578034993736E-6</c:v>
                </c:pt>
                <c:pt idx="3147">
                  <c:v>1.2955618385836876E-6</c:v>
                </c:pt>
                <c:pt idx="3148">
                  <c:v>1.5882841833752801E-6</c:v>
                </c:pt>
                <c:pt idx="3149">
                  <c:v>1.9248859134365502E-6</c:v>
                </c:pt>
                <c:pt idx="3150">
                  <c:v>2.3418798511051734E-6</c:v>
                </c:pt>
                <c:pt idx="3151">
                  <c:v>2.7953930810489061E-6</c:v>
                </c:pt>
                <c:pt idx="3152">
                  <c:v>3.2028293036406336E-6</c:v>
                </c:pt>
                <c:pt idx="3153">
                  <c:v>5.8617767957850515E-6</c:v>
                </c:pt>
                <c:pt idx="3154">
                  <c:v>8.2983956711805265E-6</c:v>
                </c:pt>
                <c:pt idx="3155">
                  <c:v>1.0513435364246694E-5</c:v>
                </c:pt>
                <c:pt idx="3156">
                  <c:v>1.2506491503893824E-5</c:v>
                </c:pt>
                <c:pt idx="3157">
                  <c:v>1.427757756915824E-5</c:v>
                </c:pt>
                <c:pt idx="3158">
                  <c:v>1.5826693560039939E-5</c:v>
                </c:pt>
                <c:pt idx="3159">
                  <c:v>1.7153839476538929E-5</c:v>
                </c:pt>
                <c:pt idx="3160">
                  <c:v>1.9505618601501455E-5</c:v>
                </c:pt>
                <c:pt idx="3161">
                  <c:v>2.476728174205222E-5</c:v>
                </c:pt>
                <c:pt idx="3162">
                  <c:v>2.8934746367669289E-5</c:v>
                </c:pt>
                <c:pt idx="3163">
                  <c:v>3.2262531729651511E-5</c:v>
                </c:pt>
                <c:pt idx="3164">
                  <c:v>3.4655330257956405E-5</c:v>
                </c:pt>
                <c:pt idx="3165">
                  <c:v>3.650799684267053E-5</c:v>
                </c:pt>
                <c:pt idx="3166">
                  <c:v>3.7820504525721237E-5</c:v>
                </c:pt>
                <c:pt idx="3167">
                  <c:v>4.0063685750825461E-5</c:v>
                </c:pt>
                <c:pt idx="3168">
                  <c:v>4.4342740622364845E-5</c:v>
                </c:pt>
                <c:pt idx="3169">
                  <c:v>5.0297293625170649E-5</c:v>
                </c:pt>
                <c:pt idx="3170">
                  <c:v>5.6148462419368406E-5</c:v>
                </c:pt>
                <c:pt idx="3171">
                  <c:v>6.2057968482778097E-5</c:v>
                </c:pt>
                <c:pt idx="3172">
                  <c:v>6.8413954145396749E-5</c:v>
                </c:pt>
                <c:pt idx="3173">
                  <c:v>7.4768376239801751E-5</c:v>
                </c:pt>
                <c:pt idx="3174">
                  <c:v>8.1120264275377782E-5</c:v>
                </c:pt>
                <c:pt idx="3175">
                  <c:v>8.7469591294052186E-5</c:v>
                </c:pt>
                <c:pt idx="3176">
                  <c:v>9.381643817004289E-5</c:v>
                </c:pt>
                <c:pt idx="3177">
                  <c:v>1.0016069707105933E-4</c:v>
                </c:pt>
                <c:pt idx="3178">
                  <c:v>1.065024488713194E-4</c:v>
                </c:pt>
                <c:pt idx="3179">
                  <c:v>1.1284169357082317E-4</c:v>
                </c:pt>
                <c:pt idx="3180">
                  <c:v>1.1917840421149793E-4</c:v>
                </c:pt>
                <c:pt idx="3181">
                  <c:v>1.2551158334465573E-4</c:v>
                </c:pt>
                <c:pt idx="3182">
                  <c:v>1.318432258676725E-4</c:v>
                </c:pt>
                <c:pt idx="3183">
                  <c:v>1.3817230737378768E-4</c:v>
                </c:pt>
                <c:pt idx="3184">
                  <c:v>1.4449885482107388E-4</c:v>
                </c:pt>
                <c:pt idx="3185">
                  <c:v>1.5082286820953107E-4</c:v>
                </c:pt>
                <c:pt idx="3186">
                  <c:v>1.5714437449723196E-4</c:v>
                </c:pt>
                <c:pt idx="3187">
                  <c:v>1.6346331976803118E-4</c:v>
                </c:pt>
                <c:pt idx="3188">
                  <c:v>1.6977975793807407E-4</c:v>
                </c:pt>
                <c:pt idx="3189">
                  <c:v>1.7609277243289058E-4</c:v>
                </c:pt>
                <c:pt idx="3190">
                  <c:v>1.8240411552720285E-4</c:v>
                </c:pt>
                <c:pt idx="3191">
                  <c:v>1.8871292456268613E-4</c:v>
                </c:pt>
                <c:pt idx="3192">
                  <c:v>1.9501919953934045E-4</c:v>
                </c:pt>
                <c:pt idx="3193">
                  <c:v>2.0132299437331105E-4</c:v>
                </c:pt>
                <c:pt idx="3194">
                  <c:v>2.0762420123230743E-4</c:v>
                </c:pt>
                <c:pt idx="3195">
                  <c:v>2.1392292794862009E-4</c:v>
                </c:pt>
                <c:pt idx="3196">
                  <c:v>2.2021914756417639E-4</c:v>
                </c:pt>
                <c:pt idx="3197">
                  <c:v>2.2651269833054048E-4</c:v>
                </c:pt>
                <c:pt idx="3198">
                  <c:v>2.3280296021204141E-4</c:v>
                </c:pt>
                <c:pt idx="3199">
                  <c:v>2.3909155069303813E-4</c:v>
                </c:pt>
                <c:pt idx="3200">
                  <c:v>2.4577008969489932E-4</c:v>
                </c:pt>
                <c:pt idx="3201">
                  <c:v>2.5658095077887264E-4</c:v>
                </c:pt>
                <c:pt idx="3202">
                  <c:v>2.676177474697153E-4</c:v>
                </c:pt>
                <c:pt idx="3203">
                  <c:v>2.6926467004397404E-4</c:v>
                </c:pt>
                <c:pt idx="3204">
                  <c:v>2.7092863012014674E-4</c:v>
                </c:pt>
                <c:pt idx="3205">
                  <c:v>2.7260946594979762E-4</c:v>
                </c:pt>
                <c:pt idx="3206">
                  <c:v>2.7430755494594369E-4</c:v>
                </c:pt>
                <c:pt idx="3207">
                  <c:v>2.7602235794713196E-4</c:v>
                </c:pt>
                <c:pt idx="3208">
                  <c:v>2.7775414453408903E-4</c:v>
                </c:pt>
                <c:pt idx="3209">
                  <c:v>3.0069519477746647E-4</c:v>
                </c:pt>
                <c:pt idx="3210">
                  <c:v>3.293713053961435E-4</c:v>
                </c:pt>
                <c:pt idx="3211">
                  <c:v>3.5851163402583227E-4</c:v>
                </c:pt>
                <c:pt idx="3212">
                  <c:v>3.8811618066653299E-4</c:v>
                </c:pt>
                <c:pt idx="3213">
                  <c:v>4.1818494531824544E-4</c:v>
                </c:pt>
                <c:pt idx="3214">
                  <c:v>4.4871792798096974E-4</c:v>
                </c:pt>
                <c:pt idx="3215">
                  <c:v>4.7971539823543239E-4</c:v>
                </c:pt>
                <c:pt idx="3216">
                  <c:v>5.1117223404783011E-4</c:v>
                </c:pt>
                <c:pt idx="3217">
                  <c:v>5.4309814032431629E-4</c:v>
                </c:pt>
                <c:pt idx="3218">
                  <c:v>5.7548799503108808E-4</c:v>
                </c:pt>
                <c:pt idx="3219">
                  <c:v>6.0834260691032451E-4</c:v>
                </c:pt>
                <c:pt idx="3220">
                  <c:v>6.4166143680057278E-4</c:v>
                </c:pt>
                <c:pt idx="3221">
                  <c:v>6.7544421512110645E-4</c:v>
                </c:pt>
                <c:pt idx="3222">
                  <c:v>7.0969148103337831E-4</c:v>
                </c:pt>
                <c:pt idx="3223">
                  <c:v>7.4440296495666223E-4</c:v>
                </c:pt>
                <c:pt idx="3224">
                  <c:v>7.7957893647168422E-4</c:v>
                </c:pt>
                <c:pt idx="3225">
                  <c:v>8.1843171951527234E-4</c:v>
                </c:pt>
                <c:pt idx="3226">
                  <c:v>8.6094918295473411E-4</c:v>
                </c:pt>
                <c:pt idx="3227">
                  <c:v>9.0308357218185696E-4</c:v>
                </c:pt>
                <c:pt idx="3228">
                  <c:v>9.4483542635809378E-4</c:v>
                </c:pt>
                <c:pt idx="3229">
                  <c:v>9.8620393674126502E-4</c:v>
                </c:pt>
                <c:pt idx="3230">
                  <c:v>1.0271901816542766E-3</c:v>
                </c:pt>
                <c:pt idx="3231">
                  <c:v>1.0677933523549493E-3</c:v>
                </c:pt>
                <c:pt idx="3232">
                  <c:v>1.1080139880047361E-3</c:v>
                </c:pt>
                <c:pt idx="3233">
                  <c:v>1.1478456186662009E-3</c:v>
                </c:pt>
                <c:pt idx="3234">
                  <c:v>1.1581967098211493E-3</c:v>
                </c:pt>
                <c:pt idx="3235">
                  <c:v>1.1641967680505864E-3</c:v>
                </c:pt>
                <c:pt idx="3236">
                  <c:v>1.1712080235850785E-3</c:v>
                </c:pt>
                <c:pt idx="3237">
                  <c:v>1.1792304764246264E-3</c:v>
                </c:pt>
                <c:pt idx="3238">
                  <c:v>1.188264396149956E-3</c:v>
                </c:pt>
                <c:pt idx="3239">
                  <c:v>1.1983095131803409E-3</c:v>
                </c:pt>
                <c:pt idx="3240">
                  <c:v>1.2093660970965076E-3</c:v>
                </c:pt>
                <c:pt idx="3241">
                  <c:v>1.2214341478984565E-3</c:v>
                </c:pt>
                <c:pt idx="3242">
                  <c:v>1.2345112393596486E-3</c:v>
                </c:pt>
                <c:pt idx="3243">
                  <c:v>1.2486016847717083E-3</c:v>
                </c:pt>
                <c:pt idx="3244">
                  <c:v>1.2637035970695495E-3</c:v>
                </c:pt>
                <c:pt idx="3245">
                  <c:v>1.2798167066724465E-3</c:v>
                </c:pt>
                <c:pt idx="3246">
                  <c:v>1.2969412831611252E-3</c:v>
                </c:pt>
                <c:pt idx="3247">
                  <c:v>1.3150767873741328E-3</c:v>
                </c:pt>
                <c:pt idx="3248">
                  <c:v>1.3342242976343752E-3</c:v>
                </c:pt>
                <c:pt idx="3249">
                  <c:v>1.3543827356189465E-3</c:v>
                </c:pt>
                <c:pt idx="3250">
                  <c:v>1.289598982494506E-3</c:v>
                </c:pt>
                <c:pt idx="3251">
                  <c:v>1.2073914182749853E-3</c:v>
                </c:pt>
                <c:pt idx="3252">
                  <c:v>1.1293642423811094E-3</c:v>
                </c:pt>
                <c:pt idx="3253">
                  <c:v>1.05553039468775E-3</c:v>
                </c:pt>
                <c:pt idx="3254">
                  <c:v>9.8588933603345388E-4</c:v>
                </c:pt>
                <c:pt idx="3255">
                  <c:v>9.375791219432242E-4</c:v>
                </c:pt>
                <c:pt idx="3256">
                  <c:v>9.0278595505981446E-4</c:v>
                </c:pt>
                <c:pt idx="3257">
                  <c:v>8.7102503218793872E-4</c:v>
                </c:pt>
                <c:pt idx="3258">
                  <c:v>8.4229662290832309E-4</c:v>
                </c:pt>
                <c:pt idx="3259">
                  <c:v>8.4756935233769619E-4</c:v>
                </c:pt>
                <c:pt idx="3260">
                  <c:v>8.6577036466724039E-4</c:v>
                </c:pt>
                <c:pt idx="3261">
                  <c:v>8.8450865138467439E-4</c:v>
                </c:pt>
                <c:pt idx="3262">
                  <c:v>9.0378124710200714E-4</c:v>
                </c:pt>
                <c:pt idx="3263">
                  <c:v>9.3257624282106529E-4</c:v>
                </c:pt>
                <c:pt idx="3264">
                  <c:v>9.6592607449485959E-4</c:v>
                </c:pt>
                <c:pt idx="3265">
                  <c:v>9.9809433384445831E-4</c:v>
                </c:pt>
                <c:pt idx="3266">
                  <c:v>1.029080751289135E-3</c:v>
                </c:pt>
                <c:pt idx="3267">
                  <c:v>1.0588858659903427E-3</c:v>
                </c:pt>
                <c:pt idx="3268">
                  <c:v>1.087509138786628E-3</c:v>
                </c:pt>
                <c:pt idx="3269">
                  <c:v>1.1149467955478202E-3</c:v>
                </c:pt>
                <c:pt idx="3270">
                  <c:v>1.1412071932764408E-3</c:v>
                </c:pt>
                <c:pt idx="3271">
                  <c:v>1.166286018680866E-3</c:v>
                </c:pt>
                <c:pt idx="3272">
                  <c:v>1.1906415589961244E-3</c:v>
                </c:pt>
                <c:pt idx="3273">
                  <c:v>1.2146390961066073E-3</c:v>
                </c:pt>
                <c:pt idx="3274">
                  <c:v>1.2381729543675312E-3</c:v>
                </c:pt>
                <c:pt idx="3275">
                  <c:v>1.2612439425210757E-3</c:v>
                </c:pt>
                <c:pt idx="3276">
                  <c:v>1.2838517909865145E-3</c:v>
                </c:pt>
                <c:pt idx="3277">
                  <c:v>1.305992995214403E-3</c:v>
                </c:pt>
                <c:pt idx="3278">
                  <c:v>1.3276745643036299E-3</c:v>
                </c:pt>
                <c:pt idx="3279">
                  <c:v>1.3488929937047508E-3</c:v>
                </c:pt>
                <c:pt idx="3280">
                  <c:v>1.369648283417766E-3</c:v>
                </c:pt>
                <c:pt idx="3281">
                  <c:v>1.3899404334426753E-3</c:v>
                </c:pt>
                <c:pt idx="3282">
                  <c:v>1.4097694437794786E-3</c:v>
                </c:pt>
                <c:pt idx="3283">
                  <c:v>1.4291353144281762E-3</c:v>
                </c:pt>
                <c:pt idx="3284">
                  <c:v>1.4480377758080414E-3</c:v>
                </c:pt>
                <c:pt idx="3285">
                  <c:v>1.4675958575147243E-3</c:v>
                </c:pt>
                <c:pt idx="3286">
                  <c:v>1.4873275492092658E-3</c:v>
                </c:pt>
                <c:pt idx="3287">
                  <c:v>1.5071344539264971E-3</c:v>
                </c:pt>
                <c:pt idx="3288">
                  <c:v>1.5270146846013332E-3</c:v>
                </c:pt>
                <c:pt idx="3289">
                  <c:v>1.5469679716530473E-3</c:v>
                </c:pt>
                <c:pt idx="3290">
                  <c:v>1.5669940455009133E-3</c:v>
                </c:pt>
                <c:pt idx="3291">
                  <c:v>1.5870931757256575E-3</c:v>
                </c:pt>
                <c:pt idx="3292">
                  <c:v>1.6072653623272796E-3</c:v>
                </c:pt>
                <c:pt idx="3293">
                  <c:v>1.6275103357250534E-3</c:v>
                </c:pt>
                <c:pt idx="3294">
                  <c:v>1.6478283654997056E-3</c:v>
                </c:pt>
                <c:pt idx="3295">
                  <c:v>1.6682164862632444E-3</c:v>
                </c:pt>
                <c:pt idx="3296">
                  <c:v>1.6886806287916528E-3</c:v>
                </c:pt>
                <c:pt idx="3297">
                  <c:v>1.7092175581162128E-3</c:v>
                </c:pt>
                <c:pt idx="3298">
                  <c:v>1.7298270046561984E-3</c:v>
                </c:pt>
                <c:pt idx="3299">
                  <c:v>1.7505103163152414E-3</c:v>
                </c:pt>
                <c:pt idx="3300">
                  <c:v>1.7712664147704357E-3</c:v>
                </c:pt>
                <c:pt idx="3301">
                  <c:v>1.7920950304410556E-3</c:v>
                </c:pt>
                <c:pt idx="3302">
                  <c:v>1.81299697206928E-3</c:v>
                </c:pt>
                <c:pt idx="3303">
                  <c:v>1.8339717004936563E-3</c:v>
                </c:pt>
                <c:pt idx="3304">
                  <c:v>1.8550165199069191E-3</c:v>
                </c:pt>
                <c:pt idx="3305">
                  <c:v>1.8761370915043251E-3</c:v>
                </c:pt>
                <c:pt idx="3306">
                  <c:v>1.8973309890593358E-3</c:v>
                </c:pt>
                <c:pt idx="3307">
                  <c:v>1.9185976734104981E-3</c:v>
                </c:pt>
                <c:pt idx="3308">
                  <c:v>1.9399371445578122E-3</c:v>
                </c:pt>
                <c:pt idx="3309">
                  <c:v>1.9613499416627307E-3</c:v>
                </c:pt>
                <c:pt idx="3310">
                  <c:v>1.9828352559830746E-3</c:v>
                </c:pt>
                <c:pt idx="3311">
                  <c:v>2.004393896261023E-3</c:v>
                </c:pt>
                <c:pt idx="3312">
                  <c:v>2.02602559291585E-3</c:v>
                </c:pt>
                <c:pt idx="3313">
                  <c:v>2.0477271109788369E-3</c:v>
                </c:pt>
                <c:pt idx="3314">
                  <c:v>2.0695041116452401E-3</c:v>
                </c:pt>
                <c:pt idx="3315">
                  <c:v>2.0913547078499749E-3</c:v>
                </c:pt>
                <c:pt idx="3316">
                  <c:v>2.1052467418473399E-3</c:v>
                </c:pt>
                <c:pt idx="3317">
                  <c:v>2.1172107344888638E-3</c:v>
                </c:pt>
                <c:pt idx="3318">
                  <c:v>2.1290021954654364E-3</c:v>
                </c:pt>
                <c:pt idx="3319">
                  <c:v>2.1406200464541506E-3</c:v>
                </c:pt>
                <c:pt idx="3320">
                  <c:v>2.1520648266164602E-3</c:v>
                </c:pt>
                <c:pt idx="3321">
                  <c:v>2.1633351880487313E-3</c:v>
                </c:pt>
                <c:pt idx="3322">
                  <c:v>2.1744338265582306E-3</c:v>
                </c:pt>
                <c:pt idx="3323">
                  <c:v>2.185359394241324E-3</c:v>
                </c:pt>
                <c:pt idx="3324">
                  <c:v>2.1961118910980128E-3</c:v>
                </c:pt>
                <c:pt idx="3325">
                  <c:v>2.2066915867090232E-3</c:v>
                </c:pt>
                <c:pt idx="3326">
                  <c:v>2.217098211493628E-3</c:v>
                </c:pt>
                <c:pt idx="3327">
                  <c:v>2.2273314958711015E-3</c:v>
                </c:pt>
                <c:pt idx="3328">
                  <c:v>2.237391170260717E-3</c:v>
                </c:pt>
                <c:pt idx="3329">
                  <c:v>2.2472783129853799E-3</c:v>
                </c:pt>
                <c:pt idx="3330">
                  <c:v>2.2569910369800057E-3</c:v>
                </c:pt>
                <c:pt idx="3331">
                  <c:v>2.2665317684711322E-3</c:v>
                </c:pt>
                <c:pt idx="3332">
                  <c:v>2.2758994291358532E-3</c:v>
                </c:pt>
                <c:pt idx="3333">
                  <c:v>2.2850937493934433E-3</c:v>
                </c:pt>
                <c:pt idx="3334">
                  <c:v>2.2941160771475341E-3</c:v>
                </c:pt>
                <c:pt idx="3335">
                  <c:v>2.3029642557523137E-3</c:v>
                </c:pt>
                <c:pt idx="3336">
                  <c:v>2.3108149856690885E-3</c:v>
                </c:pt>
                <c:pt idx="3337">
                  <c:v>2.3181659129189553E-3</c:v>
                </c:pt>
                <c:pt idx="3338">
                  <c:v>2.3254421663075854E-3</c:v>
                </c:pt>
                <c:pt idx="3339">
                  <c:v>2.3326423979313452E-3</c:v>
                </c:pt>
                <c:pt idx="3340">
                  <c:v>2.3397693035975007E-3</c:v>
                </c:pt>
                <c:pt idx="3341">
                  <c:v>2.3468209962409659E-3</c:v>
                </c:pt>
                <c:pt idx="3342">
                  <c:v>2.3537982846039214E-3</c:v>
                </c:pt>
                <c:pt idx="3343">
                  <c:v>2.3607011686863654E-3</c:v>
                </c:pt>
                <c:pt idx="3344">
                  <c:v>2.3675291093268459E-3</c:v>
                </c:pt>
                <c:pt idx="3345">
                  <c:v>2.3742821065253633E-3</c:v>
                </c:pt>
                <c:pt idx="3346">
                  <c:v>2.3809606994433696E-3</c:v>
                </c:pt>
                <c:pt idx="3347">
                  <c:v>2.3875640793386858E-3</c:v>
                </c:pt>
                <c:pt idx="3348">
                  <c:v>2.3940927853727655E-3</c:v>
                </c:pt>
                <c:pt idx="3349">
                  <c:v>2.4005473567070604E-3</c:v>
                </c:pt>
                <c:pt idx="3350">
                  <c:v>2.406926715018666E-3</c:v>
                </c:pt>
                <c:pt idx="3351">
                  <c:v>2.4132316690497601E-3</c:v>
                </c:pt>
                <c:pt idx="3352">
                  <c:v>2.4194619492196178E-3</c:v>
                </c:pt>
                <c:pt idx="3353">
                  <c:v>2.4256178251089644E-3</c:v>
                </c:pt>
                <c:pt idx="3354">
                  <c:v>2.4316987575563479E-3</c:v>
                </c:pt>
                <c:pt idx="3355">
                  <c:v>2.4377052857232203E-3</c:v>
                </c:pt>
                <c:pt idx="3356">
                  <c:v>2.4436371400288559E-3</c:v>
                </c:pt>
                <c:pt idx="3357">
                  <c:v>2.4494927029888951E-3</c:v>
                </c:pt>
                <c:pt idx="3358">
                  <c:v>2.4552754791527832E-3</c:v>
                </c:pt>
                <c:pt idx="3359">
                  <c:v>2.4609827727132545E-3</c:v>
                </c:pt>
                <c:pt idx="3360">
                  <c:v>2.4666156619932151E-3</c:v>
                </c:pt>
                <c:pt idx="3361">
                  <c:v>2.4721738774119389E-3</c:v>
                </c:pt>
                <c:pt idx="3362">
                  <c:v>2.4776574189694254E-3</c:v>
                </c:pt>
                <c:pt idx="3363">
                  <c:v>2.483066017084948E-3</c:v>
                </c:pt>
                <c:pt idx="3364">
                  <c:v>2.4883999413392341E-3</c:v>
                </c:pt>
                <c:pt idx="3365">
                  <c:v>2.4936586525708296E-3</c:v>
                </c:pt>
                <c:pt idx="3366">
                  <c:v>2.4988440378448207E-3</c:v>
                </c:pt>
                <c:pt idx="3367">
                  <c:v>2.5039536709346687E-3</c:v>
                </c:pt>
                <c:pt idx="3368">
                  <c:v>2.5089888997440061E-3</c:v>
                </c:pt>
                <c:pt idx="3369">
                  <c:v>2.5139497242728328E-3</c:v>
                </c:pt>
                <c:pt idx="3370">
                  <c:v>2.518835605359696E-3</c:v>
                </c:pt>
                <c:pt idx="3371">
                  <c:v>2.5236468125853224E-3</c:v>
                </c:pt>
                <c:pt idx="3372">
                  <c:v>2.5283830763689849E-3</c:v>
                </c:pt>
                <c:pt idx="3373">
                  <c:v>2.5330454750335895E-3</c:v>
                </c:pt>
                <c:pt idx="3374">
                  <c:v>2.5376318519333249E-3</c:v>
                </c:pt>
                <c:pt idx="3375">
                  <c:v>2.5421446332947297E-3</c:v>
                </c:pt>
                <c:pt idx="3376">
                  <c:v>2.54658247121417E-3</c:v>
                </c:pt>
                <c:pt idx="3377">
                  <c:v>2.5509456352723735E-3</c:v>
                </c:pt>
                <c:pt idx="3378">
                  <c:v>2.5552343950500664E-3</c:v>
                </c:pt>
                <c:pt idx="3379">
                  <c:v>2.5594476722243429E-3</c:v>
                </c:pt>
                <c:pt idx="3380">
                  <c:v>2.5635870842795616E-3</c:v>
                </c:pt>
                <c:pt idx="3381">
                  <c:v>2.5676515528928168E-3</c:v>
                </c:pt>
                <c:pt idx="3382">
                  <c:v>2.5716410780641085E-3</c:v>
                </c:pt>
                <c:pt idx="3383">
                  <c:v>2.5755559293741629E-3</c:v>
                </c:pt>
                <c:pt idx="3384">
                  <c:v>2.5793958372422538E-3</c:v>
                </c:pt>
                <c:pt idx="3385">
                  <c:v>2.5780789353933614E-3</c:v>
                </c:pt>
                <c:pt idx="3386">
                  <c:v>2.5726687197934798E-3</c:v>
                </c:pt>
                <c:pt idx="3387">
                  <c:v>2.5672544604827007E-3</c:v>
                </c:pt>
                <c:pt idx="3388">
                  <c:v>2.561835618299571E-3</c:v>
                </c:pt>
                <c:pt idx="3389">
                  <c:v>2.5564111149211852E-3</c:v>
                </c:pt>
                <c:pt idx="3390">
                  <c:v>2.5509825678319024E-3</c:v>
                </c:pt>
                <c:pt idx="3391">
                  <c:v>2.5455494378702689E-3</c:v>
                </c:pt>
                <c:pt idx="3392">
                  <c:v>2.5401119946170119E-3</c:v>
                </c:pt>
                <c:pt idx="3393">
                  <c:v>2.5346688901684983E-3</c:v>
                </c:pt>
                <c:pt idx="3394">
                  <c:v>2.5292209332669086E-3</c:v>
                </c:pt>
                <c:pt idx="3395">
                  <c:v>2.5237689326544212E-3</c:v>
                </c:pt>
                <c:pt idx="3396">
                  <c:v>2.518311001265951E-3</c:v>
                </c:pt>
                <c:pt idx="3397">
                  <c:v>2.5128495653280367E-3</c:v>
                </c:pt>
                <c:pt idx="3398">
                  <c:v>2.5073827377755922E-3</c:v>
                </c:pt>
                <c:pt idx="3399">
                  <c:v>2.5019110577700712E-3</c:v>
                </c:pt>
                <c:pt idx="3400">
                  <c:v>2.4964350644729265E-3</c:v>
                </c:pt>
                <c:pt idx="3401">
                  <c:v>2.4909547578841574E-3</c:v>
                </c:pt>
                <c:pt idx="3402">
                  <c:v>2.4854690596808593E-3</c:v>
                </c:pt>
                <c:pt idx="3403">
                  <c:v>2.4799782394437577E-3</c:v>
                </c:pt>
                <c:pt idx="3404">
                  <c:v>2.4744831059150324E-3</c:v>
                </c:pt>
                <c:pt idx="3405">
                  <c:v>2.4689833895139568E-3</c:v>
                </c:pt>
                <c:pt idx="3406">
                  <c:v>2.4634785510790776E-3</c:v>
                </c:pt>
                <c:pt idx="3407">
                  <c:v>2.4579691297718486E-3</c:v>
                </c:pt>
                <c:pt idx="3408">
                  <c:v>2.4524548560115422E-3</c:v>
                </c:pt>
                <c:pt idx="3409">
                  <c:v>2.4469368081210655E-3</c:v>
                </c:pt>
                <c:pt idx="3410">
                  <c:v>2.4414125598738795E-3</c:v>
                </c:pt>
                <c:pt idx="3411">
                  <c:v>2.435884267915796E-3</c:v>
                </c:pt>
                <c:pt idx="3412">
                  <c:v>2.430350853923909E-3</c:v>
                </c:pt>
                <c:pt idx="3413">
                  <c:v>2.4248123178982192E-3</c:v>
                </c:pt>
                <c:pt idx="3414">
                  <c:v>2.4192702773230849E-3</c:v>
                </c:pt>
                <c:pt idx="3415">
                  <c:v>2.4137225755526946E-3</c:v>
                </c:pt>
                <c:pt idx="3416">
                  <c:v>2.4081705604906802E-3</c:v>
                </c:pt>
                <c:pt idx="3417">
                  <c:v>2.402613153814136E-3</c:v>
                </c:pt>
                <c:pt idx="3418">
                  <c:v>2.3970522425881477E-3</c:v>
                </c:pt>
                <c:pt idx="3419">
                  <c:v>2.3914859397476296E-3</c:v>
                </c:pt>
                <c:pt idx="3420">
                  <c:v>2.3859142452925812E-3</c:v>
                </c:pt>
                <c:pt idx="3421">
                  <c:v>2.3803382375459092E-3</c:v>
                </c:pt>
                <c:pt idx="3422">
                  <c:v>2.3747573773461612E-3</c:v>
                </c:pt>
                <c:pt idx="3423">
                  <c:v>2.369171934274062E-3</c:v>
                </c:pt>
                <c:pt idx="3424">
                  <c:v>2.3635816387488867E-3</c:v>
                </c:pt>
                <c:pt idx="3425">
                  <c:v>2.3579864907706345E-3</c:v>
                </c:pt>
                <c:pt idx="3426">
                  <c:v>2.3523867599200316E-3</c:v>
                </c:pt>
                <c:pt idx="3427">
                  <c:v>2.3467829853585317E-3</c:v>
                </c:pt>
                <c:pt idx="3428">
                  <c:v>2.3411735496017753E-3</c:v>
                </c:pt>
                <c:pt idx="3429">
                  <c:v>2.3355592613919425E-3</c:v>
                </c:pt>
                <c:pt idx="3430">
                  <c:v>2.3299403903097593E-3</c:v>
                </c:pt>
                <c:pt idx="3431">
                  <c:v>2.3243169363552254E-3</c:v>
                </c:pt>
                <c:pt idx="3432">
                  <c:v>2.3186886299476146E-3</c:v>
                </c:pt>
                <c:pt idx="3433">
                  <c:v>2.3130552015062015E-3</c:v>
                </c:pt>
                <c:pt idx="3434">
                  <c:v>2.307417459773164E-3</c:v>
                </c:pt>
                <c:pt idx="3435">
                  <c:v>2.3017748655870494E-3</c:v>
                </c:pt>
                <c:pt idx="3436">
                  <c:v>2.2961284972707646E-3</c:v>
                </c:pt>
                <c:pt idx="3437">
                  <c:v>2.2904761981784967E-3</c:v>
                </c:pt>
                <c:pt idx="3438">
                  <c:v>2.2848193162138789E-3</c:v>
                </c:pt>
                <c:pt idx="3439">
                  <c:v>2.2791575817961841E-3</c:v>
                </c:pt>
                <c:pt idx="3440">
                  <c:v>2.2734909949254124E-3</c:v>
                </c:pt>
                <c:pt idx="3441">
                  <c:v>2.2678198251822905E-3</c:v>
                </c:pt>
                <c:pt idx="3442">
                  <c:v>2.2621446117282711E-3</c:v>
                </c:pt>
                <c:pt idx="3443">
                  <c:v>2.2564637370789957E-3</c:v>
                </c:pt>
                <c:pt idx="3444">
                  <c:v>2.2507777403959171E-3</c:v>
                </c:pt>
                <c:pt idx="3445">
                  <c:v>2.245088778324847E-3</c:v>
                </c:pt>
                <c:pt idx="3446">
                  <c:v>2.2393938854777941E-3</c:v>
                </c:pt>
                <c:pt idx="3447">
                  <c:v>2.2336944097583909E-3</c:v>
                </c:pt>
                <c:pt idx="3448">
                  <c:v>2.2279898120051845E-3</c:v>
                </c:pt>
                <c:pt idx="3449">
                  <c:v>2.2222809009603546E-3</c:v>
                </c:pt>
                <c:pt idx="3450">
                  <c:v>2.2165668678817206E-3</c:v>
                </c:pt>
                <c:pt idx="3451">
                  <c:v>2.210847982350011E-3</c:v>
                </c:pt>
                <c:pt idx="3452">
                  <c:v>2.2051245139459502E-3</c:v>
                </c:pt>
                <c:pt idx="3453">
                  <c:v>2.1993967322502658E-3</c:v>
                </c:pt>
                <c:pt idx="3454">
                  <c:v>2.1936643676822311E-3</c:v>
                </c:pt>
                <c:pt idx="3455">
                  <c:v>2.1879266114996671E-3</c:v>
                </c:pt>
                <c:pt idx="3456">
                  <c:v>2.1821845420254785E-3</c:v>
                </c:pt>
                <c:pt idx="3457">
                  <c:v>2.1764370809367606E-3</c:v>
                </c:pt>
                <c:pt idx="3458">
                  <c:v>2.170685306556419E-3</c:v>
                </c:pt>
                <c:pt idx="3459">
                  <c:v>2.1649281405615472E-3</c:v>
                </c:pt>
                <c:pt idx="3460">
                  <c:v>2.1591666612750518E-3</c:v>
                </c:pt>
                <c:pt idx="3461">
                  <c:v>2.1534008686969332E-3</c:v>
                </c:pt>
                <c:pt idx="3462">
                  <c:v>2.1476307628271901E-3</c:v>
                </c:pt>
                <c:pt idx="3463">
                  <c:v>2.1418547261814642E-3</c:v>
                </c:pt>
                <c:pt idx="3464">
                  <c:v>2.1360743762441148E-3</c:v>
                </c:pt>
                <c:pt idx="3465">
                  <c:v>2.1302894434344155E-3</c:v>
                </c:pt>
                <c:pt idx="3466">
                  <c:v>2.1244993885909122E-3</c:v>
                </c:pt>
                <c:pt idx="3467">
                  <c:v>2.1187044812943324E-3</c:v>
                </c:pt>
                <c:pt idx="3468">
                  <c:v>2.1129047215446761E-3</c:v>
                </c:pt>
                <c:pt idx="3469">
                  <c:v>2.1071006485033957E-3</c:v>
                </c:pt>
                <c:pt idx="3470">
                  <c:v>2.1012917230090384E-3</c:v>
                </c:pt>
                <c:pt idx="3471">
                  <c:v>2.0954792929652371E-3</c:v>
                </c:pt>
                <c:pt idx="3472">
                  <c:v>2.0896603929839996E-3</c:v>
                </c:pt>
                <c:pt idx="3473">
                  <c:v>2.0838371797111386E-3</c:v>
                </c:pt>
                <c:pt idx="3474">
                  <c:v>2.0780093835659273E-3</c:v>
                </c:pt>
                <c:pt idx="3475">
                  <c:v>2.0721761958061866E-3</c:v>
                </c:pt>
                <c:pt idx="3476">
                  <c:v>2.0663386947548218E-3</c:v>
                </c:pt>
                <c:pt idx="3477">
                  <c:v>2.0604966108311068E-3</c:v>
                </c:pt>
                <c:pt idx="3478">
                  <c:v>2.0546496744543149E-3</c:v>
                </c:pt>
                <c:pt idx="3479">
                  <c:v>2.0487978856244459E-3</c:v>
                </c:pt>
                <c:pt idx="3480">
                  <c:v>2.0429423226644063E-3</c:v>
                </c:pt>
                <c:pt idx="3481">
                  <c:v>2.0370805593476577E-3</c:v>
                </c:pt>
                <c:pt idx="3482">
                  <c:v>2.031215021900738E-3</c:v>
                </c:pt>
                <c:pt idx="3483">
                  <c:v>2.0253440928392889E-3</c:v>
                </c:pt>
                <c:pt idx="3484">
                  <c:v>2.0194688504862157E-3</c:v>
                </c:pt>
                <c:pt idx="3485">
                  <c:v>2.0135882165186127E-3</c:v>
                </c:pt>
                <c:pt idx="3486">
                  <c:v>2.0077032692593865E-3</c:v>
                </c:pt>
                <c:pt idx="3487">
                  <c:v>2.0018134695470825E-3</c:v>
                </c:pt>
                <c:pt idx="3488">
                  <c:v>1.9959185478009758E-3</c:v>
                </c:pt>
                <c:pt idx="3489">
                  <c:v>1.9900203910861516E-3</c:v>
                </c:pt>
                <c:pt idx="3490">
                  <c:v>1.9841165731760706E-3</c:v>
                </c:pt>
                <c:pt idx="3491">
                  <c:v>1.9782076332321868E-3</c:v>
                </c:pt>
                <c:pt idx="3492">
                  <c:v>1.9722941104159523E-3</c:v>
                </c:pt>
                <c:pt idx="3493">
                  <c:v>1.9663754655659146E-3</c:v>
                </c:pt>
                <c:pt idx="3494">
                  <c:v>1.9604525074242533E-3</c:v>
                </c:pt>
                <c:pt idx="3495">
                  <c:v>1.9545244272487884E-3</c:v>
                </c:pt>
                <c:pt idx="3496">
                  <c:v>1.9485920337817E-3</c:v>
                </c:pt>
                <c:pt idx="3497">
                  <c:v>1.9426547878615347E-3</c:v>
                </c:pt>
                <c:pt idx="3498">
                  <c:v>1.9367137678111986E-3</c:v>
                </c:pt>
                <c:pt idx="3499">
                  <c:v>1.9307670865656061E-3</c:v>
                </c:pt>
                <c:pt idx="3500">
                  <c:v>1.9248150137054841E-3</c:v>
                </c:pt>
                <c:pt idx="3501">
                  <c:v>1.9188586275537382E-3</c:v>
                </c:pt>
                <c:pt idx="3502">
                  <c:v>1.912897658529642E-3</c:v>
                </c:pt>
                <c:pt idx="3503">
                  <c:v>1.906931837052469E-3</c:v>
                </c:pt>
                <c:pt idx="3504">
                  <c:v>1.9009611631222191E-3</c:v>
                </c:pt>
                <c:pt idx="3505">
                  <c:v>1.894985906319619E-3</c:v>
                </c:pt>
                <c:pt idx="3506">
                  <c:v>1.8890068753868482E-3</c:v>
                </c:pt>
                <c:pt idx="3507">
                  <c:v>1.8830216440973682E-3</c:v>
                </c:pt>
                <c:pt idx="3508">
                  <c:v>1.8770320995162644E-3</c:v>
                </c:pt>
                <c:pt idx="3509">
                  <c:v>1.8710377024820837E-3</c:v>
                </c:pt>
                <c:pt idx="3510">
                  <c:v>1.8650387225755526E-3</c:v>
                </c:pt>
                <c:pt idx="3511">
                  <c:v>1.8590346206352184E-3</c:v>
                </c:pt>
                <c:pt idx="3512">
                  <c:v>1.8530256662418073E-3</c:v>
                </c:pt>
                <c:pt idx="3513">
                  <c:v>1.8470126681374992E-3</c:v>
                </c:pt>
                <c:pt idx="3514">
                  <c:v>1.840994278418661E-3</c:v>
                </c:pt>
                <c:pt idx="3515">
                  <c:v>1.8349726537311051E-3</c:v>
                </c:pt>
                <c:pt idx="3516">
                  <c:v>1.82894482868684E-3</c:v>
                </c:pt>
                <c:pt idx="3517">
                  <c:v>1.8229124207702243E-3</c:v>
                </c:pt>
                <c:pt idx="3518">
                  <c:v>1.8168751604005322E-3</c:v>
                </c:pt>
                <c:pt idx="3519">
                  <c:v>1.8108335867392162E-3</c:v>
                </c:pt>
                <c:pt idx="3520">
                  <c:v>1.8047868910440969E-3</c:v>
                </c:pt>
                <c:pt idx="3521">
                  <c:v>1.7987350733151743E-3</c:v>
                </c:pt>
                <c:pt idx="3522">
                  <c:v>1.7926792118753544E-3</c:v>
                </c:pt>
                <c:pt idx="3523">
                  <c:v>1.7866182284017314E-3</c:v>
                </c:pt>
                <c:pt idx="3524">
                  <c:v>1.7805534707979374E-3</c:v>
                </c:pt>
                <c:pt idx="3525">
                  <c:v>1.7744833215796137E-3</c:v>
                </c:pt>
                <c:pt idx="3526">
                  <c:v>1.76840778074676E-3</c:v>
                </c:pt>
                <c:pt idx="3527">
                  <c:v>1.762327926622283E-3</c:v>
                </c:pt>
                <c:pt idx="3528">
                  <c:v>1.7562429504640023E-3</c:v>
                </c:pt>
                <c:pt idx="3529">
                  <c:v>1.7501533914333713E-3</c:v>
                </c:pt>
                <c:pt idx="3530">
                  <c:v>1.7440592495303903E-3</c:v>
                </c:pt>
                <c:pt idx="3531">
                  <c:v>1.7379605247550588E-3</c:v>
                </c:pt>
                <c:pt idx="3532">
                  <c:v>1.7318655741098983E-3</c:v>
                </c:pt>
                <c:pt idx="3533">
                  <c:v>1.7257835633396092E-3</c:v>
                </c:pt>
                <c:pt idx="3534">
                  <c:v>1.7197131445405589E-3</c:v>
                </c:pt>
                <c:pt idx="3535">
                  <c:v>1.7136551264549272E-3</c:v>
                </c:pt>
                <c:pt idx="3536">
                  <c:v>1.7076092395019874E-3</c:v>
                </c:pt>
                <c:pt idx="3537">
                  <c:v>1.7015757532624659E-3</c:v>
                </c:pt>
                <c:pt idx="3538">
                  <c:v>1.6955546677363629E-3</c:v>
                </c:pt>
                <c:pt idx="3539">
                  <c:v>1.689545713342952E-3</c:v>
                </c:pt>
                <c:pt idx="3540">
                  <c:v>1.6835486205015065E-3</c:v>
                </c:pt>
                <c:pt idx="3541">
                  <c:v>1.6775639283734794E-3</c:v>
                </c:pt>
                <c:pt idx="3542">
                  <c:v>1.6715929848625031E-3</c:v>
                </c:pt>
                <c:pt idx="3543">
                  <c:v>1.6656330941613126E-3</c:v>
                </c:pt>
                <c:pt idx="3544">
                  <c:v>1.6596847954313614E-3</c:v>
                </c:pt>
                <c:pt idx="3545">
                  <c:v>1.6537494365762816E-3</c:v>
                </c:pt>
                <c:pt idx="3546">
                  <c:v>1.6478262088538938E-3</c:v>
                </c:pt>
                <c:pt idx="3547">
                  <c:v>1.6419151122641976E-3</c:v>
                </c:pt>
                <c:pt idx="3548">
                  <c:v>1.6360164163879201E-3</c:v>
                </c:pt>
                <c:pt idx="3549">
                  <c:v>1.6301301212250608E-3</c:v>
                </c:pt>
                <c:pt idx="3550">
                  <c:v>1.6242562267756203E-3</c:v>
                </c:pt>
                <c:pt idx="3551">
                  <c:v>1.618394733039598E-3</c:v>
                </c:pt>
                <c:pt idx="3552">
                  <c:v>1.6125448312748149E-3</c:v>
                </c:pt>
                <c:pt idx="3553">
                  <c:v>1.6067073302234501E-3</c:v>
                </c:pt>
                <c:pt idx="3554">
                  <c:v>1.6008822298855035E-3</c:v>
                </c:pt>
                <c:pt idx="3555">
                  <c:v>1.5950692606802493E-3</c:v>
                </c:pt>
                <c:pt idx="3556">
                  <c:v>1.5892686921884132E-3</c:v>
                </c:pt>
                <c:pt idx="3557">
                  <c:v>1.5834802548292692E-3</c:v>
                </c:pt>
                <c:pt idx="3558">
                  <c:v>1.5777042181835436E-3</c:v>
                </c:pt>
                <c:pt idx="3559">
                  <c:v>1.5719405822512361E-3</c:v>
                </c:pt>
                <c:pt idx="3560">
                  <c:v>1.5661893470323475E-3</c:v>
                </c:pt>
                <c:pt idx="3561">
                  <c:v>1.5604499733654241E-3</c:v>
                </c:pt>
                <c:pt idx="3562">
                  <c:v>1.5547230004119192E-3</c:v>
                </c:pt>
                <c:pt idx="3563">
                  <c:v>1.5490081585911065E-3</c:v>
                </c:pt>
                <c:pt idx="3564">
                  <c:v>1.5433051783222589E-3</c:v>
                </c:pt>
                <c:pt idx="3565">
                  <c:v>1.5376145987668298E-3</c:v>
                </c:pt>
                <c:pt idx="3566">
                  <c:v>1.5319369590862722E-3</c:v>
                </c:pt>
                <c:pt idx="3567">
                  <c:v>1.5262703722155005E-3</c:v>
                </c:pt>
                <c:pt idx="3568">
                  <c:v>1.5206180731232328E-3</c:v>
                </c:pt>
                <c:pt idx="3569">
                  <c:v>1.5149765572600247E-3</c:v>
                </c:pt>
                <c:pt idx="3570">
                  <c:v>1.5093479812716879E-3</c:v>
                </c:pt>
                <c:pt idx="3571">
                  <c:v>1.5037309972545899E-3</c:v>
                </c:pt>
                <c:pt idx="3572">
                  <c:v>1.4981264139509105E-3</c:v>
                </c:pt>
                <c:pt idx="3573">
                  <c:v>1.4925342313606492E-3</c:v>
                </c:pt>
                <c:pt idx="3574">
                  <c:v>1.4869539103223538E-3</c:v>
                </c:pt>
                <c:pt idx="3575">
                  <c:v>1.4813865291589297E-3</c:v>
                </c:pt>
                <c:pt idx="3576">
                  <c:v>1.4758304703860179E-3</c:v>
                </c:pt>
                <c:pt idx="3577">
                  <c:v>1.4702884298108836E-3</c:v>
                </c:pt>
                <c:pt idx="3578">
                  <c:v>1.4647571724648088E-3</c:v>
                </c:pt>
                <c:pt idx="3579">
                  <c:v>1.4592385854128788E-3</c:v>
                </c:pt>
                <c:pt idx="3580">
                  <c:v>1.4537315903321881E-3</c:v>
                </c:pt>
                <c:pt idx="3581">
                  <c:v>1.4482375351263686E-3</c:v>
                </c:pt>
                <c:pt idx="3582">
                  <c:v>1.442755611053241E-3</c:v>
                </c:pt>
                <c:pt idx="3583">
                  <c:v>1.4372858181128055E-3</c:v>
                </c:pt>
                <c:pt idx="3584">
                  <c:v>1.4318284258857882E-3</c:v>
                </c:pt>
                <c:pt idx="3585">
                  <c:v>1.4263828952107366E-3</c:v>
                </c:pt>
                <c:pt idx="3586">
                  <c:v>1.4209511131527356E-3</c:v>
                </c:pt>
                <c:pt idx="3587">
                  <c:v>1.4155306534852476E-3</c:v>
                </c:pt>
                <c:pt idx="3588">
                  <c:v>1.4101217857889982E-3</c:v>
                </c:pt>
                <c:pt idx="3589">
                  <c:v>1.4047255883868936E-3</c:v>
                </c:pt>
                <c:pt idx="3590">
                  <c:v>1.3993415221174811E-3</c:v>
                </c:pt>
                <c:pt idx="3591">
                  <c:v>1.393969856561487E-3</c:v>
                </c:pt>
                <c:pt idx="3592">
                  <c:v>1.3886105917189113E-3</c:v>
                </c:pt>
                <c:pt idx="3593">
                  <c:v>1.3832634580090279E-3</c:v>
                </c:pt>
                <c:pt idx="3594">
                  <c:v>1.3779292641740155E-3</c:v>
                </c:pt>
                <c:pt idx="3595">
                  <c:v>1.372606662310242E-3</c:v>
                </c:pt>
                <c:pt idx="3596">
                  <c:v>1.3672961915791608E-3</c:v>
                </c:pt>
                <c:pt idx="3597">
                  <c:v>1.3619978519807713E-3</c:v>
                </c:pt>
                <c:pt idx="3598">
                  <c:v>1.3567121826765268E-3</c:v>
                </c:pt>
                <c:pt idx="3599">
                  <c:v>1.3514386445049741E-3</c:v>
                </c:pt>
                <c:pt idx="3600">
                  <c:v>1.3461775070468401E-3</c:v>
                </c:pt>
                <c:pt idx="3601">
                  <c:v>1.3409282311406716E-3</c:v>
                </c:pt>
                <c:pt idx="3602">
                  <c:v>1.3356913559479213E-3</c:v>
                </c:pt>
                <c:pt idx="3603">
                  <c:v>1.330467151049316E-3</c:v>
                </c:pt>
                <c:pt idx="3604">
                  <c:v>1.3252553468641292E-3</c:v>
                </c:pt>
                <c:pt idx="3605">
                  <c:v>1.3200551346501813E-3</c:v>
                </c:pt>
                <c:pt idx="3606">
                  <c:v>1.3148673231496519E-3</c:v>
                </c:pt>
                <c:pt idx="3607">
                  <c:v>1.3096916427818143E-3</c:v>
                </c:pt>
                <c:pt idx="3608">
                  <c:v>1.3045286327081217E-3</c:v>
                </c:pt>
                <c:pt idx="3609">
                  <c:v>1.2993772146056681E-3</c:v>
                </c:pt>
                <c:pt idx="3610">
                  <c:v>1.2942381972166329E-3</c:v>
                </c:pt>
                <c:pt idx="3611">
                  <c:v>1.2891118501217427E-3</c:v>
                </c:pt>
                <c:pt idx="3612">
                  <c:v>1.2839984429017237E-3</c:v>
                </c:pt>
                <c:pt idx="3613">
                  <c:v>1.278896627652944E-3</c:v>
                </c:pt>
                <c:pt idx="3614">
                  <c:v>1.2738066739561296E-3</c:v>
                </c:pt>
                <c:pt idx="3615">
                  <c:v>1.2687293905534601E-3</c:v>
                </c:pt>
                <c:pt idx="3616">
                  <c:v>1.263663968702756E-3</c:v>
                </c:pt>
                <c:pt idx="3617">
                  <c:v>1.2586109475654704E-3</c:v>
                </c:pt>
                <c:pt idx="3618">
                  <c:v>1.2535700575608767E-3</c:v>
                </c:pt>
                <c:pt idx="3619">
                  <c:v>1.2485415682697014E-3</c:v>
                </c:pt>
                <c:pt idx="3620">
                  <c:v>1.2435254796919447E-3</c:v>
                </c:pt>
                <c:pt idx="3621">
                  <c:v>1.2385223309890592E-3</c:v>
                </c:pt>
                <c:pt idx="3622">
                  <c:v>1.2335305046766863E-3</c:v>
                </c:pt>
                <c:pt idx="3623">
                  <c:v>1.228551079077732E-3</c:v>
                </c:pt>
                <c:pt idx="3624">
                  <c:v>1.2235837846114694E-3</c:v>
                </c:pt>
                <c:pt idx="3625">
                  <c:v>1.2186288908586252E-3</c:v>
                </c:pt>
                <c:pt idx="3626">
                  <c:v>1.2136861282384733E-3</c:v>
                </c:pt>
                <c:pt idx="3627">
                  <c:v>1.2087557663317395E-3</c:v>
                </c:pt>
                <c:pt idx="3628">
                  <c:v>1.2038375355576977E-3</c:v>
                </c:pt>
                <c:pt idx="3629">
                  <c:v>1.1989319750778009E-3</c:v>
                </c:pt>
                <c:pt idx="3630">
                  <c:v>1.1940385457305963E-3</c:v>
                </c:pt>
                <c:pt idx="3631">
                  <c:v>1.1891575170968095E-3</c:v>
                </c:pt>
                <c:pt idx="3632">
                  <c:v>1.1842883500149887E-3</c:v>
                </c:pt>
                <c:pt idx="3633">
                  <c:v>1.1794313140658598E-3</c:v>
                </c:pt>
                <c:pt idx="3634">
                  <c:v>1.174586678830149E-3</c:v>
                </c:pt>
                <c:pt idx="3635">
                  <c:v>1.1697541747271304E-3</c:v>
                </c:pt>
                <c:pt idx="3636">
                  <c:v>1.165176154829916E-3</c:v>
                </c:pt>
                <c:pt idx="3637">
                  <c:v>1.1606132314533851E-3</c:v>
                </c:pt>
                <c:pt idx="3638">
                  <c:v>1.1560645958553579E-3</c:v>
                </c:pt>
                <c:pt idx="3639">
                  <c:v>1.1515283609707494E-3</c:v>
                </c:pt>
                <c:pt idx="3640">
                  <c:v>1.1470053355417385E-3</c:v>
                </c:pt>
                <c:pt idx="3641">
                  <c:v>1.1424957891490522E-3</c:v>
                </c:pt>
                <c:pt idx="3642">
                  <c:v>1.1379994522119636E-3</c:v>
                </c:pt>
                <c:pt idx="3643">
                  <c:v>1.1335163247304732E-3</c:v>
                </c:pt>
                <c:pt idx="3644">
                  <c:v>1.1290466762853069E-3</c:v>
                </c:pt>
                <c:pt idx="3645">
                  <c:v>1.1245902372957386E-3</c:v>
                </c:pt>
                <c:pt idx="3646">
                  <c:v>1.1201470077617682E-3</c:v>
                </c:pt>
                <c:pt idx="3647">
                  <c:v>1.1157177964255752E-3</c:v>
                </c:pt>
                <c:pt idx="3648">
                  <c:v>1.1113012553835271E-3</c:v>
                </c:pt>
                <c:pt idx="3649">
                  <c:v>1.1068979237970767E-3</c:v>
                </c:pt>
                <c:pt idx="3650">
                  <c:v>1.102507532085498E-3</c:v>
                </c:pt>
                <c:pt idx="3651">
                  <c:v>1.0981308889909701E-3</c:v>
                </c:pt>
                <c:pt idx="3652">
                  <c:v>1.0937674553520402E-3</c:v>
                </c:pt>
                <c:pt idx="3653">
                  <c:v>1.089417231168708E-3</c:v>
                </c:pt>
                <c:pt idx="3654">
                  <c:v>1.0850802164409736E-3</c:v>
                </c:pt>
                <c:pt idx="3655">
                  <c:v>1.0807569503302901E-3</c:v>
                </c:pt>
                <c:pt idx="3656">
                  <c:v>1.0764471632559313E-3</c:v>
                </c:pt>
                <c:pt idx="3657">
                  <c:v>1.0721500464757172E-3</c:v>
                </c:pt>
                <c:pt idx="3658">
                  <c:v>1.0678664087318277E-3</c:v>
                </c:pt>
                <c:pt idx="3659">
                  <c:v>1.0635957108628092E-3</c:v>
                </c:pt>
                <c:pt idx="3660">
                  <c:v>1.0593384920301154E-3</c:v>
                </c:pt>
                <c:pt idx="3661">
                  <c:v>1.0550947522337459E-3</c:v>
                </c:pt>
                <c:pt idx="3662">
                  <c:v>1.0508639523122477E-3</c:v>
                </c:pt>
                <c:pt idx="3663">
                  <c:v>1.0466466314270741E-3</c:v>
                </c:pt>
                <c:pt idx="3664">
                  <c:v>1.0424425199974984E-3</c:v>
                </c:pt>
                <c:pt idx="3665">
                  <c:v>1.0382524267656997E-3</c:v>
                </c:pt>
                <c:pt idx="3666">
                  <c:v>1.0340750038280464E-3</c:v>
                </c:pt>
                <c:pt idx="3667">
                  <c:v>1.0299105207652642E-3</c:v>
                </c:pt>
                <c:pt idx="3668">
                  <c:v>1.0257597863195329E-3</c:v>
                </c:pt>
                <c:pt idx="3669">
                  <c:v>1.0216219917486731E-3</c:v>
                </c:pt>
                <c:pt idx="3670">
                  <c:v>1.0174976762141377E-3</c:v>
                </c:pt>
                <c:pt idx="3671">
                  <c:v>1.0133865701352001E-3</c:v>
                </c:pt>
                <c:pt idx="3672">
                  <c:v>1.009288943092587E-3</c:v>
                </c:pt>
                <c:pt idx="3673">
                  <c:v>1.0052045255055718E-3</c:v>
                </c:pt>
                <c:pt idx="3674">
                  <c:v>1.0011335869548809E-3</c:v>
                </c:pt>
                <c:pt idx="3675">
                  <c:v>9.9707558827906136E-4</c:v>
                </c:pt>
                <c:pt idx="3676">
                  <c:v>9.9303106863956616E-4</c:v>
                </c:pt>
                <c:pt idx="3677">
                  <c:v>9.889997584556691E-4</c:v>
                </c:pt>
                <c:pt idx="3678">
                  <c:v>9.8498165772736975E-4</c:v>
                </c:pt>
                <c:pt idx="3679">
                  <c:v>9.8097676645466834E-4</c:v>
                </c:pt>
                <c:pt idx="3680">
                  <c:v>9.7698535421829151E-4</c:v>
                </c:pt>
                <c:pt idx="3681">
                  <c:v>9.7300715143751229E-4</c:v>
                </c:pt>
                <c:pt idx="3682">
                  <c:v>9.69042697273784E-4</c:v>
                </c:pt>
                <c:pt idx="3683">
                  <c:v>9.6509118298492718E-4</c:v>
                </c:pt>
                <c:pt idx="3684">
                  <c:v>9.6115287815166819E-4</c:v>
                </c:pt>
                <c:pt idx="3685">
                  <c:v>9.5722751319328079E-4</c:v>
                </c:pt>
                <c:pt idx="3686">
                  <c:v>9.5331562727121765E-4</c:v>
                </c:pt>
                <c:pt idx="3687">
                  <c:v>9.4941722038547889E-4</c:v>
                </c:pt>
                <c:pt idx="3688">
                  <c:v>9.4553202295533806E-4</c:v>
                </c:pt>
                <c:pt idx="3689">
                  <c:v>9.4166003498079515E-4</c:v>
                </c:pt>
                <c:pt idx="3690">
                  <c:v>9.3780152604257651E-4</c:v>
                </c:pt>
                <c:pt idx="3691">
                  <c:v>9.3395649614068225E-4</c:v>
                </c:pt>
                <c:pt idx="3692">
                  <c:v>9.3012440611365947E-4</c:v>
                </c:pt>
                <c:pt idx="3693">
                  <c:v>9.2630579512296106E-4</c:v>
                </c:pt>
                <c:pt idx="3694">
                  <c:v>9.2250012400713424E-4</c:v>
                </c:pt>
                <c:pt idx="3695">
                  <c:v>9.1870766234690502E-4</c:v>
                </c:pt>
                <c:pt idx="3696">
                  <c:v>9.1492894930372685E-4</c:v>
                </c:pt>
                <c:pt idx="3697">
                  <c:v>9.1116317613542004E-4</c:v>
                </c:pt>
                <c:pt idx="3698">
                  <c:v>9.0741088200343772E-4</c:v>
                </c:pt>
                <c:pt idx="3699">
                  <c:v>9.0367152774632666E-4</c:v>
                </c:pt>
                <c:pt idx="3700">
                  <c:v>8.9994646126771954E-4</c:v>
                </c:pt>
                <c:pt idx="3701">
                  <c:v>8.962337955025309E-4</c:v>
                </c:pt>
                <c:pt idx="3702">
                  <c:v>8.9253460877366641E-4</c:v>
                </c:pt>
                <c:pt idx="3703">
                  <c:v>8.8884863150039996E-4</c:v>
                </c:pt>
                <c:pt idx="3704">
                  <c:v>8.8517613326345799E-4</c:v>
                </c:pt>
                <c:pt idx="3705">
                  <c:v>8.8151657490138729E-4</c:v>
                </c:pt>
                <c:pt idx="3706">
                  <c:v>8.7787022599491462E-4</c:v>
                </c:pt>
                <c:pt idx="3707">
                  <c:v>8.7423762570549267E-4</c:v>
                </c:pt>
                <c:pt idx="3708">
                  <c:v>8.706179652909423E-4</c:v>
                </c:pt>
                <c:pt idx="3709">
                  <c:v>8.6701232307416921E-4</c:v>
                </c:pt>
                <c:pt idx="3710">
                  <c:v>8.6341908157081459E-4</c:v>
                </c:pt>
                <c:pt idx="3711">
                  <c:v>8.5983958868451069E-4</c:v>
                </c:pt>
                <c:pt idx="3712">
                  <c:v>8.5627330525380482E-4</c:v>
                </c:pt>
                <c:pt idx="3713">
                  <c:v>8.5271996169797044E-4</c:v>
                </c:pt>
                <c:pt idx="3714">
                  <c:v>8.4918009717846032E-4</c:v>
                </c:pt>
                <c:pt idx="3715">
                  <c:v>8.4565344211454802E-4</c:v>
                </c:pt>
                <c:pt idx="3716">
                  <c:v>8.421402660869602E-4</c:v>
                </c:pt>
                <c:pt idx="3717">
                  <c:v>8.3864029951497031E-4</c:v>
                </c:pt>
                <c:pt idx="3718">
                  <c:v>8.3515408156003125E-4</c:v>
                </c:pt>
                <c:pt idx="3719">
                  <c:v>8.3168053389923722E-4</c:v>
                </c:pt>
                <c:pt idx="3720">
                  <c:v>8.2822046527476745E-4</c:v>
                </c:pt>
                <c:pt idx="3721">
                  <c:v>8.2477360610589562E-4</c:v>
                </c:pt>
                <c:pt idx="3722">
                  <c:v>8.2133995639262171E-4</c:v>
                </c:pt>
                <c:pt idx="3723">
                  <c:v>8.1791978571567217E-4</c:v>
                </c:pt>
                <c:pt idx="3724">
                  <c:v>8.1451282449432046E-4</c:v>
                </c:pt>
                <c:pt idx="3725">
                  <c:v>8.1111907272856667E-4</c:v>
                </c:pt>
                <c:pt idx="3726">
                  <c:v>8.0773906957986382E-4</c:v>
                </c:pt>
                <c:pt idx="3727">
                  <c:v>8.0437173672530578E-4</c:v>
                </c:pt>
                <c:pt idx="3728">
                  <c:v>8.0101788290707233E-4</c:v>
                </c:pt>
                <c:pt idx="3729">
                  <c:v>7.9767750812516304E-4</c:v>
                </c:pt>
                <c:pt idx="3730">
                  <c:v>7.9435034279885179E-4</c:v>
                </c:pt>
                <c:pt idx="3731">
                  <c:v>7.910361173474118E-4</c:v>
                </c:pt>
                <c:pt idx="3732">
                  <c:v>7.877353709322964E-4</c:v>
                </c:pt>
                <c:pt idx="3733">
                  <c:v>7.8444783397277882E-4</c:v>
                </c:pt>
                <c:pt idx="3734">
                  <c:v>7.8117377604958562E-4</c:v>
                </c:pt>
                <c:pt idx="3735">
                  <c:v>7.7842081767069303E-4</c:v>
                </c:pt>
                <c:pt idx="3736">
                  <c:v>7.7714489209222682E-4</c:v>
                </c:pt>
                <c:pt idx="3737">
                  <c:v>7.7586923609448695E-4</c:v>
                </c:pt>
                <c:pt idx="3738">
                  <c:v>7.7459411925820008E-4</c:v>
                </c:pt>
                <c:pt idx="3739">
                  <c:v>7.7331954158336622E-4</c:v>
                </c:pt>
                <c:pt idx="3740">
                  <c:v>7.7204577265071182E-4</c:v>
                </c:pt>
                <c:pt idx="3741">
                  <c:v>7.7077227329878375E-4</c:v>
                </c:pt>
                <c:pt idx="3742">
                  <c:v>7.6949904352758235E-4</c:v>
                </c:pt>
                <c:pt idx="3743">
                  <c:v>7.6822662249856051E-4</c:v>
                </c:pt>
                <c:pt idx="3744">
                  <c:v>7.6695501021171791E-4</c:v>
                </c:pt>
                <c:pt idx="3745">
                  <c:v>7.6568339792487542E-4</c:v>
                </c:pt>
                <c:pt idx="3746">
                  <c:v>7.6441259438021227E-4</c:v>
                </c:pt>
                <c:pt idx="3747">
                  <c:v>7.6314232999700224E-4</c:v>
                </c:pt>
                <c:pt idx="3748">
                  <c:v>7.6187233519451865E-4</c:v>
                </c:pt>
                <c:pt idx="3749">
                  <c:v>7.6060287955348796E-4</c:v>
                </c:pt>
                <c:pt idx="3750">
                  <c:v>7.5933396307391028E-4</c:v>
                </c:pt>
                <c:pt idx="3751">
                  <c:v>7.5806585533651216E-4</c:v>
                </c:pt>
                <c:pt idx="3752">
                  <c:v>7.5679801717984049E-4</c:v>
                </c:pt>
                <c:pt idx="3753">
                  <c:v>7.5553071818462182E-4</c:v>
                </c:pt>
                <c:pt idx="3754">
                  <c:v>7.5426395835085616E-4</c:v>
                </c:pt>
                <c:pt idx="3755">
                  <c:v>7.5299773767854329E-4</c:v>
                </c:pt>
                <c:pt idx="3756">
                  <c:v>7.5173205616768353E-4</c:v>
                </c:pt>
                <c:pt idx="3757">
                  <c:v>7.5046664423755011E-4</c:v>
                </c:pt>
                <c:pt idx="3758">
                  <c:v>7.4920204104959637E-4</c:v>
                </c:pt>
                <c:pt idx="3759">
                  <c:v>7.4793770744236907E-4</c:v>
                </c:pt>
                <c:pt idx="3760">
                  <c:v>7.4667418257732111E-4</c:v>
                </c:pt>
                <c:pt idx="3761">
                  <c:v>7.4541092729299972E-4</c:v>
                </c:pt>
                <c:pt idx="3762">
                  <c:v>7.4414848075085777E-4</c:v>
                </c:pt>
                <c:pt idx="3763">
                  <c:v>7.4288630378944239E-4</c:v>
                </c:pt>
                <c:pt idx="3764">
                  <c:v>7.4162466598947979E-4</c:v>
                </c:pt>
                <c:pt idx="3765">
                  <c:v>7.4036356735097042E-4</c:v>
                </c:pt>
                <c:pt idx="3766">
                  <c:v>7.3910300787391394E-4</c:v>
                </c:pt>
                <c:pt idx="3767">
                  <c:v>7.3784271797758391E-4</c:v>
                </c:pt>
                <c:pt idx="3768">
                  <c:v>7.3658323682343322E-4</c:v>
                </c:pt>
                <c:pt idx="3769">
                  <c:v>7.3532429483073565E-4</c:v>
                </c:pt>
                <c:pt idx="3770">
                  <c:v>7.3406589199949109E-4</c:v>
                </c:pt>
                <c:pt idx="3771">
                  <c:v>7.3280775874897286E-4</c:v>
                </c:pt>
                <c:pt idx="3772">
                  <c:v>7.3155016465990775E-4</c:v>
                </c:pt>
                <c:pt idx="3773">
                  <c:v>7.3029337931302199E-4</c:v>
                </c:pt>
                <c:pt idx="3774">
                  <c:v>7.2903686354686278E-4</c:v>
                </c:pt>
                <c:pt idx="3775">
                  <c:v>7.2778088694215658E-4</c:v>
                </c:pt>
                <c:pt idx="3776">
                  <c:v>7.2652544949890327E-4</c:v>
                </c:pt>
                <c:pt idx="3777">
                  <c:v>7.2527028163637663E-4</c:v>
                </c:pt>
                <c:pt idx="3778">
                  <c:v>7.2401592251602922E-4</c:v>
                </c:pt>
                <c:pt idx="3779">
                  <c:v>7.2276237213786149E-4</c:v>
                </c:pt>
                <c:pt idx="3780">
                  <c:v>7.2150882175969354E-4</c:v>
                </c:pt>
                <c:pt idx="3781">
                  <c:v>7.2025608012370526E-4</c:v>
                </c:pt>
                <c:pt idx="3782">
                  <c:v>7.1900360806844332E-4</c:v>
                </c:pt>
                <c:pt idx="3783">
                  <c:v>7.1775167517463439E-4</c:v>
                </c:pt>
                <c:pt idx="3784">
                  <c:v>7.1650055102300491E-4</c:v>
                </c:pt>
                <c:pt idx="3785">
                  <c:v>7.1524969645210188E-4</c:v>
                </c:pt>
                <c:pt idx="3786">
                  <c:v>7.1399938104265196E-4</c:v>
                </c:pt>
                <c:pt idx="3787">
                  <c:v>7.1274960479465494E-4</c:v>
                </c:pt>
                <c:pt idx="3788">
                  <c:v>7.1150063728883737E-4</c:v>
                </c:pt>
                <c:pt idx="3789">
                  <c:v>7.102516697830198E-4</c:v>
                </c:pt>
                <c:pt idx="3790">
                  <c:v>7.090035110193818E-4</c:v>
                </c:pt>
                <c:pt idx="3791">
                  <c:v>7.0775589141719669E-4</c:v>
                </c:pt>
                <c:pt idx="3792">
                  <c:v>7.0650854139573803E-4</c:v>
                </c:pt>
                <c:pt idx="3793">
                  <c:v>7.0526200011645883E-4</c:v>
                </c:pt>
                <c:pt idx="3794">
                  <c:v>7.0401572841790618E-4</c:v>
                </c:pt>
                <c:pt idx="3795">
                  <c:v>7.0276999588080654E-4</c:v>
                </c:pt>
                <c:pt idx="3796">
                  <c:v>7.0152480250515979E-4</c:v>
                </c:pt>
                <c:pt idx="3797">
                  <c:v>7.002804178716925E-4</c:v>
                </c:pt>
                <c:pt idx="3798">
                  <c:v>6.9903630281895176E-4</c:v>
                </c:pt>
                <c:pt idx="3799">
                  <c:v>6.9779272692766393E-4</c:v>
                </c:pt>
                <c:pt idx="3800">
                  <c:v>6.9654969019782909E-4</c:v>
                </c:pt>
                <c:pt idx="3801">
                  <c:v>6.9530692304872082E-4</c:v>
                </c:pt>
                <c:pt idx="3802">
                  <c:v>6.9406496464179189E-4</c:v>
                </c:pt>
                <c:pt idx="3803">
                  <c:v>6.9282354539631596E-4</c:v>
                </c:pt>
                <c:pt idx="3804">
                  <c:v>6.9158239573156649E-4</c:v>
                </c:pt>
                <c:pt idx="3805">
                  <c:v>6.9034205480899657E-4</c:v>
                </c:pt>
                <c:pt idx="3806">
                  <c:v>6.8910198346715311E-4</c:v>
                </c:pt>
                <c:pt idx="3807">
                  <c:v>6.8786245128676276E-4</c:v>
                </c:pt>
                <c:pt idx="3808">
                  <c:v>6.8662372784855175E-4</c:v>
                </c:pt>
                <c:pt idx="3809">
                  <c:v>6.8538527399106719E-4</c:v>
                </c:pt>
                <c:pt idx="3810">
                  <c:v>6.8414735929503564E-4</c:v>
                </c:pt>
                <c:pt idx="3811">
                  <c:v>6.8290998376045698E-4</c:v>
                </c:pt>
                <c:pt idx="3812">
                  <c:v>6.8167287780660489E-4</c:v>
                </c:pt>
                <c:pt idx="3813">
                  <c:v>6.8043658059493224E-4</c:v>
                </c:pt>
                <c:pt idx="3814">
                  <c:v>6.7920109212543916E-4</c:v>
                </c:pt>
                <c:pt idx="3815">
                  <c:v>6.7796560365594597E-4</c:v>
                </c:pt>
                <c:pt idx="3816">
                  <c:v>6.7673065434790578E-4</c:v>
                </c:pt>
                <c:pt idx="3817">
                  <c:v>6.7549651378204505E-4</c:v>
                </c:pt>
                <c:pt idx="3818">
                  <c:v>6.7426264279691077E-4</c:v>
                </c:pt>
                <c:pt idx="3819">
                  <c:v>6.730293109732296E-4</c:v>
                </c:pt>
                <c:pt idx="3820">
                  <c:v>6.7179651831100122E-4</c:v>
                </c:pt>
                <c:pt idx="3821">
                  <c:v>6.7056426481022595E-4</c:v>
                </c:pt>
                <c:pt idx="3822">
                  <c:v>6.6933255047090358E-4</c:v>
                </c:pt>
                <c:pt idx="3823">
                  <c:v>6.6810137529303422E-4</c:v>
                </c:pt>
                <c:pt idx="3824">
                  <c:v>6.6687073927661786E-4</c:v>
                </c:pt>
                <c:pt idx="3825">
                  <c:v>6.6564037284092784E-4</c:v>
                </c:pt>
                <c:pt idx="3826">
                  <c:v>6.6441081514741749E-4</c:v>
                </c:pt>
                <c:pt idx="3827">
                  <c:v>6.6318152703463348E-4</c:v>
                </c:pt>
                <c:pt idx="3828">
                  <c:v>6.6195304766402915E-4</c:v>
                </c:pt>
                <c:pt idx="3829">
                  <c:v>6.6072483787415104E-4</c:v>
                </c:pt>
                <c:pt idx="3830">
                  <c:v>6.5949716724572605E-4</c:v>
                </c:pt>
                <c:pt idx="3831">
                  <c:v>6.5776106736714526E-4</c:v>
                </c:pt>
                <c:pt idx="3832">
                  <c:v>6.5600825348352207E-4</c:v>
                </c:pt>
                <c:pt idx="3833">
                  <c:v>6.5425732666498444E-4</c:v>
                </c:pt>
                <c:pt idx="3834">
                  <c:v>6.5250909565371163E-4</c:v>
                </c:pt>
                <c:pt idx="3835">
                  <c:v>6.5076275170752429E-4</c:v>
                </c:pt>
                <c:pt idx="3836">
                  <c:v>6.4901910356860186E-4</c:v>
                </c:pt>
                <c:pt idx="3837">
                  <c:v>6.4727788165621768E-4</c:v>
                </c:pt>
                <c:pt idx="3838">
                  <c:v>6.4553881638964553E-4</c:v>
                </c:pt>
                <c:pt idx="3839">
                  <c:v>6.4380217734961174E-4</c:v>
                </c:pt>
                <c:pt idx="3840">
                  <c:v>6.420679645361163E-4</c:v>
                </c:pt>
                <c:pt idx="3841">
                  <c:v>6.4033644752988568E-4</c:v>
                </c:pt>
                <c:pt idx="3842">
                  <c:v>6.3860681758874053E-4</c:v>
                </c:pt>
                <c:pt idx="3843">
                  <c:v>6.3687988345486029E-4</c:v>
                </c:pt>
                <c:pt idx="3844">
                  <c:v>6.3515510596679197E-4</c:v>
                </c:pt>
                <c:pt idx="3845">
                  <c:v>6.3343275470526201E-4</c:v>
                </c:pt>
                <c:pt idx="3846">
                  <c:v>6.3171282967027041E-4</c:v>
                </c:pt>
                <c:pt idx="3847">
                  <c:v>6.2999533086181717E-4</c:v>
                </c:pt>
                <c:pt idx="3848">
                  <c:v>6.2827998869917595E-4</c:v>
                </c:pt>
                <c:pt idx="3849">
                  <c:v>6.2656707276307299E-4</c:v>
                </c:pt>
                <c:pt idx="3850">
                  <c:v>6.248571222149615E-4</c:v>
                </c:pt>
                <c:pt idx="3851">
                  <c:v>6.2314878915120892E-4</c:v>
                </c:pt>
                <c:pt idx="3852">
                  <c:v>6.214434214754477E-4</c:v>
                </c:pt>
                <c:pt idx="3853">
                  <c:v>6.1973994086477184E-4</c:v>
                </c:pt>
                <c:pt idx="3854">
                  <c:v>6.180391560613608E-4</c:v>
                </c:pt>
                <c:pt idx="3855">
                  <c:v>6.1634052790376177E-4</c:v>
                </c:pt>
                <c:pt idx="3856">
                  <c:v>6.1464432597270111E-4</c:v>
                </c:pt>
                <c:pt idx="3857">
                  <c:v>6.1295028068745247E-4</c:v>
                </c:pt>
                <c:pt idx="3858">
                  <c:v>6.1125947037092142E-4</c:v>
                </c:pt>
                <c:pt idx="3859">
                  <c:v>6.095702775387495E-4</c:v>
                </c:pt>
                <c:pt idx="3860">
                  <c:v>6.0788351093311595E-4</c:v>
                </c:pt>
                <c:pt idx="3861">
                  <c:v>6.0619917055402075E-4</c:v>
                </c:pt>
                <c:pt idx="3862">
                  <c:v>6.0451725640146392E-4</c:v>
                </c:pt>
                <c:pt idx="3863">
                  <c:v>6.0283776847544544E-4</c:v>
                </c:pt>
                <c:pt idx="3864">
                  <c:v>6.0116070677596544E-4</c:v>
                </c:pt>
                <c:pt idx="3865">
                  <c:v>5.9948580172229724E-4</c:v>
                </c:pt>
                <c:pt idx="3866">
                  <c:v>5.9781332289516763E-4</c:v>
                </c:pt>
                <c:pt idx="3867">
                  <c:v>5.9614380945602916E-4</c:v>
                </c:pt>
                <c:pt idx="3868">
                  <c:v>5.9447618308197626E-4</c:v>
                </c:pt>
                <c:pt idx="3869">
                  <c:v>5.9281071335373517E-4</c:v>
                </c:pt>
                <c:pt idx="3870">
                  <c:v>5.9114766985203255E-4</c:v>
                </c:pt>
                <c:pt idx="3871">
                  <c:v>5.8948732215759474E-4</c:v>
                </c:pt>
                <c:pt idx="3872">
                  <c:v>5.8782913110896884E-4</c:v>
                </c:pt>
                <c:pt idx="3873">
                  <c:v>5.8617336628688131E-4</c:v>
                </c:pt>
                <c:pt idx="3874">
                  <c:v>5.8452002769133224E-4</c:v>
                </c:pt>
                <c:pt idx="3875">
                  <c:v>5.8286884574159498E-4</c:v>
                </c:pt>
                <c:pt idx="3876">
                  <c:v>5.8122062917984919E-4</c:v>
                </c:pt>
                <c:pt idx="3877">
                  <c:v>5.7957429968318876E-4</c:v>
                </c:pt>
                <c:pt idx="3878">
                  <c:v>5.779303964130667E-4</c:v>
                </c:pt>
                <c:pt idx="3879">
                  <c:v>5.7628891936948299E-4</c:v>
                </c:pt>
                <c:pt idx="3880">
                  <c:v>5.7464986855243776E-4</c:v>
                </c:pt>
                <c:pt idx="3881">
                  <c:v>5.7301297438120443E-4</c:v>
                </c:pt>
                <c:pt idx="3882">
                  <c:v>5.7137877601723592E-4</c:v>
                </c:pt>
                <c:pt idx="3883">
                  <c:v>5.6974673429907932E-4</c:v>
                </c:pt>
                <c:pt idx="3884">
                  <c:v>5.6811711880746119E-4</c:v>
                </c:pt>
                <c:pt idx="3885">
                  <c:v>5.6649019912310777E-4</c:v>
                </c:pt>
                <c:pt idx="3886">
                  <c:v>5.6486516650383991E-4</c:v>
                </c:pt>
                <c:pt idx="3887">
                  <c:v>5.6324282969183687E-4</c:v>
                </c:pt>
                <c:pt idx="3888">
                  <c:v>5.6162264952564574E-4</c:v>
                </c:pt>
                <c:pt idx="3889">
                  <c:v>5.6000489558599297E-4</c:v>
                </c:pt>
                <c:pt idx="3890">
                  <c:v>5.5838956787287867E-4</c:v>
                </c:pt>
                <c:pt idx="3891">
                  <c:v>5.5677639680557617E-4</c:v>
                </c:pt>
                <c:pt idx="3892">
                  <c:v>5.551659215455386E-4</c:v>
                </c:pt>
                <c:pt idx="3893">
                  <c:v>5.5355787251203949E-4</c:v>
                </c:pt>
                <c:pt idx="3894">
                  <c:v>5.5195198012435219E-4</c:v>
                </c:pt>
                <c:pt idx="3895">
                  <c:v>5.5034851396320336E-4</c:v>
                </c:pt>
                <c:pt idx="3896">
                  <c:v>5.4874747402859289E-4</c:v>
                </c:pt>
                <c:pt idx="3897">
                  <c:v>5.4714886032052068E-4</c:v>
                </c:pt>
                <c:pt idx="3898">
                  <c:v>5.4555240325826048E-4</c:v>
                </c:pt>
                <c:pt idx="3899">
                  <c:v>5.4395837242253865E-4</c:v>
                </c:pt>
                <c:pt idx="3900">
                  <c:v>5.4236703739408173E-4</c:v>
                </c:pt>
                <c:pt idx="3901">
                  <c:v>5.4077785901143662E-4</c:v>
                </c:pt>
                <c:pt idx="3902">
                  <c:v>5.3919110685532999E-4</c:v>
                </c:pt>
                <c:pt idx="3903">
                  <c:v>5.3760678092576182E-4</c:v>
                </c:pt>
                <c:pt idx="3904">
                  <c:v>5.3602461164200534E-4</c:v>
                </c:pt>
                <c:pt idx="3905">
                  <c:v>5.3444486858478745E-4</c:v>
                </c:pt>
                <c:pt idx="3906">
                  <c:v>5.3286755175410792E-4</c:v>
                </c:pt>
                <c:pt idx="3907">
                  <c:v>5.3129266114996664E-4</c:v>
                </c:pt>
                <c:pt idx="3908">
                  <c:v>5.2971992719163738E-4</c:v>
                </c:pt>
                <c:pt idx="3909">
                  <c:v>5.2814988904057293E-4</c:v>
                </c:pt>
                <c:pt idx="3910">
                  <c:v>5.265820075353204E-4</c:v>
                </c:pt>
                <c:pt idx="3911">
                  <c:v>5.2501682183733278E-4</c:v>
                </c:pt>
                <c:pt idx="3912">
                  <c:v>5.2345379278515708E-4</c:v>
                </c:pt>
                <c:pt idx="3913">
                  <c:v>5.2189318995951974E-4</c:v>
                </c:pt>
                <c:pt idx="3914">
                  <c:v>5.2033474377969431E-4</c:v>
                </c:pt>
                <c:pt idx="3915">
                  <c:v>5.1877872382640724E-4</c:v>
                </c:pt>
                <c:pt idx="3916">
                  <c:v>5.172253996803851E-4</c:v>
                </c:pt>
                <c:pt idx="3917">
                  <c:v>5.1567423218017486E-4</c:v>
                </c:pt>
                <c:pt idx="3918">
                  <c:v>5.1412522132577643E-4</c:v>
                </c:pt>
                <c:pt idx="3919">
                  <c:v>5.1257890627864292E-4</c:v>
                </c:pt>
                <c:pt idx="3920">
                  <c:v>5.1103501745804788E-4</c:v>
                </c:pt>
                <c:pt idx="3921">
                  <c:v>5.0949355486399109E-4</c:v>
                </c:pt>
                <c:pt idx="3922">
                  <c:v>5.0795424891574633E-4</c:v>
                </c:pt>
                <c:pt idx="3923">
                  <c:v>5.0641736919403992E-4</c:v>
                </c:pt>
                <c:pt idx="3924">
                  <c:v>5.0488264611814532E-4</c:v>
                </c:pt>
                <c:pt idx="3925">
                  <c:v>5.0335061884951575E-4</c:v>
                </c:pt>
                <c:pt idx="3926">
                  <c:v>5.0182074822669798E-4</c:v>
                </c:pt>
                <c:pt idx="3927">
                  <c:v>5.0029330383041858E-4</c:v>
                </c:pt>
                <c:pt idx="3928">
                  <c:v>4.9876828566067764E-4</c:v>
                </c:pt>
                <c:pt idx="3929">
                  <c:v>4.9724596329820162E-4</c:v>
                </c:pt>
                <c:pt idx="3930">
                  <c:v>4.9572579758153741E-4</c:v>
                </c:pt>
                <c:pt idx="3931">
                  <c:v>4.9420778851068511E-4</c:v>
                </c:pt>
                <c:pt idx="3932">
                  <c:v>4.9269247524709773E-4</c:v>
                </c:pt>
                <c:pt idx="3933">
                  <c:v>4.9117931862932215E-4</c:v>
                </c:pt>
                <c:pt idx="3934">
                  <c:v>4.896683186573586E-4</c:v>
                </c:pt>
                <c:pt idx="3935">
                  <c:v>4.8816001449265985E-4</c:v>
                </c:pt>
                <c:pt idx="3936">
                  <c:v>4.8665413655449953E-4</c:v>
                </c:pt>
                <c:pt idx="3937">
                  <c:v>4.8515041526215106E-4</c:v>
                </c:pt>
                <c:pt idx="3938">
                  <c:v>4.8364938977706751E-4</c:v>
                </c:pt>
                <c:pt idx="3939">
                  <c:v>4.8215052093779587E-4</c:v>
                </c:pt>
                <c:pt idx="3940">
                  <c:v>4.8065407832506254E-4</c:v>
                </c:pt>
                <c:pt idx="3941">
                  <c:v>4.7915979235814117E-4</c:v>
                </c:pt>
                <c:pt idx="3942">
                  <c:v>4.7766820219848473E-4</c:v>
                </c:pt>
                <c:pt idx="3943">
                  <c:v>4.7617876868464014E-4</c:v>
                </c:pt>
                <c:pt idx="3944">
                  <c:v>4.7469176139733397E-4</c:v>
                </c:pt>
                <c:pt idx="3945">
                  <c:v>4.7320718033656611E-4</c:v>
                </c:pt>
                <c:pt idx="3946">
                  <c:v>4.7172529508306322E-4</c:v>
                </c:pt>
                <c:pt idx="3947">
                  <c:v>4.7024529689464569E-4</c:v>
                </c:pt>
                <c:pt idx="3948">
                  <c:v>4.6876772493276657E-4</c:v>
                </c:pt>
                <c:pt idx="3949">
                  <c:v>4.6729284877815232E-4</c:v>
                </c:pt>
                <c:pt idx="3950">
                  <c:v>4.6582012926934998E-4</c:v>
                </c:pt>
                <c:pt idx="3951">
                  <c:v>4.6434956640635955E-4</c:v>
                </c:pt>
                <c:pt idx="3952">
                  <c:v>4.6288169935063388E-4</c:v>
                </c:pt>
                <c:pt idx="3953">
                  <c:v>4.6141625852144674E-4</c:v>
                </c:pt>
                <c:pt idx="3954">
                  <c:v>4.59952704757345E-4</c:v>
                </c:pt>
                <c:pt idx="3955">
                  <c:v>4.5849238596196108E-4</c:v>
                </c:pt>
                <c:pt idx="3956">
                  <c:v>4.5703395423166257E-4</c:v>
                </c:pt>
                <c:pt idx="3957">
                  <c:v>4.5557767914717598E-4</c:v>
                </c:pt>
                <c:pt idx="3958">
                  <c:v>4.5412409986995424E-4</c:v>
                </c:pt>
                <c:pt idx="3959">
                  <c:v>4.5267267723854442E-4</c:v>
                </c:pt>
                <c:pt idx="3960">
                  <c:v>4.5122368083367297E-4</c:v>
                </c:pt>
                <c:pt idx="3961">
                  <c:v>4.4977711065533998E-4</c:v>
                </c:pt>
                <c:pt idx="3962">
                  <c:v>4.483329667035453E-4</c:v>
                </c:pt>
                <c:pt idx="3963">
                  <c:v>4.4689124897828898E-4</c:v>
                </c:pt>
                <c:pt idx="3964">
                  <c:v>4.4545195747957119E-4</c:v>
                </c:pt>
                <c:pt idx="3965">
                  <c:v>4.440148226266652E-4</c:v>
                </c:pt>
                <c:pt idx="3966">
                  <c:v>4.4258011400029763E-4</c:v>
                </c:pt>
                <c:pt idx="3967">
                  <c:v>4.4114783160046842E-4</c:v>
                </c:pt>
                <c:pt idx="3968">
                  <c:v>4.3971797542717762E-4</c:v>
                </c:pt>
                <c:pt idx="3969">
                  <c:v>4.3829027589969874E-4</c:v>
                </c:pt>
                <c:pt idx="3970">
                  <c:v>4.3686527217948467E-4</c:v>
                </c:pt>
                <c:pt idx="3971">
                  <c:v>4.3544242510508256E-4</c:v>
                </c:pt>
                <c:pt idx="3972">
                  <c:v>4.3402200425721882E-4</c:v>
                </c:pt>
                <c:pt idx="3973">
                  <c:v>4.3260427921661994E-4</c:v>
                </c:pt>
                <c:pt idx="3974">
                  <c:v>4.3118844124110652E-4</c:v>
                </c:pt>
                <c:pt idx="3975">
                  <c:v>4.2977529907285792E-4</c:v>
                </c:pt>
                <c:pt idx="3976">
                  <c:v>4.2836431355042128E-4</c:v>
                </c:pt>
                <c:pt idx="3977">
                  <c:v>4.2695575425452301E-4</c:v>
                </c:pt>
                <c:pt idx="3978">
                  <c:v>4.2554962118516315E-4</c:v>
                </c:pt>
                <c:pt idx="3979">
                  <c:v>4.241459143423416E-4</c:v>
                </c:pt>
                <c:pt idx="3980">
                  <c:v>4.2274436414533201E-4</c:v>
                </c:pt>
                <c:pt idx="3981">
                  <c:v>4.2134550975558735E-4</c:v>
                </c:pt>
                <c:pt idx="3982">
                  <c:v>4.1994881201165449E-4</c:v>
                </c:pt>
                <c:pt idx="3983">
                  <c:v>4.185545404942601E-4</c:v>
                </c:pt>
                <c:pt idx="3984">
                  <c:v>4.1716269520340401E-4</c:v>
                </c:pt>
                <c:pt idx="3985">
                  <c:v>4.157732761390864E-4</c:v>
                </c:pt>
                <c:pt idx="3986">
                  <c:v>4.1438601372058065E-4</c:v>
                </c:pt>
                <c:pt idx="3987">
                  <c:v>4.1300144710933976E-4</c:v>
                </c:pt>
                <c:pt idx="3988">
                  <c:v>4.1161876756318433E-4</c:v>
                </c:pt>
                <c:pt idx="3989">
                  <c:v>4.1023878382429372E-4</c:v>
                </c:pt>
                <c:pt idx="3990">
                  <c:v>4.0886149589266808E-4</c:v>
                </c:pt>
                <c:pt idx="3991">
                  <c:v>4.0748636460685424E-4</c:v>
                </c:pt>
                <c:pt idx="3992">
                  <c:v>4.0611338996685231E-4</c:v>
                </c:pt>
                <c:pt idx="3993">
                  <c:v>4.0474284155338881E-4</c:v>
                </c:pt>
                <c:pt idx="3994">
                  <c:v>4.0337471936646371E-4</c:v>
                </c:pt>
                <c:pt idx="3995">
                  <c:v>4.0200902340607698E-4</c:v>
                </c:pt>
                <c:pt idx="3996">
                  <c:v>4.0064575367222867E-4</c:v>
                </c:pt>
                <c:pt idx="3997">
                  <c:v>3.9928464058419221E-4</c:v>
                </c:pt>
                <c:pt idx="3998">
                  <c:v>3.9792595372269417E-4</c:v>
                </c:pt>
                <c:pt idx="3999">
                  <c:v>3.96569962668461E-4</c:v>
                </c:pt>
                <c:pt idx="4000">
                  <c:v>3.9521612826003973E-4</c:v>
                </c:pt>
                <c:pt idx="4001">
                  <c:v>3.9386472007815683E-4</c:v>
                </c:pt>
                <c:pt idx="4002">
                  <c:v>3.9251546854208585E-4</c:v>
                </c:pt>
                <c:pt idx="4003">
                  <c:v>3.9116891281327972E-4</c:v>
                </c:pt>
                <c:pt idx="4004">
                  <c:v>3.8982451373028557E-4</c:v>
                </c:pt>
                <c:pt idx="4005">
                  <c:v>3.8848227129310327E-4</c:v>
                </c:pt>
                <c:pt idx="4006">
                  <c:v>3.8714299424391234E-4</c:v>
                </c:pt>
                <c:pt idx="4007">
                  <c:v>3.8580560425980682E-4</c:v>
                </c:pt>
                <c:pt idx="4008">
                  <c:v>3.8447091008296617E-4</c:v>
                </c:pt>
                <c:pt idx="4009">
                  <c:v>3.8313864213266387E-4</c:v>
                </c:pt>
                <c:pt idx="4010">
                  <c:v>3.8180853082817355E-4</c:v>
                </c:pt>
                <c:pt idx="4011">
                  <c:v>3.8048084575022158E-4</c:v>
                </c:pt>
                <c:pt idx="4012">
                  <c:v>3.7915531731808153E-4</c:v>
                </c:pt>
                <c:pt idx="4013">
                  <c:v>3.7783248469320634E-4</c:v>
                </c:pt>
                <c:pt idx="4014">
                  <c:v>3.7651180871414302E-4</c:v>
                </c:pt>
                <c:pt idx="4015">
                  <c:v>3.7519355896161816E-4</c:v>
                </c:pt>
                <c:pt idx="4016">
                  <c:v>3.7387800501635817E-4</c:v>
                </c:pt>
                <c:pt idx="4017">
                  <c:v>3.7256460771691003E-4</c:v>
                </c:pt>
                <c:pt idx="4018">
                  <c:v>3.7125363664400031E-4</c:v>
                </c:pt>
                <c:pt idx="4019">
                  <c:v>3.6994482221690245E-4</c:v>
                </c:pt>
                <c:pt idx="4020">
                  <c:v>3.6863843401634306E-4</c:v>
                </c:pt>
                <c:pt idx="4021">
                  <c:v>3.6733447204232204E-4</c:v>
                </c:pt>
                <c:pt idx="4022">
                  <c:v>3.6603293629483932E-4</c:v>
                </c:pt>
                <c:pt idx="4023">
                  <c:v>3.6473382677389512E-4</c:v>
                </c:pt>
                <c:pt idx="4024">
                  <c:v>3.6343687389876273E-4</c:v>
                </c:pt>
                <c:pt idx="4025">
                  <c:v>3.6214261683089526E-4</c:v>
                </c:pt>
                <c:pt idx="4026">
                  <c:v>3.6085078598956615E-4</c:v>
                </c:pt>
                <c:pt idx="4027">
                  <c:v>3.5956111179404895E-4</c:v>
                </c:pt>
                <c:pt idx="4028">
                  <c:v>3.5827359424434366E-4</c:v>
                </c:pt>
                <c:pt idx="4029">
                  <c:v>3.5698877250190324E-4</c:v>
                </c:pt>
                <c:pt idx="4030">
                  <c:v>3.5570637698600124E-4</c:v>
                </c:pt>
                <c:pt idx="4031">
                  <c:v>3.5442613811591109E-4</c:v>
                </c:pt>
                <c:pt idx="4032">
                  <c:v>3.5314832547235931E-4</c:v>
                </c:pt>
                <c:pt idx="4033">
                  <c:v>3.51872939055346E-4</c:v>
                </c:pt>
                <c:pt idx="4034">
                  <c:v>3.5059997886487105E-4</c:v>
                </c:pt>
                <c:pt idx="4035">
                  <c:v>3.4932944490093445E-4</c:v>
                </c:pt>
                <c:pt idx="4036">
                  <c:v>3.4806106758280978E-4</c:v>
                </c:pt>
                <c:pt idx="4037">
                  <c:v>3.4679511649122352E-4</c:v>
                </c:pt>
                <c:pt idx="4038">
                  <c:v>3.4553159162617562E-4</c:v>
                </c:pt>
                <c:pt idx="4039">
                  <c:v>3.4427049298766613E-4</c:v>
                </c:pt>
                <c:pt idx="4040">
                  <c:v>3.4301182057569501E-4</c:v>
                </c:pt>
                <c:pt idx="4041">
                  <c:v>3.417553048095358E-4</c:v>
                </c:pt>
                <c:pt idx="4042">
                  <c:v>3.4050148485064146E-4</c:v>
                </c:pt>
                <c:pt idx="4043">
                  <c:v>3.3924982153755908E-4</c:v>
                </c:pt>
                <c:pt idx="4044">
                  <c:v>3.3800058445101501E-4</c:v>
                </c:pt>
                <c:pt idx="4045">
                  <c:v>3.3675377359100936E-4</c:v>
                </c:pt>
                <c:pt idx="4046">
                  <c:v>3.3550938895754212E-4</c:v>
                </c:pt>
                <c:pt idx="4047">
                  <c:v>3.3426716096988674E-4</c:v>
                </c:pt>
                <c:pt idx="4048">
                  <c:v>3.3302735920876978E-4</c:v>
                </c:pt>
                <c:pt idx="4049">
                  <c:v>3.3178998367419118E-4</c:v>
                </c:pt>
                <c:pt idx="4050">
                  <c:v>3.3055503436615099E-4</c:v>
                </c:pt>
                <c:pt idx="4051">
                  <c:v>3.2932224170392272E-4</c:v>
                </c:pt>
                <c:pt idx="4052">
                  <c:v>3.2809241442968576E-4</c:v>
                </c:pt>
                <c:pt idx="4053">
                  <c:v>3.2686447422053427E-4</c:v>
                </c:pt>
                <c:pt idx="4054">
                  <c:v>3.2563896023792119E-4</c:v>
                </c:pt>
                <c:pt idx="4055">
                  <c:v>3.2441587248184642E-4</c:v>
                </c:pt>
                <c:pt idx="4056">
                  <c:v>3.2319494137158361E-4</c:v>
                </c:pt>
                <c:pt idx="4057">
                  <c:v>3.2197697564931212E-4</c:v>
                </c:pt>
                <c:pt idx="4058">
                  <c:v>3.2076062741139954E-4</c:v>
                </c:pt>
                <c:pt idx="4059">
                  <c:v>3.1954724456147843E-4</c:v>
                </c:pt>
                <c:pt idx="4060">
                  <c:v>3.1833601835736918E-4</c:v>
                </c:pt>
                <c:pt idx="4061">
                  <c:v>3.1712721837979824E-4</c:v>
                </c:pt>
                <c:pt idx="4062">
                  <c:v>3.1592057504803927E-4</c:v>
                </c:pt>
                <c:pt idx="4063">
                  <c:v>3.1471662752354516E-4</c:v>
                </c:pt>
                <c:pt idx="4064">
                  <c:v>3.1351483664486296E-4</c:v>
                </c:pt>
                <c:pt idx="4065">
                  <c:v>3.1231574157344563E-4</c:v>
                </c:pt>
                <c:pt idx="4066">
                  <c:v>3.1111880314784026E-4</c:v>
                </c:pt>
                <c:pt idx="4067">
                  <c:v>3.0992402136804665E-4</c:v>
                </c:pt>
                <c:pt idx="4068">
                  <c:v>3.0873220497624457E-4</c:v>
                </c:pt>
                <c:pt idx="4069">
                  <c:v>3.0754200606880134E-4</c:v>
                </c:pt>
                <c:pt idx="4070">
                  <c:v>3.0635477254934947E-4</c:v>
                </c:pt>
                <c:pt idx="4071">
                  <c:v>3.0516942609498302E-4</c:v>
                </c:pt>
                <c:pt idx="4072">
                  <c:v>3.0398704502860788E-4</c:v>
                </c:pt>
                <c:pt idx="4073">
                  <c:v>3.028065510273182E-4</c:v>
                </c:pt>
                <c:pt idx="4074">
                  <c:v>3.0162875283329339E-4</c:v>
                </c:pt>
                <c:pt idx="4075">
                  <c:v>3.0045338086580705E-4</c:v>
                </c:pt>
                <c:pt idx="4076">
                  <c:v>2.9927989596340601E-4</c:v>
                </c:pt>
                <c:pt idx="4077">
                  <c:v>2.9810937644899639E-4</c:v>
                </c:pt>
                <c:pt idx="4078">
                  <c:v>2.9694074399967219E-4</c:v>
                </c:pt>
                <c:pt idx="4079">
                  <c:v>2.9577480735761284E-4</c:v>
                </c:pt>
                <c:pt idx="4080">
                  <c:v>2.9461102736136536E-4</c:v>
                </c:pt>
                <c:pt idx="4081">
                  <c:v>2.9344994317238285E-4</c:v>
                </c:pt>
                <c:pt idx="4082">
                  <c:v>2.9229074604848569E-4</c:v>
                </c:pt>
                <c:pt idx="4083">
                  <c:v>2.9113451431257991E-4</c:v>
                </c:pt>
                <c:pt idx="4084">
                  <c:v>2.8998043922248603E-4</c:v>
                </c:pt>
                <c:pt idx="4085">
                  <c:v>2.8882852077820407E-4</c:v>
                </c:pt>
                <c:pt idx="4086">
                  <c:v>2.8767902856046052E-4</c:v>
                </c:pt>
                <c:pt idx="4087">
                  <c:v>2.8653196256925529E-4</c:v>
                </c:pt>
                <c:pt idx="4088">
                  <c:v>2.8538732280458846E-4</c:v>
                </c:pt>
                <c:pt idx="4089">
                  <c:v>2.8424483968573355E-4</c:v>
                </c:pt>
                <c:pt idx="4090">
                  <c:v>2.8310532195487007E-4</c:v>
                </c:pt>
                <c:pt idx="4091">
                  <c:v>2.8196742170836543E-4</c:v>
                </c:pt>
                <c:pt idx="4092">
                  <c:v>2.8083248684985216E-4</c:v>
                </c:pt>
                <c:pt idx="4093">
                  <c:v>2.7969997821787731E-4</c:v>
                </c:pt>
                <c:pt idx="4094">
                  <c:v>2.7856935665098782E-4</c:v>
                </c:pt>
                <c:pt idx="4095">
                  <c:v>2.7744143089136324E-4</c:v>
                </c:pt>
                <c:pt idx="4096">
                  <c:v>2.7631566177755058E-4</c:v>
                </c:pt>
                <c:pt idx="4097">
                  <c:v>2.7519258847100283E-4</c:v>
                </c:pt>
                <c:pt idx="4098">
                  <c:v>2.7407167181026695E-4</c:v>
                </c:pt>
                <c:pt idx="4099">
                  <c:v>2.7295318137606942E-4</c:v>
                </c:pt>
                <c:pt idx="4100">
                  <c:v>2.7183684758768381E-4</c:v>
                </c:pt>
                <c:pt idx="4101">
                  <c:v>2.7072320960656307E-4</c:v>
                </c:pt>
                <c:pt idx="4102">
                  <c:v>2.6961199785198074E-4</c:v>
                </c:pt>
                <c:pt idx="4103">
                  <c:v>2.6850286186899241E-4</c:v>
                </c:pt>
                <c:pt idx="4104">
                  <c:v>2.6739642169326889E-4</c:v>
                </c:pt>
                <c:pt idx="4105">
                  <c:v>2.662919764149214E-4</c:v>
                </c:pt>
                <c:pt idx="4106">
                  <c:v>2.6519030781805674E-4</c:v>
                </c:pt>
                <c:pt idx="4107">
                  <c:v>2.6409063411856807E-4</c:v>
                </c:pt>
                <c:pt idx="4108">
                  <c:v>2.6299368318441691E-4</c:v>
                </c:pt>
                <c:pt idx="4109">
                  <c:v>2.6189907760258626E-4</c:v>
                </c:pt>
                <c:pt idx="4110">
                  <c:v>2.608065477923495E-4</c:v>
                </c:pt>
                <c:pt idx="4111">
                  <c:v>2.5971676770552296E-4</c:v>
                </c:pt>
                <c:pt idx="4112">
                  <c:v>2.586289285999271E-4</c:v>
                </c:pt>
                <c:pt idx="4113">
                  <c:v>2.5754392009195938E-4</c:v>
                </c:pt>
                <c:pt idx="4114">
                  <c:v>2.5646085256522238E-4</c:v>
                </c:pt>
                <c:pt idx="4115">
                  <c:v>2.5538056171996816E-4</c:v>
                </c:pt>
                <c:pt idx="4116">
                  <c:v>2.5430226577208997E-4</c:v>
                </c:pt>
                <c:pt idx="4117">
                  <c:v>2.5322677346376727E-4</c:v>
                </c:pt>
                <c:pt idx="4118">
                  <c:v>2.5215351867547439E-4</c:v>
                </c:pt>
                <c:pt idx="4119">
                  <c:v>2.5108247444913874E-4</c:v>
                </c:pt>
                <c:pt idx="4120">
                  <c:v>2.5001399123970473E-4</c:v>
                </c:pt>
                <c:pt idx="4121">
                  <c:v>2.4894758380186467E-4</c:v>
                </c:pt>
                <c:pt idx="4122">
                  <c:v>2.4788398000358003E-4</c:v>
                </c:pt>
                <c:pt idx="4123">
                  <c:v>2.4682226327038081E-4</c:v>
                </c:pt>
                <c:pt idx="4124">
                  <c:v>2.4576340409288244E-4</c:v>
                </c:pt>
                <c:pt idx="4125">
                  <c:v>2.4470653981276E-4</c:v>
                </c:pt>
                <c:pt idx="4126">
                  <c:v>2.4365234438182982E-4</c:v>
                </c:pt>
                <c:pt idx="4127">
                  <c:v>2.4260054821936537E-4</c:v>
                </c:pt>
                <c:pt idx="4128">
                  <c:v>2.4155082782849487E-4</c:v>
                </c:pt>
                <c:pt idx="4129">
                  <c:v>2.4050377628681663E-4</c:v>
                </c:pt>
                <c:pt idx="4130">
                  <c:v>2.3945877355865968E-4</c:v>
                </c:pt>
                <c:pt idx="4131">
                  <c:v>2.3841652055391291E-4</c:v>
                </c:pt>
                <c:pt idx="4132">
                  <c:v>2.3737628940461477E-4</c:v>
                </c:pt>
                <c:pt idx="4133">
                  <c:v>2.3633880797872684E-4</c:v>
                </c:pt>
                <c:pt idx="4134">
                  <c:v>2.3530329449214225E-4</c:v>
                </c:pt>
                <c:pt idx="4135">
                  <c:v>2.3427053072896785E-4</c:v>
                </c:pt>
                <c:pt idx="4136">
                  <c:v>2.3324011231811386E-4</c:v>
                </c:pt>
                <c:pt idx="4137">
                  <c:v>2.3221182359499916E-4</c:v>
                </c:pt>
                <c:pt idx="4138">
                  <c:v>2.3118609588878609E-4</c:v>
                </c:pt>
                <c:pt idx="4139">
                  <c:v>2.3016252482838492E-4</c:v>
                </c:pt>
                <c:pt idx="4140">
                  <c:v>2.2914164957524858E-4</c:v>
                </c:pt>
                <c:pt idx="4141">
                  <c:v>2.2812285009370627E-4</c:v>
                </c:pt>
                <c:pt idx="4142">
                  <c:v>2.2710666554521085E-4</c:v>
                </c:pt>
                <c:pt idx="4143">
                  <c:v>2.2609266460059998E-4</c:v>
                </c:pt>
                <c:pt idx="4144">
                  <c:v>2.2508125163096338E-4</c:v>
                </c:pt>
                <c:pt idx="4145">
                  <c:v>2.2407218401364725E-4</c:v>
                </c:pt>
                <c:pt idx="4146">
                  <c:v>2.2306530000021566E-4</c:v>
                </c:pt>
                <c:pt idx="4147">
                  <c:v>2.22061030919831E-4</c:v>
                </c:pt>
                <c:pt idx="4148">
                  <c:v>2.2105883761104028E-4</c:v>
                </c:pt>
                <c:pt idx="4149">
                  <c:v>2.2005934010951449E-4</c:v>
                </c:pt>
                <c:pt idx="4150">
                  <c:v>2.1906197229572789E-4</c:v>
                </c:pt>
                <c:pt idx="4151">
                  <c:v>2.1806721941498825E-4</c:v>
                </c:pt>
                <c:pt idx="4152">
                  <c:v>2.1707451534776993E-4</c:v>
                </c:pt>
                <c:pt idx="4153">
                  <c:v>2.1608450708781644E-4</c:v>
                </c:pt>
                <c:pt idx="4154">
                  <c:v>2.1509684418018343E-4</c:v>
                </c:pt>
                <c:pt idx="4155">
                  <c:v>2.141113379183623E-4</c:v>
                </c:pt>
                <c:pt idx="4156">
                  <c:v>2.1312847354766081E-4</c:v>
                </c:pt>
                <c:pt idx="4157">
                  <c:v>2.1214765799048056E-4</c:v>
                </c:pt>
                <c:pt idx="4158">
                  <c:v>2.111695921567105E-4</c:v>
                </c:pt>
                <c:pt idx="4159">
                  <c:v>2.1019357513646174E-4</c:v>
                </c:pt>
                <c:pt idx="4160">
                  <c:v>2.0922022696540524E-4</c:v>
                </c:pt>
                <c:pt idx="4161">
                  <c:v>2.0824895456594266E-4</c:v>
                </c:pt>
                <c:pt idx="4162">
                  <c:v>2.0728029709952704E-4</c:v>
                </c:pt>
                <c:pt idx="4163">
                  <c:v>2.0631409281772245E-4</c:v>
                </c:pt>
                <c:pt idx="4164">
                  <c:v>2.0534993734943916E-4</c:v>
                </c:pt>
                <c:pt idx="4165">
                  <c:v>2.0438847768842076E-4</c:v>
                </c:pt>
                <c:pt idx="4166">
                  <c:v>2.0342909379899627E-4</c:v>
                </c:pt>
                <c:pt idx="4167">
                  <c:v>2.0247240571683671E-4</c:v>
                </c:pt>
                <c:pt idx="4168">
                  <c:v>2.0151771253205315E-4</c:v>
                </c:pt>
                <c:pt idx="4169">
                  <c:v>2.005657960287524E-4</c:v>
                </c:pt>
                <c:pt idx="4170">
                  <c:v>1.9961592833897296E-4</c:v>
                </c:pt>
                <c:pt idx="4171">
                  <c:v>1.986687025403131E-4</c:v>
                </c:pt>
                <c:pt idx="4172">
                  <c:v>1.9772384905204633E-4</c:v>
                </c:pt>
                <c:pt idx="4173">
                  <c:v>1.9678112525151883E-4</c:v>
                </c:pt>
                <c:pt idx="4174">
                  <c:v>1.9584107030018352E-4</c:v>
                </c:pt>
                <c:pt idx="4175">
                  <c:v>1.9490303720429692E-4</c:v>
                </c:pt>
                <c:pt idx="4176">
                  <c:v>1.9393478410897099E-4</c:v>
                </c:pt>
                <c:pt idx="4177">
                  <c:v>1.928354339063541E-4</c:v>
                </c:pt>
                <c:pt idx="4178">
                  <c:v>1.9173923779823714E-4</c:v>
                </c:pt>
                <c:pt idx="4179">
                  <c:v>1.9064581837160302E-4</c:v>
                </c:pt>
                <c:pt idx="4180">
                  <c:v>1.8955560695561408E-4</c:v>
                </c:pt>
                <c:pt idx="4181">
                  <c:v>1.8846828005339856E-4</c:v>
                </c:pt>
                <c:pt idx="4182">
                  <c:v>1.8738362200037526E-4</c:v>
                </c:pt>
                <c:pt idx="4183">
                  <c:v>1.8630227979028773E-4</c:v>
                </c:pt>
                <c:pt idx="4184">
                  <c:v>1.8537829185025115E-4</c:v>
                </c:pt>
                <c:pt idx="4185">
                  <c:v>1.8461376090993202E-4</c:v>
                </c:pt>
                <c:pt idx="4186">
                  <c:v>1.8390276870189332E-4</c:v>
                </c:pt>
                <c:pt idx="4187">
                  <c:v>1.8327898585887339E-4</c:v>
                </c:pt>
                <c:pt idx="4188">
                  <c:v>1.8265611959032357E-4</c:v>
                </c:pt>
                <c:pt idx="4189">
                  <c:v>1.8203441251889759E-4</c:v>
                </c:pt>
                <c:pt idx="4190">
                  <c:v>1.8141389160266819E-4</c:v>
                </c:pt>
                <c:pt idx="4191">
                  <c:v>1.8079409855440031E-4</c:v>
                </c:pt>
                <c:pt idx="4192">
                  <c:v>1.8017559949361957E-4</c:v>
                </c:pt>
                <c:pt idx="4193">
                  <c:v>1.7955790917501829E-4</c:v>
                </c:pt>
                <c:pt idx="4194">
                  <c:v>1.7894151284390412E-4</c:v>
                </c:pt>
                <c:pt idx="4195">
                  <c:v>1.783259522130421E-4</c:v>
                </c:pt>
                <c:pt idx="4196">
                  <c:v>1.7771163165352191E-4</c:v>
                </c:pt>
                <c:pt idx="4197">
                  <c:v>1.7709836245883502E-4</c:v>
                </c:pt>
                <c:pt idx="4198">
                  <c:v>1.7648598288054555E-4</c:v>
                </c:pt>
                <c:pt idx="4199">
                  <c:v>1.7587478945745261E-4</c:v>
                </c:pt>
                <c:pt idx="4200">
                  <c:v>1.7526451260882974E-4</c:v>
                </c:pt>
                <c:pt idx="4201">
                  <c:v>1.746554219154034E-4</c:v>
                </c:pt>
                <c:pt idx="4202">
                  <c:v>1.7404724779644713E-4</c:v>
                </c:pt>
                <c:pt idx="4203">
                  <c:v>1.7344023287461477E-4</c:v>
                </c:pt>
                <c:pt idx="4204">
                  <c:v>1.7283413452725248E-4</c:v>
                </c:pt>
                <c:pt idx="4205">
                  <c:v>1.7222927625123199E-4</c:v>
                </c:pt>
                <c:pt idx="4206">
                  <c:v>1.7162546934004481E-4</c:v>
                </c:pt>
                <c:pt idx="4207">
                  <c:v>1.7102244421296446E-4</c:v>
                </c:pt>
                <c:pt idx="4208">
                  <c:v>1.7042076698951656E-4</c:v>
                </c:pt>
                <c:pt idx="4209">
                  <c:v>1.6981987155017544E-4</c:v>
                </c:pt>
                <c:pt idx="4210">
                  <c:v>1.692202161821762E-4</c:v>
                </c:pt>
                <c:pt idx="4211">
                  <c:v>1.6862147738864699E-4</c:v>
                </c:pt>
                <c:pt idx="4212">
                  <c:v>1.6802395170838696E-4</c:v>
                </c:pt>
                <c:pt idx="4213">
                  <c:v>1.6742726172837909E-4</c:v>
                </c:pt>
                <c:pt idx="4214">
                  <c:v>1.6683183877778569E-4</c:v>
                </c:pt>
                <c:pt idx="4215">
                  <c:v>1.6623744023395293E-4</c:v>
                </c:pt>
                <c:pt idx="4216">
                  <c:v>1.6564387739037231E-4</c:v>
                </c:pt>
                <c:pt idx="4217">
                  <c:v>1.6505158157620615E-4</c:v>
                </c:pt>
                <c:pt idx="4218">
                  <c:v>1.6446022929458273E-4</c:v>
                </c:pt>
                <c:pt idx="4219">
                  <c:v>1.6386998229393787E-4</c:v>
                </c:pt>
                <c:pt idx="4220">
                  <c:v>1.6328067882583576E-4</c:v>
                </c:pt>
                <c:pt idx="4221">
                  <c:v>1.6269258847100281E-4</c:v>
                </c:pt>
                <c:pt idx="4222">
                  <c:v>1.6210533381642199E-4</c:v>
                </c:pt>
                <c:pt idx="4223">
                  <c:v>1.6151940010740096E-4</c:v>
                </c:pt>
                <c:pt idx="4224">
                  <c:v>1.6093440993092265E-4</c:v>
                </c:pt>
                <c:pt idx="4225">
                  <c:v>1.6035030937084174E-4</c:v>
                </c:pt>
                <c:pt idx="4226">
                  <c:v>1.5976747584017529E-4</c:v>
                </c:pt>
                <c:pt idx="4227">
                  <c:v>1.5918545105168832E-4</c:v>
                </c:pt>
                <c:pt idx="4228">
                  <c:v>1.5860466633454319E-4</c:v>
                </c:pt>
                <c:pt idx="4229">
                  <c:v>1.5802477123379551E-4</c:v>
                </c:pt>
                <c:pt idx="4230">
                  <c:v>1.5744617012053492E-4</c:v>
                </c:pt>
                <c:pt idx="4231">
                  <c:v>1.5686837774945384E-4</c:v>
                </c:pt>
                <c:pt idx="4232">
                  <c:v>1.5629179849164192E-4</c:v>
                </c:pt>
                <c:pt idx="4233">
                  <c:v>1.5571627059866329E-4</c:v>
                </c:pt>
                <c:pt idx="4234">
                  <c:v>1.5514160536400946E-4</c:v>
                </c:pt>
                <c:pt idx="4235">
                  <c:v>1.5456818020069744E-4</c:v>
                </c:pt>
                <c:pt idx="4236">
                  <c:v>1.5399567161185552E-4</c:v>
                </c:pt>
                <c:pt idx="4237">
                  <c:v>1.534243491782101E-4</c:v>
                </c:pt>
                <c:pt idx="4238">
                  <c:v>1.5285391636096212E-4</c:v>
                </c:pt>
                <c:pt idx="4239">
                  <c:v>1.5228469665698333E-4</c:v>
                </c:pt>
                <c:pt idx="4240">
                  <c:v>1.5171631265325662E-4</c:v>
                </c:pt>
                <c:pt idx="4241">
                  <c:v>1.5114924959508974E-4</c:v>
                </c:pt>
                <c:pt idx="4242">
                  <c:v>1.5058313006946557E-4</c:v>
                </c:pt>
                <c:pt idx="4243">
                  <c:v>1.5001790016023878E-4</c:v>
                </c:pt>
                <c:pt idx="4244">
                  <c:v>1.4945396423849913E-4</c:v>
                </c:pt>
                <c:pt idx="4245">
                  <c:v>1.4889081010086632E-4</c:v>
                </c:pt>
                <c:pt idx="4246">
                  <c:v>1.4832894995072063E-4</c:v>
                </c:pt>
                <c:pt idx="4247">
                  <c:v>1.4776792550082705E-4</c:v>
                </c:pt>
                <c:pt idx="4248">
                  <c:v>1.47208168080348E-4</c:v>
                </c:pt>
                <c:pt idx="4249">
                  <c:v>1.4664924636012102E-4</c:v>
                </c:pt>
                <c:pt idx="4250">
                  <c:v>1.460915107950906E-4</c:v>
                </c:pt>
                <c:pt idx="4251">
                  <c:v>1.4553490746911142E-4</c:v>
                </c:pt>
                <c:pt idx="4252">
                  <c:v>1.4497911288531174E-4</c:v>
                </c:pt>
                <c:pt idx="4253">
                  <c:v>1.4442455837285388E-4</c:v>
                </c:pt>
                <c:pt idx="4254">
                  <c:v>1.4387092043486606E-4</c:v>
                </c:pt>
                <c:pt idx="4255">
                  <c:v>1.433184686520748E-4</c:v>
                </c:pt>
                <c:pt idx="4256">
                  <c:v>1.4276693344375359E-4</c:v>
                </c:pt>
                <c:pt idx="4257">
                  <c:v>1.422165574325563E-4</c:v>
                </c:pt>
                <c:pt idx="4258">
                  <c:v>1.4166709799582903E-4</c:v>
                </c:pt>
                <c:pt idx="4259">
                  <c:v>1.4111887863044366E-4</c:v>
                </c:pt>
                <c:pt idx="4260">
                  <c:v>1.4057162975567359E-4</c:v>
                </c:pt>
                <c:pt idx="4261">
                  <c:v>1.4002527049730097E-4</c:v>
                </c:pt>
                <c:pt idx="4262">
                  <c:v>1.3948020522641546E-4</c:v>
                </c:pt>
                <c:pt idx="4263">
                  <c:v>1.3893597565578207E-4</c:v>
                </c:pt>
                <c:pt idx="4264">
                  <c:v>1.3839298615649055E-4</c:v>
                </c:pt>
                <c:pt idx="4265">
                  <c:v>1.3785080539937845E-4</c:v>
                </c:pt>
                <c:pt idx="4266">
                  <c:v>1.3730994558782618E-4</c:v>
                </c:pt>
                <c:pt idx="4267">
                  <c:v>1.3676989451845336E-4</c:v>
                </c:pt>
                <c:pt idx="4268">
                  <c:v>1.362310565623497E-4</c:v>
                </c:pt>
                <c:pt idx="4269">
                  <c:v>1.3569332388722467E-4</c:v>
                </c:pt>
                <c:pt idx="4270">
                  <c:v>1.3515645387042442E-4</c:v>
                </c:pt>
                <c:pt idx="4271">
                  <c:v>1.3462077000882068E-4</c:v>
                </c:pt>
                <c:pt idx="4272">
                  <c:v>1.3408600272168703E-4</c:v>
                </c:pt>
                <c:pt idx="4273">
                  <c:v>1.3355239463167724E-4</c:v>
                </c:pt>
                <c:pt idx="4274">
                  <c:v>1.3301970311613753E-4</c:v>
                </c:pt>
                <c:pt idx="4275">
                  <c:v>1.32488224713867E-4</c:v>
                </c:pt>
                <c:pt idx="4276">
                  <c:v>1.3195763592799392E-4</c:v>
                </c:pt>
                <c:pt idx="4277">
                  <c:v>1.3142826025539E-4</c:v>
                </c:pt>
                <c:pt idx="4278">
                  <c:v>1.308999359476194E-4</c:v>
                </c:pt>
                <c:pt idx="4279">
                  <c:v>1.3037250125624619E-4</c:v>
                </c:pt>
                <c:pt idx="4280">
                  <c:v>1.2984625272006954E-4</c:v>
                </c:pt>
                <c:pt idx="4281">
                  <c:v>1.2932092075836293E-4</c:v>
                </c:pt>
                <c:pt idx="4282">
                  <c:v>1.2879677495185288E-4</c:v>
                </c:pt>
                <c:pt idx="4283">
                  <c:v>1.2827351876174023E-4</c:v>
                </c:pt>
                <c:pt idx="4284">
                  <c:v>1.277514756848968E-4</c:v>
                </c:pt>
                <c:pt idx="4285">
                  <c:v>1.2723048397288663E-4</c:v>
                </c:pt>
                <c:pt idx="4286">
                  <c:v>1.2671038187727393E-4</c:v>
                </c:pt>
                <c:pt idx="4287">
                  <c:v>1.2619149289493035E-4</c:v>
                </c:pt>
                <c:pt idx="4288">
                  <c:v>1.2567349352898426E-4</c:v>
                </c:pt>
                <c:pt idx="4289">
                  <c:v>1.25156653360162E-4</c:v>
                </c:pt>
                <c:pt idx="4290">
                  <c:v>1.2464081064002776E-4</c:v>
                </c:pt>
                <c:pt idx="4291">
                  <c:v>1.2412607320087213E-4</c:v>
                </c:pt>
                <c:pt idx="4292">
                  <c:v>1.2361225233618658E-4</c:v>
                </c:pt>
                <c:pt idx="4293">
                  <c:v>1.230996985009155E-4</c:v>
                </c:pt>
                <c:pt idx="4294">
                  <c:v>1.2258811515625977E-4</c:v>
                </c:pt>
                <c:pt idx="4295">
                  <c:v>1.220774483860741E-4</c:v>
                </c:pt>
                <c:pt idx="4296">
                  <c:v>1.2156802168723027E-4</c:v>
                </c:pt>
                <c:pt idx="4297">
                  <c:v>1.2105945764671121E-4</c:v>
                </c:pt>
                <c:pt idx="4298">
                  <c:v>1.205520797613887E-4</c:v>
                </c:pt>
                <c:pt idx="4299">
                  <c:v>1.2004561845053626E-4</c:v>
                </c:pt>
                <c:pt idx="4300">
                  <c:v>1.1954037025295298E-4</c:v>
                </c:pt>
                <c:pt idx="4301">
                  <c:v>1.1903598471369447E-4</c:v>
                </c:pt>
                <c:pt idx="4302">
                  <c:v>1.1853283924577782E-4</c:v>
                </c:pt>
                <c:pt idx="4303">
                  <c:v>1.1803069122654916E-4</c:v>
                </c:pt>
                <c:pt idx="4304">
                  <c:v>1.1752948673986321E-4</c:v>
                </c:pt>
                <c:pt idx="4305">
                  <c:v>1.1702944145030118E-4</c:v>
                </c:pt>
                <c:pt idx="4306">
                  <c:v>1.1653036665135447E-4</c:v>
                </c:pt>
                <c:pt idx="4307">
                  <c:v>1.1603239713338639E-4</c:v>
                </c:pt>
                <c:pt idx="4308">
                  <c:v>1.1553539810603365E-4</c:v>
                </c:pt>
                <c:pt idx="4309">
                  <c:v>1.1503955827580481E-4</c:v>
                </c:pt>
                <c:pt idx="4310">
                  <c:v>1.1454460806197337E-4</c:v>
                </c:pt>
                <c:pt idx="4311">
                  <c:v>1.1405092487755644E-4</c:v>
                </c:pt>
                <c:pt idx="4312">
                  <c:v>1.1355821218375485E-4</c:v>
                </c:pt>
                <c:pt idx="4313">
                  <c:v>1.1306644302249597E-4</c:v>
                </c:pt>
                <c:pt idx="4314">
                  <c:v>1.1257586001643364E-4</c:v>
                </c:pt>
                <c:pt idx="4315">
                  <c:v>1.1208616662676872E-4</c:v>
                </c:pt>
                <c:pt idx="4316">
                  <c:v>1.1159765939230035E-4</c:v>
                </c:pt>
                <c:pt idx="4317">
                  <c:v>1.1111014960651996E-4</c:v>
                </c:pt>
                <c:pt idx="4318">
                  <c:v>1.1062374510171819E-4</c:v>
                </c:pt>
                <c:pt idx="4319">
                  <c:v>1.1013823021331383E-4</c:v>
                </c:pt>
                <c:pt idx="4320">
                  <c:v>1.0965395539625132E-4</c:v>
                </c:pt>
                <c:pt idx="4321">
                  <c:v>1.0917070498594945E-4</c:v>
                </c:pt>
                <c:pt idx="4322">
                  <c:v>1.0868837115011765E-4</c:v>
                </c:pt>
                <c:pt idx="4323">
                  <c:v>1.0820722346948238E-4</c:v>
                </c:pt>
                <c:pt idx="4324">
                  <c:v>1.0772699236331718E-4</c:v>
                </c:pt>
                <c:pt idx="4325">
                  <c:v>1.0724789349620322E-4</c:v>
                </c:pt>
                <c:pt idx="4326">
                  <c:v>1.0676976511970462E-4</c:v>
                </c:pt>
                <c:pt idx="4327">
                  <c:v>1.0629284985647521E-4</c:v>
                </c:pt>
                <c:pt idx="4328">
                  <c:v>1.0581679725157058E-4</c:v>
                </c:pt>
                <c:pt idx="4329">
                  <c:v>1.0534195775993513E-4</c:v>
                </c:pt>
                <c:pt idx="4330">
                  <c:v>1.0486811571698768E-4</c:v>
                </c:pt>
                <c:pt idx="4331">
                  <c:v>1.0439521720658294E-4</c:v>
                </c:pt>
                <c:pt idx="4332">
                  <c:v>1.0392353180944739E-4</c:v>
                </c:pt>
                <c:pt idx="4333">
                  <c:v>1.0345270907063662E-4</c:v>
                </c:pt>
                <c:pt idx="4334">
                  <c:v>1.0298309944509503E-4</c:v>
                </c:pt>
                <c:pt idx="4335">
                  <c:v>1.025144063940235E-4</c:v>
                </c:pt>
                <c:pt idx="4336">
                  <c:v>1.0204687254007587E-4</c:v>
                </c:pt>
                <c:pt idx="4337">
                  <c:v>1.0158028221867095E-4</c:v>
                </c:pt>
                <c:pt idx="4338">
                  <c:v>1.0111485109438992E-4</c:v>
                </c:pt>
                <c:pt idx="4339">
                  <c:v>1.0065047133494219E-4</c:v>
                </c:pt>
                <c:pt idx="4340">
                  <c:v>1.0018700814996452E-4</c:v>
                </c:pt>
                <c:pt idx="4341">
                  <c:v>9.9724731120183393E-5</c:v>
                </c:pt>
                <c:pt idx="4342">
                  <c:v>9.9263397622944988E-5</c:v>
                </c:pt>
                <c:pt idx="4343">
                  <c:v>9.8803223322830466E-5</c:v>
                </c:pt>
                <c:pt idx="4344">
                  <c:v>9.8343938639113365E-5</c:v>
                </c:pt>
                <c:pt idx="4345">
                  <c:v>9.7885867068665431E-5</c:v>
                </c:pt>
                <c:pt idx="4346">
                  <c:v>9.7428712072687588E-5</c:v>
                </c:pt>
                <c:pt idx="4347">
                  <c:v>9.6972743231906269E-5</c:v>
                </c:pt>
                <c:pt idx="4348">
                  <c:v>9.6517798797885623E-5</c:v>
                </c:pt>
                <c:pt idx="4349">
                  <c:v>9.6063770938335026E-5</c:v>
                </c:pt>
                <c:pt idx="4350">
                  <c:v>9.5610956192053624E-5</c:v>
                </c:pt>
                <c:pt idx="4351">
                  <c:v>9.5159004104096987E-5</c:v>
                </c:pt>
                <c:pt idx="4352">
                  <c:v>9.4708265129409531E-5</c:v>
                </c:pt>
                <c:pt idx="4353">
                  <c:v>9.4258442729192138E-5</c:v>
                </c:pt>
                <c:pt idx="4354">
                  <c:v>9.3809806484171297E-5</c:v>
                </c:pt>
                <c:pt idx="4355">
                  <c:v>9.3362059855547864E-5</c:v>
                </c:pt>
                <c:pt idx="4356">
                  <c:v>9.2915553298266281E-5</c:v>
                </c:pt>
                <c:pt idx="4357">
                  <c:v>9.2470071147745343E-5</c:v>
                </c:pt>
                <c:pt idx="4358">
                  <c:v>9.2025451655549143E-5</c:v>
                </c:pt>
                <c:pt idx="4359">
                  <c:v>9.158207223469482E-5</c:v>
                </c:pt>
                <c:pt idx="4360">
                  <c:v>9.1139582430237905E-5</c:v>
                </c:pt>
                <c:pt idx="4361">
                  <c:v>9.0698278780977515E-5</c:v>
                </c:pt>
                <c:pt idx="4362">
                  <c:v>9.0257891706187202E-5</c:v>
                </c:pt>
                <c:pt idx="4363">
                  <c:v>8.9818690786593413E-5</c:v>
                </c:pt>
                <c:pt idx="4364">
                  <c:v>8.9380406441469702E-5</c:v>
                </c:pt>
                <c:pt idx="4365">
                  <c:v>8.8943308251542542E-5</c:v>
                </c:pt>
                <c:pt idx="4366">
                  <c:v>8.850726142644867E-5</c:v>
                </c:pt>
                <c:pt idx="4367">
                  <c:v>8.8072104217752219E-5</c:v>
                </c:pt>
                <c:pt idx="4368">
                  <c:v>8.7638160122324949E-5</c:v>
                </c:pt>
                <c:pt idx="4369">
                  <c:v>8.7205132601367742E-5</c:v>
                </c:pt>
                <c:pt idx="4370">
                  <c:v>8.6773237319461789E-5</c:v>
                </c:pt>
                <c:pt idx="4371">
                  <c:v>8.6342339486243826E-5</c:v>
                </c:pt>
                <c:pt idx="4372">
                  <c:v>8.5912519975931832E-5</c:v>
                </c:pt>
                <c:pt idx="4373">
                  <c:v>8.548383270467108E-5</c:v>
                </c:pt>
                <c:pt idx="4374">
                  <c:v>8.5056035049807735E-5</c:v>
                </c:pt>
                <c:pt idx="4375">
                  <c:v>8.4629396592068274E-5</c:v>
                </c:pt>
                <c:pt idx="4376">
                  <c:v>8.4203701666871544E-5</c:v>
                </c:pt>
                <c:pt idx="4377">
                  <c:v>8.3779192896871353E-5</c:v>
                </c:pt>
                <c:pt idx="4378">
                  <c:v>8.335557374326857E-5</c:v>
                </c:pt>
                <c:pt idx="4379">
                  <c:v>8.2933140744862325E-5</c:v>
                </c:pt>
                <c:pt idx="4380">
                  <c:v>8.2511651278998786E-5</c:v>
                </c:pt>
                <c:pt idx="4381">
                  <c:v>8.2091321010259157E-5</c:v>
                </c:pt>
                <c:pt idx="4382">
                  <c:v>8.167206906442547E-5</c:v>
                </c:pt>
                <c:pt idx="4383">
                  <c:v>8.1253679776916549E-5</c:v>
                </c:pt>
                <c:pt idx="4384">
                  <c:v>8.0836530560749479E-5</c:v>
                </c:pt>
                <c:pt idx="4385">
                  <c:v>8.0420244002907159E-5</c:v>
                </c:pt>
                <c:pt idx="4386">
                  <c:v>8.0005143600261392E-5</c:v>
                </c:pt>
                <c:pt idx="4387">
                  <c:v>7.9590986730158317E-5</c:v>
                </c:pt>
                <c:pt idx="4388">
                  <c:v>7.9177989057179152E-5</c:v>
                </c:pt>
                <c:pt idx="4389">
                  <c:v>7.8765934916742692E-5</c:v>
                </c:pt>
                <c:pt idx="4390">
                  <c:v>7.8355039973430115E-5</c:v>
                </c:pt>
                <c:pt idx="4391">
                  <c:v>7.7945223353023508E-5</c:v>
                </c:pt>
                <c:pt idx="4392">
                  <c:v>7.7536296349014296E-5</c:v>
                </c:pt>
                <c:pt idx="4393">
                  <c:v>7.7128528542128993E-5</c:v>
                </c:pt>
                <c:pt idx="4394">
                  <c:v>7.6721704267786395E-5</c:v>
                </c:pt>
                <c:pt idx="4395">
                  <c:v>7.6316066148640336E-5</c:v>
                </c:pt>
                <c:pt idx="4396">
                  <c:v>7.5911371562036983E-5</c:v>
                </c:pt>
                <c:pt idx="4397">
                  <c:v>7.5507809214484884E-5</c:v>
                </c:pt>
                <c:pt idx="4398">
                  <c:v>7.5105190399475503E-5</c:v>
                </c:pt>
                <c:pt idx="4399">
                  <c:v>7.4703730781590006E-5</c:v>
                </c:pt>
                <c:pt idx="4400">
                  <c:v>7.4303322528537809E-5</c:v>
                </c:pt>
                <c:pt idx="4401">
                  <c:v>7.3903830849955676E-5</c:v>
                </c:pt>
                <c:pt idx="4402">
                  <c:v>7.3505498368497453E-5</c:v>
                </c:pt>
                <c:pt idx="4403">
                  <c:v>7.3108136377654563E-5</c:v>
                </c:pt>
                <c:pt idx="4404">
                  <c:v>7.2711933583935584E-5</c:v>
                </c:pt>
                <c:pt idx="4405">
                  <c:v>7.2316674322759296E-5</c:v>
                </c:pt>
                <c:pt idx="4406">
                  <c:v>7.1922520342561621E-5</c:v>
                </c:pt>
                <c:pt idx="4407">
                  <c:v>7.1487821421100181E-5</c:v>
                </c:pt>
                <c:pt idx="4408">
                  <c:v>7.0983624588350218E-5</c:v>
                </c:pt>
                <c:pt idx="4409">
                  <c:v>7.047999387512589E-5</c:v>
                </c:pt>
                <c:pt idx="4410">
                  <c:v>6.997679449106393E-5</c:v>
                </c:pt>
                <c:pt idx="4411">
                  <c:v>6.9474296016890842E-5</c:v>
                </c:pt>
                <c:pt idx="4412">
                  <c:v>6.8972174955734839E-5</c:v>
                </c:pt>
                <c:pt idx="4413">
                  <c:v>6.8470781762540364E-5</c:v>
                </c:pt>
                <c:pt idx="4414">
                  <c:v>6.7969819898508244E-5</c:v>
                </c:pt>
                <c:pt idx="4415">
                  <c:v>6.7469558944364995E-5</c:v>
                </c:pt>
                <c:pt idx="4416">
                  <c:v>6.6969702361311501E-5</c:v>
                </c:pt>
                <c:pt idx="4417">
                  <c:v>6.6470546688146865E-5</c:v>
                </c:pt>
                <c:pt idx="4418">
                  <c:v>6.5971984092580492E-5</c:v>
                </c:pt>
                <c:pt idx="4419">
                  <c:v>6.5473771951958561E-5</c:v>
                </c:pt>
                <c:pt idx="4420">
                  <c:v>6.4976314637370787E-5</c:v>
                </c:pt>
                <c:pt idx="4421">
                  <c:v>6.4479261693872752E-5</c:v>
                </c:pt>
                <c:pt idx="4422">
                  <c:v>6.398290966026359E-5</c:v>
                </c:pt>
                <c:pt idx="4423">
                  <c:v>6.3486988955816797E-5</c:v>
                </c:pt>
                <c:pt idx="4424">
                  <c:v>6.2991769161258875E-5</c:v>
                </c:pt>
                <c:pt idx="4425">
                  <c:v>6.2496953737790681E-5</c:v>
                </c:pt>
                <c:pt idx="4426">
                  <c:v>6.2002839224211371E-5</c:v>
                </c:pt>
                <c:pt idx="4427">
                  <c:v>6.1509290830157669E-5</c:v>
                </c:pt>
                <c:pt idx="4428">
                  <c:v>6.1016173765266356E-5</c:v>
                </c:pt>
                <c:pt idx="4429">
                  <c:v>6.0523730652191259E-5</c:v>
                </c:pt>
                <c:pt idx="4430">
                  <c:v>6.0031718868278545E-5</c:v>
                </c:pt>
                <c:pt idx="4431">
                  <c:v>5.9540407994254689E-5</c:v>
                </c:pt>
                <c:pt idx="4432">
                  <c:v>5.9049528449393229E-5</c:v>
                </c:pt>
                <c:pt idx="4433">
                  <c:v>5.8559322856347979E-5</c:v>
                </c:pt>
                <c:pt idx="4434">
                  <c:v>5.8069548592465111E-5</c:v>
                </c:pt>
                <c:pt idx="4435">
                  <c:v>5.7580475238471108E-5</c:v>
                </c:pt>
                <c:pt idx="4436">
                  <c:v>5.7091968004002733E-5</c:v>
                </c:pt>
                <c:pt idx="4437">
                  <c:v>5.660389209869674E-5</c:v>
                </c:pt>
                <c:pt idx="4438">
                  <c:v>5.6116517103279612E-5</c:v>
                </c:pt>
                <c:pt idx="4439">
                  <c:v>5.5629519520879562E-5</c:v>
                </c:pt>
                <c:pt idx="4440">
                  <c:v>5.514324980644104E-5</c:v>
                </c:pt>
                <c:pt idx="4441">
                  <c:v>5.4657411421164893E-5</c:v>
                </c:pt>
                <c:pt idx="4442">
                  <c:v>5.4172273945777611E-5</c:v>
                </c:pt>
                <c:pt idx="4443">
                  <c:v>5.3687513883407415E-5</c:v>
                </c:pt>
                <c:pt idx="4444">
                  <c:v>5.3203508647071381E-5</c:v>
                </c:pt>
                <c:pt idx="4445">
                  <c:v>5.2720015614115676E-5</c:v>
                </c:pt>
                <c:pt idx="4446">
                  <c:v>5.2236980868395003E-5</c:v>
                </c:pt>
                <c:pt idx="4447">
                  <c:v>5.1754620074490546E-5</c:v>
                </c:pt>
                <c:pt idx="4448">
                  <c:v>5.1272690609748465E-5</c:v>
                </c:pt>
                <c:pt idx="4449">
                  <c:v>5.0791462054895263E-5</c:v>
                </c:pt>
                <c:pt idx="4450">
                  <c:v>5.0310637871131787E-5</c:v>
                </c:pt>
                <c:pt idx="4451">
                  <c:v>4.9830541555329825E-5</c:v>
                </c:pt>
                <c:pt idx="4452">
                  <c:v>4.9350849610617598E-5</c:v>
                </c:pt>
                <c:pt idx="4453">
                  <c:v>4.8871858575794235E-5</c:v>
                </c:pt>
                <c:pt idx="4454">
                  <c:v>4.8393433660496506E-5</c:v>
                </c:pt>
                <c:pt idx="4455">
                  <c:v>4.7915413116288497E-5</c:v>
                </c:pt>
                <c:pt idx="4456">
                  <c:v>4.7438120440042016E-5</c:v>
                </c:pt>
                <c:pt idx="4457">
                  <c:v>4.6961232134885255E-5</c:v>
                </c:pt>
                <c:pt idx="4458">
                  <c:v>4.6485044739617365E-5</c:v>
                </c:pt>
                <c:pt idx="4459">
                  <c:v>4.600926171543921E-5</c:v>
                </c:pt>
                <c:pt idx="4460">
                  <c:v>4.5534179601149919E-5</c:v>
                </c:pt>
                <c:pt idx="4461">
                  <c:v>4.5059663606386256E-5</c:v>
                </c:pt>
                <c:pt idx="4462">
                  <c:v>4.4585578940784975E-5</c:v>
                </c:pt>
                <c:pt idx="4463">
                  <c:v>4.4112195185072559E-5</c:v>
                </c:pt>
                <c:pt idx="4464">
                  <c:v>4.363921580044987E-5</c:v>
                </c:pt>
                <c:pt idx="4465">
                  <c:v>4.3166964283788709E-5</c:v>
                </c:pt>
                <c:pt idx="4466">
                  <c:v>4.2695117138217275E-5</c:v>
                </c:pt>
                <c:pt idx="4467">
                  <c:v>4.2223943944462057E-5</c:v>
                </c:pt>
                <c:pt idx="4468">
                  <c:v>4.1998008337592708E-5</c:v>
                </c:pt>
                <c:pt idx="4469">
                  <c:v>4.1845991765926291E-5</c:v>
                </c:pt>
                <c:pt idx="4470">
                  <c:v>4.1694163900768416E-5</c:v>
                </c:pt>
                <c:pt idx="4471">
                  <c:v>4.1542551700191726E-5</c:v>
                </c:pt>
                <c:pt idx="4472">
                  <c:v>4.1391236038414174E-5</c:v>
                </c:pt>
                <c:pt idx="4473">
                  <c:v>4.1240082125072515E-5</c:v>
                </c:pt>
                <c:pt idx="4474">
                  <c:v>4.1089170834384696E-5</c:v>
                </c:pt>
                <c:pt idx="4475">
                  <c:v>4.0938475208278069E-5</c:v>
                </c:pt>
                <c:pt idx="4476">
                  <c:v>4.0788049162897931E-5</c:v>
                </c:pt>
                <c:pt idx="4477">
                  <c:v>4.0637811824026329E-5</c:v>
                </c:pt>
                <c:pt idx="4478">
                  <c:v>4.0487844065881216E-5</c:v>
                </c:pt>
                <c:pt idx="4479">
                  <c:v>4.0338118930389943E-5</c:v>
                </c:pt>
                <c:pt idx="4480">
                  <c:v>4.0188555543334563E-5</c:v>
                </c:pt>
                <c:pt idx="4481">
                  <c:v>4.0039261737005666E-5</c:v>
                </c:pt>
                <c:pt idx="4482">
                  <c:v>3.9890183595257967E-5</c:v>
                </c:pt>
                <c:pt idx="4483">
                  <c:v>3.9741348076164108E-5</c:v>
                </c:pt>
                <c:pt idx="4484">
                  <c:v>3.9592701263578785E-5</c:v>
                </c:pt>
                <c:pt idx="4485">
                  <c:v>3.9444350989792593E-5</c:v>
                </c:pt>
                <c:pt idx="4486">
                  <c:v>3.9296162464442301E-5</c:v>
                </c:pt>
                <c:pt idx="4487">
                  <c:v>3.9148270477891141E-5</c:v>
                </c:pt>
                <c:pt idx="4488">
                  <c:v>3.900056719784853E-5</c:v>
                </c:pt>
                <c:pt idx="4489">
                  <c:v>3.885307958238711E-5</c:v>
                </c:pt>
                <c:pt idx="4490">
                  <c:v>3.8705861547652166E-5</c:v>
                </c:pt>
                <c:pt idx="4491">
                  <c:v>3.8558832219425771E-5</c:v>
                </c:pt>
                <c:pt idx="4492">
                  <c:v>3.8412072471925865E-5</c:v>
                </c:pt>
                <c:pt idx="4493">
                  <c:v>3.8265501430934494E-5</c:v>
                </c:pt>
                <c:pt idx="4494">
                  <c:v>3.8119173012596971E-5</c:v>
                </c:pt>
                <c:pt idx="4495">
                  <c:v>3.7973060258840632E-5</c:v>
                </c:pt>
                <c:pt idx="4496">
                  <c:v>3.7827217085810783E-5</c:v>
                </c:pt>
                <c:pt idx="4497">
                  <c:v>3.7681589577362118E-5</c:v>
                </c:pt>
                <c:pt idx="4498">
                  <c:v>3.7536150775422002E-5</c:v>
                </c:pt>
                <c:pt idx="4499">
                  <c:v>3.7391008512281017E-5</c:v>
                </c:pt>
                <c:pt idx="4500">
                  <c:v>3.7246027997575926E-5</c:v>
                </c:pt>
                <c:pt idx="4501">
                  <c:v>3.7101317063597331E-5</c:v>
                </c:pt>
                <c:pt idx="4502">
                  <c:v>3.6956794836127264E-5</c:v>
                </c:pt>
                <c:pt idx="4503">
                  <c:v>3.6812569147456343E-5</c:v>
                </c:pt>
                <c:pt idx="4504">
                  <c:v>3.6668505207221308E-5</c:v>
                </c:pt>
                <c:pt idx="4505">
                  <c:v>3.6524710847712769E-5</c:v>
                </c:pt>
                <c:pt idx="4506">
                  <c:v>3.6381159110858064E-5</c:v>
                </c:pt>
                <c:pt idx="4507">
                  <c:v>3.6237769122439252E-5</c:v>
                </c:pt>
                <c:pt idx="4508">
                  <c:v>3.6094675672819578E-5</c:v>
                </c:pt>
                <c:pt idx="4509">
                  <c:v>3.595177092970844E-5</c:v>
                </c:pt>
                <c:pt idx="4510">
                  <c:v>3.5809135767323798E-5</c:v>
                </c:pt>
                <c:pt idx="4511">
                  <c:v>3.5666662353375049E-5</c:v>
                </c:pt>
                <c:pt idx="4512">
                  <c:v>3.5524485478225424E-5</c:v>
                </c:pt>
                <c:pt idx="4513">
                  <c:v>3.53824703515117E-5</c:v>
                </c:pt>
                <c:pt idx="4514">
                  <c:v>3.5240751763597114E-5</c:v>
                </c:pt>
                <c:pt idx="4515">
                  <c:v>3.5099248840263713E-5</c:v>
                </c:pt>
                <c:pt idx="4516">
                  <c:v>3.4957934623438861E-5</c:v>
                </c:pt>
                <c:pt idx="4517">
                  <c:v>3.4816889987340491E-5</c:v>
                </c:pt>
                <c:pt idx="4518">
                  <c:v>3.4676034057750663E-5</c:v>
                </c:pt>
                <c:pt idx="4519">
                  <c:v>3.4535474666959967E-5</c:v>
                </c:pt>
                <c:pt idx="4520">
                  <c:v>3.4395050066532522E-5</c:v>
                </c:pt>
                <c:pt idx="4521">
                  <c:v>3.4254948962976864E-5</c:v>
                </c:pt>
                <c:pt idx="4522">
                  <c:v>3.4115009607857093E-5</c:v>
                </c:pt>
                <c:pt idx="4523">
                  <c:v>3.3975339833463811E-5</c:v>
                </c:pt>
                <c:pt idx="4524">
                  <c:v>3.3835885723651721E-5</c:v>
                </c:pt>
                <c:pt idx="4525">
                  <c:v>3.3696647278420814E-5</c:v>
                </c:pt>
                <c:pt idx="4526">
                  <c:v>3.3557651455843755E-5</c:v>
                </c:pt>
                <c:pt idx="4527">
                  <c:v>3.3418871297847881E-5</c:v>
                </c:pt>
                <c:pt idx="4528">
                  <c:v>3.3280333762505853E-5</c:v>
                </c:pt>
                <c:pt idx="4529">
                  <c:v>3.314201189174501E-5</c:v>
                </c:pt>
                <c:pt idx="4530">
                  <c:v>3.3003932643638E-5</c:v>
                </c:pt>
                <c:pt idx="4531">
                  <c:v>3.2866069060112189E-5</c:v>
                </c:pt>
                <c:pt idx="4532">
                  <c:v>3.272847505731286E-5</c:v>
                </c:pt>
                <c:pt idx="4533">
                  <c:v>3.2591096719094722E-5</c:v>
                </c:pt>
                <c:pt idx="4534">
                  <c:v>3.2453880129312484E-5</c:v>
                </c:pt>
                <c:pt idx="4535">
                  <c:v>3.2316987036402027E-5</c:v>
                </c:pt>
                <c:pt idx="4536">
                  <c:v>3.2180255691927457E-5</c:v>
                </c:pt>
                <c:pt idx="4537">
                  <c:v>3.2043766970106733E-5</c:v>
                </c:pt>
                <c:pt idx="4538">
                  <c:v>3.1907493912867194E-5</c:v>
                </c:pt>
                <c:pt idx="4539">
                  <c:v>3.1771490436354144E-5</c:v>
                </c:pt>
                <c:pt idx="4540">
                  <c:v>3.1635675666349636E-5</c:v>
                </c:pt>
                <c:pt idx="4541">
                  <c:v>3.1500130477071618E-5</c:v>
                </c:pt>
                <c:pt idx="4542">
                  <c:v>3.136482791044744E-5</c:v>
                </c:pt>
                <c:pt idx="4543">
                  <c:v>3.1229687092259148E-5</c:v>
                </c:pt>
                <c:pt idx="4544">
                  <c:v>3.1094842812870002E-5</c:v>
                </c:pt>
                <c:pt idx="4545">
                  <c:v>3.0960160281916742E-5</c:v>
                </c:pt>
                <c:pt idx="4546">
                  <c:v>3.0825747331689964E-5</c:v>
                </c:pt>
                <c:pt idx="4547">
                  <c:v>3.0691523087971736E-5</c:v>
                </c:pt>
                <c:pt idx="4548">
                  <c:v>3.0557595383052646E-5</c:v>
                </c:pt>
                <c:pt idx="4549">
                  <c:v>3.042388334271474E-5</c:v>
                </c:pt>
                <c:pt idx="4550">
                  <c:v>3.029036000888538E-5</c:v>
                </c:pt>
                <c:pt idx="4551">
                  <c:v>3.0157106255782506E-5</c:v>
                </c:pt>
                <c:pt idx="4552">
                  <c:v>3.0024041209188174E-5</c:v>
                </c:pt>
                <c:pt idx="4553">
                  <c:v>2.9891218785247679E-5</c:v>
                </c:pt>
                <c:pt idx="4554">
                  <c:v>2.9758612025888376E-5</c:v>
                </c:pt>
                <c:pt idx="4555">
                  <c:v>2.9626274847255558E-5</c:v>
                </c:pt>
                <c:pt idx="4556">
                  <c:v>2.9494126375131286E-5</c:v>
                </c:pt>
                <c:pt idx="4557">
                  <c:v>2.9362247483733499E-5</c:v>
                </c:pt>
                <c:pt idx="4558">
                  <c:v>2.9230584256916901E-5</c:v>
                </c:pt>
                <c:pt idx="4559">
                  <c:v>2.9099109736608845E-5</c:v>
                </c:pt>
                <c:pt idx="4560">
                  <c:v>2.8967904797027278E-5</c:v>
                </c:pt>
                <c:pt idx="4561">
                  <c:v>2.8836915522026903E-5</c:v>
                </c:pt>
                <c:pt idx="4562">
                  <c:v>2.8706168869680364E-5</c:v>
                </c:pt>
                <c:pt idx="4563">
                  <c:v>2.8575610923842368E-5</c:v>
                </c:pt>
                <c:pt idx="4564">
                  <c:v>2.8445349516803506E-5</c:v>
                </c:pt>
                <c:pt idx="4565">
                  <c:v>2.8315249858200538E-5</c:v>
                </c:pt>
                <c:pt idx="4566">
                  <c:v>2.8185419780324056E-5</c:v>
                </c:pt>
                <c:pt idx="4567">
                  <c:v>2.8055832325101414E-5</c:v>
                </c:pt>
                <c:pt idx="4568">
                  <c:v>2.7926406618314665E-5</c:v>
                </c:pt>
                <c:pt idx="4569">
                  <c:v>2.7797277450327055E-5</c:v>
                </c:pt>
                <c:pt idx="4570">
                  <c:v>2.7668336988847983E-5</c:v>
                </c:pt>
                <c:pt idx="4571">
                  <c:v>2.7539666108095401E-5</c:v>
                </c:pt>
                <c:pt idx="4572">
                  <c:v>2.7436955851303584E-5</c:v>
                </c:pt>
                <c:pt idx="4573">
                  <c:v>2.7459438883892661E-5</c:v>
                </c:pt>
                <c:pt idx="4574">
                  <c:v>2.7482245413353517E-5</c:v>
                </c:pt>
                <c:pt idx="4575">
                  <c:v>2.7505375439686164E-5</c:v>
                </c:pt>
                <c:pt idx="4576">
                  <c:v>2.7528802004817949E-5</c:v>
                </c:pt>
                <c:pt idx="4577">
                  <c:v>2.7552525108748862E-5</c:v>
                </c:pt>
                <c:pt idx="4578">
                  <c:v>2.7576598667624214E-5</c:v>
                </c:pt>
                <c:pt idx="4579">
                  <c:v>2.760091484915341E-5</c:v>
                </c:pt>
                <c:pt idx="4580">
                  <c:v>2.7625581485627035E-5</c:v>
                </c:pt>
                <c:pt idx="4581">
                  <c:v>2.7650544660899798E-5</c:v>
                </c:pt>
                <c:pt idx="4582">
                  <c:v>2.7675777416899043E-5</c:v>
                </c:pt>
                <c:pt idx="4583">
                  <c:v>2.7701360627842731E-5</c:v>
                </c:pt>
                <c:pt idx="4584">
                  <c:v>2.7727240377585547E-5</c:v>
                </c:pt>
                <c:pt idx="4585">
                  <c:v>2.7753416666127504E-5</c:v>
                </c:pt>
                <c:pt idx="4586">
                  <c:v>2.7779943409613894E-5</c:v>
                </c:pt>
                <c:pt idx="4587">
                  <c:v>2.7806712775754124E-5</c:v>
                </c:pt>
                <c:pt idx="4588">
                  <c:v>2.7833832596838787E-5</c:v>
                </c:pt>
                <c:pt idx="4589">
                  <c:v>2.7861221998649942E-5</c:v>
                </c:pt>
                <c:pt idx="4590">
                  <c:v>2.7888961855405522E-5</c:v>
                </c:pt>
                <c:pt idx="4591">
                  <c:v>2.7916971292887596E-5</c:v>
                </c:pt>
                <c:pt idx="4592">
                  <c:v>2.7945304227241456E-5</c:v>
                </c:pt>
                <c:pt idx="4593">
                  <c:v>2.7973906742321802E-5</c:v>
                </c:pt>
                <c:pt idx="4594">
                  <c:v>2.8002859712346581E-5</c:v>
                </c:pt>
                <c:pt idx="4595">
                  <c:v>2.8032109221170498E-5</c:v>
                </c:pt>
                <c:pt idx="4596">
                  <c:v>2.8061682226866198E-5</c:v>
                </c:pt>
                <c:pt idx="4597">
                  <c:v>2.8091524813288387E-5</c:v>
                </c:pt>
                <c:pt idx="4598">
                  <c:v>2.812169089658236E-5</c:v>
                </c:pt>
                <c:pt idx="4599">
                  <c:v>2.815218047674812E-5</c:v>
                </c:pt>
                <c:pt idx="4600">
                  <c:v>2.8182939637640373E-5</c:v>
                </c:pt>
                <c:pt idx="4601">
                  <c:v>2.8214022295404402E-5</c:v>
                </c:pt>
                <c:pt idx="4602">
                  <c:v>2.8245428450040222E-5</c:v>
                </c:pt>
                <c:pt idx="4603">
                  <c:v>2.8277104185402527E-5</c:v>
                </c:pt>
                <c:pt idx="4604">
                  <c:v>2.8309130375709265E-5</c:v>
                </c:pt>
                <c:pt idx="4605">
                  <c:v>2.8341426146742496E-5</c:v>
                </c:pt>
                <c:pt idx="4606">
                  <c:v>2.8374045414647506E-5</c:v>
                </c:pt>
                <c:pt idx="4607">
                  <c:v>2.8406961221351655E-5</c:v>
                </c:pt>
                <c:pt idx="4608">
                  <c:v>2.8440200524927591E-5</c:v>
                </c:pt>
                <c:pt idx="4609">
                  <c:v>2.8473736367302658E-5</c:v>
                </c:pt>
                <c:pt idx="4610">
                  <c:v>2.8507595706549515E-5</c:v>
                </c:pt>
                <c:pt idx="4611">
                  <c:v>2.8541724626522862E-5</c:v>
                </c:pt>
                <c:pt idx="4612">
                  <c:v>2.8576177043367988E-5</c:v>
                </c:pt>
                <c:pt idx="4613">
                  <c:v>2.8610952957084905E-5</c:v>
                </c:pt>
                <c:pt idx="4614">
                  <c:v>2.8645998451528305E-5</c:v>
                </c:pt>
                <c:pt idx="4615">
                  <c:v>2.868139440091614E-5</c:v>
                </c:pt>
                <c:pt idx="4616">
                  <c:v>2.8717059931030465E-5</c:v>
                </c:pt>
                <c:pt idx="4617">
                  <c:v>2.8753048958016573E-5</c:v>
                </c:pt>
                <c:pt idx="4618">
                  <c:v>2.8789334523801822E-5</c:v>
                </c:pt>
                <c:pt idx="4619">
                  <c:v>2.8825943586458852E-5</c:v>
                </c:pt>
                <c:pt idx="4620">
                  <c:v>2.8862822229842368E-5</c:v>
                </c:pt>
                <c:pt idx="4621">
                  <c:v>2.8900051328170322E-5</c:v>
                </c:pt>
                <c:pt idx="4622">
                  <c:v>2.8937576965297412E-5</c:v>
                </c:pt>
                <c:pt idx="4623">
                  <c:v>2.8975399141223636E-5</c:v>
                </c:pt>
                <c:pt idx="4624">
                  <c:v>2.9013517855948998E-5</c:v>
                </c:pt>
                <c:pt idx="4625">
                  <c:v>2.9051960067546147E-5</c:v>
                </c:pt>
                <c:pt idx="4626">
                  <c:v>2.909072577601508E-5</c:v>
                </c:pt>
                <c:pt idx="4627">
                  <c:v>2.9129761065210499E-5</c:v>
                </c:pt>
                <c:pt idx="4628">
                  <c:v>2.9169119851277704E-5</c:v>
                </c:pt>
                <c:pt idx="4629">
                  <c:v>2.9208775176144044E-5</c:v>
                </c:pt>
                <c:pt idx="4630">
                  <c:v>2.9248727039809522E-5</c:v>
                </c:pt>
                <c:pt idx="4631">
                  <c:v>2.9289029358419437E-5</c:v>
                </c:pt>
                <c:pt idx="4632">
                  <c:v>2.9329601257755836E-5</c:v>
                </c:pt>
                <c:pt idx="4633">
                  <c:v>2.9370496653964023E-5</c:v>
                </c:pt>
                <c:pt idx="4634">
                  <c:v>2.9411688588971345E-5</c:v>
                </c:pt>
                <c:pt idx="4635">
                  <c:v>2.9453177062777804E-5</c:v>
                </c:pt>
                <c:pt idx="4636">
                  <c:v>2.9494989033456044E-5</c:v>
                </c:pt>
                <c:pt idx="4637">
                  <c:v>2.9537097542933425E-5</c:v>
                </c:pt>
                <c:pt idx="4638">
                  <c:v>2.957952954928259E-5</c:v>
                </c:pt>
                <c:pt idx="4639">
                  <c:v>2.9622231136358244E-5</c:v>
                </c:pt>
                <c:pt idx="4640">
                  <c:v>2.9665283178378331E-5</c:v>
                </c:pt>
                <c:pt idx="4641">
                  <c:v>2.9708604801124906E-5</c:v>
                </c:pt>
                <c:pt idx="4642">
                  <c:v>2.9752249920743266E-5</c:v>
                </c:pt>
                <c:pt idx="4643">
                  <c:v>2.9796191579160763E-5</c:v>
                </c:pt>
                <c:pt idx="4644">
                  <c:v>2.9840483692522693E-5</c:v>
                </c:pt>
                <c:pt idx="4645">
                  <c:v>2.9885018428538463E-5</c:v>
                </c:pt>
                <c:pt idx="4646">
                  <c:v>2.9929876661426016E-5</c:v>
                </c:pt>
                <c:pt idx="4647">
                  <c:v>2.9975058391185357E-5</c:v>
                </c:pt>
                <c:pt idx="4648">
                  <c:v>3.0020563617816485E-5</c:v>
                </c:pt>
                <c:pt idx="4649">
                  <c:v>3.0066338425174094E-5</c:v>
                </c:pt>
                <c:pt idx="4650">
                  <c:v>3.0112436729403495E-5</c:v>
                </c:pt>
                <c:pt idx="4651">
                  <c:v>3.0158831572432026E-5</c:v>
                </c:pt>
                <c:pt idx="4652">
                  <c:v>3.0205549912332348E-5</c:v>
                </c:pt>
                <c:pt idx="4653">
                  <c:v>3.0252564791031802E-5</c:v>
                </c:pt>
                <c:pt idx="4654">
                  <c:v>3.0299876208530396E-5</c:v>
                </c:pt>
                <c:pt idx="4655">
                  <c:v>3.0347484164828126E-5</c:v>
                </c:pt>
                <c:pt idx="4656">
                  <c:v>3.0395442576070291E-5</c:v>
                </c:pt>
                <c:pt idx="4657">
                  <c:v>3.0443670568038938E-5</c:v>
                </c:pt>
                <c:pt idx="4658">
                  <c:v>3.0492222056879376E-5</c:v>
                </c:pt>
                <c:pt idx="4659">
                  <c:v>3.0541070084518949E-5</c:v>
                </c:pt>
                <c:pt idx="4660">
                  <c:v>3.0590241609030305E-5</c:v>
                </c:pt>
                <c:pt idx="4661">
                  <c:v>3.0639682714268151E-5</c:v>
                </c:pt>
                <c:pt idx="4662">
                  <c:v>3.0689474274450432E-5</c:v>
                </c:pt>
                <c:pt idx="4663">
                  <c:v>3.0739562373431851E-5</c:v>
                </c:pt>
                <c:pt idx="4664">
                  <c:v>3.0789920053139753E-5</c:v>
                </c:pt>
                <c:pt idx="4665">
                  <c:v>3.0840628187792091E-5</c:v>
                </c:pt>
                <c:pt idx="4666">
                  <c:v>3.0891605903170911E-5</c:v>
                </c:pt>
                <c:pt idx="4667">
                  <c:v>3.0942934073494173E-5</c:v>
                </c:pt>
                <c:pt idx="4668">
                  <c:v>3.0994531824543925E-5</c:v>
                </c:pt>
                <c:pt idx="4669">
                  <c:v>3.1046453072465451E-5</c:v>
                </c:pt>
                <c:pt idx="4670">
                  <c:v>3.1098643901113472E-5</c:v>
                </c:pt>
                <c:pt idx="4671">
                  <c:v>3.1151185184705929E-5</c:v>
                </c:pt>
                <c:pt idx="4672">
                  <c:v>3.1204023007097517E-5</c:v>
                </c:pt>
                <c:pt idx="4673">
                  <c:v>3.125715736828825E-5</c:v>
                </c:pt>
                <c:pt idx="4674">
                  <c:v>3.1245214942104842E-5</c:v>
                </c:pt>
                <c:pt idx="4675">
                  <c:v>3.1031626132508629E-5</c:v>
                </c:pt>
                <c:pt idx="4676">
                  <c:v>3.0818199071348316E-5</c:v>
                </c:pt>
                <c:pt idx="4677">
                  <c:v>3.0605122465132432E-5</c:v>
                </c:pt>
                <c:pt idx="4678">
                  <c:v>3.0392234565425084E-5</c:v>
                </c:pt>
                <c:pt idx="4679">
                  <c:v>3.0179697120662178E-5</c:v>
                </c:pt>
                <c:pt idx="4680">
                  <c:v>2.9967321424335159E-5</c:v>
                </c:pt>
                <c:pt idx="4681">
                  <c:v>2.9755269224879927E-5</c:v>
                </c:pt>
                <c:pt idx="4682">
                  <c:v>2.9543486606151184E-5</c:v>
                </c:pt>
                <c:pt idx="4683">
                  <c:v>2.933191965200363E-5</c:v>
                </c:pt>
                <c:pt idx="4684">
                  <c:v>2.9120649236655216E-5</c:v>
                </c:pt>
                <c:pt idx="4685">
                  <c:v>2.8909594485887987E-5</c:v>
                </c:pt>
                <c:pt idx="4686">
                  <c:v>2.8698836273919897E-5</c:v>
                </c:pt>
                <c:pt idx="4687">
                  <c:v>2.8488293726532997E-5</c:v>
                </c:pt>
                <c:pt idx="4688">
                  <c:v>2.8278074676017881E-5</c:v>
                </c:pt>
                <c:pt idx="4689">
                  <c:v>2.8068071290083957E-5</c:v>
                </c:pt>
                <c:pt idx="4690">
                  <c:v>2.7858364442949167E-5</c:v>
                </c:pt>
                <c:pt idx="4691">
                  <c:v>2.7648927176540869E-5</c:v>
                </c:pt>
                <c:pt idx="4692">
                  <c:v>2.7439678616641108E-5</c:v>
                </c:pt>
                <c:pt idx="4693">
                  <c:v>2.7230753553613133E-5</c:v>
                </c:pt>
                <c:pt idx="4694">
                  <c:v>2.7022044155166353E-5</c:v>
                </c:pt>
                <c:pt idx="4695">
                  <c:v>2.6813652861976823E-5</c:v>
                </c:pt>
                <c:pt idx="4696">
                  <c:v>2.6605450275295836E-5</c:v>
                </c:pt>
                <c:pt idx="4697">
                  <c:v>2.6397576577101166E-5</c:v>
                </c:pt>
                <c:pt idx="4698">
                  <c:v>2.6189899672836829E-5</c:v>
                </c:pt>
                <c:pt idx="4699">
                  <c:v>2.5982532786407955E-5</c:v>
                </c:pt>
                <c:pt idx="4700">
                  <c:v>2.5775448959741891E-5</c:v>
                </c:pt>
                <c:pt idx="4701">
                  <c:v>2.5568553839584369E-5</c:v>
                </c:pt>
                <c:pt idx="4702">
                  <c:v>2.536196873726231E-5</c:v>
                </c:pt>
                <c:pt idx="4703">
                  <c:v>2.5155596603714177E-5</c:v>
                </c:pt>
                <c:pt idx="4704">
                  <c:v>2.49495344880015E-5</c:v>
                </c:pt>
                <c:pt idx="4705">
                  <c:v>2.474369073267728E-5</c:v>
                </c:pt>
                <c:pt idx="4706">
                  <c:v>2.4538159690995786E-5</c:v>
                </c:pt>
                <c:pt idx="4707">
                  <c:v>2.43328200516301E-5</c:v>
                </c:pt>
                <c:pt idx="4708">
                  <c:v>2.4127801213328933E-5</c:v>
                </c:pt>
                <c:pt idx="4709">
                  <c:v>2.392305465156152E-5</c:v>
                </c:pt>
                <c:pt idx="4710">
                  <c:v>2.371849949210991E-5</c:v>
                </c:pt>
                <c:pt idx="4711">
                  <c:v>2.3514270525337353E-5</c:v>
                </c:pt>
                <c:pt idx="4712">
                  <c:v>2.3310227569266073E-5</c:v>
                </c:pt>
                <c:pt idx="4713">
                  <c:v>2.3106521589102898E-5</c:v>
                </c:pt>
                <c:pt idx="4714">
                  <c:v>2.2903015098677328E-5</c:v>
                </c:pt>
                <c:pt idx="4715">
                  <c:v>2.269981862608722E-5</c:v>
                </c:pt>
                <c:pt idx="4716">
                  <c:v>2.2496835122271032E-5</c:v>
                </c:pt>
                <c:pt idx="4717">
                  <c:v>2.229416163629031E-5</c:v>
                </c:pt>
                <c:pt idx="4718">
                  <c:v>2.2091755035228806E-5</c:v>
                </c:pt>
                <c:pt idx="4719">
                  <c:v>2.1889542532290377E-5</c:v>
                </c:pt>
                <c:pt idx="4720">
                  <c:v>2.1687645438801941E-5</c:v>
                </c:pt>
                <c:pt idx="4721">
                  <c:v>2.1485964009894692E-5</c:v>
                </c:pt>
                <c:pt idx="4722">
                  <c:v>2.1284603382051962E-5</c:v>
                </c:pt>
                <c:pt idx="4723">
                  <c:v>2.1083420677488712E-5</c:v>
                </c:pt>
                <c:pt idx="4724">
                  <c:v>2.0882577644640841E-5</c:v>
                </c:pt>
                <c:pt idx="4725">
                  <c:v>2.0681920622494244E-5</c:v>
                </c:pt>
                <c:pt idx="4726">
                  <c:v>2.0481600576255763E-5</c:v>
                </c:pt>
                <c:pt idx="4727">
                  <c:v>2.0281536631707439E-5</c:v>
                </c:pt>
                <c:pt idx="4728">
                  <c:v>2.0081669481089448E-5</c:v>
                </c:pt>
                <c:pt idx="4729">
                  <c:v>1.9882117739921454E-5</c:v>
                </c:pt>
                <c:pt idx="4730">
                  <c:v>1.9682784359141912E-5</c:v>
                </c:pt>
                <c:pt idx="4731">
                  <c:v>1.9483742125546979E-5</c:v>
                </c:pt>
                <c:pt idx="4732">
                  <c:v>1.9284929035569558E-5</c:v>
                </c:pt>
                <c:pt idx="4733">
                  <c:v>1.908642057181307E-5</c:v>
                </c:pt>
                <c:pt idx="4734">
                  <c:v>1.8888173601361276E-5</c:v>
                </c:pt>
                <c:pt idx="4735">
                  <c:v>1.869013151226161E-5</c:v>
                </c:pt>
                <c:pt idx="4736">
                  <c:v>1.8492402136804669E-5</c:v>
                </c:pt>
                <c:pt idx="4737">
                  <c:v>1.8294877642699863E-5</c:v>
                </c:pt>
                <c:pt idx="4738">
                  <c:v>1.8097676645466837E-5</c:v>
                </c:pt>
                <c:pt idx="4739">
                  <c:v>1.7900677833778681E-5</c:v>
                </c:pt>
                <c:pt idx="4740">
                  <c:v>1.7703991735733249E-5</c:v>
                </c:pt>
                <c:pt idx="4741">
                  <c:v>1.750751860646174E-5</c:v>
                </c:pt>
                <c:pt idx="4742">
                  <c:v>1.7311350103411164E-5</c:v>
                </c:pt>
                <c:pt idx="4743">
                  <c:v>1.7115445789472547E-5</c:v>
                </c:pt>
                <c:pt idx="4744">
                  <c:v>1.6919757140115122E-5</c:v>
                </c:pt>
                <c:pt idx="4745">
                  <c:v>1.6724370421171358E-5</c:v>
                </c:pt>
                <c:pt idx="4746">
                  <c:v>1.6529180496157937E-5</c:v>
                </c:pt>
                <c:pt idx="4747">
                  <c:v>1.6334330242859883E-5</c:v>
                </c:pt>
                <c:pt idx="4748">
                  <c:v>1.6139663304455845E-5</c:v>
                </c:pt>
                <c:pt idx="4749">
                  <c:v>1.594532525453812E-5</c:v>
                </c:pt>
                <c:pt idx="4750">
                  <c:v>1.5751192085972527E-5</c:v>
                </c:pt>
                <c:pt idx="4751">
                  <c:v>1.5557368935242396E-5</c:v>
                </c:pt>
                <c:pt idx="4752">
                  <c:v>1.5363804582009692E-5</c:v>
                </c:pt>
                <c:pt idx="4753">
                  <c:v>1.5170447805936382E-5</c:v>
                </c:pt>
                <c:pt idx="4754">
                  <c:v>1.4977411830927593E-5</c:v>
                </c:pt>
                <c:pt idx="4755">
                  <c:v>1.4784586128885467E-5</c:v>
                </c:pt>
                <c:pt idx="4756">
                  <c:v>1.4592056965642476E-5</c:v>
                </c:pt>
                <c:pt idx="4757">
                  <c:v>1.4399751554402469E-5</c:v>
                </c:pt>
                <c:pt idx="4758">
                  <c:v>1.4207745377768864E-5</c:v>
                </c:pt>
                <c:pt idx="4759">
                  <c:v>1.4015954865716448E-5</c:v>
                </c:pt>
                <c:pt idx="4760">
                  <c:v>1.3824482458921289E-5</c:v>
                </c:pt>
                <c:pt idx="4761">
                  <c:v>1.3633260762201763E-5</c:v>
                </c:pt>
                <c:pt idx="4762">
                  <c:v>1.3442243946834368E-5</c:v>
                </c:pt>
                <c:pt idx="4763">
                  <c:v>1.3251550628338756E-5</c:v>
                </c:pt>
                <c:pt idx="4764">
                  <c:v>1.3061064887002542E-5</c:v>
                </c:pt>
                <c:pt idx="4765">
                  <c:v>1.2870881076079995E-5</c:v>
                </c:pt>
                <c:pt idx="4766">
                  <c:v>1.2680904842316841E-5</c:v>
                </c:pt>
                <c:pt idx="4767">
                  <c:v>1.2491244018003679E-5</c:v>
                </c:pt>
                <c:pt idx="4768">
                  <c:v>1.2301806945693503E-5</c:v>
                </c:pt>
                <c:pt idx="4769">
                  <c:v>1.2112671803796991E-5</c:v>
                </c:pt>
                <c:pt idx="4770">
                  <c:v>1.1923800851012436E-5</c:v>
                </c:pt>
                <c:pt idx="4771">
                  <c:v>1.1735126692158221E-5</c:v>
                </c:pt>
                <c:pt idx="4772">
                  <c:v>1.1546784117597583E-5</c:v>
                </c:pt>
                <c:pt idx="4773">
                  <c:v>1.1358630249545488E-5</c:v>
                </c:pt>
                <c:pt idx="4774">
                  <c:v>1.1170794486750646E-5</c:v>
                </c:pt>
                <c:pt idx="4775">
                  <c:v>1.0983166301115202E-5</c:v>
                </c:pt>
                <c:pt idx="4776">
                  <c:v>1.0795856220737012E-5</c:v>
                </c:pt>
                <c:pt idx="4777">
                  <c:v>1.0608751021710952E-5</c:v>
                </c:pt>
                <c:pt idx="4778">
                  <c:v>1.0421953144713091E-5</c:v>
                </c:pt>
                <c:pt idx="4779">
                  <c:v>1.0235427544248981E-5</c:v>
                </c:pt>
                <c:pt idx="4780">
                  <c:v>1.0049093346100675E-5</c:v>
                </c:pt>
                <c:pt idx="4781">
                  <c:v>9.863085340631421E-6</c:v>
                </c:pt>
                <c:pt idx="4782">
                  <c:v>9.6772795207070352E-6</c:v>
                </c:pt>
                <c:pt idx="4783">
                  <c:v>9.4917864144253719E-6</c:v>
                </c:pt>
                <c:pt idx="4784">
                  <c:v>9.3065143643394296E-6</c:v>
                </c:pt>
                <c:pt idx="4785">
                  <c:v>9.12154694047442E-6</c:v>
                </c:pt>
                <c:pt idx="4786">
                  <c:v>8.9367763105397425E-6</c:v>
                </c:pt>
                <c:pt idx="4787">
                  <c:v>8.7523264816695887E-6</c:v>
                </c:pt>
                <c:pt idx="4788">
                  <c:v>8.568138146104126E-6</c:v>
                </c:pt>
                <c:pt idx="4789">
                  <c:v>8.3841573876980617E-6</c:v>
                </c:pt>
                <c:pt idx="4790">
                  <c:v>8.2004866471274548E-6</c:v>
                </c:pt>
                <c:pt idx="4791">
                  <c:v>8.0170207879089813E-6</c:v>
                </c:pt>
                <c:pt idx="4792">
                  <c:v>7.8338757297550266E-6</c:v>
                </c:pt>
                <c:pt idx="4793">
                  <c:v>7.6509436403749982E-6</c:v>
                </c:pt>
                <c:pt idx="4794">
                  <c:v>7.4683053939868397E-6</c:v>
                </c:pt>
                <c:pt idx="4795">
                  <c:v>7.285893595408932E-6</c:v>
                </c:pt>
                <c:pt idx="4796">
                  <c:v>7.1037864230519554E-6</c:v>
                </c:pt>
                <c:pt idx="4797">
                  <c:v>6.9219488314214662E-6</c:v>
                </c:pt>
                <c:pt idx="4798">
                  <c:v>6.7403026421067843E-6</c:v>
                </c:pt>
                <c:pt idx="4799">
                  <c:v>6.5589772538566211E-6</c:v>
                </c:pt>
                <c:pt idx="4800">
                  <c:v>6.3778675301876493E-6</c:v>
                </c:pt>
                <c:pt idx="4801">
                  <c:v>6.197048953703284E-6</c:v>
                </c:pt>
                <c:pt idx="4802">
                  <c:v>6.0164541292219038E-6</c:v>
                </c:pt>
                <c:pt idx="4803">
                  <c:v>5.8361774099977784E-6</c:v>
                </c:pt>
                <c:pt idx="4804">
                  <c:v>5.6561001805112549E-6</c:v>
                </c:pt>
                <c:pt idx="4805">
                  <c:v>5.4763302730529256E-6</c:v>
                </c:pt>
                <c:pt idx="4806">
                  <c:v>5.2968380337428801E-6</c:v>
                </c:pt>
                <c:pt idx="4807">
                  <c:v>5.1175345009413754E-6</c:v>
                </c:pt>
                <c:pt idx="4808">
                  <c:v>4.9385544650116559E-6</c:v>
                </c:pt>
                <c:pt idx="4809">
                  <c:v>4.7597793104340682E-6</c:v>
                </c:pt>
                <c:pt idx="4810">
                  <c:v>4.5813060862701458E-6</c:v>
                </c:pt>
                <c:pt idx="4811">
                  <c:v>4.4030620057237384E-6</c:v>
                </c:pt>
                <c:pt idx="4812">
                  <c:v>4.2251279430127909E-6</c:v>
                </c:pt>
                <c:pt idx="4813">
                  <c:v>4.0473852826176507E-6</c:v>
                </c:pt>
                <c:pt idx="4814">
                  <c:v>3.8699688149015598E-6</c:v>
                </c:pt>
                <c:pt idx="4815">
                  <c:v>3.6928138404901621E-6</c:v>
                </c:pt>
                <c:pt idx="4816">
                  <c:v>3.5158502683945709E-6</c:v>
                </c:pt>
                <c:pt idx="4817">
                  <c:v>3.3392128889780303E-6</c:v>
                </c:pt>
                <c:pt idx="4818">
                  <c:v>3.1627965657572091E-6</c:v>
                </c:pt>
                <c:pt idx="4819">
                  <c:v>2.9866713897209949E-6</c:v>
                </c:pt>
                <c:pt idx="4820">
                  <c:v>2.8107564866514409E-6</c:v>
                </c:pt>
                <c:pt idx="4821">
                  <c:v>2.6351661587765776E-6</c:v>
                </c:pt>
                <c:pt idx="4822">
                  <c:v>2.4598238451700839E-6</c:v>
                </c:pt>
                <c:pt idx="4823">
                  <c:v>2.2846958482411474E-6</c:v>
                </c:pt>
                <c:pt idx="4824">
                  <c:v>2.1098781387283984E-6</c:v>
                </c:pt>
                <c:pt idx="4825">
                  <c:v>1.9352601885339767E-6</c:v>
                </c:pt>
                <c:pt idx="4826">
                  <c:v>1.7609794838283914E-6</c:v>
                </c:pt>
                <c:pt idx="4827">
                  <c:v>1.5868815548553644E-6</c:v>
                </c:pt>
                <c:pt idx="4828">
                  <c:v>1.4131168276602766E-6</c:v>
                </c:pt>
                <c:pt idx="4829">
                  <c:v>1.2395410765544564E-6</c:v>
                </c:pt>
                <c:pt idx="4830">
                  <c:v>1.066289091901148E-6</c:v>
                </c:pt>
                <c:pt idx="4831">
                  <c:v>8.9329590474526771E-7</c:v>
                </c:pt>
                <c:pt idx="4832">
                  <c:v>7.2050032026190303E-7</c:v>
                </c:pt>
                <c:pt idx="4833">
                  <c:v>5.4803389384557987E-7</c:v>
                </c:pt>
                <c:pt idx="4834">
                  <c:v>3.7575563477634505E-7</c:v>
                </c:pt>
                <c:pt idx="4835">
                  <c:v>2.0381073923348495E-7</c:v>
                </c:pt>
                <c:pt idx="4836">
                  <c:v>3.2065441260516346E-8</c:v>
                </c:pt>
                <c:pt idx="4837">
                  <c:v>-1.3935476931438073E-7</c:v>
                </c:pt>
                <c:pt idx="4838">
                  <c:v>-3.1059473821554809E-7</c:v>
                </c:pt>
                <c:pt idx="4839">
                  <c:v>-4.81500561806234E-7</c:v>
                </c:pt>
                <c:pt idx="4840">
                  <c:v>-6.5215217077184195E-7</c:v>
                </c:pt>
                <c:pt idx="4841">
                  <c:v>-8.2259808964313986E-7</c:v>
                </c:pt>
                <c:pt idx="4842">
                  <c:v>-9.9272428577282327E-7</c:v>
                </c:pt>
                <c:pt idx="4843">
                  <c:v>-1.1517332423228801E-6</c:v>
                </c:pt>
                <c:pt idx="4844">
                  <c:v>-1.2437236215259131E-6</c:v>
                </c:pt>
                <c:pt idx="4845">
                  <c:v>-1.3357538986764666E-6</c:v>
                </c:pt>
                <c:pt idx="4846">
                  <c:v>-1.4277701576292423E-6</c:v>
                </c:pt>
                <c:pt idx="4847">
                  <c:v>-1.5198268536909916E-6</c:v>
                </c:pt>
                <c:pt idx="4848">
                  <c:v>-1.6118800452032963E-6</c:v>
                </c:pt>
                <c:pt idx="4849">
                  <c:v>-1.7039445591061134E-6</c:v>
                </c:pt>
                <c:pt idx="4850">
                  <c:v>-1.7960500492793568E-6</c:v>
                </c:pt>
                <c:pt idx="4851">
                  <c:v>-1.8881409820933697E-6</c:v>
                </c:pt>
                <c:pt idx="4852">
                  <c:v>-1.9802699257898175E-6</c:v>
                </c:pt>
                <c:pt idx="4853">
                  <c:v>-2.0723932082910089E-6</c:v>
                </c:pt>
                <c:pt idx="4854">
                  <c:v>-2.1645561191589946E-6</c:v>
                </c:pt>
                <c:pt idx="4855">
                  <c:v>-2.2567190300269794E-6</c:v>
                </c:pt>
                <c:pt idx="4856">
                  <c:v>-2.3489134818399642E-6</c:v>
                </c:pt>
                <c:pt idx="4857">
                  <c:v>-2.4410844801297437E-6</c:v>
                </c:pt>
                <c:pt idx="4858">
                  <c:v>-2.5332808190078134E-6</c:v>
                </c:pt>
                <c:pt idx="4859">
                  <c:v>-2.6255256824166507E-6</c:v>
                </c:pt>
                <c:pt idx="4860">
                  <c:v>-2.7177457443986516E-6</c:v>
                </c:pt>
                <c:pt idx="4861">
                  <c:v>-2.8100070522318045E-6</c:v>
                </c:pt>
                <c:pt idx="4862">
                  <c:v>-2.9022629684504285E-6</c:v>
                </c:pt>
                <c:pt idx="4863">
                  <c:v>-2.9945647133925548E-6</c:v>
                </c:pt>
                <c:pt idx="4864">
                  <c:v>-3.0868448918765619E-6</c:v>
                </c:pt>
                <c:pt idx="4865">
                  <c:v>-3.1791789865058673E-6</c:v>
                </c:pt>
                <c:pt idx="4866">
                  <c:v>-3.2714807314479936E-6</c:v>
                </c:pt>
                <c:pt idx="4867">
                  <c:v>-3.3638148260772982E-6</c:v>
                </c:pt>
                <c:pt idx="4868">
                  <c:v>-3.4561812703937823E-6</c:v>
                </c:pt>
                <c:pt idx="4869">
                  <c:v>-3.5485396272884705E-6</c:v>
                </c:pt>
                <c:pt idx="4870">
                  <c:v>-3.6409384212921324E-6</c:v>
                </c:pt>
                <c:pt idx="4871">
                  <c:v>-3.7333210404522055E-6</c:v>
                </c:pt>
                <c:pt idx="4872">
                  <c:v>-3.825754879950311E-6</c:v>
                </c:pt>
                <c:pt idx="4873">
                  <c:v>-3.9181806320266215E-6</c:v>
                </c:pt>
                <c:pt idx="4874">
                  <c:v>-4.0106387337901106E-6</c:v>
                </c:pt>
                <c:pt idx="4875">
                  <c:v>-4.1030806607100113E-6</c:v>
                </c:pt>
                <c:pt idx="4876">
                  <c:v>-4.1955495457025591E-6</c:v>
                </c:pt>
                <c:pt idx="4877">
                  <c:v>-4.2880453887677576E-6</c:v>
                </c:pt>
                <c:pt idx="4878">
                  <c:v>-4.3805412318329552E-6</c:v>
                </c:pt>
                <c:pt idx="4879">
                  <c:v>-4.4730829036216552E-6</c:v>
                </c:pt>
                <c:pt idx="4880">
                  <c:v>-4.5655976173377071E-6</c:v>
                </c:pt>
                <c:pt idx="4881">
                  <c:v>-4.6581716388135857E-6</c:v>
                </c:pt>
                <c:pt idx="4882">
                  <c:v>-4.7507133106022865E-6</c:v>
                </c:pt>
                <c:pt idx="4883">
                  <c:v>-4.843314290150814E-6</c:v>
                </c:pt>
                <c:pt idx="4884">
                  <c:v>-4.9358694409758393E-6</c:v>
                </c:pt>
                <c:pt idx="4885">
                  <c:v>-5.028465028909837E-6</c:v>
                </c:pt>
                <c:pt idx="4886">
                  <c:v>-5.1211037497600731E-6</c:v>
                </c:pt>
                <c:pt idx="4887">
                  <c:v>-5.2137316873812495E-6</c:v>
                </c:pt>
                <c:pt idx="4888">
                  <c:v>-5.3064108453404581E-6</c:v>
                </c:pt>
                <c:pt idx="4889">
                  <c:v>-5.3990549578052248E-6</c:v>
                </c:pt>
                <c:pt idx="4890">
                  <c:v>-5.4917422031862288E-6</c:v>
                </c:pt>
                <c:pt idx="4891">
                  <c:v>-5.5844348401817619E-6</c:v>
                </c:pt>
                <c:pt idx="4892">
                  <c:v>-5.6771598268644744E-6</c:v>
                </c:pt>
                <c:pt idx="4893">
                  <c:v>-5.7698767261253915E-6</c:v>
                </c:pt>
                <c:pt idx="4894">
                  <c:v>-5.8625963211935742E-6</c:v>
                </c:pt>
                <c:pt idx="4895">
                  <c:v>-5.9553671365997891E-6</c:v>
                </c:pt>
                <c:pt idx="4896">
                  <c:v>-6.0481298645842093E-6</c:v>
                </c:pt>
                <c:pt idx="4897">
                  <c:v>-6.1409222464485433E-6</c:v>
                </c:pt>
                <c:pt idx="4898">
                  <c:v>-6.2337119325056124E-6</c:v>
                </c:pt>
                <c:pt idx="4899">
                  <c:v>-6.32653935986439E-6</c:v>
                </c:pt>
                <c:pt idx="4900">
                  <c:v>-6.4193479165723125E-6</c:v>
                </c:pt>
                <c:pt idx="4901">
                  <c:v>-6.5122211726545932E-6</c:v>
                </c:pt>
                <c:pt idx="4902">
                  <c:v>-6.6050566874351655E-6</c:v>
                </c:pt>
                <c:pt idx="4903">
                  <c:v>-6.6979191602883867E-6</c:v>
                </c:pt>
                <c:pt idx="4904">
                  <c:v>-6.7908220702505804E-6</c:v>
                </c:pt>
                <c:pt idx="4905">
                  <c:v>-6.8837061095619198E-6</c:v>
                </c:pt>
                <c:pt idx="4906">
                  <c:v>-6.9766386734040282E-6</c:v>
                </c:pt>
                <c:pt idx="4907">
                  <c:v>-7.0695658456316059E-6</c:v>
                </c:pt>
                <c:pt idx="4908">
                  <c:v>-7.1625307591608921E-6</c:v>
                </c:pt>
                <c:pt idx="4909">
                  <c:v>-7.2554714104247943E-6</c:v>
                </c:pt>
                <c:pt idx="4910">
                  <c:v>-7.3484417155686103E-6</c:v>
                </c:pt>
                <c:pt idx="4911">
                  <c:v>-7.4414416745923392E-6</c:v>
                </c:pt>
                <c:pt idx="4912">
                  <c:v>-7.5344443294233339E-6</c:v>
                </c:pt>
                <c:pt idx="4913">
                  <c:v>-7.6274766381342424E-6</c:v>
                </c:pt>
                <c:pt idx="4914">
                  <c:v>-7.7204954678088256E-6</c:v>
                </c:pt>
                <c:pt idx="4915">
                  <c:v>-7.8135601262069128E-6</c:v>
                </c:pt>
                <c:pt idx="4916">
                  <c:v>-7.9066086097614106E-6</c:v>
                </c:pt>
                <c:pt idx="4917">
                  <c:v>-7.9997110094612046E-6</c:v>
                </c:pt>
                <c:pt idx="4918">
                  <c:v>-8.0927918427028812E-6</c:v>
                </c:pt>
                <c:pt idx="4919">
                  <c:v>-8.1858780675590858E-6</c:v>
                </c:pt>
                <c:pt idx="4920">
                  <c:v>-8.2790236001751197E-6</c:v>
                </c:pt>
                <c:pt idx="4921">
                  <c:v>-8.3721529579475643E-6</c:v>
                </c:pt>
                <c:pt idx="4922">
                  <c:v>-8.4653200570217157E-6</c:v>
                </c:pt>
                <c:pt idx="4923">
                  <c:v>-8.5584736770595426E-6</c:v>
                </c:pt>
                <c:pt idx="4924">
                  <c:v>-8.6516731258208727E-6</c:v>
                </c:pt>
                <c:pt idx="4925">
                  <c:v>-8.74485909554588E-6</c:v>
                </c:pt>
                <c:pt idx="4926">
                  <c:v>-8.8380774149580643E-6</c:v>
                </c:pt>
                <c:pt idx="4927">
                  <c:v>-8.9313011259847784E-6</c:v>
                </c:pt>
                <c:pt idx="4928">
                  <c:v>-9.0245302286260223E-6</c:v>
                </c:pt>
                <c:pt idx="4929">
                  <c:v>-9.1178024641835044E-6</c:v>
                </c:pt>
                <c:pt idx="4930">
                  <c:v>-9.2110585248973972E-6</c:v>
                </c:pt>
                <c:pt idx="4931">
                  <c:v>-9.304363110142058E-6</c:v>
                </c:pt>
                <c:pt idx="4932">
                  <c:v>-9.3976542163503944E-6</c:v>
                </c:pt>
                <c:pt idx="4933">
                  <c:v>-9.4909938470894989E-6</c:v>
                </c:pt>
                <c:pt idx="4934">
                  <c:v>-9.5843038239486878E-6</c:v>
                </c:pt>
                <c:pt idx="4935">
                  <c:v>-9.6776650211459113E-6</c:v>
                </c:pt>
                <c:pt idx="4936">
                  <c:v>-9.770999260270486E-6</c:v>
                </c:pt>
                <c:pt idx="4937">
                  <c:v>-9.8643685448895042E-6</c:v>
                </c:pt>
                <c:pt idx="4938">
                  <c:v>-9.9577755708102292E-6</c:v>
                </c:pt>
                <c:pt idx="4939">
                  <c:v>-1.0051166421887367E-5</c:v>
                </c:pt>
                <c:pt idx="4940">
                  <c:v>-1.0144605797495272E-5</c:v>
                </c:pt>
                <c:pt idx="4941">
                  <c:v>-1.0238023606645057E-5</c:v>
                </c:pt>
                <c:pt idx="4942">
                  <c:v>-1.0331489940325611E-5</c:v>
                </c:pt>
                <c:pt idx="4943">
                  <c:v>-1.0424934707548044E-5</c:v>
                </c:pt>
                <c:pt idx="4944">
                  <c:v>-1.0518436086723042E-5</c:v>
                </c:pt>
                <c:pt idx="4945">
                  <c:v>-1.0611915899439919E-5</c:v>
                </c:pt>
                <c:pt idx="4946">
                  <c:v>-1.0705414582807649E-5</c:v>
                </c:pt>
                <c:pt idx="4947">
                  <c:v>-1.0798945615862561E-5</c:v>
                </c:pt>
                <c:pt idx="4948">
                  <c:v>-1.0892465865688411E-5</c:v>
                </c:pt>
                <c:pt idx="4949">
                  <c:v>-1.0986042727466826E-5</c:v>
                </c:pt>
                <c:pt idx="4950">
                  <c:v>-1.1079595326979854E-5</c:v>
                </c:pt>
                <c:pt idx="4951">
                  <c:v>-1.1173180276180061E-5</c:v>
                </c:pt>
                <c:pt idx="4952">
                  <c:v>-1.1266776008609329E-5</c:v>
                </c:pt>
                <c:pt idx="4953">
                  <c:v>-1.1360401394918512E-5</c:v>
                </c:pt>
                <c:pt idx="4954">
                  <c:v>-1.1454015997998633E-5</c:v>
                </c:pt>
                <c:pt idx="4955">
                  <c:v>-1.1547644080115078E-5</c:v>
                </c:pt>
                <c:pt idx="4956">
                  <c:v>-1.1641323382569557E-5</c:v>
                </c:pt>
                <c:pt idx="4957">
                  <c:v>-1.1734975726951385E-5</c:v>
                </c:pt>
                <c:pt idx="4958">
                  <c:v>-1.1828671204249454E-5</c:v>
                </c:pt>
                <c:pt idx="4959">
                  <c:v>-1.1922363985740257E-5</c:v>
                </c:pt>
                <c:pt idx="4960">
                  <c:v>-1.2016086421110973E-5</c:v>
                </c:pt>
                <c:pt idx="4961">
                  <c:v>-1.210981424809622E-5</c:v>
                </c:pt>
                <c:pt idx="4962">
                  <c:v>-1.2203566337346851E-5</c:v>
                </c:pt>
                <c:pt idx="4963">
                  <c:v>-1.2297310339175688E-5</c:v>
                </c:pt>
                <c:pt idx="4964">
                  <c:v>-1.2391075907462642E-5</c:v>
                </c:pt>
                <c:pt idx="4965">
                  <c:v>-1.2484884608665834E-5</c:v>
                </c:pt>
                <c:pt idx="4966">
                  <c:v>-1.2578669047603642E-5</c:v>
                </c:pt>
                <c:pt idx="4967">
                  <c:v>-1.2672510098494014E-5</c:v>
                </c:pt>
                <c:pt idx="4968">
                  <c:v>-1.2766324191311736E-5</c:v>
                </c:pt>
                <c:pt idx="4969">
                  <c:v>-1.2860178721238432E-5</c:v>
                </c:pt>
                <c:pt idx="4970">
                  <c:v>-1.2954033251165129E-5</c:v>
                </c:pt>
                <c:pt idx="4971">
                  <c:v>-1.3047922826586266E-5</c:v>
                </c:pt>
                <c:pt idx="4972">
                  <c:v>-1.3141804314585612E-5</c:v>
                </c:pt>
                <c:pt idx="4973">
                  <c:v>-1.3235712760657605E-5</c:v>
                </c:pt>
                <c:pt idx="4974">
                  <c:v>-1.3329642773187717E-5</c:v>
                </c:pt>
                <c:pt idx="4975">
                  <c:v>-1.3423570089910565E-5</c:v>
                </c:pt>
                <c:pt idx="4976">
                  <c:v>-1.3517527060513326E-5</c:v>
                </c:pt>
                <c:pt idx="4977">
                  <c:v>-1.3611484031116087E-5</c:v>
                </c:pt>
                <c:pt idx="4978">
                  <c:v>-1.370547604721329E-5</c:v>
                </c:pt>
                <c:pt idx="4979">
                  <c:v>-1.3799468063310495E-5</c:v>
                </c:pt>
                <c:pt idx="4980">
                  <c:v>-1.3893489733287612E-5</c:v>
                </c:pt>
                <c:pt idx="4981">
                  <c:v>-1.3987500620035671E-5</c:v>
                </c:pt>
                <c:pt idx="4982">
                  <c:v>-1.4081522290012788E-5</c:v>
                </c:pt>
                <c:pt idx="4983">
                  <c:v>-1.4175592484520674E-5</c:v>
                </c:pt>
                <c:pt idx="4984">
                  <c:v>-1.4269657287414031E-5</c:v>
                </c:pt>
                <c:pt idx="4985">
                  <c:v>-1.4363749048380035E-5</c:v>
                </c:pt>
                <c:pt idx="4986">
                  <c:v>-1.4457838113538774E-5</c:v>
                </c:pt>
                <c:pt idx="4987">
                  <c:v>-1.4551967615806489E-5</c:v>
                </c:pt>
                <c:pt idx="4988">
                  <c:v>-1.4646086334845142E-5</c:v>
                </c:pt>
                <c:pt idx="4989">
                  <c:v>-1.4740234707763708E-5</c:v>
                </c:pt>
                <c:pt idx="4990">
                  <c:v>-1.4834388472296805E-5</c:v>
                </c:pt>
                <c:pt idx="4991">
                  <c:v>-1.4928550324251698E-5</c:v>
                </c:pt>
                <c:pt idx="4992">
                  <c:v>-1.5022752613315562E-5</c:v>
                </c:pt>
                <c:pt idx="4993">
                  <c:v>-1.5116941423343103E-5</c:v>
                </c:pt>
                <c:pt idx="4994">
                  <c:v>-1.5211176062094146E-5</c:v>
                </c:pt>
                <c:pt idx="4995">
                  <c:v>-1.53053945260016E-5</c:v>
                </c:pt>
                <c:pt idx="4996">
                  <c:v>-1.5399658818632555E-5</c:v>
                </c:pt>
                <c:pt idx="4997">
                  <c:v>-1.5493906936419925E-5</c:v>
                </c:pt>
                <c:pt idx="4998">
                  <c:v>-1.558817662066541E-5</c:v>
                </c:pt>
                <c:pt idx="4999">
                  <c:v>-1.5682475958790812E-5</c:v>
                </c:pt>
                <c:pt idx="5000">
                  <c:v>-1.5776764513687152E-5</c:v>
                </c:pt>
                <c:pt idx="5001">
                  <c:v>-1.5871120463765114E-5</c:v>
                </c:pt>
                <c:pt idx="5002">
                  <c:v>-1.5965419801890516E-5</c:v>
                </c:pt>
                <c:pt idx="5003">
                  <c:v>-1.6059783839390272E-5</c:v>
                </c:pt>
                <c:pt idx="5004">
                  <c:v>-1.6154147876890029E-5</c:v>
                </c:pt>
                <c:pt idx="5005">
                  <c:v>-1.6248538872462438E-5</c:v>
                </c:pt>
                <c:pt idx="5006">
                  <c:v>-1.6342916388998518E-5</c:v>
                </c:pt>
                <c:pt idx="5007">
                  <c:v>-1.6437323559414513E-5</c:v>
                </c:pt>
                <c:pt idx="5008">
                  <c:v>-1.6531763079517686E-5</c:v>
                </c:pt>
                <c:pt idx="5009">
                  <c:v>-1.6626183728970006E-5</c:v>
                </c:pt>
                <c:pt idx="5010">
                  <c:v>-1.6720655598760358E-5</c:v>
                </c:pt>
                <c:pt idx="5011">
                  <c:v>-1.6815108597899859E-5</c:v>
                </c:pt>
                <c:pt idx="5012">
                  <c:v>-1.690960203414833E-5</c:v>
                </c:pt>
                <c:pt idx="5013">
                  <c:v>-1.7004092774589533E-5</c:v>
                </c:pt>
                <c:pt idx="5014">
                  <c:v>-1.7098621256332448E-5</c:v>
                </c:pt>
                <c:pt idx="5015">
                  <c:v>-1.7193138954846306E-5</c:v>
                </c:pt>
                <c:pt idx="5016">
                  <c:v>-1.7287659349167427E-5</c:v>
                </c:pt>
                <c:pt idx="5017">
                  <c:v>-1.7382239051248374E-5</c:v>
                </c:pt>
                <c:pt idx="5018">
                  <c:v>-1.7476799882678468E-5</c:v>
                </c:pt>
                <c:pt idx="5019">
                  <c:v>-1.757139306379574E-5</c:v>
                </c:pt>
                <c:pt idx="5020">
                  <c:v>-1.7665983549105747E-5</c:v>
                </c:pt>
                <c:pt idx="5021">
                  <c:v>-1.7760614471524728E-5</c:v>
                </c:pt>
                <c:pt idx="5022">
                  <c:v>-1.7855237306521911E-5</c:v>
                </c:pt>
                <c:pt idx="5023">
                  <c:v>-1.7949887099591749E-5</c:v>
                </c:pt>
                <c:pt idx="5024">
                  <c:v>-1.8044550371697905E-5</c:v>
                </c:pt>
                <c:pt idx="5025">
                  <c:v>-1.813920016476774E-5</c:v>
                </c:pt>
                <c:pt idx="5026">
                  <c:v>-1.8233909265597399E-5</c:v>
                </c:pt>
                <c:pt idx="5027">
                  <c:v>-1.8328607583198002E-5</c:v>
                </c:pt>
                <c:pt idx="5028">
                  <c:v>-1.8423346337907578E-5</c:v>
                </c:pt>
                <c:pt idx="5029">
                  <c:v>-1.8518055438737241E-5</c:v>
                </c:pt>
                <c:pt idx="5030">
                  <c:v>-1.8576225567898757E-5</c:v>
                </c:pt>
                <c:pt idx="5031">
                  <c:v>-1.8632522111011184E-5</c:v>
                </c:pt>
                <c:pt idx="5032">
                  <c:v>-1.8689066668391982E-5</c:v>
                </c:pt>
                <c:pt idx="5033">
                  <c:v>-1.874583767358303E-5</c:v>
                </c:pt>
                <c:pt idx="5034">
                  <c:v>-1.880283782239159E-5</c:v>
                </c:pt>
                <c:pt idx="5035">
                  <c:v>-1.886009137708305E-5</c:v>
                </c:pt>
                <c:pt idx="5036">
                  <c:v>-1.8917571379584758E-5</c:v>
                </c:pt>
                <c:pt idx="5037">
                  <c:v>-1.8975302092162104E-5</c:v>
                </c:pt>
                <c:pt idx="5038">
                  <c:v>-1.90332511651279E-5</c:v>
                </c:pt>
                <c:pt idx="5039">
                  <c:v>-1.9091453643976598E-5</c:v>
                </c:pt>
                <c:pt idx="5040">
                  <c:v>-1.9149874483213746E-5</c:v>
                </c:pt>
                <c:pt idx="5041">
                  <c:v>-1.9208556815755589E-5</c:v>
                </c:pt>
                <c:pt idx="5042">
                  <c:v>-1.9267452117071361E-5</c:v>
                </c:pt>
                <c:pt idx="5043">
                  <c:v>-1.9326587345233702E-5</c:v>
                </c:pt>
                <c:pt idx="5044">
                  <c:v>-1.9385973283471681E-5</c:v>
                </c:pt>
                <c:pt idx="5045">
                  <c:v>-1.9445582973712643E-5</c:v>
                </c:pt>
                <c:pt idx="5046">
                  <c:v>-1.950543798241471E-5</c:v>
                </c:pt>
                <c:pt idx="5047">
                  <c:v>-1.956552213473429E-5</c:v>
                </c:pt>
                <c:pt idx="5048">
                  <c:v>-1.9625856997129504E-5</c:v>
                </c:pt>
                <c:pt idx="5049">
                  <c:v>-1.9686412915720439E-5</c:v>
                </c:pt>
                <c:pt idx="5050">
                  <c:v>-1.9747222240194268E-5</c:v>
                </c:pt>
                <c:pt idx="5051">
                  <c:v>-1.9808247229249294E-5</c:v>
                </c:pt>
                <c:pt idx="5052">
                  <c:v>-1.9869514840958154E-5</c:v>
                </c:pt>
                <c:pt idx="5053">
                  <c:v>-1.9931027771128119E-5</c:v>
                </c:pt>
                <c:pt idx="5054">
                  <c:v>-1.999276445330107E-5</c:v>
                </c:pt>
                <c:pt idx="5055">
                  <c:v>-2.0054757237164183E-5</c:v>
                </c:pt>
                <c:pt idx="5056">
                  <c:v>-2.0116971077223019E-5</c:v>
                </c:pt>
                <c:pt idx="5057">
                  <c:v>-2.0179432931550219E-5</c:v>
                </c:pt>
                <c:pt idx="5058">
                  <c:v>-2.024212123368767E-5</c:v>
                </c:pt>
                <c:pt idx="5059">
                  <c:v>-2.0305054854286223E-5</c:v>
                </c:pt>
                <c:pt idx="5060">
                  <c:v>-2.0368217618502295E-5</c:v>
                </c:pt>
                <c:pt idx="5061">
                  <c:v>-2.0431609526335879E-5</c:v>
                </c:pt>
                <c:pt idx="5062">
                  <c:v>-2.0495260231666893E-5</c:v>
                </c:pt>
                <c:pt idx="5063">
                  <c:v>-2.055912929738636E-5</c:v>
                </c:pt>
                <c:pt idx="5064">
                  <c:v>-2.062325176898873E-5</c:v>
                </c:pt>
                <c:pt idx="5065">
                  <c:v>-2.0687595296786814E-5</c:v>
                </c:pt>
                <c:pt idx="5066">
                  <c:v>-2.0752186838853268E-5</c:v>
                </c:pt>
                <c:pt idx="5067">
                  <c:v>-2.0817004828729973E-5</c:v>
                </c:pt>
                <c:pt idx="5068">
                  <c:v>-2.0882076224489578E-5</c:v>
                </c:pt>
                <c:pt idx="5069">
                  <c:v>-2.0947360589023106E-5</c:v>
                </c:pt>
                <c:pt idx="5070">
                  <c:v>-2.1012884880403206E-5</c:v>
                </c:pt>
                <c:pt idx="5071">
                  <c:v>-2.1078667969280735E-5</c:v>
                </c:pt>
                <c:pt idx="5072">
                  <c:v>-2.1144664026932194E-5</c:v>
                </c:pt>
                <c:pt idx="5073">
                  <c:v>-2.1210921577888341E-5</c:v>
                </c:pt>
                <c:pt idx="5074">
                  <c:v>-2.127739479342568E-5</c:v>
                </c:pt>
                <c:pt idx="5075">
                  <c:v>-2.1344121414845918E-5</c:v>
                </c:pt>
                <c:pt idx="5076">
                  <c:v>-2.1411063700847347E-5</c:v>
                </c:pt>
                <c:pt idx="5077">
                  <c:v>-2.1478267480153464E-5</c:v>
                </c:pt>
                <c:pt idx="5078">
                  <c:v>-2.1545686924040776E-5</c:v>
                </c:pt>
                <c:pt idx="5079">
                  <c:v>-2.1613340903160133E-5</c:v>
                </c:pt>
                <c:pt idx="5080">
                  <c:v>-2.1681250983969652E-5</c:v>
                </c:pt>
                <c:pt idx="5081">
                  <c:v>-2.1749382120974888E-5</c:v>
                </c:pt>
                <c:pt idx="5082">
                  <c:v>-2.1817763968055763E-5</c:v>
                </c:pt>
                <c:pt idx="5083">
                  <c:v>-2.1886369567139617E-5</c:v>
                </c:pt>
                <c:pt idx="5084">
                  <c:v>-2.1955225876299109E-5</c:v>
                </c:pt>
                <c:pt idx="5085">
                  <c:v>-2.2024300545847054E-5</c:v>
                </c:pt>
                <c:pt idx="5086">
                  <c:v>-2.2093617838048839E-5</c:v>
                </c:pt>
                <c:pt idx="5087">
                  <c:v>-2.2163185840326259E-5</c:v>
                </c:pt>
                <c:pt idx="5088">
                  <c:v>-2.2232969507184864E-5</c:v>
                </c:pt>
                <c:pt idx="5089">
                  <c:v>-2.2303014667348167E-5</c:v>
                </c:pt>
                <c:pt idx="5090">
                  <c:v>-2.2373272796285392E-5</c:v>
                </c:pt>
                <c:pt idx="5091">
                  <c:v>-2.2443787026912783E-5</c:v>
                </c:pt>
                <c:pt idx="5092">
                  <c:v>-2.2514519617928629E-5</c:v>
                </c:pt>
                <c:pt idx="5093">
                  <c:v>-2.2585513702249163E-5</c:v>
                </c:pt>
                <c:pt idx="5094">
                  <c:v>-2.2656720755343631E-5</c:v>
                </c:pt>
                <c:pt idx="5095">
                  <c:v>-2.2728159647862872E-5</c:v>
                </c:pt>
                <c:pt idx="5096">
                  <c:v>-2.2799862729494072E-5</c:v>
                </c:pt>
                <c:pt idx="5097">
                  <c:v>-2.2871778779899199E-5</c:v>
                </c:pt>
                <c:pt idx="5098">
                  <c:v>-2.2943950931994488E-5</c:v>
                </c:pt>
                <c:pt idx="5099">
                  <c:v>-2.3016336052863703E-5</c:v>
                </c:pt>
                <c:pt idx="5100">
                  <c:v>-2.3088988058652138E-5</c:v>
                </c:pt>
                <c:pt idx="5101">
                  <c:v>-2.3161847641599974E-5</c:v>
                </c:pt>
                <c:pt idx="5102">
                  <c:v>-2.3234971413659762E-5</c:v>
                </c:pt>
                <c:pt idx="5103">
                  <c:v>-2.3308308154493477E-5</c:v>
                </c:pt>
                <c:pt idx="5104">
                  <c:v>-2.3381879430559241E-5</c:v>
                </c:pt>
                <c:pt idx="5105">
                  <c:v>-2.3455712199929692E-5</c:v>
                </c:pt>
                <c:pt idx="5106">
                  <c:v>-2.352975793807407E-5</c:v>
                </c:pt>
                <c:pt idx="5107">
                  <c:v>-2.360406247371588E-5</c:v>
                </c:pt>
                <c:pt idx="5108">
                  <c:v>-2.3678579978131611E-5</c:v>
                </c:pt>
                <c:pt idx="5109">
                  <c:v>-2.3753364367466566E-5</c:v>
                </c:pt>
                <c:pt idx="5110">
                  <c:v>-2.3828356333960917E-5</c:v>
                </c:pt>
                <c:pt idx="5111">
                  <c:v>-2.3903609793759959E-5</c:v>
                </c:pt>
                <c:pt idx="5112">
                  <c:v>-2.3979068134911133E-5</c:v>
                </c:pt>
                <c:pt idx="5113">
                  <c:v>-2.4054774490330681E-5</c:v>
                </c:pt>
                <c:pt idx="5114">
                  <c:v>-2.4130742339054913E-5</c:v>
                </c:pt>
                <c:pt idx="5115">
                  <c:v>-2.4206912373324015E-5</c:v>
                </c:pt>
                <c:pt idx="5116">
                  <c:v>-2.4283351988319606E-5</c:v>
                </c:pt>
                <c:pt idx="5117">
                  <c:v>-2.436000457208912E-5</c:v>
                </c:pt>
                <c:pt idx="5118">
                  <c:v>-2.4436913257548799E-5</c:v>
                </c:pt>
                <c:pt idx="5119">
                  <c:v>-2.4514029520167872E-5</c:v>
                </c:pt>
                <c:pt idx="5120">
                  <c:v>-2.4591420755127963E-5</c:v>
                </c:pt>
                <c:pt idx="5121">
                  <c:v>-2.4669022263054715E-5</c:v>
                </c:pt>
                <c:pt idx="5122">
                  <c:v>-2.4746844827177186E-5</c:v>
                </c:pt>
                <c:pt idx="5123">
                  <c:v>-2.4824942363640679E-5</c:v>
                </c:pt>
                <c:pt idx="5124">
                  <c:v>-2.4903250173070826E-5</c:v>
                </c:pt>
                <c:pt idx="5125">
                  <c:v>-2.4981816779998403E-5</c:v>
                </c:pt>
                <c:pt idx="5126">
                  <c:v>-2.5060596355699907E-5</c:v>
                </c:pt>
                <c:pt idx="5127">
                  <c:v>-2.5139642816320631E-5</c:v>
                </c:pt>
                <c:pt idx="5128">
                  <c:v>-2.521889415829349E-5</c:v>
                </c:pt>
                <c:pt idx="5129">
                  <c:v>-2.5298404297763773E-5</c:v>
                </c:pt>
                <c:pt idx="5130">
                  <c:v>-2.5378138189237041E-5</c:v>
                </c:pt>
                <c:pt idx="5131">
                  <c:v>-2.5458101224327825E-5</c:v>
                </c:pt>
                <c:pt idx="5132">
                  <c:v>-2.5538323056916039E-5</c:v>
                </c:pt>
                <c:pt idx="5133">
                  <c:v>-2.5618757858278175E-5</c:v>
                </c:pt>
                <c:pt idx="5134">
                  <c:v>-2.5699456848752271E-5</c:v>
                </c:pt>
                <c:pt idx="5135">
                  <c:v>-2.5780376895422089E-5</c:v>
                </c:pt>
                <c:pt idx="5136">
                  <c:v>-2.5861539564745739E-5</c:v>
                </c:pt>
                <c:pt idx="5137">
                  <c:v>-2.5942925986072379E-5</c:v>
                </c:pt>
                <c:pt idx="5138">
                  <c:v>-2.6024568509089184E-5</c:v>
                </c:pt>
                <c:pt idx="5139">
                  <c:v>-2.6106429392494438E-5</c:v>
                </c:pt>
                <c:pt idx="5140">
                  <c:v>-2.6188530202746271E-5</c:v>
                </c:pt>
                <c:pt idx="5141">
                  <c:v>-2.6270881723073739E-5</c:v>
                </c:pt>
                <c:pt idx="5142">
                  <c:v>-2.63534408205606E-5</c:v>
                </c:pt>
                <c:pt idx="5143">
                  <c:v>-2.6436280282003006E-5</c:v>
                </c:pt>
                <c:pt idx="5144">
                  <c:v>-2.6519321928990279E-5</c:v>
                </c:pt>
                <c:pt idx="5145">
                  <c:v>-2.6602619677667717E-5</c:v>
                </c:pt>
                <c:pt idx="5146">
                  <c:v>-2.6686135786733611E-5</c:v>
                </c:pt>
                <c:pt idx="5147">
                  <c:v>-2.6769916084911458E-5</c:v>
                </c:pt>
                <c:pt idx="5148">
                  <c:v>-2.6853903960248705E-5</c:v>
                </c:pt>
                <c:pt idx="5149">
                  <c:v>-2.6938129066625262E-5</c:v>
                </c:pt>
                <c:pt idx="5150">
                  <c:v>-2.7022610274691977E-5</c:v>
                </c:pt>
                <c:pt idx="5151">
                  <c:v>-2.707102697316917E-5</c:v>
                </c:pt>
                <c:pt idx="5152">
                  <c:v>-2.7100249523920435E-5</c:v>
                </c:pt>
                <c:pt idx="5153">
                  <c:v>-2.7129633823107599E-5</c:v>
                </c:pt>
                <c:pt idx="5154">
                  <c:v>-2.7159125954585353E-5</c:v>
                </c:pt>
                <c:pt idx="5155">
                  <c:v>-2.7188725918353702E-5</c:v>
                </c:pt>
                <c:pt idx="5156">
                  <c:v>-2.7218487630557945E-5</c:v>
                </c:pt>
                <c:pt idx="5157">
                  <c:v>-2.7248384133125432E-5</c:v>
                </c:pt>
                <c:pt idx="5158">
                  <c:v>-2.7278388467983511E-5</c:v>
                </c:pt>
                <c:pt idx="5159">
                  <c:v>-2.7308527593204839E-5</c:v>
                </c:pt>
                <c:pt idx="5160">
                  <c:v>-2.7338801508789411E-5</c:v>
                </c:pt>
                <c:pt idx="5161">
                  <c:v>-2.7369210214737221E-5</c:v>
                </c:pt>
                <c:pt idx="5162">
                  <c:v>-2.739972675297563E-5</c:v>
                </c:pt>
                <c:pt idx="5163">
                  <c:v>-2.7430405039649935E-5</c:v>
                </c:pt>
                <c:pt idx="5164">
                  <c:v>-2.7461191158614827E-5</c:v>
                </c:pt>
                <c:pt idx="5165">
                  <c:v>-2.7492139026015618E-5</c:v>
                </c:pt>
                <c:pt idx="5166">
                  <c:v>-2.752316776763435E-5</c:v>
                </c:pt>
                <c:pt idx="5167">
                  <c:v>-2.7554358257688981E-5</c:v>
                </c:pt>
                <c:pt idx="5168">
                  <c:v>-2.7585683538106851E-5</c:v>
                </c:pt>
                <c:pt idx="5169">
                  <c:v>-2.7617116650815319E-5</c:v>
                </c:pt>
                <c:pt idx="5170">
                  <c:v>-2.7648684553887029E-5</c:v>
                </c:pt>
                <c:pt idx="5171">
                  <c:v>-2.7680387247321984E-5</c:v>
                </c:pt>
                <c:pt idx="5172">
                  <c:v>-2.7712224731120186E-5</c:v>
                </c:pt>
                <c:pt idx="5173">
                  <c:v>-2.7744197005281623E-5</c:v>
                </c:pt>
                <c:pt idx="5174">
                  <c:v>-2.7776277111733662E-5</c:v>
                </c:pt>
                <c:pt idx="5175">
                  <c:v>-2.7808518966621594E-5</c:v>
                </c:pt>
                <c:pt idx="5176">
                  <c:v>-2.7840868653800116E-5</c:v>
                </c:pt>
                <c:pt idx="5177">
                  <c:v>-2.7873353131341886E-5</c:v>
                </c:pt>
                <c:pt idx="5178">
                  <c:v>-2.79059723992469E-5</c:v>
                </c:pt>
                <c:pt idx="5179">
                  <c:v>-2.7938726457515158E-5</c:v>
                </c:pt>
                <c:pt idx="5180">
                  <c:v>-2.7971588348074006E-5</c:v>
                </c:pt>
                <c:pt idx="5181">
                  <c:v>-2.8004585028996105E-5</c:v>
                </c:pt>
                <c:pt idx="5182">
                  <c:v>-2.803774345835409E-5</c:v>
                </c:pt>
                <c:pt idx="5183">
                  <c:v>-2.8070982761930023E-5</c:v>
                </c:pt>
                <c:pt idx="5184">
                  <c:v>-2.8104383813941852E-5</c:v>
                </c:pt>
                <c:pt idx="5185">
                  <c:v>-2.8137919656316926E-5</c:v>
                </c:pt>
                <c:pt idx="5186">
                  <c:v>-2.8171563330982588E-5</c:v>
                </c:pt>
                <c:pt idx="5187">
                  <c:v>-2.8205368754084148E-5</c:v>
                </c:pt>
                <c:pt idx="5188">
                  <c:v>-2.8239282009476303E-5</c:v>
                </c:pt>
                <c:pt idx="5189">
                  <c:v>-2.8273330055231699E-5</c:v>
                </c:pt>
                <c:pt idx="5190">
                  <c:v>-2.830751289135034E-5</c:v>
                </c:pt>
                <c:pt idx="5191">
                  <c:v>-2.8341803559759577E-5</c:v>
                </c:pt>
                <c:pt idx="5192">
                  <c:v>-2.8376229018532058E-5</c:v>
                </c:pt>
                <c:pt idx="5193">
                  <c:v>-2.8410816225740429E-5</c:v>
                </c:pt>
                <c:pt idx="5194">
                  <c:v>-2.8445484307166747E-5</c:v>
                </c:pt>
                <c:pt idx="5195">
                  <c:v>-2.8480341095101608E-5</c:v>
                </c:pt>
                <c:pt idx="5196">
                  <c:v>-2.8515278757254415E-5</c:v>
                </c:pt>
                <c:pt idx="5197">
                  <c:v>-2.8550378167843116E-5</c:v>
                </c:pt>
                <c:pt idx="5198">
                  <c:v>-2.8585585410722412E-5</c:v>
                </c:pt>
                <c:pt idx="5199">
                  <c:v>-2.8620954402037599E-5</c:v>
                </c:pt>
                <c:pt idx="5200">
                  <c:v>-2.8656404267570732E-5</c:v>
                </c:pt>
                <c:pt idx="5201">
                  <c:v>-2.8692015881539758E-5</c:v>
                </c:pt>
                <c:pt idx="5202">
                  <c:v>-2.872776228587203E-5</c:v>
                </c:pt>
                <c:pt idx="5203">
                  <c:v>-2.8763616522494893E-5</c:v>
                </c:pt>
                <c:pt idx="5204">
                  <c:v>-2.879963250755365E-5</c:v>
                </c:pt>
                <c:pt idx="5205">
                  <c:v>-2.8835729366830354E-5</c:v>
                </c:pt>
                <c:pt idx="5206">
                  <c:v>-2.88720149326156E-5</c:v>
                </c:pt>
                <c:pt idx="5207">
                  <c:v>-2.8908381372618793E-5</c:v>
                </c:pt>
                <c:pt idx="5208">
                  <c:v>-2.8944909561057879E-5</c:v>
                </c:pt>
                <c:pt idx="5209">
                  <c:v>-2.8981545581787555E-5</c:v>
                </c:pt>
                <c:pt idx="5210">
                  <c:v>-2.901834335095313E-5</c:v>
                </c:pt>
                <c:pt idx="5211">
                  <c:v>-2.9055248952409295E-5</c:v>
                </c:pt>
                <c:pt idx="5212">
                  <c:v>-2.9092262386156058E-5</c:v>
                </c:pt>
                <c:pt idx="5213">
                  <c:v>-2.9129437568338712E-5</c:v>
                </c:pt>
                <c:pt idx="5214">
                  <c:v>-2.9166747540884613E-5</c:v>
                </c:pt>
                <c:pt idx="5215">
                  <c:v>-2.9204165345721107E-5</c:v>
                </c:pt>
                <c:pt idx="5216">
                  <c:v>-2.9241717940920845E-5</c:v>
                </c:pt>
                <c:pt idx="5217">
                  <c:v>-2.9279432284556474E-5</c:v>
                </c:pt>
                <c:pt idx="5218">
                  <c:v>-2.9317254460482698E-5</c:v>
                </c:pt>
                <c:pt idx="5219">
                  <c:v>-2.9355184468699521E-5</c:v>
                </c:pt>
                <c:pt idx="5220">
                  <c:v>-2.9393249267279585E-5</c:v>
                </c:pt>
                <c:pt idx="5221">
                  <c:v>-2.943147581429554E-5</c:v>
                </c:pt>
                <c:pt idx="5222">
                  <c:v>-2.9469810193602093E-5</c:v>
                </c:pt>
                <c:pt idx="5223">
                  <c:v>-2.9508279363271891E-5</c:v>
                </c:pt>
                <c:pt idx="5224">
                  <c:v>-2.9546883323304927E-5</c:v>
                </c:pt>
                <c:pt idx="5225">
                  <c:v>-2.9585595115628562E-5</c:v>
                </c:pt>
                <c:pt idx="5226">
                  <c:v>-2.9624468656388094E-5</c:v>
                </c:pt>
                <c:pt idx="5227">
                  <c:v>-2.9663450029438211E-5</c:v>
                </c:pt>
                <c:pt idx="5228">
                  <c:v>-2.970256619285158E-5</c:v>
                </c:pt>
                <c:pt idx="5229">
                  <c:v>-2.9741817146628193E-5</c:v>
                </c:pt>
                <c:pt idx="5230">
                  <c:v>-2.9781202890768048E-5</c:v>
                </c:pt>
                <c:pt idx="5231">
                  <c:v>-2.9820723425271143E-5</c:v>
                </c:pt>
                <c:pt idx="5232">
                  <c:v>-2.9860351792064834E-5</c:v>
                </c:pt>
                <c:pt idx="5233">
                  <c:v>-2.9900114949221774E-5</c:v>
                </c:pt>
                <c:pt idx="5234">
                  <c:v>-2.9940012896741954E-5</c:v>
                </c:pt>
                <c:pt idx="5235">
                  <c:v>-2.9980045634625379E-5</c:v>
                </c:pt>
                <c:pt idx="5236">
                  <c:v>-3.0020213162872045E-5</c:v>
                </c:pt>
                <c:pt idx="5237">
                  <c:v>-3.006048852340931E-5</c:v>
                </c:pt>
                <c:pt idx="5238">
                  <c:v>-3.0100925632382469E-5</c:v>
                </c:pt>
                <c:pt idx="5239">
                  <c:v>-3.014147057364622E-5</c:v>
                </c:pt>
                <c:pt idx="5240">
                  <c:v>-3.0182150305273216E-5</c:v>
                </c:pt>
                <c:pt idx="5241">
                  <c:v>-3.0222964827263452E-5</c:v>
                </c:pt>
                <c:pt idx="5242">
                  <c:v>-3.0263887181544288E-5</c:v>
                </c:pt>
                <c:pt idx="5243">
                  <c:v>-3.0304971284261014E-5</c:v>
                </c:pt>
                <c:pt idx="5244">
                  <c:v>-3.0346163219268336E-5</c:v>
                </c:pt>
                <c:pt idx="5245">
                  <c:v>-3.0387489944638902E-5</c:v>
                </c:pt>
                <c:pt idx="5246">
                  <c:v>-3.0428951460372709E-5</c:v>
                </c:pt>
                <c:pt idx="5247">
                  <c:v>-3.0470547766469764E-5</c:v>
                </c:pt>
                <c:pt idx="5248">
                  <c:v>-3.0512278862930064E-5</c:v>
                </c:pt>
                <c:pt idx="5249">
                  <c:v>-3.0554117791680949E-5</c:v>
                </c:pt>
                <c:pt idx="5250">
                  <c:v>-3.0596091510795093E-5</c:v>
                </c:pt>
                <c:pt idx="5251">
                  <c:v>-3.0638200020272467E-5</c:v>
                </c:pt>
                <c:pt idx="5252">
                  <c:v>-3.0680443320113093E-5</c:v>
                </c:pt>
                <c:pt idx="5253">
                  <c:v>-3.0722821410316963E-5</c:v>
                </c:pt>
                <c:pt idx="5254">
                  <c:v>-3.0765334290884072E-5</c:v>
                </c:pt>
                <c:pt idx="5255">
                  <c:v>-3.0807955003741782E-5</c:v>
                </c:pt>
                <c:pt idx="5256">
                  <c:v>-3.0850710506962731E-5</c:v>
                </c:pt>
                <c:pt idx="5257">
                  <c:v>-3.0893600800546924E-5</c:v>
                </c:pt>
                <c:pt idx="5258">
                  <c:v>-3.0936625884494361E-5</c:v>
                </c:pt>
                <c:pt idx="5259">
                  <c:v>-3.0979785758805043E-5</c:v>
                </c:pt>
                <c:pt idx="5260">
                  <c:v>-3.1023053465406321E-5</c:v>
                </c:pt>
                <c:pt idx="5261">
                  <c:v>-3.1066482920443493E-5</c:v>
                </c:pt>
                <c:pt idx="5262">
                  <c:v>-3.1110020207771253E-5</c:v>
                </c:pt>
                <c:pt idx="5263">
                  <c:v>-3.1153692285462264E-5</c:v>
                </c:pt>
                <c:pt idx="5264">
                  <c:v>-3.1197472195443871E-5</c:v>
                </c:pt>
                <c:pt idx="5265">
                  <c:v>-3.1241413853861365E-5</c:v>
                </c:pt>
                <c:pt idx="5266">
                  <c:v>-3.1285490302642104E-5</c:v>
                </c:pt>
                <c:pt idx="5267">
                  <c:v>-3.1329674583713438E-5</c:v>
                </c:pt>
                <c:pt idx="5268">
                  <c:v>-3.1373993655148023E-5</c:v>
                </c:pt>
                <c:pt idx="5269">
                  <c:v>-3.1418447516945847E-5</c:v>
                </c:pt>
                <c:pt idx="5270">
                  <c:v>-3.1463036169106908E-5</c:v>
                </c:pt>
                <c:pt idx="5271">
                  <c:v>-3.1507732653558571E-5</c:v>
                </c:pt>
                <c:pt idx="5272">
                  <c:v>-3.1552590886446128E-5</c:v>
                </c:pt>
                <c:pt idx="5273">
                  <c:v>-3.1597556951624274E-5</c:v>
                </c:pt>
                <c:pt idx="5274">
                  <c:v>-3.1642657807165671E-5</c:v>
                </c:pt>
                <c:pt idx="5275">
                  <c:v>-3.1687893453070306E-5</c:v>
                </c:pt>
                <c:pt idx="5276">
                  <c:v>-3.1733263889338193E-5</c:v>
                </c:pt>
                <c:pt idx="5277">
                  <c:v>-3.1778742157896668E-5</c:v>
                </c:pt>
                <c:pt idx="5278">
                  <c:v>-3.1824382174891037E-5</c:v>
                </c:pt>
                <c:pt idx="5279">
                  <c:v>-3.1870130024176001E-5</c:v>
                </c:pt>
                <c:pt idx="5280">
                  <c:v>-3.191601266382421E-5</c:v>
                </c:pt>
                <c:pt idx="5281">
                  <c:v>-3.1962030093835657E-5</c:v>
                </c:pt>
                <c:pt idx="5282">
                  <c:v>-3.2008155356137706E-5</c:v>
                </c:pt>
                <c:pt idx="5283">
                  <c:v>-3.2054442366875642E-5</c:v>
                </c:pt>
                <c:pt idx="5284">
                  <c:v>-3.2100837209904181E-5</c:v>
                </c:pt>
                <c:pt idx="5285">
                  <c:v>-3.2147366843295957E-5</c:v>
                </c:pt>
                <c:pt idx="5286">
                  <c:v>-3.2194058225123633E-5</c:v>
                </c:pt>
                <c:pt idx="5287">
                  <c:v>-3.2240830481169243E-5</c:v>
                </c:pt>
                <c:pt idx="5288">
                  <c:v>-3.228773752757811E-5</c:v>
                </c:pt>
                <c:pt idx="5289">
                  <c:v>-3.2334806322422865E-5</c:v>
                </c:pt>
                <c:pt idx="5290">
                  <c:v>-3.2381982949558208E-5</c:v>
                </c:pt>
                <c:pt idx="5291">
                  <c:v>-3.2462803251359228E-5</c:v>
                </c:pt>
                <c:pt idx="5292">
                  <c:v>-3.2559798396749501E-5</c:v>
                </c:pt>
                <c:pt idx="5293">
                  <c:v>-3.2657009206720966E-5</c:v>
                </c:pt>
                <c:pt idx="5294">
                  <c:v>-3.2754462639346278E-5</c:v>
                </c:pt>
                <c:pt idx="5295">
                  <c:v>-3.2852158694625423E-5</c:v>
                </c:pt>
                <c:pt idx="5296">
                  <c:v>-3.2950124330631058E-5</c:v>
                </c:pt>
                <c:pt idx="5297">
                  <c:v>-3.3048278673145228E-5</c:v>
                </c:pt>
                <c:pt idx="5298">
                  <c:v>-3.3146702596385894E-5</c:v>
                </c:pt>
                <c:pt idx="5299">
                  <c:v>-3.3245369142280394E-5</c:v>
                </c:pt>
                <c:pt idx="5300">
                  <c:v>-3.3344278310828733E-5</c:v>
                </c:pt>
                <c:pt idx="5301">
                  <c:v>-3.3443457060103562E-5</c:v>
                </c:pt>
                <c:pt idx="5302">
                  <c:v>-3.3542851473959576E-5</c:v>
                </c:pt>
                <c:pt idx="5303">
                  <c:v>-3.3642515468542085E-5</c:v>
                </c:pt>
                <c:pt idx="5304">
                  <c:v>-3.374236816963313E-5</c:v>
                </c:pt>
                <c:pt idx="5305">
                  <c:v>-3.3842517409523313E-5</c:v>
                </c:pt>
                <c:pt idx="5306">
                  <c:v>-3.3942855355922045E-5</c:v>
                </c:pt>
                <c:pt idx="5307">
                  <c:v>-3.4043462883047253E-5</c:v>
                </c:pt>
                <c:pt idx="5308">
                  <c:v>-3.4144339990898957E-5</c:v>
                </c:pt>
                <c:pt idx="5309">
                  <c:v>-3.4245405805259196E-5</c:v>
                </c:pt>
                <c:pt idx="5310">
                  <c:v>-3.4346768158418573E-5</c:v>
                </c:pt>
                <c:pt idx="5311">
                  <c:v>-3.4448346176159142E-5</c:v>
                </c:pt>
                <c:pt idx="5312">
                  <c:v>-3.4550166816553551E-5</c:v>
                </c:pt>
                <c:pt idx="5313">
                  <c:v>-3.4652230079601794E-5</c:v>
                </c:pt>
                <c:pt idx="5314">
                  <c:v>-3.4754562923376532E-5</c:v>
                </c:pt>
                <c:pt idx="5315">
                  <c:v>-3.4857084473659806E-5</c:v>
                </c:pt>
                <c:pt idx="5316">
                  <c:v>-3.4959875604669569E-5</c:v>
                </c:pt>
                <c:pt idx="5317">
                  <c:v>-3.5062909358333172E-5</c:v>
                </c:pt>
                <c:pt idx="5318">
                  <c:v>-3.5166185734650609E-5</c:v>
                </c:pt>
                <c:pt idx="5319">
                  <c:v>-3.5269731691694542E-5</c:v>
                </c:pt>
                <c:pt idx="5320">
                  <c:v>-3.5373466355247017E-5</c:v>
                </c:pt>
                <c:pt idx="5321">
                  <c:v>-3.5477497557598624E-5</c:v>
                </c:pt>
                <c:pt idx="5322">
                  <c:v>-3.5581717466458766E-5</c:v>
                </c:pt>
                <c:pt idx="5323">
                  <c:v>-3.5686233914118046E-5</c:v>
                </c:pt>
                <c:pt idx="5324">
                  <c:v>-3.5790939068285875E-5</c:v>
                </c:pt>
                <c:pt idx="5325">
                  <c:v>-3.5895913803180193E-5</c:v>
                </c:pt>
                <c:pt idx="5326">
                  <c:v>-3.6001158118800987E-5</c:v>
                </c:pt>
                <c:pt idx="5327">
                  <c:v>-3.6106591140930337E-5</c:v>
                </c:pt>
                <c:pt idx="5328">
                  <c:v>-3.6212320701858819E-5</c:v>
                </c:pt>
                <c:pt idx="5329">
                  <c:v>-3.6318238969295829E-5</c:v>
                </c:pt>
                <c:pt idx="5330">
                  <c:v>-3.6424453775531991E-5</c:v>
                </c:pt>
                <c:pt idx="5331">
                  <c:v>-3.6530884246349337E-5</c:v>
                </c:pt>
                <c:pt idx="5332">
                  <c:v>-3.6637584297893172E-5</c:v>
                </c:pt>
                <c:pt idx="5333">
                  <c:v>-3.674447305594555E-5</c:v>
                </c:pt>
                <c:pt idx="5334">
                  <c:v>-3.685163139472441E-5</c:v>
                </c:pt>
                <c:pt idx="5335">
                  <c:v>-3.6959032356157118E-5</c:v>
                </c:pt>
                <c:pt idx="5336">
                  <c:v>-3.7066675940243658E-5</c:v>
                </c:pt>
                <c:pt idx="5337">
                  <c:v>-3.7174562146984032E-5</c:v>
                </c:pt>
                <c:pt idx="5338">
                  <c:v>-3.728269097637826E-5</c:v>
                </c:pt>
                <c:pt idx="5339">
                  <c:v>-3.7391062428426322E-5</c:v>
                </c:pt>
                <c:pt idx="5340">
                  <c:v>-3.7499676503128217E-5</c:v>
                </c:pt>
                <c:pt idx="5341">
                  <c:v>-3.7608533200483952E-5</c:v>
                </c:pt>
                <c:pt idx="5342">
                  <c:v>-3.7717632520493527E-5</c:v>
                </c:pt>
                <c:pt idx="5343">
                  <c:v>-3.7826947505084293E-5</c:v>
                </c:pt>
                <c:pt idx="5344">
                  <c:v>-3.7936559028474191E-5</c:v>
                </c:pt>
                <c:pt idx="5345">
                  <c:v>-3.8046359258372638E-5</c:v>
                </c:pt>
                <c:pt idx="5346">
                  <c:v>-3.8156456027070217E-5</c:v>
                </c:pt>
                <c:pt idx="5347">
                  <c:v>-3.8266768460348987E-5</c:v>
                </c:pt>
                <c:pt idx="5348">
                  <c:v>-3.8377350474354245E-5</c:v>
                </c:pt>
                <c:pt idx="5349">
                  <c:v>-3.8488121194868047E-5</c:v>
                </c:pt>
                <c:pt idx="5350">
                  <c:v>-3.8599161496108337E-5</c:v>
                </c:pt>
                <c:pt idx="5351">
                  <c:v>-3.8710444420002454E-5</c:v>
                </c:pt>
                <c:pt idx="5352">
                  <c:v>-3.8821943008477776E-5</c:v>
                </c:pt>
                <c:pt idx="5353">
                  <c:v>-3.8933738135752222E-5</c:v>
                </c:pt>
                <c:pt idx="5354">
                  <c:v>-3.9045721969535218E-5</c:v>
                </c:pt>
                <c:pt idx="5355">
                  <c:v>-3.9158002342117352E-5</c:v>
                </c:pt>
                <c:pt idx="5356">
                  <c:v>-3.9270471421208028E-5</c:v>
                </c:pt>
                <c:pt idx="5357">
                  <c:v>-3.9383237039097828E-5</c:v>
                </c:pt>
                <c:pt idx="5358">
                  <c:v>-3.9496218321568827E-5</c:v>
                </c:pt>
                <c:pt idx="5359">
                  <c:v>-3.9609415268621024E-5</c:v>
                </c:pt>
                <c:pt idx="5360">
                  <c:v>-3.9722908754472345E-5</c:v>
                </c:pt>
                <c:pt idx="5361">
                  <c:v>-3.9836590946832209E-5</c:v>
                </c:pt>
                <c:pt idx="5362">
                  <c:v>-3.9950542719918569E-5</c:v>
                </c:pt>
                <c:pt idx="5363">
                  <c:v>-4.0064710157586113E-5</c:v>
                </c:pt>
                <c:pt idx="5364">
                  <c:v>-4.0179174134052788E-5</c:v>
                </c:pt>
                <c:pt idx="5365">
                  <c:v>-4.0293853775100662E-5</c:v>
                </c:pt>
                <c:pt idx="5366">
                  <c:v>-4.0408776038802375E-5</c:v>
                </c:pt>
                <c:pt idx="5367">
                  <c:v>-4.0523940925157916E-5</c:v>
                </c:pt>
                <c:pt idx="5368">
                  <c:v>-4.0639321476094661E-5</c:v>
                </c:pt>
                <c:pt idx="5369">
                  <c:v>-4.0754998565830531E-5</c:v>
                </c:pt>
                <c:pt idx="5370">
                  <c:v>-4.087086436207495E-5</c:v>
                </c:pt>
                <c:pt idx="5371">
                  <c:v>-4.0987026697118507E-5</c:v>
                </c:pt>
                <c:pt idx="5372">
                  <c:v>-4.11033777386706E-5</c:v>
                </c:pt>
                <c:pt idx="5373">
                  <c:v>-4.1220025319021831E-5</c:v>
                </c:pt>
                <c:pt idx="5374">
                  <c:v>-4.1336861605881597E-5</c:v>
                </c:pt>
                <c:pt idx="5375">
                  <c:v>-4.1453994431540515E-5</c:v>
                </c:pt>
                <c:pt idx="5376">
                  <c:v>-4.1571315963707962E-5</c:v>
                </c:pt>
                <c:pt idx="5377">
                  <c:v>-4.1688907076601898E-5</c:v>
                </c:pt>
                <c:pt idx="5378">
                  <c:v>-4.1806740812149681E-5</c:v>
                </c:pt>
                <c:pt idx="5379">
                  <c:v>-4.1924790212278649E-5</c:v>
                </c:pt>
                <c:pt idx="5380">
                  <c:v>-4.2043136151206754E-5</c:v>
                </c:pt>
                <c:pt idx="5381">
                  <c:v>-4.2161670796643395E-5</c:v>
                </c:pt>
                <c:pt idx="5382">
                  <c:v>-4.2280501980879175E-5</c:v>
                </c:pt>
                <c:pt idx="5383">
                  <c:v>-4.2399521871623503E-5</c:v>
                </c:pt>
                <c:pt idx="5384">
                  <c:v>-4.2518838301166963E-5</c:v>
                </c:pt>
                <c:pt idx="5385">
                  <c:v>-4.2638343437218958E-5</c:v>
                </c:pt>
                <c:pt idx="5386">
                  <c:v>-4.2758091195924801E-5</c:v>
                </c:pt>
                <c:pt idx="5387">
                  <c:v>-4.2878135493429781E-5</c:v>
                </c:pt>
                <c:pt idx="5388">
                  <c:v>-4.2998368497443297E-5</c:v>
                </c:pt>
                <c:pt idx="5389">
                  <c:v>-4.3118898040255952E-5</c:v>
                </c:pt>
                <c:pt idx="5390">
                  <c:v>-4.3239616289577148E-5</c:v>
                </c:pt>
                <c:pt idx="5391">
                  <c:v>-4.3360631077697476E-5</c:v>
                </c:pt>
                <c:pt idx="5392">
                  <c:v>-4.3481834572326353E-5</c:v>
                </c:pt>
                <c:pt idx="5393">
                  <c:v>-4.3603307647681713E-5</c:v>
                </c:pt>
                <c:pt idx="5394">
                  <c:v>-4.3725023345690912E-5</c:v>
                </c:pt>
                <c:pt idx="5395">
                  <c:v>-4.3846954708281296E-5</c:v>
                </c:pt>
                <c:pt idx="5396">
                  <c:v>-4.3969182609670825E-5</c:v>
                </c:pt>
                <c:pt idx="5397">
                  <c:v>-4.4091599217568897E-5</c:v>
                </c:pt>
                <c:pt idx="5398">
                  <c:v>-4.4214312364266106E-5</c:v>
                </c:pt>
                <c:pt idx="5399">
                  <c:v>-4.4337214217471851E-5</c:v>
                </c:pt>
                <c:pt idx="5400">
                  <c:v>-4.4460385651404086E-5</c:v>
                </c:pt>
                <c:pt idx="5401">
                  <c:v>-4.4583799707990153E-5</c:v>
                </c:pt>
                <c:pt idx="5402">
                  <c:v>-4.4707456387230068E-5</c:v>
                </c:pt>
                <c:pt idx="5403">
                  <c:v>-4.4831355689123816E-5</c:v>
                </c:pt>
                <c:pt idx="5404">
                  <c:v>-4.4955470655598763E-5</c:v>
                </c:pt>
                <c:pt idx="5405">
                  <c:v>-4.5079855202800184E-5</c:v>
                </c:pt>
                <c:pt idx="5406">
                  <c:v>-4.5204482372655453E-5</c:v>
                </c:pt>
                <c:pt idx="5407">
                  <c:v>-4.5329352165164556E-5</c:v>
                </c:pt>
                <c:pt idx="5408">
                  <c:v>-4.5454437622254856E-5</c:v>
                </c:pt>
                <c:pt idx="5409">
                  <c:v>-4.5579819618144288E-5</c:v>
                </c:pt>
                <c:pt idx="5410">
                  <c:v>-4.5705390320542262E-5</c:v>
                </c:pt>
                <c:pt idx="5411">
                  <c:v>-4.5831257561739374E-5</c:v>
                </c:pt>
                <c:pt idx="5412">
                  <c:v>-4.5957313509445029E-5</c:v>
                </c:pt>
                <c:pt idx="5413">
                  <c:v>-4.6083612079804517E-5</c:v>
                </c:pt>
                <c:pt idx="5414">
                  <c:v>-4.6210207188963143E-5</c:v>
                </c:pt>
                <c:pt idx="5415">
                  <c:v>-4.6336991004630318E-5</c:v>
                </c:pt>
                <c:pt idx="5416">
                  <c:v>-4.6464044401023976E-5</c:v>
                </c:pt>
                <c:pt idx="5417">
                  <c:v>-4.6591313461998825E-5</c:v>
                </c:pt>
                <c:pt idx="5418">
                  <c:v>-4.6718879061772798E-5</c:v>
                </c:pt>
                <c:pt idx="5419">
                  <c:v>-4.6846633368055328E-5</c:v>
                </c:pt>
                <c:pt idx="5420">
                  <c:v>-4.6974684213136989E-5</c:v>
                </c:pt>
                <c:pt idx="5421">
                  <c:v>-4.7102923764727198E-5</c:v>
                </c:pt>
                <c:pt idx="5422">
                  <c:v>-4.7231405938971235E-5</c:v>
                </c:pt>
                <c:pt idx="5423">
                  <c:v>-4.7360184652014416E-5</c:v>
                </c:pt>
                <c:pt idx="5424">
                  <c:v>-4.7489152071566134E-5</c:v>
                </c:pt>
                <c:pt idx="5425">
                  <c:v>-4.761838907184434E-5</c:v>
                </c:pt>
                <c:pt idx="5426">
                  <c:v>-4.7747868694776386E-5</c:v>
                </c:pt>
                <c:pt idx="5427">
                  <c:v>-4.7877590940362273E-5</c:v>
                </c:pt>
                <c:pt idx="5428">
                  <c:v>-4.8007528850529344E-5</c:v>
                </c:pt>
                <c:pt idx="5429">
                  <c:v>-4.8137763299495553E-5</c:v>
                </c:pt>
                <c:pt idx="5430">
                  <c:v>-4.8268186454970312E-5</c:v>
                </c:pt>
                <c:pt idx="5431">
                  <c:v>-4.8398852233098904E-5</c:v>
                </c:pt>
                <c:pt idx="5432">
                  <c:v>-4.8529814550026634E-5</c:v>
                </c:pt>
                <c:pt idx="5433">
                  <c:v>-4.8660965573462899E-5</c:v>
                </c:pt>
                <c:pt idx="5434">
                  <c:v>-4.8792386177625661E-5</c:v>
                </c:pt>
                <c:pt idx="5435">
                  <c:v>-4.8924022446369607E-5</c:v>
                </c:pt>
                <c:pt idx="5436">
                  <c:v>-4.9055955253912698E-5</c:v>
                </c:pt>
                <c:pt idx="5437">
                  <c:v>-4.9188076767964318E-5</c:v>
                </c:pt>
                <c:pt idx="5438">
                  <c:v>-4.9320494820815082E-5</c:v>
                </c:pt>
                <c:pt idx="5439">
                  <c:v>-4.9453101580174389E-5</c:v>
                </c:pt>
                <c:pt idx="5440">
                  <c:v>-4.958595096218753E-5</c:v>
                </c:pt>
                <c:pt idx="5441">
                  <c:v>-4.9719069924927152E-5</c:v>
                </c:pt>
                <c:pt idx="5442">
                  <c:v>-4.985240455224798E-5</c:v>
                </c:pt>
                <c:pt idx="5443">
                  <c:v>-4.9986035718367939E-5</c:v>
                </c:pt>
                <c:pt idx="5444">
                  <c:v>-5.0119855590996434E-5</c:v>
                </c:pt>
                <c:pt idx="5445">
                  <c:v>-5.0253945044351424E-5</c:v>
                </c:pt>
                <c:pt idx="5446">
                  <c:v>-5.0388250162287599E-5</c:v>
                </c:pt>
                <c:pt idx="5447">
                  <c:v>-5.0522797902877615E-5</c:v>
                </c:pt>
                <c:pt idx="5448">
                  <c:v>-5.0657642182266768E-5</c:v>
                </c:pt>
                <c:pt idx="5449">
                  <c:v>-5.0792675168164457E-5</c:v>
                </c:pt>
                <c:pt idx="5450">
                  <c:v>-5.0928004692861284E-5</c:v>
                </c:pt>
                <c:pt idx="5451">
                  <c:v>-5.1065787402169149E-5</c:v>
                </c:pt>
                <c:pt idx="5452">
                  <c:v>-5.1208853893716181E-5</c:v>
                </c:pt>
                <c:pt idx="5453">
                  <c:v>-5.1350626397776064E-5</c:v>
                </c:pt>
                <c:pt idx="5454">
                  <c:v>-5.1491185788566761E-5</c:v>
                </c:pt>
                <c:pt idx="5455">
                  <c:v>-5.1630451191870302E-5</c:v>
                </c:pt>
                <c:pt idx="5456">
                  <c:v>-5.1768449565759365E-5</c:v>
                </c:pt>
                <c:pt idx="5457">
                  <c:v>-5.1905234826379233E-5</c:v>
                </c:pt>
                <c:pt idx="5458">
                  <c:v>-5.2040726099511947E-5</c:v>
                </c:pt>
                <c:pt idx="5459">
                  <c:v>-5.2175031217448129E-5</c:v>
                </c:pt>
                <c:pt idx="5460">
                  <c:v>-5.2307988431751865E-5</c:v>
                </c:pt>
                <c:pt idx="5461">
                  <c:v>-5.2439759490859056E-5</c:v>
                </c:pt>
                <c:pt idx="5462">
                  <c:v>-5.2570209604406456E-5</c:v>
                </c:pt>
                <c:pt idx="5463">
                  <c:v>-5.2699473562757318E-5</c:v>
                </c:pt>
                <c:pt idx="5464">
                  <c:v>-5.2827416575548383E-5</c:v>
                </c:pt>
                <c:pt idx="5465">
                  <c:v>-5.2954119516997605E-5</c:v>
                </c:pt>
                <c:pt idx="5466">
                  <c:v>-5.3079609345177626E-5</c:v>
                </c:pt>
                <c:pt idx="5467">
                  <c:v>-5.3203805185870512E-5</c:v>
                </c:pt>
                <c:pt idx="5468">
                  <c:v>-5.3326760955221562E-5</c:v>
                </c:pt>
                <c:pt idx="5469">
                  <c:v>-5.344842273708547E-5</c:v>
                </c:pt>
                <c:pt idx="5470">
                  <c:v>-5.3568871405680171E-5</c:v>
                </c:pt>
                <c:pt idx="5471">
                  <c:v>-5.3688053044860386E-5</c:v>
                </c:pt>
                <c:pt idx="5472">
                  <c:v>-5.3805994612698758E-5</c:v>
                </c:pt>
                <c:pt idx="5473">
                  <c:v>-5.3922642193049989E-5</c:v>
                </c:pt>
                <c:pt idx="5474">
                  <c:v>-5.4038022743986734E-5</c:v>
                </c:pt>
                <c:pt idx="5475">
                  <c:v>-5.4152190181654278E-5</c:v>
                </c:pt>
                <c:pt idx="5476">
                  <c:v>-5.426509058990733E-5</c:v>
                </c:pt>
                <c:pt idx="5477">
                  <c:v>-5.4376750926818539E-5</c:v>
                </c:pt>
                <c:pt idx="5478">
                  <c:v>-5.4487090318169957E-5</c:v>
                </c:pt>
                <c:pt idx="5479">
                  <c:v>-5.4596243554324831E-5</c:v>
                </c:pt>
                <c:pt idx="5480">
                  <c:v>-5.4704102802992563E-5</c:v>
                </c:pt>
                <c:pt idx="5481">
                  <c:v>-5.48107489383911E-5</c:v>
                </c:pt>
                <c:pt idx="5482">
                  <c:v>-5.4916074128229848E-5</c:v>
                </c:pt>
                <c:pt idx="5483">
                  <c:v>-5.5020186204799401E-5</c:v>
                </c:pt>
                <c:pt idx="5484">
                  <c:v>-5.5123031251954455E-5</c:v>
                </c:pt>
                <c:pt idx="5485">
                  <c:v>-5.5224609269695031E-5</c:v>
                </c:pt>
                <c:pt idx="5486">
                  <c:v>-5.5324947216093749E-5</c:v>
                </c:pt>
                <c:pt idx="5487">
                  <c:v>-5.5424018133077989E-5</c:v>
                </c:pt>
                <c:pt idx="5488">
                  <c:v>-5.5521848978720372E-5</c:v>
                </c:pt>
                <c:pt idx="5489">
                  <c:v>-5.5618412794948277E-5</c:v>
                </c:pt>
                <c:pt idx="5490">
                  <c:v>-5.5713736539834324E-5</c:v>
                </c:pt>
                <c:pt idx="5491">
                  <c:v>-5.5807766297233238E-5</c:v>
                </c:pt>
                <c:pt idx="5492">
                  <c:v>-5.5900555983290301E-5</c:v>
                </c:pt>
                <c:pt idx="5493">
                  <c:v>-5.5992105598005534E-5</c:v>
                </c:pt>
                <c:pt idx="5494">
                  <c:v>-5.608236122523362E-5</c:v>
                </c:pt>
                <c:pt idx="5495">
                  <c:v>-5.6171403739192504E-5</c:v>
                </c:pt>
                <c:pt idx="5496">
                  <c:v>-5.6259179223736903E-5</c:v>
                </c:pt>
                <c:pt idx="5497">
                  <c:v>-5.6345714636939466E-5</c:v>
                </c:pt>
                <c:pt idx="5498">
                  <c:v>-5.6430956062654866E-5</c:v>
                </c:pt>
                <c:pt idx="5499">
                  <c:v>-5.6514957417028438E-5</c:v>
                </c:pt>
                <c:pt idx="5500">
                  <c:v>-5.6597691741987517E-5</c:v>
                </c:pt>
                <c:pt idx="5501">
                  <c:v>-5.6679185995604752E-5</c:v>
                </c:pt>
                <c:pt idx="5502">
                  <c:v>-5.6759413219807496E-5</c:v>
                </c:pt>
                <c:pt idx="5503">
                  <c:v>-5.6838373414595747E-5</c:v>
                </c:pt>
                <c:pt idx="5504">
                  <c:v>-5.6916093538042155E-5</c:v>
                </c:pt>
                <c:pt idx="5505">
                  <c:v>-5.6992546632074064E-5</c:v>
                </c:pt>
                <c:pt idx="5506">
                  <c:v>-5.7067786612836785E-5</c:v>
                </c:pt>
                <c:pt idx="5507">
                  <c:v>-5.7141705648039716E-5</c:v>
                </c:pt>
                <c:pt idx="5508">
                  <c:v>-5.7214411569973453E-5</c:v>
                </c:pt>
                <c:pt idx="5509">
                  <c:v>-5.7285850462492691E-5</c:v>
                </c:pt>
                <c:pt idx="5510">
                  <c:v>-5.7356022325597443E-5</c:v>
                </c:pt>
                <c:pt idx="5511">
                  <c:v>-5.7424954117360346E-5</c:v>
                </c:pt>
                <c:pt idx="5512">
                  <c:v>-5.7492618879708763E-5</c:v>
                </c:pt>
                <c:pt idx="5513">
                  <c:v>-5.755904357071533E-5</c:v>
                </c:pt>
                <c:pt idx="5514">
                  <c:v>-5.7624201232307418E-5</c:v>
                </c:pt>
                <c:pt idx="5515">
                  <c:v>-5.7688091864485E-5</c:v>
                </c:pt>
                <c:pt idx="5516">
                  <c:v>-5.7750742425320746E-5</c:v>
                </c:pt>
                <c:pt idx="5517">
                  <c:v>-5.7812125956742E-5</c:v>
                </c:pt>
                <c:pt idx="5518">
                  <c:v>-5.7872242458748754E-5</c:v>
                </c:pt>
                <c:pt idx="5519">
                  <c:v>-5.7931118889413666E-5</c:v>
                </c:pt>
                <c:pt idx="5520">
                  <c:v>-5.7988755248736747E-5</c:v>
                </c:pt>
                <c:pt idx="5521">
                  <c:v>-5.8045097620572674E-5</c:v>
                </c:pt>
                <c:pt idx="5522">
                  <c:v>-5.8100226879139407E-5</c:v>
                </c:pt>
                <c:pt idx="5523">
                  <c:v>-5.8154062150219005E-5</c:v>
                </c:pt>
                <c:pt idx="5524">
                  <c:v>-5.8206657349956753E-5</c:v>
                </c:pt>
                <c:pt idx="5525">
                  <c:v>-5.8257985520280016E-5</c:v>
                </c:pt>
                <c:pt idx="5526">
                  <c:v>-5.8308073619261428E-5</c:v>
                </c:pt>
                <c:pt idx="5527">
                  <c:v>-5.8356894688828355E-5</c:v>
                </c:pt>
                <c:pt idx="5528">
                  <c:v>-5.840444872898079E-5</c:v>
                </c:pt>
                <c:pt idx="5529">
                  <c:v>-5.8450762697791375E-5</c:v>
                </c:pt>
                <c:pt idx="5530">
                  <c:v>-5.8495809637187475E-5</c:v>
                </c:pt>
                <c:pt idx="5531">
                  <c:v>-5.8539616505241731E-5</c:v>
                </c:pt>
                <c:pt idx="5532">
                  <c:v>-5.8582156343881481E-5</c:v>
                </c:pt>
                <c:pt idx="5533">
                  <c:v>-5.8623429153106753E-5</c:v>
                </c:pt>
                <c:pt idx="5534">
                  <c:v>-5.8663461890990181E-5</c:v>
                </c:pt>
                <c:pt idx="5535">
                  <c:v>-5.870222759945911E-5</c:v>
                </c:pt>
                <c:pt idx="5536">
                  <c:v>-5.8739753236586203E-5</c:v>
                </c:pt>
                <c:pt idx="5537">
                  <c:v>-5.8776011844298804E-5</c:v>
                </c:pt>
                <c:pt idx="5538">
                  <c:v>-5.8811030380669548E-5</c:v>
                </c:pt>
                <c:pt idx="5539">
                  <c:v>-5.8844754929553157E-5</c:v>
                </c:pt>
                <c:pt idx="5540">
                  <c:v>-5.8877266365167579E-5</c:v>
                </c:pt>
                <c:pt idx="5541">
                  <c:v>-5.8908483813294853E-5</c:v>
                </c:pt>
                <c:pt idx="5542">
                  <c:v>-5.8938488148152939E-5</c:v>
                </c:pt>
                <c:pt idx="5543">
                  <c:v>-5.8967198495523877E-5</c:v>
                </c:pt>
                <c:pt idx="5544">
                  <c:v>-5.8994641813480324E-5</c:v>
                </c:pt>
                <c:pt idx="5545">
                  <c:v>-5.9020872018167582E-5</c:v>
                </c:pt>
                <c:pt idx="5546">
                  <c:v>-5.90458082353677E-5</c:v>
                </c:pt>
                <c:pt idx="5547">
                  <c:v>-5.9069504381225967E-5</c:v>
                </c:pt>
                <c:pt idx="5548">
                  <c:v>-5.9091960455742391E-5</c:v>
                </c:pt>
                <c:pt idx="5549">
                  <c:v>-5.9113122542771674E-5</c:v>
                </c:pt>
                <c:pt idx="5550">
                  <c:v>-5.9117058421378395E-5</c:v>
                </c:pt>
                <c:pt idx="5551">
                  <c:v>-5.9106922186062457E-5</c:v>
                </c:pt>
                <c:pt idx="5552">
                  <c:v>-5.9096300705438839E-5</c:v>
                </c:pt>
                <c:pt idx="5553">
                  <c:v>-5.9085220937580196E-5</c:v>
                </c:pt>
                <c:pt idx="5554">
                  <c:v>-5.9073655924413879E-5</c:v>
                </c:pt>
                <c:pt idx="5555">
                  <c:v>-5.9061659582085173E-5</c:v>
                </c:pt>
                <c:pt idx="5556">
                  <c:v>-5.9049151036376145E-5</c:v>
                </c:pt>
                <c:pt idx="5557">
                  <c:v>-5.9036184203432084E-5</c:v>
                </c:pt>
                <c:pt idx="5558">
                  <c:v>-5.9022732125180344E-5</c:v>
                </c:pt>
                <c:pt idx="5559">
                  <c:v>-5.9008794801620936E-5</c:v>
                </c:pt>
                <c:pt idx="5560">
                  <c:v>-5.8994426148899132E-5</c:v>
                </c:pt>
                <c:pt idx="5561">
                  <c:v>-5.8979545292797019E-5</c:v>
                </c:pt>
                <c:pt idx="5562">
                  <c:v>-5.8964206149459868E-5</c:v>
                </c:pt>
                <c:pt idx="5563">
                  <c:v>-5.8948408718887686E-5</c:v>
                </c:pt>
                <c:pt idx="5564">
                  <c:v>-5.8932126043007829E-5</c:v>
                </c:pt>
                <c:pt idx="5565">
                  <c:v>-5.8915385079892941E-5</c:v>
                </c:pt>
                <c:pt idx="5566">
                  <c:v>-5.8898158871470379E-5</c:v>
                </c:pt>
                <c:pt idx="5567">
                  <c:v>-5.8880447417740137E-5</c:v>
                </c:pt>
                <c:pt idx="5568">
                  <c:v>-5.8862277676774864E-5</c:v>
                </c:pt>
                <c:pt idx="5569">
                  <c:v>-5.8843649648574565E-5</c:v>
                </c:pt>
                <c:pt idx="5570">
                  <c:v>-5.8824536375066586E-5</c:v>
                </c:pt>
                <c:pt idx="5571">
                  <c:v>-5.8804937856250934E-5</c:v>
                </c:pt>
                <c:pt idx="5572">
                  <c:v>-5.8784854092127594E-5</c:v>
                </c:pt>
                <c:pt idx="5573">
                  <c:v>-5.8764338998841878E-5</c:v>
                </c:pt>
                <c:pt idx="5574">
                  <c:v>-5.874331170217584E-5</c:v>
                </c:pt>
                <c:pt idx="5575">
                  <c:v>-5.8721853076347419E-5</c:v>
                </c:pt>
                <c:pt idx="5576">
                  <c:v>-5.8699882247138668E-5</c:v>
                </c:pt>
                <c:pt idx="5577">
                  <c:v>-5.8677480088767542E-5</c:v>
                </c:pt>
                <c:pt idx="5578">
                  <c:v>-5.865456572701608E-5</c:v>
                </c:pt>
                <c:pt idx="5579">
                  <c:v>-5.86311930780296E-5</c:v>
                </c:pt>
                <c:pt idx="5580">
                  <c:v>-5.8607362141808088E-5</c:v>
                </c:pt>
                <c:pt idx="5581">
                  <c:v>-5.8583019002206246E-5</c:v>
                </c:pt>
                <c:pt idx="5582">
                  <c:v>-5.8558244533442022E-5</c:v>
                </c:pt>
                <c:pt idx="5583">
                  <c:v>-5.8532984819370125E-5</c:v>
                </c:pt>
                <c:pt idx="5584">
                  <c:v>-5.8507239859990554E-5</c:v>
                </c:pt>
                <c:pt idx="5585">
                  <c:v>-5.8481036613375951E-5</c:v>
                </c:pt>
                <c:pt idx="5586">
                  <c:v>-5.8454348121453661E-5</c:v>
                </c:pt>
                <c:pt idx="5587">
                  <c:v>-5.8427201342296353E-5</c:v>
                </c:pt>
                <c:pt idx="5588">
                  <c:v>-5.8399596275904006E-5</c:v>
                </c:pt>
                <c:pt idx="5589">
                  <c:v>-5.8371479006131337E-5</c:v>
                </c:pt>
                <c:pt idx="5590">
                  <c:v>-5.8342903449123643E-5</c:v>
                </c:pt>
                <c:pt idx="5591">
                  <c:v>-5.8313869604880918E-5</c:v>
                </c:pt>
                <c:pt idx="5592">
                  <c:v>-5.8284350515330519E-5</c:v>
                </c:pt>
                <c:pt idx="5593">
                  <c:v>-5.8254373138545088E-5</c:v>
                </c:pt>
                <c:pt idx="5594">
                  <c:v>-5.8223883558379322E-5</c:v>
                </c:pt>
                <c:pt idx="5595">
                  <c:v>-5.8192962649051179E-5</c:v>
                </c:pt>
                <c:pt idx="5596">
                  <c:v>-5.8161529536342714E-5</c:v>
                </c:pt>
                <c:pt idx="5597">
                  <c:v>-5.8129665094471866E-5</c:v>
                </c:pt>
                <c:pt idx="5598">
                  <c:v>-5.8097315407293344E-5</c:v>
                </c:pt>
                <c:pt idx="5599">
                  <c:v>-5.8064480474807142E-5</c:v>
                </c:pt>
                <c:pt idx="5600">
                  <c:v>-5.8031187255085909E-5</c:v>
                </c:pt>
                <c:pt idx="5601">
                  <c:v>-5.7997408790057002E-5</c:v>
                </c:pt>
                <c:pt idx="5602">
                  <c:v>-5.7963172037793056E-5</c:v>
                </c:pt>
                <c:pt idx="5603">
                  <c:v>-5.7928450040221444E-5</c:v>
                </c:pt>
                <c:pt idx="5604">
                  <c:v>-5.7893269755414799E-5</c:v>
                </c:pt>
                <c:pt idx="5605">
                  <c:v>-5.7857604225300475E-5</c:v>
                </c:pt>
                <c:pt idx="5606">
                  <c:v>-5.7821480407951119E-5</c:v>
                </c:pt>
                <c:pt idx="5607">
                  <c:v>-5.7784871345294089E-5</c:v>
                </c:pt>
                <c:pt idx="5608">
                  <c:v>-5.7747777037329386E-5</c:v>
                </c:pt>
                <c:pt idx="5609">
                  <c:v>-5.7710224442129644E-5</c:v>
                </c:pt>
                <c:pt idx="5610">
                  <c:v>-5.7672213559694877E-5</c:v>
                </c:pt>
                <c:pt idx="5611">
                  <c:v>-5.7633717431952437E-5</c:v>
                </c:pt>
                <c:pt idx="5612">
                  <c:v>-5.759473605890231E-5</c:v>
                </c:pt>
                <c:pt idx="5613">
                  <c:v>-5.7555296398617158E-5</c:v>
                </c:pt>
                <c:pt idx="5614">
                  <c:v>-5.7515371493024332E-5</c:v>
                </c:pt>
                <c:pt idx="5615">
                  <c:v>-5.7474988300196467E-5</c:v>
                </c:pt>
                <c:pt idx="5616">
                  <c:v>-5.7434119862060929E-5</c:v>
                </c:pt>
                <c:pt idx="5617">
                  <c:v>-5.7392793136690367E-5</c:v>
                </c:pt>
                <c:pt idx="5618">
                  <c:v>-5.7350981166012124E-5</c:v>
                </c:pt>
                <c:pt idx="5619">
                  <c:v>-5.73086839500262E-5</c:v>
                </c:pt>
                <c:pt idx="5620">
                  <c:v>-5.7265955404877894E-5</c:v>
                </c:pt>
                <c:pt idx="5621">
                  <c:v>-5.7222714656349271E-5</c:v>
                </c:pt>
                <c:pt idx="5622">
                  <c:v>-5.7179015620585618E-5</c:v>
                </c:pt>
                <c:pt idx="5623">
                  <c:v>-5.7134858297586933E-5</c:v>
                </c:pt>
                <c:pt idx="5624">
                  <c:v>-5.7090188771207911E-5</c:v>
                </c:pt>
                <c:pt idx="5625">
                  <c:v>-5.7045087915666521E-5</c:v>
                </c:pt>
                <c:pt idx="5626">
                  <c:v>-5.699950181481745E-5</c:v>
                </c:pt>
                <c:pt idx="5627">
                  <c:v>-5.6953430468660698E-5</c:v>
                </c:pt>
                <c:pt idx="5628">
                  <c:v>-5.6906873877196273E-5</c:v>
                </c:pt>
                <c:pt idx="5629">
                  <c:v>-5.6859885956569466E-5</c:v>
                </c:pt>
                <c:pt idx="5630">
                  <c:v>-5.6812412790634984E-5</c:v>
                </c:pt>
                <c:pt idx="5631">
                  <c:v>-5.6764454379392816E-5</c:v>
                </c:pt>
                <c:pt idx="5632">
                  <c:v>-5.6716037680915622E-5</c:v>
                </c:pt>
                <c:pt idx="5633">
                  <c:v>-5.6667135737130748E-5</c:v>
                </c:pt>
                <c:pt idx="5634">
                  <c:v>-5.6617775506110856E-5</c:v>
                </c:pt>
                <c:pt idx="5635">
                  <c:v>-5.6567903071710628E-5</c:v>
                </c:pt>
                <c:pt idx="5636">
                  <c:v>-5.6517599308148024E-5</c:v>
                </c:pt>
                <c:pt idx="5637">
                  <c:v>-5.6466810299277733E-5</c:v>
                </c:pt>
                <c:pt idx="5638">
                  <c:v>-5.6415563003172424E-5</c:v>
                </c:pt>
                <c:pt idx="5639">
                  <c:v>-5.6363803503686779E-5</c:v>
                </c:pt>
                <c:pt idx="5640">
                  <c:v>-5.6311612675038765E-5</c:v>
                </c:pt>
                <c:pt idx="5641">
                  <c:v>-5.6258936601083063E-5</c:v>
                </c:pt>
                <c:pt idx="5642">
                  <c:v>-5.6205775281819688E-5</c:v>
                </c:pt>
                <c:pt idx="5643">
                  <c:v>-5.6152155675321287E-5</c:v>
                </c:pt>
                <c:pt idx="5644">
                  <c:v>-5.6098050823515207E-5</c:v>
                </c:pt>
                <c:pt idx="5645">
                  <c:v>-5.6043487684474088E-5</c:v>
                </c:pt>
                <c:pt idx="5646">
                  <c:v>-5.5988439300125302E-5</c:v>
                </c:pt>
                <c:pt idx="5647">
                  <c:v>-5.5932905670468836E-5</c:v>
                </c:pt>
                <c:pt idx="5648">
                  <c:v>-5.5876913753577338E-5</c:v>
                </c:pt>
                <c:pt idx="5649">
                  <c:v>-5.5820463549450809E-5</c:v>
                </c:pt>
                <c:pt idx="5650">
                  <c:v>-5.5763528100016606E-5</c:v>
                </c:pt>
                <c:pt idx="5651">
                  <c:v>-5.5706107405274722E-5</c:v>
                </c:pt>
                <c:pt idx="5652">
                  <c:v>-5.5648228423297814E-5</c:v>
                </c:pt>
                <c:pt idx="5653">
                  <c:v>-5.5589864196013225E-5</c:v>
                </c:pt>
                <c:pt idx="5654">
                  <c:v>-5.5531068639566254E-5</c:v>
                </c:pt>
                <c:pt idx="5655">
                  <c:v>-5.547176087973896E-5</c:v>
                </c:pt>
                <c:pt idx="5656">
                  <c:v>-5.5411967874603985E-5</c:v>
                </c:pt>
                <c:pt idx="5657">
                  <c:v>-5.5351743540306635E-5</c:v>
                </c:pt>
                <c:pt idx="5658">
                  <c:v>-5.5291007002628949E-5</c:v>
                </c:pt>
                <c:pt idx="5659">
                  <c:v>-5.5229839135788893E-5</c:v>
                </c:pt>
                <c:pt idx="5660">
                  <c:v>-5.516818602364115E-5</c:v>
                </c:pt>
                <c:pt idx="5661">
                  <c:v>-5.5106047666185734E-5</c:v>
                </c:pt>
                <c:pt idx="5662">
                  <c:v>-5.5043424063422637E-5</c:v>
                </c:pt>
                <c:pt idx="5663">
                  <c:v>-5.4980369131497164E-5</c:v>
                </c:pt>
                <c:pt idx="5664">
                  <c:v>-5.4916775038118713E-5</c:v>
                </c:pt>
                <c:pt idx="5665">
                  <c:v>-5.4852776573650535E-5</c:v>
                </c:pt>
                <c:pt idx="5666">
                  <c:v>-5.478826590580202E-5</c:v>
                </c:pt>
                <c:pt idx="5667">
                  <c:v>-5.4723296950718481E-5</c:v>
                </c:pt>
                <c:pt idx="5668">
                  <c:v>-5.4657869708399924E-5</c:v>
                </c:pt>
                <c:pt idx="5669">
                  <c:v>-5.4591930262701025E-5</c:v>
                </c:pt>
                <c:pt idx="5670">
                  <c:v>-5.4525559487839749E-5</c:v>
                </c:pt>
                <c:pt idx="5671">
                  <c:v>-5.4458676509598157E-5</c:v>
                </c:pt>
                <c:pt idx="5672">
                  <c:v>-5.4391362202194169E-5</c:v>
                </c:pt>
                <c:pt idx="5673">
                  <c:v>-5.4323535691409859E-5</c:v>
                </c:pt>
                <c:pt idx="5674">
                  <c:v>-5.4255277851463173E-5</c:v>
                </c:pt>
                <c:pt idx="5675">
                  <c:v>-5.4186507808136157E-5</c:v>
                </c:pt>
                <c:pt idx="5676">
                  <c:v>-5.4117279477574117E-5</c:v>
                </c:pt>
                <c:pt idx="5677">
                  <c:v>-5.4047592859777045E-5</c:v>
                </c:pt>
                <c:pt idx="5678">
                  <c:v>-5.3977420996672292E-5</c:v>
                </c:pt>
                <c:pt idx="5679">
                  <c:v>-5.3906763888259859E-5</c:v>
                </c:pt>
                <c:pt idx="5680">
                  <c:v>-5.3835648492612408E-5</c:v>
                </c:pt>
                <c:pt idx="5681">
                  <c:v>-5.3764074809729926E-5</c:v>
                </c:pt>
                <c:pt idx="5682">
                  <c:v>-5.3691988923467114E-5</c:v>
                </c:pt>
                <c:pt idx="5683">
                  <c:v>-5.3619471708041913E-5</c:v>
                </c:pt>
                <c:pt idx="5684">
                  <c:v>-5.3546442289236396E-5</c:v>
                </c:pt>
                <c:pt idx="5685">
                  <c:v>-5.3472981541268489E-5</c:v>
                </c:pt>
                <c:pt idx="5686">
                  <c:v>-5.3399035547992916E-5</c:v>
                </c:pt>
                <c:pt idx="5687">
                  <c:v>-5.3324604309409662E-5</c:v>
                </c:pt>
                <c:pt idx="5688">
                  <c:v>-5.3249714783591377E-5</c:v>
                </c:pt>
                <c:pt idx="5689">
                  <c:v>-5.3174313054392762E-5</c:v>
                </c:pt>
                <c:pt idx="5690">
                  <c:v>-5.3098479996031771E-5</c:v>
                </c:pt>
                <c:pt idx="5691">
                  <c:v>-5.30221616923631E-5</c:v>
                </c:pt>
                <c:pt idx="5692">
                  <c:v>-5.2945385101459397E-5</c:v>
                </c:pt>
                <c:pt idx="5693">
                  <c:v>-5.2868123265248021E-5</c:v>
                </c:pt>
                <c:pt idx="5694">
                  <c:v>-5.2790403141801613E-5</c:v>
                </c:pt>
                <c:pt idx="5695">
                  <c:v>-5.2712170814974883E-5</c:v>
                </c:pt>
                <c:pt idx="5696">
                  <c:v>-5.2633480200913127E-5</c:v>
                </c:pt>
                <c:pt idx="5697">
                  <c:v>-5.2554358257688983E-5</c:v>
                </c:pt>
                <c:pt idx="5698">
                  <c:v>-5.2474697153011866E-5</c:v>
                </c:pt>
                <c:pt idx="5699">
                  <c:v>-5.239463167724501E-5</c:v>
                </c:pt>
                <c:pt idx="5700">
                  <c:v>-5.2314027040025188E-5</c:v>
                </c:pt>
                <c:pt idx="5701">
                  <c:v>-5.2232991073642984E-5</c:v>
                </c:pt>
                <c:pt idx="5702">
                  <c:v>-5.2151469861953099E-5</c:v>
                </c:pt>
                <c:pt idx="5703">
                  <c:v>-5.206949036302819E-5</c:v>
                </c:pt>
                <c:pt idx="5704">
                  <c:v>-5.1987052576868242E-5</c:v>
                </c:pt>
                <c:pt idx="5705">
                  <c:v>-5.1904102587327979E-5</c:v>
                </c:pt>
                <c:pt idx="5706">
                  <c:v>-5.1820694310552684E-5</c:v>
                </c:pt>
                <c:pt idx="5707">
                  <c:v>-5.1736800788469708E-5</c:v>
                </c:pt>
                <c:pt idx="5708">
                  <c:v>-5.1652448979151708E-5</c:v>
                </c:pt>
                <c:pt idx="5709">
                  <c:v>-5.1567611924526021E-5</c:v>
                </c:pt>
                <c:pt idx="5710">
                  <c:v>-5.1482343540737957E-5</c:v>
                </c:pt>
                <c:pt idx="5711">
                  <c:v>-5.139658991164222E-5</c:v>
                </c:pt>
                <c:pt idx="5712">
                  <c:v>-5.1310297121093505E-5</c:v>
                </c:pt>
                <c:pt idx="5713">
                  <c:v>-5.1223599959455056E-5</c:v>
                </c:pt>
                <c:pt idx="5714">
                  <c:v>-5.1136417552508933E-5</c:v>
                </c:pt>
                <c:pt idx="5715">
                  <c:v>-5.104874990025513E-5</c:v>
                </c:pt>
                <c:pt idx="5716">
                  <c:v>-5.0960597002693646E-5</c:v>
                </c:pt>
                <c:pt idx="5717">
                  <c:v>-5.0872012775969786E-5</c:v>
                </c:pt>
                <c:pt idx="5718">
                  <c:v>-5.0782916345865597E-5</c:v>
                </c:pt>
                <c:pt idx="5719">
                  <c:v>-5.0693361628526384E-5</c:v>
                </c:pt>
                <c:pt idx="5720">
                  <c:v>-5.0603375582024787E-5</c:v>
                </c:pt>
                <c:pt idx="5721">
                  <c:v>-5.0512850374070213E-5</c:v>
                </c:pt>
                <c:pt idx="5722">
                  <c:v>-5.0421893836953262E-5</c:v>
                </c:pt>
                <c:pt idx="5723">
                  <c:v>-5.0330425096455982E-5</c:v>
                </c:pt>
                <c:pt idx="5724">
                  <c:v>-5.023852502679632E-5</c:v>
                </c:pt>
                <c:pt idx="5725">
                  <c:v>-5.0146112753756334E-5</c:v>
                </c:pt>
                <c:pt idx="5726">
                  <c:v>-5.0053269151553973E-5</c:v>
                </c:pt>
                <c:pt idx="5727">
                  <c:v>-4.9959913345971276E-5</c:v>
                </c:pt>
                <c:pt idx="5728">
                  <c:v>-4.9866126211226196E-5</c:v>
                </c:pt>
                <c:pt idx="5729">
                  <c:v>-4.977185383117345E-5</c:v>
                </c:pt>
                <c:pt idx="5730">
                  <c:v>-4.9677069247740367E-5</c:v>
                </c:pt>
                <c:pt idx="5731">
                  <c:v>-4.9581880293217564E-5</c:v>
                </c:pt>
                <c:pt idx="5732">
                  <c:v>-4.9486152177241776E-5</c:v>
                </c:pt>
                <c:pt idx="5733">
                  <c:v>-4.9389992732103612E-5</c:v>
                </c:pt>
                <c:pt idx="5734">
                  <c:v>-4.9293348041657767E-5</c:v>
                </c:pt>
                <c:pt idx="5735">
                  <c:v>-4.9196245063976898E-5</c:v>
                </c:pt>
                <c:pt idx="5736">
                  <c:v>-4.9098629882915693E-5</c:v>
                </c:pt>
                <c:pt idx="5737">
                  <c:v>-4.9000583372692118E-5</c:v>
                </c:pt>
                <c:pt idx="5738">
                  <c:v>-4.8902051617160857E-5</c:v>
                </c:pt>
                <c:pt idx="5739">
                  <c:v>-4.8803034616321921E-5</c:v>
                </c:pt>
                <c:pt idx="5740">
                  <c:v>-4.8703559328247961E-5</c:v>
                </c:pt>
                <c:pt idx="5741">
                  <c:v>-4.860359879486632E-5</c:v>
                </c:pt>
                <c:pt idx="5742">
                  <c:v>-4.8503179974249648E-5</c:v>
                </c:pt>
                <c:pt idx="5743">
                  <c:v>-4.8402275908325296E-5</c:v>
                </c:pt>
                <c:pt idx="5744">
                  <c:v>-4.8300913555165918E-5</c:v>
                </c:pt>
                <c:pt idx="5745">
                  <c:v>-4.8199038998626218E-5</c:v>
                </c:pt>
                <c:pt idx="5746">
                  <c:v>-4.8096760070996778E-5</c:v>
                </c:pt>
                <c:pt idx="5747">
                  <c:v>-4.7993968939987014E-5</c:v>
                </c:pt>
                <c:pt idx="5748">
                  <c:v>-4.7890692563669578E-5</c:v>
                </c:pt>
                <c:pt idx="5749">
                  <c:v>-4.7786957900117103E-5</c:v>
                </c:pt>
                <c:pt idx="5750">
                  <c:v>-4.768273799125696E-5</c:v>
                </c:pt>
                <c:pt idx="5751">
                  <c:v>-4.7578086753234429E-5</c:v>
                </c:pt>
                <c:pt idx="5752">
                  <c:v>-4.7472923311831568E-5</c:v>
                </c:pt>
                <c:pt idx="5753">
                  <c:v>-4.7367301583193689E-5</c:v>
                </c:pt>
                <c:pt idx="5754">
                  <c:v>-4.7261167651175481E-5</c:v>
                </c:pt>
                <c:pt idx="5755">
                  <c:v>-4.7154629348067539E-5</c:v>
                </c:pt>
                <c:pt idx="5756">
                  <c:v>-4.7047578841579268E-5</c:v>
                </c:pt>
                <c:pt idx="5757">
                  <c:v>-4.6940070047855972E-5</c:v>
                </c:pt>
                <c:pt idx="5758">
                  <c:v>-4.6832076008824995E-5</c:v>
                </c:pt>
                <c:pt idx="5759">
                  <c:v>-4.6723596724486338E-5</c:v>
                </c:pt>
                <c:pt idx="5760">
                  <c:v>-4.6614686110985305E-5</c:v>
                </c:pt>
                <c:pt idx="5761">
                  <c:v>-4.650526329410395E-5</c:v>
                </c:pt>
                <c:pt idx="5762">
                  <c:v>-4.6395382189987556E-5</c:v>
                </c:pt>
                <c:pt idx="5763">
                  <c:v>-4.6285015840563488E-5</c:v>
                </c:pt>
                <c:pt idx="5764">
                  <c:v>-4.6174218161977038E-5</c:v>
                </c:pt>
                <c:pt idx="5765">
                  <c:v>-4.6062935238082914E-5</c:v>
                </c:pt>
                <c:pt idx="5766">
                  <c:v>-4.5951140110808461E-5</c:v>
                </c:pt>
                <c:pt idx="5767">
                  <c:v>-4.5838913654371625E-5</c:v>
                </c:pt>
                <c:pt idx="5768">
                  <c:v>-4.5726174994554467E-5</c:v>
                </c:pt>
                <c:pt idx="5769">
                  <c:v>-4.5613005005574933E-5</c:v>
                </c:pt>
                <c:pt idx="5770">
                  <c:v>-4.5499322813215062E-5</c:v>
                </c:pt>
                <c:pt idx="5771">
                  <c:v>-4.5385182333620167E-5</c:v>
                </c:pt>
                <c:pt idx="5772">
                  <c:v>-4.5279911059926717E-5</c:v>
                </c:pt>
                <c:pt idx="5773">
                  <c:v>-4.5181568010903998E-5</c:v>
                </c:pt>
                <c:pt idx="5774">
                  <c:v>-4.5081850100176197E-5</c:v>
                </c:pt>
                <c:pt idx="5775">
                  <c:v>-4.498073036967066E-5</c:v>
                </c:pt>
                <c:pt idx="5776">
                  <c:v>-4.4878262735532677E-5</c:v>
                </c:pt>
                <c:pt idx="5777">
                  <c:v>-4.4774420239689613E-5</c:v>
                </c:pt>
                <c:pt idx="5778">
                  <c:v>-4.466922984021411E-5</c:v>
                </c:pt>
                <c:pt idx="5779">
                  <c:v>-4.4562637620960871E-5</c:v>
                </c:pt>
                <c:pt idx="5780">
                  <c:v>-4.4454697498075192E-5</c:v>
                </c:pt>
                <c:pt idx="5781">
                  <c:v>-4.4345409471557074E-5</c:v>
                </c:pt>
                <c:pt idx="5782">
                  <c:v>-4.4234746583333875E-5</c:v>
                </c:pt>
                <c:pt idx="5783">
                  <c:v>-4.4122735791478224E-5</c:v>
                </c:pt>
                <c:pt idx="5784">
                  <c:v>-4.40092962217722E-5</c:v>
                </c:pt>
                <c:pt idx="5785">
                  <c:v>-4.3894562664579036E-5</c:v>
                </c:pt>
                <c:pt idx="5786">
                  <c:v>-4.3778400329535479E-5</c:v>
                </c:pt>
                <c:pt idx="5787">
                  <c:v>-4.3660917048932138E-5</c:v>
                </c:pt>
                <c:pt idx="5788">
                  <c:v>-4.3542031948551061E-5</c:v>
                </c:pt>
                <c:pt idx="5789">
                  <c:v>-4.3421798944537538E-5</c:v>
                </c:pt>
                <c:pt idx="5790">
                  <c:v>-4.3300191078818934E-5</c:v>
                </c:pt>
                <c:pt idx="5791">
                  <c:v>-4.3177235309467885E-5</c:v>
                </c:pt>
                <c:pt idx="5792">
                  <c:v>-4.3052931636484403E-5</c:v>
                </c:pt>
                <c:pt idx="5793">
                  <c:v>-4.2927199185650542E-5</c:v>
                </c:pt>
                <c:pt idx="5794">
                  <c:v>-4.2800145789256878E-5</c:v>
                </c:pt>
                <c:pt idx="5795">
                  <c:v>-4.267169057308549E-5</c:v>
                </c:pt>
                <c:pt idx="5796">
                  <c:v>-4.2541914411354312E-5</c:v>
                </c:pt>
                <c:pt idx="5797">
                  <c:v>-4.2410709471772742E-5</c:v>
                </c:pt>
                <c:pt idx="5798">
                  <c:v>-4.2278210544704031E-5</c:v>
                </c:pt>
                <c:pt idx="5799">
                  <c:v>-4.2144336755930238E-5</c:v>
                </c:pt>
                <c:pt idx="5800">
                  <c:v>-4.2009061147378702E-5</c:v>
                </c:pt>
                <c:pt idx="5801">
                  <c:v>-4.1872437635194734E-5</c:v>
                </c:pt>
                <c:pt idx="5802">
                  <c:v>-4.1734412303233022E-5</c:v>
                </c:pt>
                <c:pt idx="5803">
                  <c:v>-4.1595066025711534E-5</c:v>
                </c:pt>
                <c:pt idx="5804">
                  <c:v>-4.1454317928412295E-5</c:v>
                </c:pt>
                <c:pt idx="5805">
                  <c:v>-4.1312248885553273E-5</c:v>
                </c:pt>
                <c:pt idx="5806">
                  <c:v>-4.1168751064843866E-5</c:v>
                </c:pt>
                <c:pt idx="5807">
                  <c:v>-4.1023932298574668E-5</c:v>
                </c:pt>
                <c:pt idx="5808">
                  <c:v>-4.0877765628673038E-5</c:v>
                </c:pt>
                <c:pt idx="5809">
                  <c:v>-4.0730170180921016E-5</c:v>
                </c:pt>
                <c:pt idx="5810">
                  <c:v>-4.0581253787609204E-5</c:v>
                </c:pt>
                <c:pt idx="5811">
                  <c:v>-4.0430935574519661E-5</c:v>
                </c:pt>
                <c:pt idx="5812">
                  <c:v>-4.0279296415870322E-5</c:v>
                </c:pt>
                <c:pt idx="5813">
                  <c:v>-4.0126255437443253E-5</c:v>
                </c:pt>
                <c:pt idx="5814">
                  <c:v>-3.9971866555383745E-5</c:v>
                </c:pt>
                <c:pt idx="5815">
                  <c:v>-3.9816075853546493E-5</c:v>
                </c:pt>
                <c:pt idx="5816">
                  <c:v>-3.9658964206149458E-5</c:v>
                </c:pt>
                <c:pt idx="5817">
                  <c:v>-3.9500504655119984E-5</c:v>
                </c:pt>
                <c:pt idx="5818">
                  <c:v>-3.9340616326240125E-5</c:v>
                </c:pt>
                <c:pt idx="5819">
                  <c:v>-3.9179407051800475E-5</c:v>
                </c:pt>
                <c:pt idx="5820">
                  <c:v>-3.9016768999510439E-5</c:v>
                </c:pt>
                <c:pt idx="5821">
                  <c:v>-3.8852836959733263E-5</c:v>
                </c:pt>
                <c:pt idx="5822">
                  <c:v>-3.8687476142105707E-5</c:v>
                </c:pt>
                <c:pt idx="5823">
                  <c:v>-3.8520821336991004E-5</c:v>
                </c:pt>
                <c:pt idx="5824">
                  <c:v>-3.8352737754025922E-5</c:v>
                </c:pt>
                <c:pt idx="5825">
                  <c:v>-3.8183333225501043E-5</c:v>
                </c:pt>
                <c:pt idx="5826">
                  <c:v>-3.8012553835271082E-5</c:v>
                </c:pt>
                <c:pt idx="5827">
                  <c:v>-3.7840372625263379E-5</c:v>
                </c:pt>
                <c:pt idx="5828">
                  <c:v>-3.7666870469695891E-5</c:v>
                </c:pt>
                <c:pt idx="5829">
                  <c:v>-3.7491939536278019E-5</c:v>
                </c:pt>
                <c:pt idx="5830">
                  <c:v>-3.7315714615373005E-5</c:v>
                </c:pt>
                <c:pt idx="5831">
                  <c:v>-3.7138033958544956E-5</c:v>
                </c:pt>
                <c:pt idx="5832">
                  <c:v>-3.6959086272302409E-5</c:v>
                </c:pt>
                <c:pt idx="5833">
                  <c:v>-3.6778682850136833E-5</c:v>
                </c:pt>
                <c:pt idx="5834">
                  <c:v>-3.6596985440484124E-5</c:v>
                </c:pt>
                <c:pt idx="5835">
                  <c:v>-3.6413913169126326E-5</c:v>
                </c:pt>
                <c:pt idx="5836">
                  <c:v>-3.6229439077990785E-5</c:v>
                </c:pt>
                <c:pt idx="5837">
                  <c:v>-3.6043617083222805E-5</c:v>
                </c:pt>
                <c:pt idx="5838">
                  <c:v>-3.5856420226749743E-5</c:v>
                </c:pt>
                <c:pt idx="5839">
                  <c:v>-3.5667875466644236E-5</c:v>
                </c:pt>
                <c:pt idx="5840">
                  <c:v>-3.5477928886760993E-5</c:v>
                </c:pt>
                <c:pt idx="5841">
                  <c:v>-3.5286661361317972E-5</c:v>
                </c:pt>
                <c:pt idx="5842">
                  <c:v>-3.5081618260751418E-5</c:v>
                </c:pt>
                <c:pt idx="5843">
                  <c:v>-3.4875928166441296E-5</c:v>
                </c:pt>
                <c:pt idx="5844">
                  <c:v>-3.4670534610930312E-5</c:v>
                </c:pt>
                <c:pt idx="5845">
                  <c:v>-3.446532976192787E-5</c:v>
                </c:pt>
                <c:pt idx="5846">
                  <c:v>-3.4260475367869858E-5</c:v>
                </c:pt>
                <c:pt idx="5847">
                  <c:v>-3.4055836638393037E-5</c:v>
                </c:pt>
                <c:pt idx="5848">
                  <c:v>-3.3851521405788003E-5</c:v>
                </c:pt>
                <c:pt idx="5849">
                  <c:v>-3.364742183776416E-5</c:v>
                </c:pt>
                <c:pt idx="5850">
                  <c:v>-3.3443672724684754E-5</c:v>
                </c:pt>
                <c:pt idx="5851">
                  <c:v>-3.3240112318113882E-5</c:v>
                </c:pt>
                <c:pt idx="5852">
                  <c:v>-3.3036902366487447E-5</c:v>
                </c:pt>
                <c:pt idx="5853">
                  <c:v>-3.2833961995587501E-5</c:v>
                </c:pt>
                <c:pt idx="5854">
                  <c:v>-3.2631237289268746E-5</c:v>
                </c:pt>
                <c:pt idx="5855">
                  <c:v>-3.242886303789442E-5</c:v>
                </c:pt>
                <c:pt idx="5856">
                  <c:v>-3.2226677493028644E-5</c:v>
                </c:pt>
                <c:pt idx="5857">
                  <c:v>-3.2024842403107296E-5</c:v>
                </c:pt>
                <c:pt idx="5858">
                  <c:v>-3.1823222977767134E-5</c:v>
                </c:pt>
                <c:pt idx="5859">
                  <c:v>-3.1621954007371413E-5</c:v>
                </c:pt>
                <c:pt idx="5860">
                  <c:v>-3.1420873743484235E-5</c:v>
                </c:pt>
                <c:pt idx="5861">
                  <c:v>-3.1220143934541487E-5</c:v>
                </c:pt>
                <c:pt idx="5862">
                  <c:v>-3.1019656748252578E-5</c:v>
                </c:pt>
                <c:pt idx="5863">
                  <c:v>-3.0819439142690152E-5</c:v>
                </c:pt>
                <c:pt idx="5864">
                  <c:v>-3.0619518075926871E-5</c:v>
                </c:pt>
                <c:pt idx="5865">
                  <c:v>-3.0419812673744778E-5</c:v>
                </c:pt>
                <c:pt idx="5866">
                  <c:v>-3.0220457726507117E-5</c:v>
                </c:pt>
                <c:pt idx="5867">
                  <c:v>-3.0021318443850647E-5</c:v>
                </c:pt>
                <c:pt idx="5868">
                  <c:v>-2.9822502658065961E-5</c:v>
                </c:pt>
                <c:pt idx="5869">
                  <c:v>-2.962390253686247E-5</c:v>
                </c:pt>
                <c:pt idx="5870">
                  <c:v>-2.9425625912530759E-5</c:v>
                </c:pt>
                <c:pt idx="5871">
                  <c:v>-2.9227645826998186E-5</c:v>
                </c:pt>
                <c:pt idx="5872">
                  <c:v>-2.9029881406046805E-5</c:v>
                </c:pt>
                <c:pt idx="5873">
                  <c:v>-2.8832440481967203E-5</c:v>
                </c:pt>
                <c:pt idx="5874">
                  <c:v>-2.86352152224688E-5</c:v>
                </c:pt>
                <c:pt idx="5875">
                  <c:v>-2.8438313459842177E-5</c:v>
                </c:pt>
                <c:pt idx="5876">
                  <c:v>-2.8241654319869391E-5</c:v>
                </c:pt>
                <c:pt idx="5877">
                  <c:v>-2.8045318676768398E-5</c:v>
                </c:pt>
                <c:pt idx="5878">
                  <c:v>-2.7849198698248587E-5</c:v>
                </c:pt>
                <c:pt idx="5879">
                  <c:v>-2.7653402216600566E-5</c:v>
                </c:pt>
                <c:pt idx="5880">
                  <c:v>-2.7457902273751679E-5</c:v>
                </c:pt>
                <c:pt idx="5881">
                  <c:v>-2.7262591037411335E-5</c:v>
                </c:pt>
                <c:pt idx="5882">
                  <c:v>-2.7067630256015424E-5</c:v>
                </c:pt>
                <c:pt idx="5883">
                  <c:v>-2.6872877051778909E-5</c:v>
                </c:pt>
                <c:pt idx="5884">
                  <c:v>-2.6678463519257767E-5</c:v>
                </c:pt>
                <c:pt idx="5885">
                  <c:v>-2.6484265651317817E-5</c:v>
                </c:pt>
                <c:pt idx="5886">
                  <c:v>-2.6290402063478713E-5</c:v>
                </c:pt>
                <c:pt idx="5887">
                  <c:v>-2.6096810752173359E-5</c:v>
                </c:pt>
                <c:pt idx="5888">
                  <c:v>-2.5903432409641929E-5</c:v>
                </c:pt>
                <c:pt idx="5889">
                  <c:v>-2.5710393738825879E-5</c:v>
                </c:pt>
                <c:pt idx="5890">
                  <c:v>-2.5517568036783751E-5</c:v>
                </c:pt>
                <c:pt idx="5891">
                  <c:v>-2.5325079310649732E-5</c:v>
                </c:pt>
                <c:pt idx="5892">
                  <c:v>-2.5132803553289638E-5</c:v>
                </c:pt>
                <c:pt idx="5893">
                  <c:v>-2.4940862076030389E-5</c:v>
                </c:pt>
                <c:pt idx="5894">
                  <c:v>-2.4749141654966863E-5</c:v>
                </c:pt>
                <c:pt idx="5895">
                  <c:v>-2.4557747426582386E-5</c:v>
                </c:pt>
                <c:pt idx="5896">
                  <c:v>-2.4366630866346186E-5</c:v>
                </c:pt>
                <c:pt idx="5897">
                  <c:v>-2.4175729970691185E-5</c:v>
                </c:pt>
                <c:pt idx="5898">
                  <c:v>-2.3985166050944284E-5</c:v>
                </c:pt>
                <c:pt idx="5899">
                  <c:v>-2.3794812404164052E-5</c:v>
                </c:pt>
                <c:pt idx="5900">
                  <c:v>-2.3604795733291924E-5</c:v>
                </c:pt>
                <c:pt idx="5901">
                  <c:v>-2.3414992031193726E-5</c:v>
                </c:pt>
                <c:pt idx="5902">
                  <c:v>-2.3225528000810895E-5</c:v>
                </c:pt>
                <c:pt idx="5903">
                  <c:v>-2.3036279635009261E-5</c:v>
                </c:pt>
                <c:pt idx="5904">
                  <c:v>-2.2847362853501206E-5</c:v>
                </c:pt>
                <c:pt idx="5905">
                  <c:v>-2.2658718348526902E-5</c:v>
                </c:pt>
                <c:pt idx="5906">
                  <c:v>-2.2470294899748318E-5</c:v>
                </c:pt>
                <c:pt idx="5907">
                  <c:v>-2.2282197643648786E-5</c:v>
                </c:pt>
                <c:pt idx="5908">
                  <c:v>-2.2094324139552237E-5</c:v>
                </c:pt>
                <c:pt idx="5909">
                  <c:v>-2.1906782219749267E-5</c:v>
                </c:pt>
                <c:pt idx="5910">
                  <c:v>-2.1719450572912958E-5</c:v>
                </c:pt>
                <c:pt idx="5911">
                  <c:v>-2.1532458597792028E-5</c:v>
                </c:pt>
                <c:pt idx="5912">
                  <c:v>-2.1345684983059548E-5</c:v>
                </c:pt>
                <c:pt idx="5913">
                  <c:v>-2.115923756100612E-5</c:v>
                </c:pt>
                <c:pt idx="5914">
                  <c:v>-2.0973070502908234E-5</c:v>
                </c:pt>
                <c:pt idx="5915">
                  <c:v>-2.0787113717777016E-5</c:v>
                </c:pt>
                <c:pt idx="5916">
                  <c:v>-2.0601499300168432E-5</c:v>
                </c:pt>
                <c:pt idx="5917">
                  <c:v>-2.0416095155526514E-5</c:v>
                </c:pt>
                <c:pt idx="5918">
                  <c:v>-2.0231025290985438E-5</c:v>
                </c:pt>
                <c:pt idx="5919">
                  <c:v>-2.0046176482640077E-5</c:v>
                </c:pt>
                <c:pt idx="5920">
                  <c:v>-1.9861653866973771E-5</c:v>
                </c:pt>
                <c:pt idx="5921">
                  <c:v>-1.9677352307503186E-5</c:v>
                </c:pt>
                <c:pt idx="5922">
                  <c:v>-1.9493379636518915E-5</c:v>
                </c:pt>
                <c:pt idx="5923">
                  <c:v>-1.9309684633682924E-5</c:v>
                </c:pt>
                <c:pt idx="5924">
                  <c:v>-1.9126207991235389E-5</c:v>
                </c:pt>
                <c:pt idx="5925">
                  <c:v>-1.8943062933081436E-5</c:v>
                </c:pt>
                <c:pt idx="5926">
                  <c:v>-1.8760133539508675E-5</c:v>
                </c:pt>
                <c:pt idx="5927">
                  <c:v>-1.8577538426036753E-5</c:v>
                </c:pt>
                <c:pt idx="5928">
                  <c:v>-1.839516167295329E-5</c:v>
                </c:pt>
                <c:pt idx="5929">
                  <c:v>-1.8213108416741611E-5</c:v>
                </c:pt>
                <c:pt idx="5930">
                  <c:v>-1.8031289695761975E-5</c:v>
                </c:pt>
                <c:pt idx="5931">
                  <c:v>-1.784979177584686E-5</c:v>
                </c:pt>
                <c:pt idx="5932">
                  <c:v>-1.7668568828272761E-5</c:v>
                </c:pt>
                <c:pt idx="5933">
                  <c:v>-1.7487569632701652E-5</c:v>
                </c:pt>
                <c:pt idx="5934">
                  <c:v>-1.7306893934002322E-5</c:v>
                </c:pt>
                <c:pt idx="5935">
                  <c:v>-1.7126439291498717E-5</c:v>
                </c:pt>
                <c:pt idx="5936">
                  <c:v>-1.6946313537481426E-5</c:v>
                </c:pt>
                <c:pt idx="5937">
                  <c:v>-1.6766408839659852E-5</c:v>
                </c:pt>
                <c:pt idx="5938">
                  <c:v>-1.6586838421939128E-5</c:v>
                </c:pt>
                <c:pt idx="5939">
                  <c:v>-1.6407489060414118E-5</c:v>
                </c:pt>
                <c:pt idx="5940">
                  <c:v>-1.6228463195760896E-5</c:v>
                </c:pt>
                <c:pt idx="5941">
                  <c:v>-1.6049712303448692E-5</c:v>
                </c:pt>
                <c:pt idx="5942">
                  <c:v>-1.5871187858946736E-5</c:v>
                </c:pt>
                <c:pt idx="5943">
                  <c:v>-1.5692986911316567E-5</c:v>
                </c:pt>
                <c:pt idx="5944">
                  <c:v>-1.5515007019882119E-5</c:v>
                </c:pt>
                <c:pt idx="5945">
                  <c:v>-1.5337358712741245E-5</c:v>
                </c:pt>
                <c:pt idx="5946">
                  <c:v>-1.5061642328918679E-5</c:v>
                </c:pt>
                <c:pt idx="5947">
                  <c:v>-1.4701382733462301E-5</c:v>
                </c:pt>
                <c:pt idx="5948">
                  <c:v>-1.4343519710664396E-5</c:v>
                </c:pt>
                <c:pt idx="5949">
                  <c:v>-1.3988274316720689E-5</c:v>
                </c:pt>
                <c:pt idx="5950">
                  <c:v>-1.3635544110955113E-5</c:v>
                </c:pt>
                <c:pt idx="5951">
                  <c:v>-1.3285218565269808E-5</c:v>
                </c:pt>
                <c:pt idx="5952">
                  <c:v>-1.2937499865209637E-5</c:v>
                </c:pt>
                <c:pt idx="5953">
                  <c:v>-1.2592191216844265E-5</c:v>
                </c:pt>
                <c:pt idx="5954">
                  <c:v>-1.2249494805718562E-5</c:v>
                </c:pt>
                <c:pt idx="5955">
                  <c:v>-1.1909208446287656E-5</c:v>
                </c:pt>
                <c:pt idx="5956">
                  <c:v>-1.1571526236674624E-5</c:v>
                </c:pt>
                <c:pt idx="5957">
                  <c:v>-1.1236262166178187E-5</c:v>
                </c:pt>
                <c:pt idx="5958">
                  <c:v>-1.0903591462270559E-5</c:v>
                </c:pt>
                <c:pt idx="5959">
                  <c:v>-1.0573446729770123E-5</c:v>
                </c:pt>
                <c:pt idx="5960">
                  <c:v>-1.0245703961542692E-5</c:v>
                </c:pt>
                <c:pt idx="5961">
                  <c:v>-9.9205761263621917E-6</c:v>
                </c:pt>
                <c:pt idx="5962">
                  <c:v>-9.5978529512619595E-6</c:v>
                </c:pt>
                <c:pt idx="5963">
                  <c:v>-9.2777393175941321E-6</c:v>
                </c:pt>
                <c:pt idx="5964">
                  <c:v>-8.9600411272356323E-6</c:v>
                </c:pt>
                <c:pt idx="5965">
                  <c:v>-8.6449416950804742E-6</c:v>
                </c:pt>
                <c:pt idx="5966">
                  <c:v>-8.3322657936564418E-6</c:v>
                </c:pt>
                <c:pt idx="5967">
                  <c:v>-8.0221913462430144E-6</c:v>
                </c:pt>
                <c:pt idx="5968">
                  <c:v>-7.7146239995859242E-6</c:v>
                </c:pt>
                <c:pt idx="5969">
                  <c:v>-7.4094747920454281E-6</c:v>
                </c:pt>
                <c:pt idx="5970">
                  <c:v>-7.1069243427082721E-6</c:v>
                </c:pt>
                <c:pt idx="5971">
                  <c:v>-6.8067974241022426E-6</c:v>
                </c:pt>
                <c:pt idx="5972">
                  <c:v>-6.5092638720850234E-6</c:v>
                </c:pt>
                <c:pt idx="5973">
                  <c:v>-6.2141538507989289E-6</c:v>
                </c:pt>
                <c:pt idx="5974">
                  <c:v>-5.9216398919089123E-6</c:v>
                </c:pt>
                <c:pt idx="5975">
                  <c:v>-5.6315521595572835E-6</c:v>
                </c:pt>
                <c:pt idx="5976">
                  <c:v>-5.3440631854089966E-6</c:v>
                </c:pt>
                <c:pt idx="5977">
                  <c:v>-5.0590759204025163E-6</c:v>
                </c:pt>
                <c:pt idx="5978">
                  <c:v>-4.7765148819344247E-6</c:v>
                </c:pt>
                <c:pt idx="5979">
                  <c:v>-4.4965499058624101E-6</c:v>
                </c:pt>
                <c:pt idx="5980">
                  <c:v>-4.2190084605215194E-6</c:v>
                </c:pt>
                <c:pt idx="5981">
                  <c:v>-3.9440576859621767E-6</c:v>
                </c:pt>
                <c:pt idx="5982">
                  <c:v>-3.6715412253630174E-6</c:v>
                </c:pt>
                <c:pt idx="5983">
                  <c:v>-3.40161273973814E-6</c:v>
                </c:pt>
                <c:pt idx="5984">
                  <c:v>-3.134194050676863E-6</c:v>
                </c:pt>
                <c:pt idx="5985">
                  <c:v>-2.8692069797685054E-6</c:v>
                </c:pt>
                <c:pt idx="5986">
                  <c:v>-2.6067995268319087E-6</c:v>
                </c:pt>
                <c:pt idx="5987">
                  <c:v>-2.3468296228242141E-6</c:v>
                </c:pt>
                <c:pt idx="5988">
                  <c:v>-2.0894522766631512E-6</c:v>
                </c:pt>
                <c:pt idx="5989">
                  <c:v>-1.8345033136862898E-6</c:v>
                </c:pt>
                <c:pt idx="5990">
                  <c:v>-1.5821366644884543E-6</c:v>
                </c:pt>
                <c:pt idx="5991">
                  <c:v>-1.3322091817038796E-6</c:v>
                </c:pt>
                <c:pt idx="5992">
                  <c:v>-1.084863743117604E-6</c:v>
                </c:pt>
                <c:pt idx="5993">
                  <c:v>-8.4002594444911708E-7</c:v>
                </c:pt>
                <c:pt idx="5994">
                  <c:v>-5.9762434680589967E-7</c:v>
                </c:pt>
                <c:pt idx="5995">
                  <c:v>-3.5780802832969936E-7</c:v>
                </c:pt>
                <c:pt idx="5996">
                  <c:v>-1.2043044493759744E-7</c:v>
                </c:pt>
                <c:pt idx="5997">
                  <c:v>1.1437353213294427E-7</c:v>
                </c:pt>
                <c:pt idx="5998">
                  <c:v>3.4673284334340486E-7</c:v>
                </c:pt>
                <c:pt idx="5999">
                  <c:v>5.7651671508336517E-7</c:v>
                </c:pt>
                <c:pt idx="6000">
                  <c:v>8.0385279382681693E-7</c:v>
                </c:pt>
                <c:pt idx="6001">
                  <c:v>1.0286132983094052E-6</c:v>
                </c:pt>
                <c:pt idx="6002">
                  <c:v>1.2508675107778374E-6</c:v>
                </c:pt>
                <c:pt idx="6003">
                  <c:v>1.4706839047366413E-6</c:v>
                </c:pt>
                <c:pt idx="6004">
                  <c:v>1.6879147499477013E-6</c:v>
                </c:pt>
                <c:pt idx="6005">
                  <c:v>1.9027013067116973E-6</c:v>
                </c:pt>
                <c:pt idx="6006">
                  <c:v>2.1149184895715392E-6</c:v>
                </c:pt>
                <c:pt idx="6007">
                  <c:v>2.3246897664999577E-6</c:v>
                </c:pt>
                <c:pt idx="6008">
                  <c:v>2.5318846604253335E-6</c:v>
                </c:pt>
                <c:pt idx="6009">
                  <c:v>2.7366406575181751E-6</c:v>
                </c:pt>
                <c:pt idx="6010">
                  <c:v>2.9388181149621617E-6</c:v>
                </c:pt>
                <c:pt idx="6011">
                  <c:v>3.1384884716498127E-6</c:v>
                </c:pt>
                <c:pt idx="6012">
                  <c:v>3.3357110353409549E-6</c:v>
                </c:pt>
                <c:pt idx="6013">
                  <c:v>3.5303591030941398E-6</c:v>
                </c:pt>
                <c:pt idx="6014">
                  <c:v>3.7225620736580808E-6</c:v>
                </c:pt>
                <c:pt idx="6015">
                  <c:v>3.9121932440913297E-6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AB4-4217-9DD6-8A99DA99BBC2}"/>
            </c:ext>
          </c:extLst>
        </c:ser>
        <c:ser>
          <c:idx val="0"/>
          <c:order val="1"/>
          <c:tx>
            <c:v>x2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simulation!$N$2:$N$6017</c:f>
              <c:numCache>
                <c:formatCode>0.00E+00</c:formatCode>
                <c:ptCount val="6016"/>
                <c:pt idx="0">
                  <c:v>301.59999999999997</c:v>
                </c:pt>
                <c:pt idx="1">
                  <c:v>301.5</c:v>
                </c:pt>
                <c:pt idx="2">
                  <c:v>301.40000000000003</c:v>
                </c:pt>
                <c:pt idx="3">
                  <c:v>301.29999999999995</c:v>
                </c:pt>
                <c:pt idx="4">
                  <c:v>301.2</c:v>
                </c:pt>
                <c:pt idx="5">
                  <c:v>301.09999999999997</c:v>
                </c:pt>
                <c:pt idx="6">
                  <c:v>301</c:v>
                </c:pt>
                <c:pt idx="7">
                  <c:v>300.90000000000003</c:v>
                </c:pt>
                <c:pt idx="8">
                  <c:v>300.79999999999995</c:v>
                </c:pt>
                <c:pt idx="9">
                  <c:v>300.7</c:v>
                </c:pt>
                <c:pt idx="10">
                  <c:v>300.59999999999997</c:v>
                </c:pt>
                <c:pt idx="11">
                  <c:v>300.5</c:v>
                </c:pt>
                <c:pt idx="12">
                  <c:v>300.40000000000003</c:v>
                </c:pt>
                <c:pt idx="13">
                  <c:v>300.29999999999995</c:v>
                </c:pt>
                <c:pt idx="14">
                  <c:v>300.2</c:v>
                </c:pt>
                <c:pt idx="15">
                  <c:v>300.09999999999997</c:v>
                </c:pt>
                <c:pt idx="16">
                  <c:v>300</c:v>
                </c:pt>
                <c:pt idx="17">
                  <c:v>299.90000000000003</c:v>
                </c:pt>
                <c:pt idx="18">
                  <c:v>299.79999999999995</c:v>
                </c:pt>
                <c:pt idx="19">
                  <c:v>299.7</c:v>
                </c:pt>
                <c:pt idx="20">
                  <c:v>299.59999999999997</c:v>
                </c:pt>
                <c:pt idx="21">
                  <c:v>299.5</c:v>
                </c:pt>
                <c:pt idx="22">
                  <c:v>299.40000000000003</c:v>
                </c:pt>
                <c:pt idx="23">
                  <c:v>299.29999999999995</c:v>
                </c:pt>
                <c:pt idx="24">
                  <c:v>299.2</c:v>
                </c:pt>
                <c:pt idx="25">
                  <c:v>299.09999999999997</c:v>
                </c:pt>
                <c:pt idx="26">
                  <c:v>299</c:v>
                </c:pt>
                <c:pt idx="27">
                  <c:v>298.90000000000003</c:v>
                </c:pt>
                <c:pt idx="28">
                  <c:v>298.79999999999995</c:v>
                </c:pt>
                <c:pt idx="29">
                  <c:v>298.7</c:v>
                </c:pt>
                <c:pt idx="30">
                  <c:v>298.59999999999997</c:v>
                </c:pt>
                <c:pt idx="31">
                  <c:v>298.5</c:v>
                </c:pt>
                <c:pt idx="32">
                  <c:v>298.40000000000003</c:v>
                </c:pt>
                <c:pt idx="33">
                  <c:v>298.29999999999995</c:v>
                </c:pt>
                <c:pt idx="34">
                  <c:v>298.2</c:v>
                </c:pt>
                <c:pt idx="35">
                  <c:v>298.09999999999997</c:v>
                </c:pt>
                <c:pt idx="36">
                  <c:v>298</c:v>
                </c:pt>
                <c:pt idx="37">
                  <c:v>297.90000000000003</c:v>
                </c:pt>
                <c:pt idx="38">
                  <c:v>297.79999999999995</c:v>
                </c:pt>
                <c:pt idx="39">
                  <c:v>297.7</c:v>
                </c:pt>
                <c:pt idx="40">
                  <c:v>297.59999999999997</c:v>
                </c:pt>
                <c:pt idx="41">
                  <c:v>297.5</c:v>
                </c:pt>
                <c:pt idx="42">
                  <c:v>297.40000000000003</c:v>
                </c:pt>
                <c:pt idx="43">
                  <c:v>297.29999999999995</c:v>
                </c:pt>
                <c:pt idx="44">
                  <c:v>297.2</c:v>
                </c:pt>
                <c:pt idx="45">
                  <c:v>297.09999999999997</c:v>
                </c:pt>
                <c:pt idx="46">
                  <c:v>297</c:v>
                </c:pt>
                <c:pt idx="47">
                  <c:v>296.90000000000003</c:v>
                </c:pt>
                <c:pt idx="48">
                  <c:v>296.79999999999995</c:v>
                </c:pt>
                <c:pt idx="49">
                  <c:v>296.7</c:v>
                </c:pt>
                <c:pt idx="50">
                  <c:v>296.59999999999997</c:v>
                </c:pt>
                <c:pt idx="51">
                  <c:v>296.5</c:v>
                </c:pt>
                <c:pt idx="52">
                  <c:v>296.40000000000003</c:v>
                </c:pt>
                <c:pt idx="53">
                  <c:v>296.29999999999995</c:v>
                </c:pt>
                <c:pt idx="54">
                  <c:v>296.2</c:v>
                </c:pt>
                <c:pt idx="55">
                  <c:v>296.09999999999997</c:v>
                </c:pt>
                <c:pt idx="56">
                  <c:v>296</c:v>
                </c:pt>
                <c:pt idx="57">
                  <c:v>295.90000000000003</c:v>
                </c:pt>
                <c:pt idx="58">
                  <c:v>295.79999999999995</c:v>
                </c:pt>
                <c:pt idx="59">
                  <c:v>295.7</c:v>
                </c:pt>
                <c:pt idx="60">
                  <c:v>295.59999999999997</c:v>
                </c:pt>
                <c:pt idx="61">
                  <c:v>295.5</c:v>
                </c:pt>
                <c:pt idx="62">
                  <c:v>295.40000000000003</c:v>
                </c:pt>
                <c:pt idx="63">
                  <c:v>295.29999999999995</c:v>
                </c:pt>
                <c:pt idx="64">
                  <c:v>295.2</c:v>
                </c:pt>
                <c:pt idx="65">
                  <c:v>295.09999999999997</c:v>
                </c:pt>
                <c:pt idx="66">
                  <c:v>295</c:v>
                </c:pt>
                <c:pt idx="67">
                  <c:v>294.90000000000003</c:v>
                </c:pt>
                <c:pt idx="68">
                  <c:v>294.79999999999995</c:v>
                </c:pt>
                <c:pt idx="69">
                  <c:v>294.7</c:v>
                </c:pt>
                <c:pt idx="70">
                  <c:v>294.59999999999997</c:v>
                </c:pt>
                <c:pt idx="71">
                  <c:v>294.5</c:v>
                </c:pt>
                <c:pt idx="72">
                  <c:v>294.40000000000003</c:v>
                </c:pt>
                <c:pt idx="73">
                  <c:v>294.29999999999995</c:v>
                </c:pt>
                <c:pt idx="74">
                  <c:v>294.2</c:v>
                </c:pt>
                <c:pt idx="75">
                  <c:v>294.09999999999997</c:v>
                </c:pt>
                <c:pt idx="76">
                  <c:v>294</c:v>
                </c:pt>
                <c:pt idx="77">
                  <c:v>293.90000000000003</c:v>
                </c:pt>
                <c:pt idx="78">
                  <c:v>293.79999999999995</c:v>
                </c:pt>
                <c:pt idx="79">
                  <c:v>293.7</c:v>
                </c:pt>
                <c:pt idx="80">
                  <c:v>293.59999999999997</c:v>
                </c:pt>
                <c:pt idx="81">
                  <c:v>293.5</c:v>
                </c:pt>
                <c:pt idx="82">
                  <c:v>293.40000000000003</c:v>
                </c:pt>
                <c:pt idx="83">
                  <c:v>293.29999999999995</c:v>
                </c:pt>
                <c:pt idx="84">
                  <c:v>293.2</c:v>
                </c:pt>
                <c:pt idx="85">
                  <c:v>293.09999999999997</c:v>
                </c:pt>
                <c:pt idx="86">
                  <c:v>293</c:v>
                </c:pt>
                <c:pt idx="87">
                  <c:v>292.89999999999998</c:v>
                </c:pt>
                <c:pt idx="88">
                  <c:v>292.8</c:v>
                </c:pt>
                <c:pt idx="89">
                  <c:v>292.7</c:v>
                </c:pt>
                <c:pt idx="90">
                  <c:v>292.59999999999997</c:v>
                </c:pt>
                <c:pt idx="91">
                  <c:v>292.5</c:v>
                </c:pt>
                <c:pt idx="92">
                  <c:v>292.39999999999998</c:v>
                </c:pt>
                <c:pt idx="93">
                  <c:v>292.3</c:v>
                </c:pt>
                <c:pt idx="94">
                  <c:v>292.2</c:v>
                </c:pt>
                <c:pt idx="95">
                  <c:v>292.09999999999997</c:v>
                </c:pt>
                <c:pt idx="96">
                  <c:v>292</c:v>
                </c:pt>
                <c:pt idx="97">
                  <c:v>291.89999999999998</c:v>
                </c:pt>
                <c:pt idx="98">
                  <c:v>291.8</c:v>
                </c:pt>
                <c:pt idx="99">
                  <c:v>291.7</c:v>
                </c:pt>
                <c:pt idx="100">
                  <c:v>291.59999999999997</c:v>
                </c:pt>
                <c:pt idx="101">
                  <c:v>291.5</c:v>
                </c:pt>
                <c:pt idx="102">
                  <c:v>291.39999999999998</c:v>
                </c:pt>
                <c:pt idx="103">
                  <c:v>291.3</c:v>
                </c:pt>
                <c:pt idx="104">
                  <c:v>291.2</c:v>
                </c:pt>
                <c:pt idx="105">
                  <c:v>291.09999999999997</c:v>
                </c:pt>
                <c:pt idx="106">
                  <c:v>291</c:v>
                </c:pt>
                <c:pt idx="107">
                  <c:v>290.89999999999998</c:v>
                </c:pt>
                <c:pt idx="108">
                  <c:v>290.8</c:v>
                </c:pt>
                <c:pt idx="109">
                  <c:v>290.7</c:v>
                </c:pt>
                <c:pt idx="110">
                  <c:v>290.59999999999997</c:v>
                </c:pt>
                <c:pt idx="111">
                  <c:v>290.5</c:v>
                </c:pt>
                <c:pt idx="112">
                  <c:v>290.39999999999998</c:v>
                </c:pt>
                <c:pt idx="113">
                  <c:v>290.3</c:v>
                </c:pt>
                <c:pt idx="114">
                  <c:v>290.2</c:v>
                </c:pt>
                <c:pt idx="115">
                  <c:v>290.09999999999997</c:v>
                </c:pt>
                <c:pt idx="116">
                  <c:v>290</c:v>
                </c:pt>
                <c:pt idx="117">
                  <c:v>289.89999999999998</c:v>
                </c:pt>
                <c:pt idx="118">
                  <c:v>289.8</c:v>
                </c:pt>
                <c:pt idx="119">
                  <c:v>289.7</c:v>
                </c:pt>
                <c:pt idx="120">
                  <c:v>289.59999999999997</c:v>
                </c:pt>
                <c:pt idx="121">
                  <c:v>289.5</c:v>
                </c:pt>
                <c:pt idx="122">
                  <c:v>289.39999999999998</c:v>
                </c:pt>
                <c:pt idx="123">
                  <c:v>289.3</c:v>
                </c:pt>
                <c:pt idx="124">
                  <c:v>289.2</c:v>
                </c:pt>
                <c:pt idx="125">
                  <c:v>289.09999999999997</c:v>
                </c:pt>
                <c:pt idx="126">
                  <c:v>289</c:v>
                </c:pt>
                <c:pt idx="127">
                  <c:v>288.89999999999998</c:v>
                </c:pt>
                <c:pt idx="128">
                  <c:v>288.8</c:v>
                </c:pt>
                <c:pt idx="129">
                  <c:v>288.7</c:v>
                </c:pt>
                <c:pt idx="130">
                  <c:v>288.59999999999997</c:v>
                </c:pt>
                <c:pt idx="131">
                  <c:v>288.5</c:v>
                </c:pt>
                <c:pt idx="132">
                  <c:v>288.39999999999998</c:v>
                </c:pt>
                <c:pt idx="133">
                  <c:v>288.3</c:v>
                </c:pt>
                <c:pt idx="134">
                  <c:v>288.2</c:v>
                </c:pt>
                <c:pt idx="135">
                  <c:v>288.09999999999997</c:v>
                </c:pt>
                <c:pt idx="136">
                  <c:v>288</c:v>
                </c:pt>
                <c:pt idx="137">
                  <c:v>287.89999999999998</c:v>
                </c:pt>
                <c:pt idx="138">
                  <c:v>287.8</c:v>
                </c:pt>
                <c:pt idx="139">
                  <c:v>287.7</c:v>
                </c:pt>
                <c:pt idx="140">
                  <c:v>287.59999999999997</c:v>
                </c:pt>
                <c:pt idx="141">
                  <c:v>287.5</c:v>
                </c:pt>
                <c:pt idx="142">
                  <c:v>287.39999999999998</c:v>
                </c:pt>
                <c:pt idx="143">
                  <c:v>287.3</c:v>
                </c:pt>
                <c:pt idx="144">
                  <c:v>287.2</c:v>
                </c:pt>
                <c:pt idx="145">
                  <c:v>287.09999999999997</c:v>
                </c:pt>
                <c:pt idx="146">
                  <c:v>287</c:v>
                </c:pt>
                <c:pt idx="147">
                  <c:v>286.89999999999998</c:v>
                </c:pt>
                <c:pt idx="148">
                  <c:v>286.8</c:v>
                </c:pt>
                <c:pt idx="149">
                  <c:v>286.7</c:v>
                </c:pt>
                <c:pt idx="150">
                  <c:v>286.59999999999997</c:v>
                </c:pt>
                <c:pt idx="151">
                  <c:v>286.5</c:v>
                </c:pt>
                <c:pt idx="152">
                  <c:v>286.39999999999998</c:v>
                </c:pt>
                <c:pt idx="153">
                  <c:v>286.3</c:v>
                </c:pt>
                <c:pt idx="154">
                  <c:v>286.2</c:v>
                </c:pt>
                <c:pt idx="155">
                  <c:v>286.09999999999997</c:v>
                </c:pt>
                <c:pt idx="156">
                  <c:v>286</c:v>
                </c:pt>
                <c:pt idx="157">
                  <c:v>285.89999999999998</c:v>
                </c:pt>
                <c:pt idx="158">
                  <c:v>285.8</c:v>
                </c:pt>
                <c:pt idx="159">
                  <c:v>285.7</c:v>
                </c:pt>
                <c:pt idx="160">
                  <c:v>285.59999999999997</c:v>
                </c:pt>
                <c:pt idx="161">
                  <c:v>285.5</c:v>
                </c:pt>
                <c:pt idx="162">
                  <c:v>285.39999999999998</c:v>
                </c:pt>
                <c:pt idx="163">
                  <c:v>285.3</c:v>
                </c:pt>
                <c:pt idx="164">
                  <c:v>285.2</c:v>
                </c:pt>
                <c:pt idx="165">
                  <c:v>285.09999999999997</c:v>
                </c:pt>
                <c:pt idx="166">
                  <c:v>285</c:v>
                </c:pt>
                <c:pt idx="167">
                  <c:v>284.89999999999998</c:v>
                </c:pt>
                <c:pt idx="168">
                  <c:v>284.8</c:v>
                </c:pt>
                <c:pt idx="169">
                  <c:v>284.7</c:v>
                </c:pt>
                <c:pt idx="170">
                  <c:v>284.59999999999997</c:v>
                </c:pt>
                <c:pt idx="171">
                  <c:v>284.5</c:v>
                </c:pt>
                <c:pt idx="172">
                  <c:v>284.39999999999998</c:v>
                </c:pt>
                <c:pt idx="173">
                  <c:v>284.3</c:v>
                </c:pt>
                <c:pt idx="174">
                  <c:v>284.2</c:v>
                </c:pt>
                <c:pt idx="175">
                  <c:v>284.09999999999997</c:v>
                </c:pt>
                <c:pt idx="176">
                  <c:v>284</c:v>
                </c:pt>
                <c:pt idx="177">
                  <c:v>283.89999999999998</c:v>
                </c:pt>
                <c:pt idx="178">
                  <c:v>283.8</c:v>
                </c:pt>
                <c:pt idx="179">
                  <c:v>283.7</c:v>
                </c:pt>
                <c:pt idx="180">
                  <c:v>283.59999999999997</c:v>
                </c:pt>
                <c:pt idx="181">
                  <c:v>283.5</c:v>
                </c:pt>
                <c:pt idx="182">
                  <c:v>283.39999999999998</c:v>
                </c:pt>
                <c:pt idx="183">
                  <c:v>283.3</c:v>
                </c:pt>
                <c:pt idx="184">
                  <c:v>283.2</c:v>
                </c:pt>
                <c:pt idx="185">
                  <c:v>283.09999999999997</c:v>
                </c:pt>
                <c:pt idx="186">
                  <c:v>283</c:v>
                </c:pt>
                <c:pt idx="187">
                  <c:v>282.89999999999998</c:v>
                </c:pt>
                <c:pt idx="188">
                  <c:v>282.8</c:v>
                </c:pt>
                <c:pt idx="189">
                  <c:v>282.7</c:v>
                </c:pt>
                <c:pt idx="190">
                  <c:v>282.59999999999997</c:v>
                </c:pt>
                <c:pt idx="191">
                  <c:v>282.5</c:v>
                </c:pt>
                <c:pt idx="192">
                  <c:v>282.39999999999998</c:v>
                </c:pt>
                <c:pt idx="193">
                  <c:v>282.3</c:v>
                </c:pt>
                <c:pt idx="194">
                  <c:v>282.2</c:v>
                </c:pt>
                <c:pt idx="195">
                  <c:v>282.09999999999997</c:v>
                </c:pt>
                <c:pt idx="196">
                  <c:v>282</c:v>
                </c:pt>
                <c:pt idx="197">
                  <c:v>281.89999999999998</c:v>
                </c:pt>
                <c:pt idx="198">
                  <c:v>281.8</c:v>
                </c:pt>
                <c:pt idx="199">
                  <c:v>281.7</c:v>
                </c:pt>
                <c:pt idx="200">
                  <c:v>281.59999999999997</c:v>
                </c:pt>
                <c:pt idx="201">
                  <c:v>281.5</c:v>
                </c:pt>
                <c:pt idx="202">
                  <c:v>281.39999999999998</c:v>
                </c:pt>
                <c:pt idx="203">
                  <c:v>281.3</c:v>
                </c:pt>
                <c:pt idx="204">
                  <c:v>281.2</c:v>
                </c:pt>
                <c:pt idx="205">
                  <c:v>281.09999999999997</c:v>
                </c:pt>
                <c:pt idx="206">
                  <c:v>281</c:v>
                </c:pt>
                <c:pt idx="207">
                  <c:v>280.89999999999998</c:v>
                </c:pt>
                <c:pt idx="208">
                  <c:v>280.8</c:v>
                </c:pt>
                <c:pt idx="209">
                  <c:v>280.7</c:v>
                </c:pt>
                <c:pt idx="210">
                  <c:v>280.59999999999997</c:v>
                </c:pt>
                <c:pt idx="211">
                  <c:v>280.5</c:v>
                </c:pt>
                <c:pt idx="212">
                  <c:v>280.39999999999998</c:v>
                </c:pt>
                <c:pt idx="213">
                  <c:v>280.3</c:v>
                </c:pt>
                <c:pt idx="214">
                  <c:v>280.2</c:v>
                </c:pt>
                <c:pt idx="215">
                  <c:v>280.09999999999997</c:v>
                </c:pt>
                <c:pt idx="216">
                  <c:v>280</c:v>
                </c:pt>
                <c:pt idx="217">
                  <c:v>279.89999999999998</c:v>
                </c:pt>
                <c:pt idx="218">
                  <c:v>279.8</c:v>
                </c:pt>
                <c:pt idx="219">
                  <c:v>279.7</c:v>
                </c:pt>
                <c:pt idx="220">
                  <c:v>279.59999999999997</c:v>
                </c:pt>
                <c:pt idx="221">
                  <c:v>279.5</c:v>
                </c:pt>
                <c:pt idx="222">
                  <c:v>279.39999999999998</c:v>
                </c:pt>
                <c:pt idx="223">
                  <c:v>279.3</c:v>
                </c:pt>
                <c:pt idx="224">
                  <c:v>279.2</c:v>
                </c:pt>
                <c:pt idx="225">
                  <c:v>279.09999999999997</c:v>
                </c:pt>
                <c:pt idx="226">
                  <c:v>279</c:v>
                </c:pt>
                <c:pt idx="227">
                  <c:v>278.89999999999998</c:v>
                </c:pt>
                <c:pt idx="228">
                  <c:v>278.8</c:v>
                </c:pt>
                <c:pt idx="229">
                  <c:v>278.7</c:v>
                </c:pt>
                <c:pt idx="230">
                  <c:v>278.59999999999997</c:v>
                </c:pt>
                <c:pt idx="231">
                  <c:v>278.5</c:v>
                </c:pt>
                <c:pt idx="232">
                  <c:v>278.39999999999998</c:v>
                </c:pt>
                <c:pt idx="233">
                  <c:v>278.3</c:v>
                </c:pt>
                <c:pt idx="234">
                  <c:v>278.2</c:v>
                </c:pt>
                <c:pt idx="235">
                  <c:v>278.09999999999997</c:v>
                </c:pt>
                <c:pt idx="236">
                  <c:v>278</c:v>
                </c:pt>
                <c:pt idx="237">
                  <c:v>277.89999999999998</c:v>
                </c:pt>
                <c:pt idx="238">
                  <c:v>277.8</c:v>
                </c:pt>
                <c:pt idx="239">
                  <c:v>277.7</c:v>
                </c:pt>
                <c:pt idx="240">
                  <c:v>277.59999999999997</c:v>
                </c:pt>
                <c:pt idx="241">
                  <c:v>277.5</c:v>
                </c:pt>
                <c:pt idx="242">
                  <c:v>277.39999999999998</c:v>
                </c:pt>
                <c:pt idx="243">
                  <c:v>277.3</c:v>
                </c:pt>
                <c:pt idx="244">
                  <c:v>277.2</c:v>
                </c:pt>
                <c:pt idx="245">
                  <c:v>277.09999999999997</c:v>
                </c:pt>
                <c:pt idx="246">
                  <c:v>277</c:v>
                </c:pt>
                <c:pt idx="247">
                  <c:v>276.89999999999998</c:v>
                </c:pt>
                <c:pt idx="248">
                  <c:v>276.8</c:v>
                </c:pt>
                <c:pt idx="249">
                  <c:v>276.7</c:v>
                </c:pt>
                <c:pt idx="250">
                  <c:v>276.59999999999997</c:v>
                </c:pt>
                <c:pt idx="251">
                  <c:v>276.5</c:v>
                </c:pt>
                <c:pt idx="252">
                  <c:v>276.39999999999998</c:v>
                </c:pt>
                <c:pt idx="253">
                  <c:v>276.3</c:v>
                </c:pt>
                <c:pt idx="254">
                  <c:v>276.2</c:v>
                </c:pt>
                <c:pt idx="255">
                  <c:v>276.09999999999997</c:v>
                </c:pt>
                <c:pt idx="256">
                  <c:v>276</c:v>
                </c:pt>
                <c:pt idx="257">
                  <c:v>275.89999999999998</c:v>
                </c:pt>
                <c:pt idx="258">
                  <c:v>275.8</c:v>
                </c:pt>
                <c:pt idx="259">
                  <c:v>275.7</c:v>
                </c:pt>
                <c:pt idx="260">
                  <c:v>275.59999999999997</c:v>
                </c:pt>
                <c:pt idx="261">
                  <c:v>275.5</c:v>
                </c:pt>
                <c:pt idx="262">
                  <c:v>275.39999999999998</c:v>
                </c:pt>
                <c:pt idx="263">
                  <c:v>275.3</c:v>
                </c:pt>
                <c:pt idx="264">
                  <c:v>275.2</c:v>
                </c:pt>
                <c:pt idx="265">
                  <c:v>275.09999999999997</c:v>
                </c:pt>
                <c:pt idx="266">
                  <c:v>275</c:v>
                </c:pt>
                <c:pt idx="267">
                  <c:v>274.89999999999998</c:v>
                </c:pt>
                <c:pt idx="268">
                  <c:v>274.8</c:v>
                </c:pt>
                <c:pt idx="269">
                  <c:v>274.7</c:v>
                </c:pt>
                <c:pt idx="270">
                  <c:v>274.59999999999997</c:v>
                </c:pt>
                <c:pt idx="271">
                  <c:v>274.5</c:v>
                </c:pt>
                <c:pt idx="272">
                  <c:v>274.39999999999998</c:v>
                </c:pt>
                <c:pt idx="273">
                  <c:v>274.3</c:v>
                </c:pt>
                <c:pt idx="274">
                  <c:v>274.2</c:v>
                </c:pt>
                <c:pt idx="275">
                  <c:v>274.09999999999997</c:v>
                </c:pt>
                <c:pt idx="276">
                  <c:v>274</c:v>
                </c:pt>
                <c:pt idx="277">
                  <c:v>273.89999999999998</c:v>
                </c:pt>
                <c:pt idx="278">
                  <c:v>273.8</c:v>
                </c:pt>
                <c:pt idx="279">
                  <c:v>273.7</c:v>
                </c:pt>
                <c:pt idx="280">
                  <c:v>273.59999999999997</c:v>
                </c:pt>
                <c:pt idx="281">
                  <c:v>273.5</c:v>
                </c:pt>
                <c:pt idx="282">
                  <c:v>273.39999999999998</c:v>
                </c:pt>
                <c:pt idx="283">
                  <c:v>273.3</c:v>
                </c:pt>
                <c:pt idx="284">
                  <c:v>273.2</c:v>
                </c:pt>
                <c:pt idx="285">
                  <c:v>273.09999999999997</c:v>
                </c:pt>
                <c:pt idx="286">
                  <c:v>273</c:v>
                </c:pt>
                <c:pt idx="287">
                  <c:v>272.89999999999998</c:v>
                </c:pt>
                <c:pt idx="288">
                  <c:v>272.8</c:v>
                </c:pt>
                <c:pt idx="289">
                  <c:v>272.7</c:v>
                </c:pt>
                <c:pt idx="290">
                  <c:v>272.59999999999997</c:v>
                </c:pt>
                <c:pt idx="291">
                  <c:v>272.5</c:v>
                </c:pt>
                <c:pt idx="292">
                  <c:v>272.39999999999998</c:v>
                </c:pt>
                <c:pt idx="293">
                  <c:v>272.3</c:v>
                </c:pt>
                <c:pt idx="294">
                  <c:v>272.2</c:v>
                </c:pt>
                <c:pt idx="295">
                  <c:v>272.09999999999997</c:v>
                </c:pt>
                <c:pt idx="296">
                  <c:v>272</c:v>
                </c:pt>
                <c:pt idx="297">
                  <c:v>271.89999999999998</c:v>
                </c:pt>
                <c:pt idx="298">
                  <c:v>271.8</c:v>
                </c:pt>
                <c:pt idx="299">
                  <c:v>271.7</c:v>
                </c:pt>
                <c:pt idx="300">
                  <c:v>271.59999999999997</c:v>
                </c:pt>
                <c:pt idx="301">
                  <c:v>271.5</c:v>
                </c:pt>
                <c:pt idx="302">
                  <c:v>271.39999999999998</c:v>
                </c:pt>
                <c:pt idx="303">
                  <c:v>271.3</c:v>
                </c:pt>
                <c:pt idx="304">
                  <c:v>271.2</c:v>
                </c:pt>
                <c:pt idx="305">
                  <c:v>271.09999999999997</c:v>
                </c:pt>
                <c:pt idx="306">
                  <c:v>271</c:v>
                </c:pt>
                <c:pt idx="307">
                  <c:v>270.89999999999998</c:v>
                </c:pt>
                <c:pt idx="308">
                  <c:v>270.8</c:v>
                </c:pt>
                <c:pt idx="309">
                  <c:v>270.7</c:v>
                </c:pt>
                <c:pt idx="310">
                  <c:v>270.59999999999997</c:v>
                </c:pt>
                <c:pt idx="311">
                  <c:v>270.5</c:v>
                </c:pt>
                <c:pt idx="312">
                  <c:v>270.39999999999998</c:v>
                </c:pt>
                <c:pt idx="313">
                  <c:v>270.3</c:v>
                </c:pt>
                <c:pt idx="314">
                  <c:v>270.2</c:v>
                </c:pt>
                <c:pt idx="315">
                  <c:v>270.09999999999997</c:v>
                </c:pt>
                <c:pt idx="316">
                  <c:v>270</c:v>
                </c:pt>
                <c:pt idx="317">
                  <c:v>269.89999999999998</c:v>
                </c:pt>
                <c:pt idx="318">
                  <c:v>269.8</c:v>
                </c:pt>
                <c:pt idx="319">
                  <c:v>269.7</c:v>
                </c:pt>
                <c:pt idx="320">
                  <c:v>269.59999999999997</c:v>
                </c:pt>
                <c:pt idx="321">
                  <c:v>269.5</c:v>
                </c:pt>
                <c:pt idx="322">
                  <c:v>269.39999999999998</c:v>
                </c:pt>
                <c:pt idx="323">
                  <c:v>269.3</c:v>
                </c:pt>
                <c:pt idx="324">
                  <c:v>269.2</c:v>
                </c:pt>
                <c:pt idx="325">
                  <c:v>269.09999999999997</c:v>
                </c:pt>
                <c:pt idx="326">
                  <c:v>269</c:v>
                </c:pt>
                <c:pt idx="327">
                  <c:v>268.89999999999998</c:v>
                </c:pt>
                <c:pt idx="328">
                  <c:v>268.8</c:v>
                </c:pt>
                <c:pt idx="329">
                  <c:v>268.7</c:v>
                </c:pt>
                <c:pt idx="330">
                  <c:v>268.59999999999997</c:v>
                </c:pt>
                <c:pt idx="331">
                  <c:v>268.5</c:v>
                </c:pt>
                <c:pt idx="332">
                  <c:v>268.39999999999998</c:v>
                </c:pt>
                <c:pt idx="333">
                  <c:v>268.3</c:v>
                </c:pt>
                <c:pt idx="334">
                  <c:v>268.2</c:v>
                </c:pt>
                <c:pt idx="335">
                  <c:v>268.09999999999997</c:v>
                </c:pt>
                <c:pt idx="336">
                  <c:v>268</c:v>
                </c:pt>
                <c:pt idx="337">
                  <c:v>267.89999999999998</c:v>
                </c:pt>
                <c:pt idx="338">
                  <c:v>267.8</c:v>
                </c:pt>
                <c:pt idx="339">
                  <c:v>267.7</c:v>
                </c:pt>
                <c:pt idx="340">
                  <c:v>267.60000000000002</c:v>
                </c:pt>
                <c:pt idx="341">
                  <c:v>267.49999999999994</c:v>
                </c:pt>
                <c:pt idx="342">
                  <c:v>267.39999999999998</c:v>
                </c:pt>
                <c:pt idx="343">
                  <c:v>267.3</c:v>
                </c:pt>
                <c:pt idx="344">
                  <c:v>267.2</c:v>
                </c:pt>
                <c:pt idx="345">
                  <c:v>267.10000000000002</c:v>
                </c:pt>
                <c:pt idx="346">
                  <c:v>266.99999999999994</c:v>
                </c:pt>
                <c:pt idx="347">
                  <c:v>266.89999999999998</c:v>
                </c:pt>
                <c:pt idx="348">
                  <c:v>266.8</c:v>
                </c:pt>
                <c:pt idx="349">
                  <c:v>266.7</c:v>
                </c:pt>
                <c:pt idx="350">
                  <c:v>266.60000000000002</c:v>
                </c:pt>
                <c:pt idx="351">
                  <c:v>266.49999999999994</c:v>
                </c:pt>
                <c:pt idx="352">
                  <c:v>266.39999999999998</c:v>
                </c:pt>
                <c:pt idx="353">
                  <c:v>266.3</c:v>
                </c:pt>
                <c:pt idx="354">
                  <c:v>266.2</c:v>
                </c:pt>
                <c:pt idx="355">
                  <c:v>266.10000000000002</c:v>
                </c:pt>
                <c:pt idx="356">
                  <c:v>265.99999999999994</c:v>
                </c:pt>
                <c:pt idx="357">
                  <c:v>265.89999999999998</c:v>
                </c:pt>
                <c:pt idx="358">
                  <c:v>265.8</c:v>
                </c:pt>
                <c:pt idx="359">
                  <c:v>265.7</c:v>
                </c:pt>
                <c:pt idx="360">
                  <c:v>265.60000000000002</c:v>
                </c:pt>
                <c:pt idx="361">
                  <c:v>265.49999999999994</c:v>
                </c:pt>
                <c:pt idx="362">
                  <c:v>265.39999999999998</c:v>
                </c:pt>
                <c:pt idx="363">
                  <c:v>265.3</c:v>
                </c:pt>
                <c:pt idx="364">
                  <c:v>265.2</c:v>
                </c:pt>
                <c:pt idx="365">
                  <c:v>265.10000000000002</c:v>
                </c:pt>
                <c:pt idx="366">
                  <c:v>264.99999999999994</c:v>
                </c:pt>
                <c:pt idx="367">
                  <c:v>264.89999999999998</c:v>
                </c:pt>
                <c:pt idx="368">
                  <c:v>264.8</c:v>
                </c:pt>
                <c:pt idx="369">
                  <c:v>264.7</c:v>
                </c:pt>
                <c:pt idx="370">
                  <c:v>264.60000000000002</c:v>
                </c:pt>
                <c:pt idx="371">
                  <c:v>264.49999999999994</c:v>
                </c:pt>
                <c:pt idx="372">
                  <c:v>264.39999999999998</c:v>
                </c:pt>
                <c:pt idx="373">
                  <c:v>264.3</c:v>
                </c:pt>
                <c:pt idx="374">
                  <c:v>264.2</c:v>
                </c:pt>
                <c:pt idx="375">
                  <c:v>264.10000000000002</c:v>
                </c:pt>
                <c:pt idx="376">
                  <c:v>263.99999999999994</c:v>
                </c:pt>
                <c:pt idx="377">
                  <c:v>263.89999999999998</c:v>
                </c:pt>
                <c:pt idx="378">
                  <c:v>263.8</c:v>
                </c:pt>
                <c:pt idx="379">
                  <c:v>263.7</c:v>
                </c:pt>
                <c:pt idx="380">
                  <c:v>263.60000000000002</c:v>
                </c:pt>
                <c:pt idx="381">
                  <c:v>263.49999999999994</c:v>
                </c:pt>
                <c:pt idx="382">
                  <c:v>263.39999999999998</c:v>
                </c:pt>
                <c:pt idx="383">
                  <c:v>263.3</c:v>
                </c:pt>
                <c:pt idx="384">
                  <c:v>263.2</c:v>
                </c:pt>
                <c:pt idx="385">
                  <c:v>263.10000000000002</c:v>
                </c:pt>
                <c:pt idx="386">
                  <c:v>262.99999999999994</c:v>
                </c:pt>
                <c:pt idx="387">
                  <c:v>262.89999999999998</c:v>
                </c:pt>
                <c:pt idx="388">
                  <c:v>262.8</c:v>
                </c:pt>
                <c:pt idx="389">
                  <c:v>262.7</c:v>
                </c:pt>
                <c:pt idx="390">
                  <c:v>262.60000000000002</c:v>
                </c:pt>
                <c:pt idx="391">
                  <c:v>262.49999999999994</c:v>
                </c:pt>
                <c:pt idx="392">
                  <c:v>262.39999999999998</c:v>
                </c:pt>
                <c:pt idx="393">
                  <c:v>262.3</c:v>
                </c:pt>
                <c:pt idx="394">
                  <c:v>262.2</c:v>
                </c:pt>
                <c:pt idx="395">
                  <c:v>262.10000000000002</c:v>
                </c:pt>
                <c:pt idx="396">
                  <c:v>261.99999999999994</c:v>
                </c:pt>
                <c:pt idx="397">
                  <c:v>261.89999999999998</c:v>
                </c:pt>
                <c:pt idx="398">
                  <c:v>261.8</c:v>
                </c:pt>
                <c:pt idx="399">
                  <c:v>261.7</c:v>
                </c:pt>
                <c:pt idx="400">
                  <c:v>261.60000000000002</c:v>
                </c:pt>
                <c:pt idx="401">
                  <c:v>261.49999999999994</c:v>
                </c:pt>
                <c:pt idx="402">
                  <c:v>261.39999999999998</c:v>
                </c:pt>
                <c:pt idx="403">
                  <c:v>261.3</c:v>
                </c:pt>
                <c:pt idx="404">
                  <c:v>261.2</c:v>
                </c:pt>
                <c:pt idx="405">
                  <c:v>261.10000000000002</c:v>
                </c:pt>
                <c:pt idx="406">
                  <c:v>260.99999999999994</c:v>
                </c:pt>
                <c:pt idx="407">
                  <c:v>260.89999999999998</c:v>
                </c:pt>
                <c:pt idx="408">
                  <c:v>260.8</c:v>
                </c:pt>
                <c:pt idx="409">
                  <c:v>260.7</c:v>
                </c:pt>
                <c:pt idx="410">
                  <c:v>260.60000000000002</c:v>
                </c:pt>
                <c:pt idx="411">
                  <c:v>260.49999999999994</c:v>
                </c:pt>
                <c:pt idx="412">
                  <c:v>260.39999999999998</c:v>
                </c:pt>
                <c:pt idx="413">
                  <c:v>260.3</c:v>
                </c:pt>
                <c:pt idx="414">
                  <c:v>260.2</c:v>
                </c:pt>
                <c:pt idx="415">
                  <c:v>260.10000000000002</c:v>
                </c:pt>
                <c:pt idx="416">
                  <c:v>259.99999999999994</c:v>
                </c:pt>
                <c:pt idx="417">
                  <c:v>259.89999999999998</c:v>
                </c:pt>
                <c:pt idx="418">
                  <c:v>259.8</c:v>
                </c:pt>
                <c:pt idx="419">
                  <c:v>259.7</c:v>
                </c:pt>
                <c:pt idx="420">
                  <c:v>259.60000000000002</c:v>
                </c:pt>
                <c:pt idx="421">
                  <c:v>259.49999999999994</c:v>
                </c:pt>
                <c:pt idx="422">
                  <c:v>259.39999999999998</c:v>
                </c:pt>
                <c:pt idx="423">
                  <c:v>259.3</c:v>
                </c:pt>
                <c:pt idx="424">
                  <c:v>259.2</c:v>
                </c:pt>
                <c:pt idx="425">
                  <c:v>259.10000000000002</c:v>
                </c:pt>
                <c:pt idx="426">
                  <c:v>258.99999999999994</c:v>
                </c:pt>
                <c:pt idx="427">
                  <c:v>258.89999999999998</c:v>
                </c:pt>
                <c:pt idx="428">
                  <c:v>258.8</c:v>
                </c:pt>
                <c:pt idx="429">
                  <c:v>258.7</c:v>
                </c:pt>
                <c:pt idx="430">
                  <c:v>258.60000000000002</c:v>
                </c:pt>
                <c:pt idx="431">
                  <c:v>258.49999999999994</c:v>
                </c:pt>
                <c:pt idx="432">
                  <c:v>258.39999999999998</c:v>
                </c:pt>
                <c:pt idx="433">
                  <c:v>258.3</c:v>
                </c:pt>
                <c:pt idx="434">
                  <c:v>258.2</c:v>
                </c:pt>
                <c:pt idx="435">
                  <c:v>258.10000000000002</c:v>
                </c:pt>
                <c:pt idx="436">
                  <c:v>257.99999999999994</c:v>
                </c:pt>
                <c:pt idx="437">
                  <c:v>257.89999999999998</c:v>
                </c:pt>
                <c:pt idx="438">
                  <c:v>257.8</c:v>
                </c:pt>
                <c:pt idx="439">
                  <c:v>257.7</c:v>
                </c:pt>
                <c:pt idx="440">
                  <c:v>257.60000000000002</c:v>
                </c:pt>
                <c:pt idx="441">
                  <c:v>257.49999999999994</c:v>
                </c:pt>
                <c:pt idx="442">
                  <c:v>257.39999999999998</c:v>
                </c:pt>
                <c:pt idx="443">
                  <c:v>257.3</c:v>
                </c:pt>
                <c:pt idx="444">
                  <c:v>257.2</c:v>
                </c:pt>
                <c:pt idx="445">
                  <c:v>257.10000000000002</c:v>
                </c:pt>
                <c:pt idx="446">
                  <c:v>256.99999999999994</c:v>
                </c:pt>
                <c:pt idx="447">
                  <c:v>256.89999999999998</c:v>
                </c:pt>
                <c:pt idx="448">
                  <c:v>256.8</c:v>
                </c:pt>
                <c:pt idx="449">
                  <c:v>256.7</c:v>
                </c:pt>
                <c:pt idx="450">
                  <c:v>256.60000000000002</c:v>
                </c:pt>
                <c:pt idx="451">
                  <c:v>256.49999999999994</c:v>
                </c:pt>
                <c:pt idx="452">
                  <c:v>256.39999999999998</c:v>
                </c:pt>
                <c:pt idx="453">
                  <c:v>256.3</c:v>
                </c:pt>
                <c:pt idx="454">
                  <c:v>256.2</c:v>
                </c:pt>
                <c:pt idx="455">
                  <c:v>256.10000000000002</c:v>
                </c:pt>
                <c:pt idx="456">
                  <c:v>255.99999999999994</c:v>
                </c:pt>
                <c:pt idx="457">
                  <c:v>255.89999999999998</c:v>
                </c:pt>
                <c:pt idx="458">
                  <c:v>255.8</c:v>
                </c:pt>
                <c:pt idx="459">
                  <c:v>255.7</c:v>
                </c:pt>
                <c:pt idx="460">
                  <c:v>255.60000000000002</c:v>
                </c:pt>
                <c:pt idx="461">
                  <c:v>255.49999999999994</c:v>
                </c:pt>
                <c:pt idx="462">
                  <c:v>255.39999999999998</c:v>
                </c:pt>
                <c:pt idx="463">
                  <c:v>255.3</c:v>
                </c:pt>
                <c:pt idx="464">
                  <c:v>255.2</c:v>
                </c:pt>
                <c:pt idx="465">
                  <c:v>255.1</c:v>
                </c:pt>
                <c:pt idx="466">
                  <c:v>255.00000000000003</c:v>
                </c:pt>
                <c:pt idx="467">
                  <c:v>254.89999999999998</c:v>
                </c:pt>
                <c:pt idx="468">
                  <c:v>254.79999999999998</c:v>
                </c:pt>
                <c:pt idx="469">
                  <c:v>254.7</c:v>
                </c:pt>
                <c:pt idx="470">
                  <c:v>254.6</c:v>
                </c:pt>
                <c:pt idx="471">
                  <c:v>254.50000000000003</c:v>
                </c:pt>
                <c:pt idx="472">
                  <c:v>254.39999999999998</c:v>
                </c:pt>
                <c:pt idx="473">
                  <c:v>254.29999999999998</c:v>
                </c:pt>
                <c:pt idx="474">
                  <c:v>254.2</c:v>
                </c:pt>
                <c:pt idx="475">
                  <c:v>254.1</c:v>
                </c:pt>
                <c:pt idx="476">
                  <c:v>254.00000000000003</c:v>
                </c:pt>
                <c:pt idx="477">
                  <c:v>253.89999999999998</c:v>
                </c:pt>
                <c:pt idx="478">
                  <c:v>253.79999999999998</c:v>
                </c:pt>
                <c:pt idx="479">
                  <c:v>253.7</c:v>
                </c:pt>
                <c:pt idx="480">
                  <c:v>253.6</c:v>
                </c:pt>
                <c:pt idx="481">
                  <c:v>253.50000000000003</c:v>
                </c:pt>
                <c:pt idx="482">
                  <c:v>253.39999999999998</c:v>
                </c:pt>
                <c:pt idx="483">
                  <c:v>253.29999999999998</c:v>
                </c:pt>
                <c:pt idx="484">
                  <c:v>253.2</c:v>
                </c:pt>
                <c:pt idx="485">
                  <c:v>253.1</c:v>
                </c:pt>
                <c:pt idx="486">
                  <c:v>253</c:v>
                </c:pt>
                <c:pt idx="487">
                  <c:v>252.89999999999998</c:v>
                </c:pt>
                <c:pt idx="488">
                  <c:v>252.79999999999998</c:v>
                </c:pt>
                <c:pt idx="489">
                  <c:v>252.7</c:v>
                </c:pt>
                <c:pt idx="490">
                  <c:v>252.6</c:v>
                </c:pt>
                <c:pt idx="491">
                  <c:v>252.5</c:v>
                </c:pt>
                <c:pt idx="492">
                  <c:v>252.39999999999998</c:v>
                </c:pt>
                <c:pt idx="493">
                  <c:v>252.29999999999998</c:v>
                </c:pt>
                <c:pt idx="494">
                  <c:v>252.2</c:v>
                </c:pt>
                <c:pt idx="495">
                  <c:v>252.1</c:v>
                </c:pt>
                <c:pt idx="496">
                  <c:v>252</c:v>
                </c:pt>
                <c:pt idx="497">
                  <c:v>251.89999999999998</c:v>
                </c:pt>
                <c:pt idx="498">
                  <c:v>251.79999999999998</c:v>
                </c:pt>
                <c:pt idx="499">
                  <c:v>251.7</c:v>
                </c:pt>
                <c:pt idx="500">
                  <c:v>251.6</c:v>
                </c:pt>
                <c:pt idx="501">
                  <c:v>251.5</c:v>
                </c:pt>
                <c:pt idx="502">
                  <c:v>251.39999999999998</c:v>
                </c:pt>
                <c:pt idx="503">
                  <c:v>251.29999999999998</c:v>
                </c:pt>
                <c:pt idx="504">
                  <c:v>251.2</c:v>
                </c:pt>
                <c:pt idx="505">
                  <c:v>251.1</c:v>
                </c:pt>
                <c:pt idx="506">
                  <c:v>251</c:v>
                </c:pt>
                <c:pt idx="507">
                  <c:v>250.89999999999998</c:v>
                </c:pt>
                <c:pt idx="508">
                  <c:v>250.79999999999998</c:v>
                </c:pt>
                <c:pt idx="509">
                  <c:v>250.7</c:v>
                </c:pt>
                <c:pt idx="510">
                  <c:v>250.6</c:v>
                </c:pt>
                <c:pt idx="511">
                  <c:v>250.5</c:v>
                </c:pt>
                <c:pt idx="512">
                  <c:v>250.39999999999998</c:v>
                </c:pt>
                <c:pt idx="513">
                  <c:v>250.29999999999998</c:v>
                </c:pt>
                <c:pt idx="514">
                  <c:v>250.2</c:v>
                </c:pt>
                <c:pt idx="515">
                  <c:v>250.1</c:v>
                </c:pt>
                <c:pt idx="516">
                  <c:v>250</c:v>
                </c:pt>
                <c:pt idx="517">
                  <c:v>249.89999999999998</c:v>
                </c:pt>
                <c:pt idx="518">
                  <c:v>249.79999999999998</c:v>
                </c:pt>
                <c:pt idx="519">
                  <c:v>249.7</c:v>
                </c:pt>
                <c:pt idx="520">
                  <c:v>249.6</c:v>
                </c:pt>
                <c:pt idx="521">
                  <c:v>249.5</c:v>
                </c:pt>
                <c:pt idx="522">
                  <c:v>249.39999999999998</c:v>
                </c:pt>
                <c:pt idx="523">
                  <c:v>249.29999999999998</c:v>
                </c:pt>
                <c:pt idx="524">
                  <c:v>249.2</c:v>
                </c:pt>
                <c:pt idx="525">
                  <c:v>249.1</c:v>
                </c:pt>
                <c:pt idx="526">
                  <c:v>248.99999999999997</c:v>
                </c:pt>
                <c:pt idx="527">
                  <c:v>248.9</c:v>
                </c:pt>
                <c:pt idx="528">
                  <c:v>248.79999999999998</c:v>
                </c:pt>
                <c:pt idx="529">
                  <c:v>248.7</c:v>
                </c:pt>
                <c:pt idx="530">
                  <c:v>248.6</c:v>
                </c:pt>
                <c:pt idx="531">
                  <c:v>248.49999999999997</c:v>
                </c:pt>
                <c:pt idx="532">
                  <c:v>248.4</c:v>
                </c:pt>
                <c:pt idx="533">
                  <c:v>248.29999999999998</c:v>
                </c:pt>
                <c:pt idx="534">
                  <c:v>248.2</c:v>
                </c:pt>
                <c:pt idx="535">
                  <c:v>248.1</c:v>
                </c:pt>
                <c:pt idx="536">
                  <c:v>247.99999999999997</c:v>
                </c:pt>
                <c:pt idx="537">
                  <c:v>247.9</c:v>
                </c:pt>
                <c:pt idx="538">
                  <c:v>247.79999999999998</c:v>
                </c:pt>
                <c:pt idx="539">
                  <c:v>247.7</c:v>
                </c:pt>
                <c:pt idx="540">
                  <c:v>247.6</c:v>
                </c:pt>
                <c:pt idx="541">
                  <c:v>247.49999999999997</c:v>
                </c:pt>
                <c:pt idx="542">
                  <c:v>247.4</c:v>
                </c:pt>
                <c:pt idx="543">
                  <c:v>247.29999999999998</c:v>
                </c:pt>
                <c:pt idx="544">
                  <c:v>247.2</c:v>
                </c:pt>
                <c:pt idx="545">
                  <c:v>247.1</c:v>
                </c:pt>
                <c:pt idx="546">
                  <c:v>246.99999999999997</c:v>
                </c:pt>
                <c:pt idx="547">
                  <c:v>246.9</c:v>
                </c:pt>
                <c:pt idx="548">
                  <c:v>246.79999999999998</c:v>
                </c:pt>
                <c:pt idx="549">
                  <c:v>246.7</c:v>
                </c:pt>
                <c:pt idx="550">
                  <c:v>246.6</c:v>
                </c:pt>
                <c:pt idx="551">
                  <c:v>246.49999999999997</c:v>
                </c:pt>
                <c:pt idx="552">
                  <c:v>246.4</c:v>
                </c:pt>
                <c:pt idx="553">
                  <c:v>246.29999999999998</c:v>
                </c:pt>
                <c:pt idx="554">
                  <c:v>246.2</c:v>
                </c:pt>
                <c:pt idx="555">
                  <c:v>246.1</c:v>
                </c:pt>
                <c:pt idx="556">
                  <c:v>245.99999999999997</c:v>
                </c:pt>
                <c:pt idx="557">
                  <c:v>245.89999999999998</c:v>
                </c:pt>
                <c:pt idx="558">
                  <c:v>245.8</c:v>
                </c:pt>
                <c:pt idx="559">
                  <c:v>245.7</c:v>
                </c:pt>
                <c:pt idx="560">
                  <c:v>245.6</c:v>
                </c:pt>
                <c:pt idx="561">
                  <c:v>245.49999999999997</c:v>
                </c:pt>
                <c:pt idx="562">
                  <c:v>245.39999999999998</c:v>
                </c:pt>
                <c:pt idx="563">
                  <c:v>245.3</c:v>
                </c:pt>
                <c:pt idx="564">
                  <c:v>245.2</c:v>
                </c:pt>
                <c:pt idx="565">
                  <c:v>245.1</c:v>
                </c:pt>
                <c:pt idx="566">
                  <c:v>244.99999999999997</c:v>
                </c:pt>
                <c:pt idx="567">
                  <c:v>244.89999999999998</c:v>
                </c:pt>
                <c:pt idx="568">
                  <c:v>244.8</c:v>
                </c:pt>
                <c:pt idx="569">
                  <c:v>244.7</c:v>
                </c:pt>
                <c:pt idx="570">
                  <c:v>244.6</c:v>
                </c:pt>
                <c:pt idx="571">
                  <c:v>244.49999999999997</c:v>
                </c:pt>
                <c:pt idx="572">
                  <c:v>244.39999999999998</c:v>
                </c:pt>
                <c:pt idx="573">
                  <c:v>244.3</c:v>
                </c:pt>
                <c:pt idx="574">
                  <c:v>244.2</c:v>
                </c:pt>
                <c:pt idx="575">
                  <c:v>244.1</c:v>
                </c:pt>
                <c:pt idx="576">
                  <c:v>243.99999999999997</c:v>
                </c:pt>
                <c:pt idx="577">
                  <c:v>243.89999999999998</c:v>
                </c:pt>
                <c:pt idx="578">
                  <c:v>243.8</c:v>
                </c:pt>
                <c:pt idx="579">
                  <c:v>243.7</c:v>
                </c:pt>
                <c:pt idx="580">
                  <c:v>243.6</c:v>
                </c:pt>
                <c:pt idx="581">
                  <c:v>243.49999999999997</c:v>
                </c:pt>
                <c:pt idx="582">
                  <c:v>243.39999999999998</c:v>
                </c:pt>
                <c:pt idx="583">
                  <c:v>243.3</c:v>
                </c:pt>
                <c:pt idx="584">
                  <c:v>243.2</c:v>
                </c:pt>
                <c:pt idx="585">
                  <c:v>243.1</c:v>
                </c:pt>
                <c:pt idx="586">
                  <c:v>242.99999999999997</c:v>
                </c:pt>
                <c:pt idx="587">
                  <c:v>242.89999999999998</c:v>
                </c:pt>
                <c:pt idx="588">
                  <c:v>242.8</c:v>
                </c:pt>
                <c:pt idx="589">
                  <c:v>242.7</c:v>
                </c:pt>
                <c:pt idx="590">
                  <c:v>242.6</c:v>
                </c:pt>
                <c:pt idx="591">
                  <c:v>242.49999999999997</c:v>
                </c:pt>
                <c:pt idx="592">
                  <c:v>242.39999999999998</c:v>
                </c:pt>
                <c:pt idx="593">
                  <c:v>242.3</c:v>
                </c:pt>
                <c:pt idx="594">
                  <c:v>242.2</c:v>
                </c:pt>
                <c:pt idx="595">
                  <c:v>242.1</c:v>
                </c:pt>
                <c:pt idx="596">
                  <c:v>241.99999999999997</c:v>
                </c:pt>
                <c:pt idx="597">
                  <c:v>241.89999999999998</c:v>
                </c:pt>
                <c:pt idx="598">
                  <c:v>241.8</c:v>
                </c:pt>
                <c:pt idx="599">
                  <c:v>241.7</c:v>
                </c:pt>
                <c:pt idx="600">
                  <c:v>241.6</c:v>
                </c:pt>
                <c:pt idx="601">
                  <c:v>241.49999999999997</c:v>
                </c:pt>
                <c:pt idx="602">
                  <c:v>241.39999999999998</c:v>
                </c:pt>
                <c:pt idx="603">
                  <c:v>241.3</c:v>
                </c:pt>
                <c:pt idx="604">
                  <c:v>241.2</c:v>
                </c:pt>
                <c:pt idx="605">
                  <c:v>241.1</c:v>
                </c:pt>
                <c:pt idx="606">
                  <c:v>240.99999999999997</c:v>
                </c:pt>
                <c:pt idx="607">
                  <c:v>240.89999999999998</c:v>
                </c:pt>
                <c:pt idx="608">
                  <c:v>240.8</c:v>
                </c:pt>
                <c:pt idx="609">
                  <c:v>240.7</c:v>
                </c:pt>
                <c:pt idx="610">
                  <c:v>240.6</c:v>
                </c:pt>
                <c:pt idx="611">
                  <c:v>240.49999999999997</c:v>
                </c:pt>
                <c:pt idx="612">
                  <c:v>240.39999999999998</c:v>
                </c:pt>
                <c:pt idx="613">
                  <c:v>240.3</c:v>
                </c:pt>
                <c:pt idx="614">
                  <c:v>240.2</c:v>
                </c:pt>
                <c:pt idx="615">
                  <c:v>240.1</c:v>
                </c:pt>
                <c:pt idx="616">
                  <c:v>239.99999999999997</c:v>
                </c:pt>
                <c:pt idx="617">
                  <c:v>239.89999999999998</c:v>
                </c:pt>
                <c:pt idx="618">
                  <c:v>239.79999999999998</c:v>
                </c:pt>
                <c:pt idx="619">
                  <c:v>239.7</c:v>
                </c:pt>
                <c:pt idx="620">
                  <c:v>239.6</c:v>
                </c:pt>
                <c:pt idx="621">
                  <c:v>239.5</c:v>
                </c:pt>
                <c:pt idx="622">
                  <c:v>239.39999999999998</c:v>
                </c:pt>
                <c:pt idx="623">
                  <c:v>239.29999999999998</c:v>
                </c:pt>
                <c:pt idx="624">
                  <c:v>239.2</c:v>
                </c:pt>
                <c:pt idx="625">
                  <c:v>239.1</c:v>
                </c:pt>
                <c:pt idx="626">
                  <c:v>239</c:v>
                </c:pt>
                <c:pt idx="627">
                  <c:v>238.89999999999998</c:v>
                </c:pt>
                <c:pt idx="628">
                  <c:v>238.79999999999998</c:v>
                </c:pt>
                <c:pt idx="629">
                  <c:v>238.7</c:v>
                </c:pt>
                <c:pt idx="630">
                  <c:v>238.6</c:v>
                </c:pt>
                <c:pt idx="631">
                  <c:v>238.5</c:v>
                </c:pt>
                <c:pt idx="632">
                  <c:v>238.39999999999998</c:v>
                </c:pt>
                <c:pt idx="633">
                  <c:v>238.29999999999998</c:v>
                </c:pt>
                <c:pt idx="634">
                  <c:v>238.2</c:v>
                </c:pt>
                <c:pt idx="635">
                  <c:v>238.1</c:v>
                </c:pt>
                <c:pt idx="636">
                  <c:v>238</c:v>
                </c:pt>
                <c:pt idx="637">
                  <c:v>237.89999999999998</c:v>
                </c:pt>
                <c:pt idx="638">
                  <c:v>237.79999999999998</c:v>
                </c:pt>
                <c:pt idx="639">
                  <c:v>237.7</c:v>
                </c:pt>
                <c:pt idx="640">
                  <c:v>237.6</c:v>
                </c:pt>
                <c:pt idx="641">
                  <c:v>237.5</c:v>
                </c:pt>
                <c:pt idx="642">
                  <c:v>237.39999999999998</c:v>
                </c:pt>
                <c:pt idx="643">
                  <c:v>237.29999999999998</c:v>
                </c:pt>
                <c:pt idx="644">
                  <c:v>237.2</c:v>
                </c:pt>
                <c:pt idx="645">
                  <c:v>237.1</c:v>
                </c:pt>
                <c:pt idx="646">
                  <c:v>237</c:v>
                </c:pt>
                <c:pt idx="647">
                  <c:v>236.89999999999998</c:v>
                </c:pt>
                <c:pt idx="648">
                  <c:v>236.79999999999998</c:v>
                </c:pt>
                <c:pt idx="649">
                  <c:v>236.7</c:v>
                </c:pt>
                <c:pt idx="650">
                  <c:v>236.6</c:v>
                </c:pt>
                <c:pt idx="651">
                  <c:v>236.5</c:v>
                </c:pt>
                <c:pt idx="652">
                  <c:v>236.39999999999998</c:v>
                </c:pt>
                <c:pt idx="653">
                  <c:v>236.29999999999998</c:v>
                </c:pt>
                <c:pt idx="654">
                  <c:v>236.2</c:v>
                </c:pt>
                <c:pt idx="655">
                  <c:v>236.1</c:v>
                </c:pt>
                <c:pt idx="656">
                  <c:v>236</c:v>
                </c:pt>
                <c:pt idx="657">
                  <c:v>235.89999999999998</c:v>
                </c:pt>
                <c:pt idx="658">
                  <c:v>235.79999999999998</c:v>
                </c:pt>
                <c:pt idx="659">
                  <c:v>235.7</c:v>
                </c:pt>
                <c:pt idx="660">
                  <c:v>235.6</c:v>
                </c:pt>
                <c:pt idx="661">
                  <c:v>235.5</c:v>
                </c:pt>
                <c:pt idx="662">
                  <c:v>235.39999999999998</c:v>
                </c:pt>
                <c:pt idx="663">
                  <c:v>235.29999999999998</c:v>
                </c:pt>
                <c:pt idx="664">
                  <c:v>235.2</c:v>
                </c:pt>
                <c:pt idx="665">
                  <c:v>235.1</c:v>
                </c:pt>
                <c:pt idx="666">
                  <c:v>235</c:v>
                </c:pt>
                <c:pt idx="667">
                  <c:v>234.89999999999998</c:v>
                </c:pt>
                <c:pt idx="668">
                  <c:v>234.79999999999998</c:v>
                </c:pt>
                <c:pt idx="669">
                  <c:v>234.7</c:v>
                </c:pt>
                <c:pt idx="670">
                  <c:v>234.6</c:v>
                </c:pt>
                <c:pt idx="671">
                  <c:v>234.5</c:v>
                </c:pt>
                <c:pt idx="672">
                  <c:v>234.39999999999998</c:v>
                </c:pt>
                <c:pt idx="673">
                  <c:v>234.29999999999998</c:v>
                </c:pt>
                <c:pt idx="674">
                  <c:v>234.2</c:v>
                </c:pt>
                <c:pt idx="675">
                  <c:v>234.1</c:v>
                </c:pt>
                <c:pt idx="676">
                  <c:v>234</c:v>
                </c:pt>
                <c:pt idx="677">
                  <c:v>233.89999999999998</c:v>
                </c:pt>
                <c:pt idx="678">
                  <c:v>233.79999999999998</c:v>
                </c:pt>
                <c:pt idx="679">
                  <c:v>233.7</c:v>
                </c:pt>
                <c:pt idx="680">
                  <c:v>233.6</c:v>
                </c:pt>
                <c:pt idx="681">
                  <c:v>233.5</c:v>
                </c:pt>
                <c:pt idx="682">
                  <c:v>233.39999999999998</c:v>
                </c:pt>
                <c:pt idx="683">
                  <c:v>233.29999999999998</c:v>
                </c:pt>
                <c:pt idx="684">
                  <c:v>233.2</c:v>
                </c:pt>
                <c:pt idx="685">
                  <c:v>233.1</c:v>
                </c:pt>
                <c:pt idx="686">
                  <c:v>233</c:v>
                </c:pt>
                <c:pt idx="687">
                  <c:v>232.89999999999998</c:v>
                </c:pt>
                <c:pt idx="688">
                  <c:v>232.79999999999998</c:v>
                </c:pt>
                <c:pt idx="689">
                  <c:v>232.7</c:v>
                </c:pt>
                <c:pt idx="690">
                  <c:v>232.6</c:v>
                </c:pt>
                <c:pt idx="691">
                  <c:v>232.5</c:v>
                </c:pt>
                <c:pt idx="692">
                  <c:v>232.39999999999998</c:v>
                </c:pt>
                <c:pt idx="693">
                  <c:v>232.29999999999998</c:v>
                </c:pt>
                <c:pt idx="694">
                  <c:v>232.2</c:v>
                </c:pt>
                <c:pt idx="695">
                  <c:v>232.1</c:v>
                </c:pt>
                <c:pt idx="696">
                  <c:v>232</c:v>
                </c:pt>
                <c:pt idx="697">
                  <c:v>231.89999999999998</c:v>
                </c:pt>
                <c:pt idx="698">
                  <c:v>231.79999999999998</c:v>
                </c:pt>
                <c:pt idx="699">
                  <c:v>231.7</c:v>
                </c:pt>
                <c:pt idx="700">
                  <c:v>231.6</c:v>
                </c:pt>
                <c:pt idx="701">
                  <c:v>231.5</c:v>
                </c:pt>
                <c:pt idx="702">
                  <c:v>231.39999999999998</c:v>
                </c:pt>
                <c:pt idx="703">
                  <c:v>231.29999999999998</c:v>
                </c:pt>
                <c:pt idx="704">
                  <c:v>231.2</c:v>
                </c:pt>
                <c:pt idx="705">
                  <c:v>231.1</c:v>
                </c:pt>
                <c:pt idx="706">
                  <c:v>231</c:v>
                </c:pt>
                <c:pt idx="707">
                  <c:v>230.89999999999998</c:v>
                </c:pt>
                <c:pt idx="708">
                  <c:v>230.79999999999998</c:v>
                </c:pt>
                <c:pt idx="709">
                  <c:v>230.7</c:v>
                </c:pt>
                <c:pt idx="710">
                  <c:v>230.6</c:v>
                </c:pt>
                <c:pt idx="711">
                  <c:v>230.5</c:v>
                </c:pt>
                <c:pt idx="712">
                  <c:v>230.39999999999998</c:v>
                </c:pt>
                <c:pt idx="713">
                  <c:v>230.29999999999998</c:v>
                </c:pt>
                <c:pt idx="714">
                  <c:v>230.2</c:v>
                </c:pt>
                <c:pt idx="715">
                  <c:v>230.1</c:v>
                </c:pt>
                <c:pt idx="716">
                  <c:v>230</c:v>
                </c:pt>
                <c:pt idx="717">
                  <c:v>229.89999999999998</c:v>
                </c:pt>
                <c:pt idx="718">
                  <c:v>229.79999999999998</c:v>
                </c:pt>
                <c:pt idx="719">
                  <c:v>229.7</c:v>
                </c:pt>
                <c:pt idx="720">
                  <c:v>229.6</c:v>
                </c:pt>
                <c:pt idx="721">
                  <c:v>229.5</c:v>
                </c:pt>
                <c:pt idx="722">
                  <c:v>229.39999999999998</c:v>
                </c:pt>
                <c:pt idx="723">
                  <c:v>229.29999999999998</c:v>
                </c:pt>
                <c:pt idx="724">
                  <c:v>229.2</c:v>
                </c:pt>
                <c:pt idx="725">
                  <c:v>229.1</c:v>
                </c:pt>
                <c:pt idx="726">
                  <c:v>229</c:v>
                </c:pt>
                <c:pt idx="727">
                  <c:v>228.89999999999998</c:v>
                </c:pt>
                <c:pt idx="728">
                  <c:v>228.79999999999998</c:v>
                </c:pt>
                <c:pt idx="729">
                  <c:v>228.7</c:v>
                </c:pt>
                <c:pt idx="730">
                  <c:v>228.6</c:v>
                </c:pt>
                <c:pt idx="731">
                  <c:v>228.5</c:v>
                </c:pt>
                <c:pt idx="732">
                  <c:v>228.39999999999998</c:v>
                </c:pt>
                <c:pt idx="733">
                  <c:v>228.29999999999998</c:v>
                </c:pt>
                <c:pt idx="734">
                  <c:v>228.2</c:v>
                </c:pt>
                <c:pt idx="735">
                  <c:v>228.1</c:v>
                </c:pt>
                <c:pt idx="736">
                  <c:v>228</c:v>
                </c:pt>
                <c:pt idx="737">
                  <c:v>227.89999999999998</c:v>
                </c:pt>
                <c:pt idx="738">
                  <c:v>227.79999999999998</c:v>
                </c:pt>
                <c:pt idx="739">
                  <c:v>227.7</c:v>
                </c:pt>
                <c:pt idx="740">
                  <c:v>227.6</c:v>
                </c:pt>
                <c:pt idx="741">
                  <c:v>227.5</c:v>
                </c:pt>
                <c:pt idx="742">
                  <c:v>227.39999999999998</c:v>
                </c:pt>
                <c:pt idx="743">
                  <c:v>227.29999999999998</c:v>
                </c:pt>
                <c:pt idx="744">
                  <c:v>227.2</c:v>
                </c:pt>
                <c:pt idx="745">
                  <c:v>227.09999999999997</c:v>
                </c:pt>
                <c:pt idx="746">
                  <c:v>227</c:v>
                </c:pt>
                <c:pt idx="747">
                  <c:v>226.9</c:v>
                </c:pt>
                <c:pt idx="748">
                  <c:v>226.79999999999998</c:v>
                </c:pt>
                <c:pt idx="749">
                  <c:v>226.7</c:v>
                </c:pt>
                <c:pt idx="750">
                  <c:v>226.59999999999997</c:v>
                </c:pt>
                <c:pt idx="751">
                  <c:v>226.5</c:v>
                </c:pt>
                <c:pt idx="752">
                  <c:v>226.4</c:v>
                </c:pt>
                <c:pt idx="753">
                  <c:v>226.29999999999998</c:v>
                </c:pt>
                <c:pt idx="754">
                  <c:v>226.2</c:v>
                </c:pt>
                <c:pt idx="755">
                  <c:v>226.09999999999997</c:v>
                </c:pt>
                <c:pt idx="756">
                  <c:v>226</c:v>
                </c:pt>
                <c:pt idx="757">
                  <c:v>225.9</c:v>
                </c:pt>
                <c:pt idx="758">
                  <c:v>225.79999999999998</c:v>
                </c:pt>
                <c:pt idx="759">
                  <c:v>225.7</c:v>
                </c:pt>
                <c:pt idx="760">
                  <c:v>225.59999999999997</c:v>
                </c:pt>
                <c:pt idx="761">
                  <c:v>225.5</c:v>
                </c:pt>
                <c:pt idx="762">
                  <c:v>225.4</c:v>
                </c:pt>
                <c:pt idx="763">
                  <c:v>225.29999999999998</c:v>
                </c:pt>
                <c:pt idx="764">
                  <c:v>225.2</c:v>
                </c:pt>
                <c:pt idx="765">
                  <c:v>225.09999999999997</c:v>
                </c:pt>
                <c:pt idx="766">
                  <c:v>225</c:v>
                </c:pt>
                <c:pt idx="767">
                  <c:v>224.9</c:v>
                </c:pt>
                <c:pt idx="768">
                  <c:v>224.79999999999998</c:v>
                </c:pt>
                <c:pt idx="769">
                  <c:v>224.7</c:v>
                </c:pt>
                <c:pt idx="770">
                  <c:v>224.59999999999997</c:v>
                </c:pt>
                <c:pt idx="771">
                  <c:v>224.5</c:v>
                </c:pt>
                <c:pt idx="772">
                  <c:v>224.4</c:v>
                </c:pt>
                <c:pt idx="773">
                  <c:v>224.29999999999998</c:v>
                </c:pt>
                <c:pt idx="774">
                  <c:v>224.2</c:v>
                </c:pt>
                <c:pt idx="775">
                  <c:v>224.09999999999997</c:v>
                </c:pt>
                <c:pt idx="776">
                  <c:v>224</c:v>
                </c:pt>
                <c:pt idx="777">
                  <c:v>223.9</c:v>
                </c:pt>
                <c:pt idx="778">
                  <c:v>223.79999999999998</c:v>
                </c:pt>
                <c:pt idx="779">
                  <c:v>223.7</c:v>
                </c:pt>
                <c:pt idx="780">
                  <c:v>223.59999999999997</c:v>
                </c:pt>
                <c:pt idx="781">
                  <c:v>223.5</c:v>
                </c:pt>
                <c:pt idx="782">
                  <c:v>223.4</c:v>
                </c:pt>
                <c:pt idx="783">
                  <c:v>223.29999999999998</c:v>
                </c:pt>
                <c:pt idx="784">
                  <c:v>223.2</c:v>
                </c:pt>
                <c:pt idx="785">
                  <c:v>223.09999999999997</c:v>
                </c:pt>
                <c:pt idx="786">
                  <c:v>223</c:v>
                </c:pt>
                <c:pt idx="787">
                  <c:v>222.9</c:v>
                </c:pt>
                <c:pt idx="788">
                  <c:v>222.79999999999998</c:v>
                </c:pt>
                <c:pt idx="789">
                  <c:v>222.7</c:v>
                </c:pt>
                <c:pt idx="790">
                  <c:v>222.59999999999997</c:v>
                </c:pt>
                <c:pt idx="791">
                  <c:v>222.5</c:v>
                </c:pt>
                <c:pt idx="792">
                  <c:v>222.4</c:v>
                </c:pt>
                <c:pt idx="793">
                  <c:v>222.29999999999998</c:v>
                </c:pt>
                <c:pt idx="794">
                  <c:v>222.2</c:v>
                </c:pt>
                <c:pt idx="795">
                  <c:v>222.09999999999997</c:v>
                </c:pt>
                <c:pt idx="796">
                  <c:v>222</c:v>
                </c:pt>
                <c:pt idx="797">
                  <c:v>221.9</c:v>
                </c:pt>
                <c:pt idx="798">
                  <c:v>221.79999999999998</c:v>
                </c:pt>
                <c:pt idx="799">
                  <c:v>221.7</c:v>
                </c:pt>
                <c:pt idx="800">
                  <c:v>221.59999999999997</c:v>
                </c:pt>
                <c:pt idx="801">
                  <c:v>221.5</c:v>
                </c:pt>
                <c:pt idx="802">
                  <c:v>221.4</c:v>
                </c:pt>
                <c:pt idx="803">
                  <c:v>221.29999999999998</c:v>
                </c:pt>
                <c:pt idx="804">
                  <c:v>221.2</c:v>
                </c:pt>
                <c:pt idx="805">
                  <c:v>221.09999999999997</c:v>
                </c:pt>
                <c:pt idx="806">
                  <c:v>221</c:v>
                </c:pt>
                <c:pt idx="807">
                  <c:v>220.9</c:v>
                </c:pt>
                <c:pt idx="808">
                  <c:v>220.79999999999998</c:v>
                </c:pt>
                <c:pt idx="809">
                  <c:v>220.7</c:v>
                </c:pt>
                <c:pt idx="810">
                  <c:v>220.6</c:v>
                </c:pt>
                <c:pt idx="811">
                  <c:v>220.49999999999997</c:v>
                </c:pt>
                <c:pt idx="812">
                  <c:v>220.4</c:v>
                </c:pt>
                <c:pt idx="813">
                  <c:v>220.29999999999998</c:v>
                </c:pt>
                <c:pt idx="814">
                  <c:v>220.2</c:v>
                </c:pt>
                <c:pt idx="815">
                  <c:v>220.1</c:v>
                </c:pt>
                <c:pt idx="816">
                  <c:v>219.99999999999997</c:v>
                </c:pt>
                <c:pt idx="817">
                  <c:v>219.9</c:v>
                </c:pt>
                <c:pt idx="818">
                  <c:v>219.79999999999998</c:v>
                </c:pt>
                <c:pt idx="819">
                  <c:v>219.7</c:v>
                </c:pt>
                <c:pt idx="820">
                  <c:v>219.6</c:v>
                </c:pt>
                <c:pt idx="821">
                  <c:v>219.49999999999997</c:v>
                </c:pt>
                <c:pt idx="822">
                  <c:v>219.4</c:v>
                </c:pt>
                <c:pt idx="823">
                  <c:v>219.29999999999998</c:v>
                </c:pt>
                <c:pt idx="824">
                  <c:v>219.2</c:v>
                </c:pt>
                <c:pt idx="825">
                  <c:v>219.1</c:v>
                </c:pt>
                <c:pt idx="826">
                  <c:v>218.99999999999997</c:v>
                </c:pt>
                <c:pt idx="827">
                  <c:v>218.9</c:v>
                </c:pt>
                <c:pt idx="828">
                  <c:v>218.79999999999998</c:v>
                </c:pt>
                <c:pt idx="829">
                  <c:v>218.7</c:v>
                </c:pt>
                <c:pt idx="830">
                  <c:v>218.6</c:v>
                </c:pt>
                <c:pt idx="831">
                  <c:v>218.49999999999997</c:v>
                </c:pt>
                <c:pt idx="832">
                  <c:v>218.4</c:v>
                </c:pt>
                <c:pt idx="833">
                  <c:v>218.29999999999998</c:v>
                </c:pt>
                <c:pt idx="834">
                  <c:v>218.2</c:v>
                </c:pt>
                <c:pt idx="835">
                  <c:v>218.1</c:v>
                </c:pt>
                <c:pt idx="836">
                  <c:v>217.99999999999997</c:v>
                </c:pt>
                <c:pt idx="837">
                  <c:v>217.9</c:v>
                </c:pt>
                <c:pt idx="838">
                  <c:v>217.79999999999998</c:v>
                </c:pt>
                <c:pt idx="839">
                  <c:v>217.7</c:v>
                </c:pt>
                <c:pt idx="840">
                  <c:v>217.6</c:v>
                </c:pt>
                <c:pt idx="841">
                  <c:v>217.49999999999997</c:v>
                </c:pt>
                <c:pt idx="842">
                  <c:v>217.4</c:v>
                </c:pt>
                <c:pt idx="843">
                  <c:v>217.29999999999998</c:v>
                </c:pt>
                <c:pt idx="844">
                  <c:v>217.2</c:v>
                </c:pt>
                <c:pt idx="845">
                  <c:v>217.1</c:v>
                </c:pt>
                <c:pt idx="846">
                  <c:v>216.99999999999997</c:v>
                </c:pt>
                <c:pt idx="847">
                  <c:v>216.9</c:v>
                </c:pt>
                <c:pt idx="848">
                  <c:v>216.79999999999998</c:v>
                </c:pt>
                <c:pt idx="849">
                  <c:v>216.7</c:v>
                </c:pt>
                <c:pt idx="850">
                  <c:v>216.6</c:v>
                </c:pt>
                <c:pt idx="851">
                  <c:v>216.49999999999997</c:v>
                </c:pt>
                <c:pt idx="852">
                  <c:v>216.4</c:v>
                </c:pt>
                <c:pt idx="853">
                  <c:v>216.29999999999998</c:v>
                </c:pt>
                <c:pt idx="854">
                  <c:v>216.2</c:v>
                </c:pt>
                <c:pt idx="855">
                  <c:v>216.1</c:v>
                </c:pt>
                <c:pt idx="856">
                  <c:v>215.99999999999997</c:v>
                </c:pt>
                <c:pt idx="857">
                  <c:v>215.9</c:v>
                </c:pt>
                <c:pt idx="858">
                  <c:v>215.79999999999998</c:v>
                </c:pt>
                <c:pt idx="859">
                  <c:v>215.7</c:v>
                </c:pt>
                <c:pt idx="860">
                  <c:v>215.6</c:v>
                </c:pt>
                <c:pt idx="861">
                  <c:v>215.49999999999997</c:v>
                </c:pt>
                <c:pt idx="862">
                  <c:v>215.4</c:v>
                </c:pt>
                <c:pt idx="863">
                  <c:v>215.29999999999998</c:v>
                </c:pt>
                <c:pt idx="864">
                  <c:v>215.2</c:v>
                </c:pt>
                <c:pt idx="865">
                  <c:v>215.1</c:v>
                </c:pt>
                <c:pt idx="866">
                  <c:v>214.99999999999997</c:v>
                </c:pt>
                <c:pt idx="867">
                  <c:v>214.89999999999998</c:v>
                </c:pt>
                <c:pt idx="868">
                  <c:v>214.8</c:v>
                </c:pt>
                <c:pt idx="869">
                  <c:v>214.7</c:v>
                </c:pt>
                <c:pt idx="870">
                  <c:v>214.6</c:v>
                </c:pt>
                <c:pt idx="871">
                  <c:v>214.49999999999997</c:v>
                </c:pt>
                <c:pt idx="872">
                  <c:v>214.39999999999998</c:v>
                </c:pt>
                <c:pt idx="873">
                  <c:v>214.3</c:v>
                </c:pt>
                <c:pt idx="874">
                  <c:v>214.2</c:v>
                </c:pt>
                <c:pt idx="875">
                  <c:v>214.1</c:v>
                </c:pt>
                <c:pt idx="876">
                  <c:v>213.99999999999997</c:v>
                </c:pt>
                <c:pt idx="877">
                  <c:v>213.89999999999998</c:v>
                </c:pt>
                <c:pt idx="878">
                  <c:v>213.8</c:v>
                </c:pt>
                <c:pt idx="879">
                  <c:v>213.7</c:v>
                </c:pt>
                <c:pt idx="880">
                  <c:v>213.6</c:v>
                </c:pt>
                <c:pt idx="881">
                  <c:v>213.49999999999997</c:v>
                </c:pt>
                <c:pt idx="882">
                  <c:v>213.39999999999998</c:v>
                </c:pt>
                <c:pt idx="883">
                  <c:v>213.3</c:v>
                </c:pt>
                <c:pt idx="884">
                  <c:v>213.2</c:v>
                </c:pt>
                <c:pt idx="885">
                  <c:v>213.1</c:v>
                </c:pt>
                <c:pt idx="886">
                  <c:v>212.99999999999997</c:v>
                </c:pt>
                <c:pt idx="887">
                  <c:v>212.89999999999998</c:v>
                </c:pt>
                <c:pt idx="888">
                  <c:v>212.8</c:v>
                </c:pt>
                <c:pt idx="889">
                  <c:v>212.7</c:v>
                </c:pt>
                <c:pt idx="890">
                  <c:v>212.6</c:v>
                </c:pt>
                <c:pt idx="891">
                  <c:v>212.49999999999997</c:v>
                </c:pt>
                <c:pt idx="892">
                  <c:v>212.39999999999998</c:v>
                </c:pt>
                <c:pt idx="893">
                  <c:v>212.3</c:v>
                </c:pt>
                <c:pt idx="894">
                  <c:v>212.2</c:v>
                </c:pt>
                <c:pt idx="895">
                  <c:v>212.1</c:v>
                </c:pt>
                <c:pt idx="896">
                  <c:v>211.99999999999997</c:v>
                </c:pt>
                <c:pt idx="897">
                  <c:v>211.89999999999998</c:v>
                </c:pt>
                <c:pt idx="898">
                  <c:v>211.8</c:v>
                </c:pt>
                <c:pt idx="899">
                  <c:v>211.7</c:v>
                </c:pt>
                <c:pt idx="900">
                  <c:v>211.6</c:v>
                </c:pt>
                <c:pt idx="901">
                  <c:v>211.49999999999997</c:v>
                </c:pt>
                <c:pt idx="902">
                  <c:v>211.39999999999998</c:v>
                </c:pt>
                <c:pt idx="903">
                  <c:v>211.3</c:v>
                </c:pt>
                <c:pt idx="904">
                  <c:v>211.2</c:v>
                </c:pt>
                <c:pt idx="905">
                  <c:v>211.1</c:v>
                </c:pt>
                <c:pt idx="906">
                  <c:v>210.99999999999997</c:v>
                </c:pt>
                <c:pt idx="907">
                  <c:v>210.89999999999998</c:v>
                </c:pt>
                <c:pt idx="908">
                  <c:v>210.8</c:v>
                </c:pt>
                <c:pt idx="909">
                  <c:v>210.7</c:v>
                </c:pt>
                <c:pt idx="910">
                  <c:v>210.6</c:v>
                </c:pt>
                <c:pt idx="911">
                  <c:v>210.49999999999997</c:v>
                </c:pt>
                <c:pt idx="912">
                  <c:v>210.39999999999998</c:v>
                </c:pt>
                <c:pt idx="913">
                  <c:v>210.3</c:v>
                </c:pt>
                <c:pt idx="914">
                  <c:v>210.2</c:v>
                </c:pt>
                <c:pt idx="915">
                  <c:v>210.1</c:v>
                </c:pt>
                <c:pt idx="916">
                  <c:v>209.99999999999997</c:v>
                </c:pt>
                <c:pt idx="917">
                  <c:v>209.89999999999998</c:v>
                </c:pt>
                <c:pt idx="918">
                  <c:v>209.8</c:v>
                </c:pt>
                <c:pt idx="919">
                  <c:v>209.7</c:v>
                </c:pt>
                <c:pt idx="920">
                  <c:v>209.6</c:v>
                </c:pt>
                <c:pt idx="921">
                  <c:v>209.49999999999997</c:v>
                </c:pt>
                <c:pt idx="922">
                  <c:v>209.39999999999998</c:v>
                </c:pt>
                <c:pt idx="923">
                  <c:v>209.3</c:v>
                </c:pt>
                <c:pt idx="924">
                  <c:v>209.2</c:v>
                </c:pt>
                <c:pt idx="925">
                  <c:v>209.1</c:v>
                </c:pt>
                <c:pt idx="926">
                  <c:v>208.99999999999997</c:v>
                </c:pt>
                <c:pt idx="927">
                  <c:v>208.89999999999998</c:v>
                </c:pt>
                <c:pt idx="928">
                  <c:v>208.8</c:v>
                </c:pt>
                <c:pt idx="929">
                  <c:v>208.7</c:v>
                </c:pt>
                <c:pt idx="930">
                  <c:v>208.6</c:v>
                </c:pt>
                <c:pt idx="931">
                  <c:v>208.5</c:v>
                </c:pt>
                <c:pt idx="932">
                  <c:v>208.39999999999998</c:v>
                </c:pt>
                <c:pt idx="933">
                  <c:v>208.29999999999998</c:v>
                </c:pt>
                <c:pt idx="934">
                  <c:v>208.2</c:v>
                </c:pt>
                <c:pt idx="935">
                  <c:v>208.1</c:v>
                </c:pt>
                <c:pt idx="936">
                  <c:v>208</c:v>
                </c:pt>
                <c:pt idx="937">
                  <c:v>207.89999999999998</c:v>
                </c:pt>
                <c:pt idx="938">
                  <c:v>207.79999999999998</c:v>
                </c:pt>
                <c:pt idx="939">
                  <c:v>207.7</c:v>
                </c:pt>
                <c:pt idx="940">
                  <c:v>207.6</c:v>
                </c:pt>
                <c:pt idx="941">
                  <c:v>207.5</c:v>
                </c:pt>
                <c:pt idx="942">
                  <c:v>207.39999999999998</c:v>
                </c:pt>
                <c:pt idx="943">
                  <c:v>207.29999999999998</c:v>
                </c:pt>
                <c:pt idx="944">
                  <c:v>207.2</c:v>
                </c:pt>
                <c:pt idx="945">
                  <c:v>207.1</c:v>
                </c:pt>
                <c:pt idx="946">
                  <c:v>207</c:v>
                </c:pt>
                <c:pt idx="947">
                  <c:v>206.89999999999998</c:v>
                </c:pt>
                <c:pt idx="948">
                  <c:v>206.79999999999998</c:v>
                </c:pt>
                <c:pt idx="949">
                  <c:v>206.7</c:v>
                </c:pt>
                <c:pt idx="950">
                  <c:v>206.6</c:v>
                </c:pt>
                <c:pt idx="951">
                  <c:v>206.5</c:v>
                </c:pt>
                <c:pt idx="952">
                  <c:v>206.39999999999998</c:v>
                </c:pt>
                <c:pt idx="953">
                  <c:v>206.29999999999998</c:v>
                </c:pt>
                <c:pt idx="954">
                  <c:v>206.2</c:v>
                </c:pt>
                <c:pt idx="955">
                  <c:v>206.1</c:v>
                </c:pt>
                <c:pt idx="956">
                  <c:v>206</c:v>
                </c:pt>
                <c:pt idx="957">
                  <c:v>205.89999999999998</c:v>
                </c:pt>
                <c:pt idx="958">
                  <c:v>205.79999999999998</c:v>
                </c:pt>
                <c:pt idx="959">
                  <c:v>205.7</c:v>
                </c:pt>
                <c:pt idx="960">
                  <c:v>205.6</c:v>
                </c:pt>
                <c:pt idx="961">
                  <c:v>205.5</c:v>
                </c:pt>
                <c:pt idx="962">
                  <c:v>205.39999999999998</c:v>
                </c:pt>
                <c:pt idx="963">
                  <c:v>205.29999999999998</c:v>
                </c:pt>
                <c:pt idx="964">
                  <c:v>205.2</c:v>
                </c:pt>
                <c:pt idx="965">
                  <c:v>205.1</c:v>
                </c:pt>
                <c:pt idx="966">
                  <c:v>205</c:v>
                </c:pt>
                <c:pt idx="967">
                  <c:v>204.89999999999998</c:v>
                </c:pt>
                <c:pt idx="968">
                  <c:v>204.79999999999998</c:v>
                </c:pt>
                <c:pt idx="969">
                  <c:v>204.7</c:v>
                </c:pt>
                <c:pt idx="970">
                  <c:v>204.6</c:v>
                </c:pt>
                <c:pt idx="971">
                  <c:v>204.5</c:v>
                </c:pt>
                <c:pt idx="972">
                  <c:v>204.39999999999998</c:v>
                </c:pt>
                <c:pt idx="973">
                  <c:v>204.29999999999998</c:v>
                </c:pt>
                <c:pt idx="974">
                  <c:v>204.2</c:v>
                </c:pt>
                <c:pt idx="975">
                  <c:v>204.1</c:v>
                </c:pt>
                <c:pt idx="976">
                  <c:v>204</c:v>
                </c:pt>
                <c:pt idx="977">
                  <c:v>203.89999999999998</c:v>
                </c:pt>
                <c:pt idx="978">
                  <c:v>203.79999999999998</c:v>
                </c:pt>
                <c:pt idx="979">
                  <c:v>203.7</c:v>
                </c:pt>
                <c:pt idx="980">
                  <c:v>203.6</c:v>
                </c:pt>
                <c:pt idx="981">
                  <c:v>203.5</c:v>
                </c:pt>
                <c:pt idx="982">
                  <c:v>203.39999999999998</c:v>
                </c:pt>
                <c:pt idx="983">
                  <c:v>203.29999999999998</c:v>
                </c:pt>
                <c:pt idx="984">
                  <c:v>203.2</c:v>
                </c:pt>
                <c:pt idx="985">
                  <c:v>203.1</c:v>
                </c:pt>
                <c:pt idx="986">
                  <c:v>203</c:v>
                </c:pt>
                <c:pt idx="987">
                  <c:v>202.89999999999998</c:v>
                </c:pt>
                <c:pt idx="988">
                  <c:v>202.79999999999998</c:v>
                </c:pt>
                <c:pt idx="989">
                  <c:v>202.7</c:v>
                </c:pt>
                <c:pt idx="990">
                  <c:v>202.6</c:v>
                </c:pt>
                <c:pt idx="991">
                  <c:v>202.5</c:v>
                </c:pt>
                <c:pt idx="992">
                  <c:v>202.39999999999998</c:v>
                </c:pt>
                <c:pt idx="993">
                  <c:v>202.29999999999998</c:v>
                </c:pt>
                <c:pt idx="994">
                  <c:v>202.2</c:v>
                </c:pt>
                <c:pt idx="995">
                  <c:v>202.1</c:v>
                </c:pt>
                <c:pt idx="996">
                  <c:v>202</c:v>
                </c:pt>
                <c:pt idx="997">
                  <c:v>201.89999999999998</c:v>
                </c:pt>
                <c:pt idx="998">
                  <c:v>201.79999999999998</c:v>
                </c:pt>
                <c:pt idx="999">
                  <c:v>201.7</c:v>
                </c:pt>
                <c:pt idx="1000">
                  <c:v>201.6</c:v>
                </c:pt>
                <c:pt idx="1001">
                  <c:v>201.5</c:v>
                </c:pt>
                <c:pt idx="1002">
                  <c:v>201.39999999999998</c:v>
                </c:pt>
                <c:pt idx="1003">
                  <c:v>201.29999999999998</c:v>
                </c:pt>
                <c:pt idx="1004">
                  <c:v>201.2</c:v>
                </c:pt>
                <c:pt idx="1005">
                  <c:v>201.1</c:v>
                </c:pt>
                <c:pt idx="1006">
                  <c:v>201</c:v>
                </c:pt>
                <c:pt idx="1007">
                  <c:v>200.89999999999998</c:v>
                </c:pt>
                <c:pt idx="1008">
                  <c:v>200.79999999999998</c:v>
                </c:pt>
                <c:pt idx="1009">
                  <c:v>200.7</c:v>
                </c:pt>
                <c:pt idx="1010">
                  <c:v>200.6</c:v>
                </c:pt>
                <c:pt idx="1011">
                  <c:v>200.5</c:v>
                </c:pt>
                <c:pt idx="1012">
                  <c:v>200.39999999999998</c:v>
                </c:pt>
                <c:pt idx="1013">
                  <c:v>200.29999999999998</c:v>
                </c:pt>
                <c:pt idx="1014">
                  <c:v>200.2</c:v>
                </c:pt>
                <c:pt idx="1015">
                  <c:v>200.1</c:v>
                </c:pt>
                <c:pt idx="1016">
                  <c:v>200</c:v>
                </c:pt>
                <c:pt idx="1017">
                  <c:v>199.89999999999998</c:v>
                </c:pt>
                <c:pt idx="1018">
                  <c:v>199.79999999999998</c:v>
                </c:pt>
                <c:pt idx="1019">
                  <c:v>199.7</c:v>
                </c:pt>
                <c:pt idx="1020">
                  <c:v>199.6</c:v>
                </c:pt>
                <c:pt idx="1021">
                  <c:v>199.5</c:v>
                </c:pt>
                <c:pt idx="1022">
                  <c:v>199.39999999999998</c:v>
                </c:pt>
                <c:pt idx="1023">
                  <c:v>199.29999999999998</c:v>
                </c:pt>
                <c:pt idx="1024">
                  <c:v>199.2</c:v>
                </c:pt>
                <c:pt idx="1025">
                  <c:v>199.1</c:v>
                </c:pt>
                <c:pt idx="1026">
                  <c:v>199</c:v>
                </c:pt>
                <c:pt idx="1027">
                  <c:v>198.89999999999998</c:v>
                </c:pt>
                <c:pt idx="1028">
                  <c:v>198.79999999999998</c:v>
                </c:pt>
                <c:pt idx="1029">
                  <c:v>198.7</c:v>
                </c:pt>
                <c:pt idx="1030">
                  <c:v>198.6</c:v>
                </c:pt>
                <c:pt idx="1031">
                  <c:v>198.5</c:v>
                </c:pt>
                <c:pt idx="1032">
                  <c:v>198.39999999999998</c:v>
                </c:pt>
                <c:pt idx="1033">
                  <c:v>198.29999999999998</c:v>
                </c:pt>
                <c:pt idx="1034">
                  <c:v>198.2</c:v>
                </c:pt>
                <c:pt idx="1035">
                  <c:v>198.1</c:v>
                </c:pt>
                <c:pt idx="1036">
                  <c:v>198</c:v>
                </c:pt>
                <c:pt idx="1037">
                  <c:v>197.89999999999998</c:v>
                </c:pt>
                <c:pt idx="1038">
                  <c:v>197.79999999999998</c:v>
                </c:pt>
                <c:pt idx="1039">
                  <c:v>197.7</c:v>
                </c:pt>
                <c:pt idx="1040">
                  <c:v>197.6</c:v>
                </c:pt>
                <c:pt idx="1041">
                  <c:v>197.5</c:v>
                </c:pt>
                <c:pt idx="1042">
                  <c:v>197.39999999999998</c:v>
                </c:pt>
                <c:pt idx="1043">
                  <c:v>197.29999999999998</c:v>
                </c:pt>
                <c:pt idx="1044">
                  <c:v>197.2</c:v>
                </c:pt>
                <c:pt idx="1045">
                  <c:v>197.1</c:v>
                </c:pt>
                <c:pt idx="1046">
                  <c:v>197</c:v>
                </c:pt>
                <c:pt idx="1047">
                  <c:v>196.89999999999998</c:v>
                </c:pt>
                <c:pt idx="1048">
                  <c:v>196.79999999999998</c:v>
                </c:pt>
                <c:pt idx="1049">
                  <c:v>196.7</c:v>
                </c:pt>
                <c:pt idx="1050">
                  <c:v>196.6</c:v>
                </c:pt>
                <c:pt idx="1051">
                  <c:v>196.5</c:v>
                </c:pt>
                <c:pt idx="1052">
                  <c:v>196.39999999999998</c:v>
                </c:pt>
                <c:pt idx="1053">
                  <c:v>196.29999999999998</c:v>
                </c:pt>
                <c:pt idx="1054">
                  <c:v>196.2</c:v>
                </c:pt>
                <c:pt idx="1055">
                  <c:v>196.1</c:v>
                </c:pt>
                <c:pt idx="1056">
                  <c:v>196</c:v>
                </c:pt>
                <c:pt idx="1057">
                  <c:v>195.9</c:v>
                </c:pt>
                <c:pt idx="1058">
                  <c:v>195.79999999999998</c:v>
                </c:pt>
                <c:pt idx="1059">
                  <c:v>195.7</c:v>
                </c:pt>
                <c:pt idx="1060">
                  <c:v>195.59999999999997</c:v>
                </c:pt>
                <c:pt idx="1061">
                  <c:v>195.5</c:v>
                </c:pt>
                <c:pt idx="1062">
                  <c:v>195.4</c:v>
                </c:pt>
                <c:pt idx="1063">
                  <c:v>195.29999999999998</c:v>
                </c:pt>
                <c:pt idx="1064">
                  <c:v>195.2</c:v>
                </c:pt>
                <c:pt idx="1065">
                  <c:v>195.09999999999997</c:v>
                </c:pt>
                <c:pt idx="1066">
                  <c:v>195</c:v>
                </c:pt>
                <c:pt idx="1067">
                  <c:v>194.9</c:v>
                </c:pt>
                <c:pt idx="1068">
                  <c:v>194.79999999999998</c:v>
                </c:pt>
                <c:pt idx="1069">
                  <c:v>194.7</c:v>
                </c:pt>
                <c:pt idx="1070">
                  <c:v>194.59999999999997</c:v>
                </c:pt>
                <c:pt idx="1071">
                  <c:v>194.5</c:v>
                </c:pt>
                <c:pt idx="1072">
                  <c:v>194.4</c:v>
                </c:pt>
                <c:pt idx="1073">
                  <c:v>194.29999999999998</c:v>
                </c:pt>
                <c:pt idx="1074">
                  <c:v>194.2</c:v>
                </c:pt>
                <c:pt idx="1075">
                  <c:v>194.09999999999997</c:v>
                </c:pt>
                <c:pt idx="1076">
                  <c:v>194</c:v>
                </c:pt>
                <c:pt idx="1077">
                  <c:v>193.9</c:v>
                </c:pt>
                <c:pt idx="1078">
                  <c:v>193.79999999999998</c:v>
                </c:pt>
                <c:pt idx="1079">
                  <c:v>193.7</c:v>
                </c:pt>
                <c:pt idx="1080">
                  <c:v>193.59999999999997</c:v>
                </c:pt>
                <c:pt idx="1081">
                  <c:v>193.5</c:v>
                </c:pt>
                <c:pt idx="1082">
                  <c:v>193.4</c:v>
                </c:pt>
                <c:pt idx="1083">
                  <c:v>193.29999999999998</c:v>
                </c:pt>
                <c:pt idx="1084">
                  <c:v>193.2</c:v>
                </c:pt>
                <c:pt idx="1085">
                  <c:v>193.09999999999997</c:v>
                </c:pt>
                <c:pt idx="1086">
                  <c:v>193</c:v>
                </c:pt>
                <c:pt idx="1087">
                  <c:v>192.9</c:v>
                </c:pt>
                <c:pt idx="1088">
                  <c:v>192.79999999999998</c:v>
                </c:pt>
                <c:pt idx="1089">
                  <c:v>192.7</c:v>
                </c:pt>
                <c:pt idx="1090">
                  <c:v>192.59999999999997</c:v>
                </c:pt>
                <c:pt idx="1091">
                  <c:v>192.5</c:v>
                </c:pt>
                <c:pt idx="1092">
                  <c:v>192.4</c:v>
                </c:pt>
                <c:pt idx="1093">
                  <c:v>192.29999999999998</c:v>
                </c:pt>
                <c:pt idx="1094">
                  <c:v>192.2</c:v>
                </c:pt>
                <c:pt idx="1095">
                  <c:v>192.09999999999997</c:v>
                </c:pt>
                <c:pt idx="1096">
                  <c:v>192</c:v>
                </c:pt>
                <c:pt idx="1097">
                  <c:v>191.9</c:v>
                </c:pt>
                <c:pt idx="1098">
                  <c:v>191.79999999999998</c:v>
                </c:pt>
                <c:pt idx="1099">
                  <c:v>191.7</c:v>
                </c:pt>
                <c:pt idx="1100">
                  <c:v>191.59999999999997</c:v>
                </c:pt>
                <c:pt idx="1101">
                  <c:v>191.5</c:v>
                </c:pt>
                <c:pt idx="1102">
                  <c:v>191.4</c:v>
                </c:pt>
                <c:pt idx="1103">
                  <c:v>191.29999999999998</c:v>
                </c:pt>
                <c:pt idx="1104">
                  <c:v>191.2</c:v>
                </c:pt>
                <c:pt idx="1105">
                  <c:v>191.09999999999997</c:v>
                </c:pt>
                <c:pt idx="1106">
                  <c:v>191</c:v>
                </c:pt>
                <c:pt idx="1107">
                  <c:v>190.9</c:v>
                </c:pt>
                <c:pt idx="1108">
                  <c:v>190.79999999999998</c:v>
                </c:pt>
                <c:pt idx="1109">
                  <c:v>190.7</c:v>
                </c:pt>
                <c:pt idx="1110">
                  <c:v>190.59999999999997</c:v>
                </c:pt>
                <c:pt idx="1111">
                  <c:v>190.5</c:v>
                </c:pt>
                <c:pt idx="1112">
                  <c:v>190.4</c:v>
                </c:pt>
                <c:pt idx="1113">
                  <c:v>190.29999999999998</c:v>
                </c:pt>
                <c:pt idx="1114">
                  <c:v>190.2</c:v>
                </c:pt>
                <c:pt idx="1115">
                  <c:v>190.09999999999997</c:v>
                </c:pt>
                <c:pt idx="1116">
                  <c:v>190</c:v>
                </c:pt>
                <c:pt idx="1117">
                  <c:v>189.9</c:v>
                </c:pt>
                <c:pt idx="1118">
                  <c:v>189.79999999999998</c:v>
                </c:pt>
                <c:pt idx="1119">
                  <c:v>189.7</c:v>
                </c:pt>
                <c:pt idx="1120">
                  <c:v>189.6</c:v>
                </c:pt>
                <c:pt idx="1121">
                  <c:v>189.49999999999997</c:v>
                </c:pt>
                <c:pt idx="1122">
                  <c:v>189.4</c:v>
                </c:pt>
                <c:pt idx="1123">
                  <c:v>189.29999999999998</c:v>
                </c:pt>
                <c:pt idx="1124">
                  <c:v>189.2</c:v>
                </c:pt>
                <c:pt idx="1125">
                  <c:v>189.1</c:v>
                </c:pt>
                <c:pt idx="1126">
                  <c:v>188.99999999999997</c:v>
                </c:pt>
                <c:pt idx="1127">
                  <c:v>188.9</c:v>
                </c:pt>
                <c:pt idx="1128">
                  <c:v>188.79999999999998</c:v>
                </c:pt>
                <c:pt idx="1129">
                  <c:v>188.7</c:v>
                </c:pt>
                <c:pt idx="1130">
                  <c:v>188.6</c:v>
                </c:pt>
                <c:pt idx="1131">
                  <c:v>188.49999999999997</c:v>
                </c:pt>
                <c:pt idx="1132">
                  <c:v>188.4</c:v>
                </c:pt>
                <c:pt idx="1133">
                  <c:v>188.29999999999998</c:v>
                </c:pt>
                <c:pt idx="1134">
                  <c:v>188.2</c:v>
                </c:pt>
                <c:pt idx="1135">
                  <c:v>188.1</c:v>
                </c:pt>
                <c:pt idx="1136">
                  <c:v>187.99999999999997</c:v>
                </c:pt>
                <c:pt idx="1137">
                  <c:v>187.9</c:v>
                </c:pt>
                <c:pt idx="1138">
                  <c:v>187.79999999999998</c:v>
                </c:pt>
                <c:pt idx="1139">
                  <c:v>187.7</c:v>
                </c:pt>
                <c:pt idx="1140">
                  <c:v>187.6</c:v>
                </c:pt>
                <c:pt idx="1141">
                  <c:v>187.49999999999997</c:v>
                </c:pt>
                <c:pt idx="1142">
                  <c:v>187.4</c:v>
                </c:pt>
                <c:pt idx="1143">
                  <c:v>187.29999999999998</c:v>
                </c:pt>
                <c:pt idx="1144">
                  <c:v>187.2</c:v>
                </c:pt>
                <c:pt idx="1145">
                  <c:v>187.1</c:v>
                </c:pt>
                <c:pt idx="1146">
                  <c:v>186.99999999999997</c:v>
                </c:pt>
                <c:pt idx="1147">
                  <c:v>186.9</c:v>
                </c:pt>
                <c:pt idx="1148">
                  <c:v>186.79999999999998</c:v>
                </c:pt>
                <c:pt idx="1149">
                  <c:v>186.7</c:v>
                </c:pt>
                <c:pt idx="1150">
                  <c:v>186.6</c:v>
                </c:pt>
                <c:pt idx="1151">
                  <c:v>186.49999999999997</c:v>
                </c:pt>
                <c:pt idx="1152">
                  <c:v>186.4</c:v>
                </c:pt>
                <c:pt idx="1153">
                  <c:v>186.29999999999998</c:v>
                </c:pt>
                <c:pt idx="1154">
                  <c:v>186.2</c:v>
                </c:pt>
                <c:pt idx="1155">
                  <c:v>186.1</c:v>
                </c:pt>
                <c:pt idx="1156">
                  <c:v>185.99999999999997</c:v>
                </c:pt>
                <c:pt idx="1157">
                  <c:v>185.9</c:v>
                </c:pt>
                <c:pt idx="1158">
                  <c:v>185.79999999999998</c:v>
                </c:pt>
                <c:pt idx="1159">
                  <c:v>185.7</c:v>
                </c:pt>
                <c:pt idx="1160">
                  <c:v>185.6</c:v>
                </c:pt>
                <c:pt idx="1161">
                  <c:v>185.49999999999997</c:v>
                </c:pt>
                <c:pt idx="1162">
                  <c:v>185.4</c:v>
                </c:pt>
                <c:pt idx="1163">
                  <c:v>185.29999999999998</c:v>
                </c:pt>
                <c:pt idx="1164">
                  <c:v>185.2</c:v>
                </c:pt>
                <c:pt idx="1165">
                  <c:v>185.1</c:v>
                </c:pt>
                <c:pt idx="1166">
                  <c:v>184.99999999999997</c:v>
                </c:pt>
                <c:pt idx="1167">
                  <c:v>184.9</c:v>
                </c:pt>
                <c:pt idx="1168">
                  <c:v>184.79999999999998</c:v>
                </c:pt>
                <c:pt idx="1169">
                  <c:v>184.7</c:v>
                </c:pt>
                <c:pt idx="1170">
                  <c:v>184.6</c:v>
                </c:pt>
                <c:pt idx="1171">
                  <c:v>184.49999999999997</c:v>
                </c:pt>
                <c:pt idx="1172">
                  <c:v>184.4</c:v>
                </c:pt>
                <c:pt idx="1173">
                  <c:v>184.29999999999998</c:v>
                </c:pt>
                <c:pt idx="1174">
                  <c:v>184.2</c:v>
                </c:pt>
                <c:pt idx="1175">
                  <c:v>184.1</c:v>
                </c:pt>
                <c:pt idx="1176">
                  <c:v>183.99999999999997</c:v>
                </c:pt>
                <c:pt idx="1177">
                  <c:v>183.9</c:v>
                </c:pt>
                <c:pt idx="1178">
                  <c:v>183.79999999999998</c:v>
                </c:pt>
                <c:pt idx="1179">
                  <c:v>183.7</c:v>
                </c:pt>
                <c:pt idx="1180">
                  <c:v>183.6</c:v>
                </c:pt>
                <c:pt idx="1181">
                  <c:v>183.49999999999997</c:v>
                </c:pt>
                <c:pt idx="1182">
                  <c:v>183.39999999999998</c:v>
                </c:pt>
                <c:pt idx="1183">
                  <c:v>183.3</c:v>
                </c:pt>
                <c:pt idx="1184">
                  <c:v>183.2</c:v>
                </c:pt>
                <c:pt idx="1185">
                  <c:v>183.1</c:v>
                </c:pt>
                <c:pt idx="1186">
                  <c:v>182.99999999999997</c:v>
                </c:pt>
                <c:pt idx="1187">
                  <c:v>182.89999999999998</c:v>
                </c:pt>
                <c:pt idx="1188">
                  <c:v>182.8</c:v>
                </c:pt>
                <c:pt idx="1189">
                  <c:v>182.7</c:v>
                </c:pt>
                <c:pt idx="1190">
                  <c:v>182.6</c:v>
                </c:pt>
                <c:pt idx="1191">
                  <c:v>182.49999999999997</c:v>
                </c:pt>
                <c:pt idx="1192">
                  <c:v>182.39999999999998</c:v>
                </c:pt>
                <c:pt idx="1193">
                  <c:v>182.3</c:v>
                </c:pt>
                <c:pt idx="1194">
                  <c:v>182.2</c:v>
                </c:pt>
                <c:pt idx="1195">
                  <c:v>182.1</c:v>
                </c:pt>
                <c:pt idx="1196">
                  <c:v>181.99999999999997</c:v>
                </c:pt>
                <c:pt idx="1197">
                  <c:v>181.89999999999998</c:v>
                </c:pt>
                <c:pt idx="1198">
                  <c:v>181.8</c:v>
                </c:pt>
                <c:pt idx="1199">
                  <c:v>181.7</c:v>
                </c:pt>
                <c:pt idx="1200">
                  <c:v>181.6</c:v>
                </c:pt>
                <c:pt idx="1201">
                  <c:v>181.49999999999997</c:v>
                </c:pt>
                <c:pt idx="1202">
                  <c:v>181.39999999999998</c:v>
                </c:pt>
                <c:pt idx="1203">
                  <c:v>181.3</c:v>
                </c:pt>
                <c:pt idx="1204">
                  <c:v>181.2</c:v>
                </c:pt>
                <c:pt idx="1205">
                  <c:v>181.1</c:v>
                </c:pt>
                <c:pt idx="1206">
                  <c:v>180.99999999999997</c:v>
                </c:pt>
                <c:pt idx="1207">
                  <c:v>180.89999999999998</c:v>
                </c:pt>
                <c:pt idx="1208">
                  <c:v>180.8</c:v>
                </c:pt>
                <c:pt idx="1209">
                  <c:v>180.7</c:v>
                </c:pt>
                <c:pt idx="1210">
                  <c:v>180.6</c:v>
                </c:pt>
                <c:pt idx="1211">
                  <c:v>180.49999999999997</c:v>
                </c:pt>
                <c:pt idx="1212">
                  <c:v>180.39999999999998</c:v>
                </c:pt>
                <c:pt idx="1213">
                  <c:v>180.3</c:v>
                </c:pt>
                <c:pt idx="1214">
                  <c:v>180.2</c:v>
                </c:pt>
                <c:pt idx="1215">
                  <c:v>180.1</c:v>
                </c:pt>
                <c:pt idx="1216">
                  <c:v>179.99999999999997</c:v>
                </c:pt>
                <c:pt idx="1217">
                  <c:v>179.89999999999998</c:v>
                </c:pt>
                <c:pt idx="1218">
                  <c:v>179.8</c:v>
                </c:pt>
                <c:pt idx="1219">
                  <c:v>179.7</c:v>
                </c:pt>
                <c:pt idx="1220">
                  <c:v>179.6</c:v>
                </c:pt>
                <c:pt idx="1221">
                  <c:v>179.49999999999997</c:v>
                </c:pt>
                <c:pt idx="1222">
                  <c:v>179.39999999999998</c:v>
                </c:pt>
                <c:pt idx="1223">
                  <c:v>179.3</c:v>
                </c:pt>
                <c:pt idx="1224">
                  <c:v>179.2</c:v>
                </c:pt>
                <c:pt idx="1225">
                  <c:v>179.1</c:v>
                </c:pt>
                <c:pt idx="1226">
                  <c:v>178.99999999999997</c:v>
                </c:pt>
                <c:pt idx="1227">
                  <c:v>178.89999999999998</c:v>
                </c:pt>
                <c:pt idx="1228">
                  <c:v>178.8</c:v>
                </c:pt>
                <c:pt idx="1229">
                  <c:v>178.7</c:v>
                </c:pt>
                <c:pt idx="1230">
                  <c:v>178.6</c:v>
                </c:pt>
                <c:pt idx="1231">
                  <c:v>178.49999999999997</c:v>
                </c:pt>
                <c:pt idx="1232">
                  <c:v>178.39999999999998</c:v>
                </c:pt>
                <c:pt idx="1233">
                  <c:v>178.3</c:v>
                </c:pt>
                <c:pt idx="1234">
                  <c:v>178.2</c:v>
                </c:pt>
                <c:pt idx="1235">
                  <c:v>178.1</c:v>
                </c:pt>
                <c:pt idx="1236">
                  <c:v>177.99999999999997</c:v>
                </c:pt>
                <c:pt idx="1237">
                  <c:v>177.89999999999998</c:v>
                </c:pt>
                <c:pt idx="1238">
                  <c:v>177.8</c:v>
                </c:pt>
                <c:pt idx="1239">
                  <c:v>177.7</c:v>
                </c:pt>
                <c:pt idx="1240">
                  <c:v>177.6</c:v>
                </c:pt>
                <c:pt idx="1241">
                  <c:v>177.49999999999997</c:v>
                </c:pt>
                <c:pt idx="1242">
                  <c:v>177.39999999999998</c:v>
                </c:pt>
                <c:pt idx="1243">
                  <c:v>177.29999999999998</c:v>
                </c:pt>
                <c:pt idx="1244">
                  <c:v>177.2</c:v>
                </c:pt>
                <c:pt idx="1245">
                  <c:v>177.1</c:v>
                </c:pt>
                <c:pt idx="1246">
                  <c:v>177</c:v>
                </c:pt>
                <c:pt idx="1247">
                  <c:v>176.89999999999998</c:v>
                </c:pt>
                <c:pt idx="1248">
                  <c:v>176.79999999999998</c:v>
                </c:pt>
                <c:pt idx="1249">
                  <c:v>176.7</c:v>
                </c:pt>
                <c:pt idx="1250">
                  <c:v>176.6</c:v>
                </c:pt>
                <c:pt idx="1251">
                  <c:v>176.5</c:v>
                </c:pt>
                <c:pt idx="1252">
                  <c:v>176.39999999999998</c:v>
                </c:pt>
                <c:pt idx="1253">
                  <c:v>176.29999999999998</c:v>
                </c:pt>
                <c:pt idx="1254">
                  <c:v>176.2</c:v>
                </c:pt>
                <c:pt idx="1255">
                  <c:v>176.1</c:v>
                </c:pt>
                <c:pt idx="1256">
                  <c:v>176</c:v>
                </c:pt>
                <c:pt idx="1257">
                  <c:v>175.89999999999998</c:v>
                </c:pt>
                <c:pt idx="1258">
                  <c:v>175.79999999999998</c:v>
                </c:pt>
                <c:pt idx="1259">
                  <c:v>175.7</c:v>
                </c:pt>
                <c:pt idx="1260">
                  <c:v>175.6</c:v>
                </c:pt>
                <c:pt idx="1261">
                  <c:v>175.5</c:v>
                </c:pt>
                <c:pt idx="1262">
                  <c:v>175.39999999999998</c:v>
                </c:pt>
                <c:pt idx="1263">
                  <c:v>175.29999999999998</c:v>
                </c:pt>
                <c:pt idx="1264">
                  <c:v>175.2</c:v>
                </c:pt>
                <c:pt idx="1265">
                  <c:v>175.1</c:v>
                </c:pt>
                <c:pt idx="1266">
                  <c:v>175</c:v>
                </c:pt>
                <c:pt idx="1267">
                  <c:v>174.89999999999998</c:v>
                </c:pt>
                <c:pt idx="1268">
                  <c:v>174.79999999999998</c:v>
                </c:pt>
                <c:pt idx="1269">
                  <c:v>174.7</c:v>
                </c:pt>
                <c:pt idx="1270">
                  <c:v>174.6</c:v>
                </c:pt>
                <c:pt idx="1271">
                  <c:v>174.5</c:v>
                </c:pt>
                <c:pt idx="1272">
                  <c:v>174.39999999999998</c:v>
                </c:pt>
                <c:pt idx="1273">
                  <c:v>174.29999999999998</c:v>
                </c:pt>
                <c:pt idx="1274">
                  <c:v>174.2</c:v>
                </c:pt>
                <c:pt idx="1275">
                  <c:v>174.1</c:v>
                </c:pt>
                <c:pt idx="1276">
                  <c:v>174</c:v>
                </c:pt>
                <c:pt idx="1277">
                  <c:v>173.89999999999998</c:v>
                </c:pt>
                <c:pt idx="1278">
                  <c:v>173.79999999999998</c:v>
                </c:pt>
                <c:pt idx="1279">
                  <c:v>173.7</c:v>
                </c:pt>
                <c:pt idx="1280">
                  <c:v>173.6</c:v>
                </c:pt>
                <c:pt idx="1281">
                  <c:v>173.5</c:v>
                </c:pt>
                <c:pt idx="1282">
                  <c:v>173.39999999999998</c:v>
                </c:pt>
                <c:pt idx="1283">
                  <c:v>173.29999999999998</c:v>
                </c:pt>
                <c:pt idx="1284">
                  <c:v>173.2</c:v>
                </c:pt>
                <c:pt idx="1285">
                  <c:v>173.1</c:v>
                </c:pt>
                <c:pt idx="1286">
                  <c:v>173</c:v>
                </c:pt>
                <c:pt idx="1287">
                  <c:v>172.89999999999998</c:v>
                </c:pt>
                <c:pt idx="1288">
                  <c:v>172.79999999999998</c:v>
                </c:pt>
                <c:pt idx="1289">
                  <c:v>172.7</c:v>
                </c:pt>
                <c:pt idx="1290">
                  <c:v>172.6</c:v>
                </c:pt>
                <c:pt idx="1291">
                  <c:v>172.5</c:v>
                </c:pt>
                <c:pt idx="1292">
                  <c:v>172.39999999999998</c:v>
                </c:pt>
                <c:pt idx="1293">
                  <c:v>172.29999999999998</c:v>
                </c:pt>
                <c:pt idx="1294">
                  <c:v>172.2</c:v>
                </c:pt>
                <c:pt idx="1295">
                  <c:v>172.1</c:v>
                </c:pt>
                <c:pt idx="1296">
                  <c:v>172</c:v>
                </c:pt>
                <c:pt idx="1297">
                  <c:v>171.89999999999998</c:v>
                </c:pt>
                <c:pt idx="1298">
                  <c:v>171.79999999999998</c:v>
                </c:pt>
                <c:pt idx="1299">
                  <c:v>171.7</c:v>
                </c:pt>
                <c:pt idx="1300">
                  <c:v>171.6</c:v>
                </c:pt>
                <c:pt idx="1301">
                  <c:v>171.5</c:v>
                </c:pt>
                <c:pt idx="1302">
                  <c:v>171.39999999999998</c:v>
                </c:pt>
                <c:pt idx="1303">
                  <c:v>171.29999999999998</c:v>
                </c:pt>
                <c:pt idx="1304">
                  <c:v>171.2</c:v>
                </c:pt>
                <c:pt idx="1305">
                  <c:v>171.1</c:v>
                </c:pt>
                <c:pt idx="1306">
                  <c:v>171</c:v>
                </c:pt>
                <c:pt idx="1307">
                  <c:v>170.89999999999998</c:v>
                </c:pt>
                <c:pt idx="1308">
                  <c:v>170.79999999999998</c:v>
                </c:pt>
                <c:pt idx="1309">
                  <c:v>170.7</c:v>
                </c:pt>
                <c:pt idx="1310">
                  <c:v>170.6</c:v>
                </c:pt>
                <c:pt idx="1311">
                  <c:v>170.5</c:v>
                </c:pt>
                <c:pt idx="1312">
                  <c:v>170.39999999999998</c:v>
                </c:pt>
                <c:pt idx="1313">
                  <c:v>170.29999999999998</c:v>
                </c:pt>
                <c:pt idx="1314">
                  <c:v>170.2</c:v>
                </c:pt>
                <c:pt idx="1315">
                  <c:v>170.1</c:v>
                </c:pt>
                <c:pt idx="1316">
                  <c:v>170</c:v>
                </c:pt>
                <c:pt idx="1317">
                  <c:v>169.89999999999998</c:v>
                </c:pt>
                <c:pt idx="1318">
                  <c:v>169.79999999999998</c:v>
                </c:pt>
                <c:pt idx="1319">
                  <c:v>169.7</c:v>
                </c:pt>
                <c:pt idx="1320">
                  <c:v>169.6</c:v>
                </c:pt>
                <c:pt idx="1321">
                  <c:v>169.5</c:v>
                </c:pt>
                <c:pt idx="1322">
                  <c:v>169.39999999999998</c:v>
                </c:pt>
                <c:pt idx="1323">
                  <c:v>169.29999999999998</c:v>
                </c:pt>
                <c:pt idx="1324">
                  <c:v>169.2</c:v>
                </c:pt>
                <c:pt idx="1325">
                  <c:v>169.1</c:v>
                </c:pt>
                <c:pt idx="1326">
                  <c:v>169</c:v>
                </c:pt>
                <c:pt idx="1327">
                  <c:v>168.89999999999998</c:v>
                </c:pt>
                <c:pt idx="1328">
                  <c:v>168.79999999999998</c:v>
                </c:pt>
                <c:pt idx="1329">
                  <c:v>168.7</c:v>
                </c:pt>
                <c:pt idx="1330">
                  <c:v>168.6</c:v>
                </c:pt>
                <c:pt idx="1331">
                  <c:v>168.5</c:v>
                </c:pt>
                <c:pt idx="1332">
                  <c:v>168.39999999999998</c:v>
                </c:pt>
                <c:pt idx="1333">
                  <c:v>168.29999999999998</c:v>
                </c:pt>
                <c:pt idx="1334">
                  <c:v>168.2</c:v>
                </c:pt>
                <c:pt idx="1335">
                  <c:v>168.1</c:v>
                </c:pt>
                <c:pt idx="1336">
                  <c:v>168</c:v>
                </c:pt>
                <c:pt idx="1337">
                  <c:v>167.89999999999998</c:v>
                </c:pt>
                <c:pt idx="1338">
                  <c:v>167.79999999999998</c:v>
                </c:pt>
                <c:pt idx="1339">
                  <c:v>167.7</c:v>
                </c:pt>
                <c:pt idx="1340">
                  <c:v>167.6</c:v>
                </c:pt>
                <c:pt idx="1341">
                  <c:v>167.5</c:v>
                </c:pt>
                <c:pt idx="1342">
                  <c:v>167.39999999999998</c:v>
                </c:pt>
                <c:pt idx="1343">
                  <c:v>167.29999999999998</c:v>
                </c:pt>
                <c:pt idx="1344">
                  <c:v>167.2</c:v>
                </c:pt>
                <c:pt idx="1345">
                  <c:v>167.1</c:v>
                </c:pt>
                <c:pt idx="1346">
                  <c:v>167</c:v>
                </c:pt>
                <c:pt idx="1347">
                  <c:v>166.89999999999998</c:v>
                </c:pt>
                <c:pt idx="1348">
                  <c:v>166.79999999999998</c:v>
                </c:pt>
                <c:pt idx="1349">
                  <c:v>166.7</c:v>
                </c:pt>
                <c:pt idx="1350">
                  <c:v>166.6</c:v>
                </c:pt>
                <c:pt idx="1351">
                  <c:v>166.5</c:v>
                </c:pt>
                <c:pt idx="1352">
                  <c:v>166.39999999999998</c:v>
                </c:pt>
                <c:pt idx="1353">
                  <c:v>166.29999999999998</c:v>
                </c:pt>
                <c:pt idx="1354">
                  <c:v>166.2</c:v>
                </c:pt>
                <c:pt idx="1355">
                  <c:v>166.1</c:v>
                </c:pt>
                <c:pt idx="1356">
                  <c:v>166</c:v>
                </c:pt>
                <c:pt idx="1357">
                  <c:v>165.89999999999998</c:v>
                </c:pt>
                <c:pt idx="1358">
                  <c:v>165.79999999999998</c:v>
                </c:pt>
                <c:pt idx="1359">
                  <c:v>165.7</c:v>
                </c:pt>
                <c:pt idx="1360">
                  <c:v>165.6</c:v>
                </c:pt>
                <c:pt idx="1361">
                  <c:v>165.5</c:v>
                </c:pt>
                <c:pt idx="1362">
                  <c:v>165.39999999999998</c:v>
                </c:pt>
                <c:pt idx="1363">
                  <c:v>165.29999999999998</c:v>
                </c:pt>
                <c:pt idx="1364">
                  <c:v>165.2</c:v>
                </c:pt>
                <c:pt idx="1365">
                  <c:v>165.1</c:v>
                </c:pt>
                <c:pt idx="1366">
                  <c:v>165</c:v>
                </c:pt>
                <c:pt idx="1367">
                  <c:v>164.89999999999998</c:v>
                </c:pt>
                <c:pt idx="1368">
                  <c:v>164.79999999999998</c:v>
                </c:pt>
                <c:pt idx="1369">
                  <c:v>164.7</c:v>
                </c:pt>
                <c:pt idx="1370">
                  <c:v>164.59999999999997</c:v>
                </c:pt>
                <c:pt idx="1371">
                  <c:v>164.5</c:v>
                </c:pt>
                <c:pt idx="1372">
                  <c:v>164.4</c:v>
                </c:pt>
                <c:pt idx="1373">
                  <c:v>164.29999999999998</c:v>
                </c:pt>
                <c:pt idx="1374">
                  <c:v>164.2</c:v>
                </c:pt>
                <c:pt idx="1375">
                  <c:v>164.09999999999997</c:v>
                </c:pt>
                <c:pt idx="1376">
                  <c:v>164</c:v>
                </c:pt>
                <c:pt idx="1377">
                  <c:v>163.9</c:v>
                </c:pt>
                <c:pt idx="1378">
                  <c:v>163.79999999999998</c:v>
                </c:pt>
                <c:pt idx="1379">
                  <c:v>163.69999999999999</c:v>
                </c:pt>
                <c:pt idx="1380">
                  <c:v>163.59999999999997</c:v>
                </c:pt>
                <c:pt idx="1381">
                  <c:v>163.5</c:v>
                </c:pt>
                <c:pt idx="1382">
                  <c:v>163.4</c:v>
                </c:pt>
                <c:pt idx="1383">
                  <c:v>163.29999999999998</c:v>
                </c:pt>
                <c:pt idx="1384">
                  <c:v>163.19999999999999</c:v>
                </c:pt>
                <c:pt idx="1385">
                  <c:v>163.09999999999997</c:v>
                </c:pt>
                <c:pt idx="1386">
                  <c:v>163</c:v>
                </c:pt>
                <c:pt idx="1387">
                  <c:v>162.9</c:v>
                </c:pt>
                <c:pt idx="1388">
                  <c:v>162.79999999999998</c:v>
                </c:pt>
                <c:pt idx="1389">
                  <c:v>162.69999999999999</c:v>
                </c:pt>
                <c:pt idx="1390">
                  <c:v>162.59999999999997</c:v>
                </c:pt>
                <c:pt idx="1391">
                  <c:v>162.5</c:v>
                </c:pt>
                <c:pt idx="1392">
                  <c:v>162.4</c:v>
                </c:pt>
                <c:pt idx="1393">
                  <c:v>162.29999999999998</c:v>
                </c:pt>
                <c:pt idx="1394">
                  <c:v>162.19999999999999</c:v>
                </c:pt>
                <c:pt idx="1395">
                  <c:v>162.09999999999997</c:v>
                </c:pt>
                <c:pt idx="1396">
                  <c:v>162</c:v>
                </c:pt>
                <c:pt idx="1397">
                  <c:v>161.9</c:v>
                </c:pt>
                <c:pt idx="1398">
                  <c:v>161.79999999999998</c:v>
                </c:pt>
                <c:pt idx="1399">
                  <c:v>161.69999999999999</c:v>
                </c:pt>
                <c:pt idx="1400">
                  <c:v>161.59999999999997</c:v>
                </c:pt>
                <c:pt idx="1401">
                  <c:v>161.5</c:v>
                </c:pt>
                <c:pt idx="1402">
                  <c:v>161.4</c:v>
                </c:pt>
                <c:pt idx="1403">
                  <c:v>161.29999999999998</c:v>
                </c:pt>
                <c:pt idx="1404">
                  <c:v>161.19999999999999</c:v>
                </c:pt>
                <c:pt idx="1405">
                  <c:v>161.09999999999997</c:v>
                </c:pt>
                <c:pt idx="1406">
                  <c:v>161</c:v>
                </c:pt>
                <c:pt idx="1407">
                  <c:v>160.9</c:v>
                </c:pt>
                <c:pt idx="1408">
                  <c:v>160.79999999999998</c:v>
                </c:pt>
                <c:pt idx="1409">
                  <c:v>160.69999999999999</c:v>
                </c:pt>
                <c:pt idx="1410">
                  <c:v>160.59999999999997</c:v>
                </c:pt>
                <c:pt idx="1411">
                  <c:v>160.5</c:v>
                </c:pt>
                <c:pt idx="1412">
                  <c:v>160.4</c:v>
                </c:pt>
                <c:pt idx="1413">
                  <c:v>160.29999999999998</c:v>
                </c:pt>
                <c:pt idx="1414">
                  <c:v>160.19999999999999</c:v>
                </c:pt>
                <c:pt idx="1415">
                  <c:v>160.09999999999997</c:v>
                </c:pt>
                <c:pt idx="1416">
                  <c:v>160</c:v>
                </c:pt>
                <c:pt idx="1417">
                  <c:v>159.9</c:v>
                </c:pt>
                <c:pt idx="1418">
                  <c:v>159.79999999999998</c:v>
                </c:pt>
                <c:pt idx="1419">
                  <c:v>159.69999999999999</c:v>
                </c:pt>
                <c:pt idx="1420">
                  <c:v>159.59999999999997</c:v>
                </c:pt>
                <c:pt idx="1421">
                  <c:v>159.5</c:v>
                </c:pt>
                <c:pt idx="1422">
                  <c:v>159.4</c:v>
                </c:pt>
                <c:pt idx="1423">
                  <c:v>159.29999999999998</c:v>
                </c:pt>
                <c:pt idx="1424">
                  <c:v>159.19999999999999</c:v>
                </c:pt>
                <c:pt idx="1425">
                  <c:v>159.09999999999997</c:v>
                </c:pt>
                <c:pt idx="1426">
                  <c:v>159</c:v>
                </c:pt>
                <c:pt idx="1427">
                  <c:v>158.9</c:v>
                </c:pt>
                <c:pt idx="1428">
                  <c:v>158.79999999999998</c:v>
                </c:pt>
                <c:pt idx="1429">
                  <c:v>158.69999999999999</c:v>
                </c:pt>
                <c:pt idx="1430">
                  <c:v>158.59999999999997</c:v>
                </c:pt>
                <c:pt idx="1431">
                  <c:v>158.5</c:v>
                </c:pt>
                <c:pt idx="1432">
                  <c:v>158.4</c:v>
                </c:pt>
                <c:pt idx="1433">
                  <c:v>158.29999999999998</c:v>
                </c:pt>
                <c:pt idx="1434">
                  <c:v>158.19999999999999</c:v>
                </c:pt>
                <c:pt idx="1435">
                  <c:v>158.1</c:v>
                </c:pt>
                <c:pt idx="1436">
                  <c:v>157.99999999999997</c:v>
                </c:pt>
                <c:pt idx="1437">
                  <c:v>157.9</c:v>
                </c:pt>
                <c:pt idx="1438">
                  <c:v>157.79999999999998</c:v>
                </c:pt>
                <c:pt idx="1439">
                  <c:v>157.69999999999999</c:v>
                </c:pt>
                <c:pt idx="1440">
                  <c:v>157.6</c:v>
                </c:pt>
                <c:pt idx="1441">
                  <c:v>157.49999999999997</c:v>
                </c:pt>
                <c:pt idx="1442">
                  <c:v>157.4</c:v>
                </c:pt>
                <c:pt idx="1443">
                  <c:v>157.29999999999998</c:v>
                </c:pt>
                <c:pt idx="1444">
                  <c:v>157.19999999999999</c:v>
                </c:pt>
                <c:pt idx="1445">
                  <c:v>157.1</c:v>
                </c:pt>
                <c:pt idx="1446">
                  <c:v>156.99999999999997</c:v>
                </c:pt>
                <c:pt idx="1447">
                  <c:v>156.9</c:v>
                </c:pt>
                <c:pt idx="1448">
                  <c:v>156.79999999999998</c:v>
                </c:pt>
                <c:pt idx="1449">
                  <c:v>156.69999999999999</c:v>
                </c:pt>
                <c:pt idx="1450">
                  <c:v>156.6</c:v>
                </c:pt>
                <c:pt idx="1451">
                  <c:v>156.49999999999997</c:v>
                </c:pt>
                <c:pt idx="1452">
                  <c:v>156.4</c:v>
                </c:pt>
                <c:pt idx="1453">
                  <c:v>156.29999999999998</c:v>
                </c:pt>
                <c:pt idx="1454">
                  <c:v>156.19999999999999</c:v>
                </c:pt>
                <c:pt idx="1455">
                  <c:v>156.1</c:v>
                </c:pt>
                <c:pt idx="1456">
                  <c:v>155.99999999999997</c:v>
                </c:pt>
                <c:pt idx="1457">
                  <c:v>155.9</c:v>
                </c:pt>
                <c:pt idx="1458">
                  <c:v>155.79999999999998</c:v>
                </c:pt>
                <c:pt idx="1459">
                  <c:v>155.69999999999999</c:v>
                </c:pt>
                <c:pt idx="1460">
                  <c:v>155.6</c:v>
                </c:pt>
                <c:pt idx="1461">
                  <c:v>155.49999999999997</c:v>
                </c:pt>
                <c:pt idx="1462">
                  <c:v>155.4</c:v>
                </c:pt>
                <c:pt idx="1463">
                  <c:v>155.29999999999998</c:v>
                </c:pt>
                <c:pt idx="1464">
                  <c:v>155.19999999999999</c:v>
                </c:pt>
                <c:pt idx="1465">
                  <c:v>155.1</c:v>
                </c:pt>
                <c:pt idx="1466">
                  <c:v>154.99999999999997</c:v>
                </c:pt>
                <c:pt idx="1467">
                  <c:v>154.9</c:v>
                </c:pt>
                <c:pt idx="1468">
                  <c:v>154.79999999999998</c:v>
                </c:pt>
                <c:pt idx="1469">
                  <c:v>154.69999999999999</c:v>
                </c:pt>
                <c:pt idx="1470">
                  <c:v>154.6</c:v>
                </c:pt>
                <c:pt idx="1471">
                  <c:v>154.49999999999997</c:v>
                </c:pt>
                <c:pt idx="1472">
                  <c:v>154.4</c:v>
                </c:pt>
                <c:pt idx="1473">
                  <c:v>154.29999999999998</c:v>
                </c:pt>
                <c:pt idx="1474">
                  <c:v>154.19999999999999</c:v>
                </c:pt>
                <c:pt idx="1475">
                  <c:v>154.1</c:v>
                </c:pt>
                <c:pt idx="1476">
                  <c:v>153.99999999999997</c:v>
                </c:pt>
                <c:pt idx="1477">
                  <c:v>153.9</c:v>
                </c:pt>
                <c:pt idx="1478">
                  <c:v>153.79999999999998</c:v>
                </c:pt>
                <c:pt idx="1479">
                  <c:v>153.69999999999999</c:v>
                </c:pt>
                <c:pt idx="1480">
                  <c:v>153.6</c:v>
                </c:pt>
                <c:pt idx="1481">
                  <c:v>153.49999999999997</c:v>
                </c:pt>
                <c:pt idx="1482">
                  <c:v>153.4</c:v>
                </c:pt>
                <c:pt idx="1483">
                  <c:v>153.29999999999998</c:v>
                </c:pt>
                <c:pt idx="1484">
                  <c:v>153.19999999999999</c:v>
                </c:pt>
                <c:pt idx="1485">
                  <c:v>153.1</c:v>
                </c:pt>
                <c:pt idx="1486">
                  <c:v>152.99999999999997</c:v>
                </c:pt>
                <c:pt idx="1487">
                  <c:v>152.9</c:v>
                </c:pt>
                <c:pt idx="1488">
                  <c:v>152.79999999999998</c:v>
                </c:pt>
                <c:pt idx="1489">
                  <c:v>152.69999999999999</c:v>
                </c:pt>
                <c:pt idx="1490">
                  <c:v>152.6</c:v>
                </c:pt>
                <c:pt idx="1491">
                  <c:v>152.49999999999997</c:v>
                </c:pt>
                <c:pt idx="1492">
                  <c:v>152.39999999999998</c:v>
                </c:pt>
                <c:pt idx="1493">
                  <c:v>152.30000000000001</c:v>
                </c:pt>
                <c:pt idx="1494">
                  <c:v>152.19999999999999</c:v>
                </c:pt>
                <c:pt idx="1495">
                  <c:v>152.1</c:v>
                </c:pt>
                <c:pt idx="1496">
                  <c:v>151.99999999999997</c:v>
                </c:pt>
                <c:pt idx="1497">
                  <c:v>151.89999999999998</c:v>
                </c:pt>
                <c:pt idx="1498">
                  <c:v>151.80000000000001</c:v>
                </c:pt>
                <c:pt idx="1499">
                  <c:v>151.69999999999999</c:v>
                </c:pt>
                <c:pt idx="1500">
                  <c:v>151.6</c:v>
                </c:pt>
                <c:pt idx="1501">
                  <c:v>151.49999999999997</c:v>
                </c:pt>
                <c:pt idx="1502">
                  <c:v>151.39999999999998</c:v>
                </c:pt>
                <c:pt idx="1503">
                  <c:v>151.30000000000001</c:v>
                </c:pt>
                <c:pt idx="1504">
                  <c:v>151.19999999999999</c:v>
                </c:pt>
                <c:pt idx="1505">
                  <c:v>151.1</c:v>
                </c:pt>
                <c:pt idx="1506">
                  <c:v>150.99999999999997</c:v>
                </c:pt>
                <c:pt idx="1507">
                  <c:v>150.89999999999998</c:v>
                </c:pt>
                <c:pt idx="1508">
                  <c:v>150.80000000000001</c:v>
                </c:pt>
                <c:pt idx="1509">
                  <c:v>150.69999999999999</c:v>
                </c:pt>
                <c:pt idx="1510">
                  <c:v>150.6</c:v>
                </c:pt>
                <c:pt idx="1511">
                  <c:v>150.49999999999997</c:v>
                </c:pt>
                <c:pt idx="1512">
                  <c:v>150.39999999999998</c:v>
                </c:pt>
                <c:pt idx="1513">
                  <c:v>150.30000000000001</c:v>
                </c:pt>
                <c:pt idx="1514">
                  <c:v>150.19999999999999</c:v>
                </c:pt>
                <c:pt idx="1515">
                  <c:v>150.1</c:v>
                </c:pt>
                <c:pt idx="1516">
                  <c:v>149.99999999999997</c:v>
                </c:pt>
                <c:pt idx="1517">
                  <c:v>149.89999999999998</c:v>
                </c:pt>
                <c:pt idx="1518">
                  <c:v>149.80000000000001</c:v>
                </c:pt>
                <c:pt idx="1519">
                  <c:v>149.69999999999999</c:v>
                </c:pt>
                <c:pt idx="1520">
                  <c:v>149.6</c:v>
                </c:pt>
                <c:pt idx="1521">
                  <c:v>149.49999999999997</c:v>
                </c:pt>
                <c:pt idx="1522">
                  <c:v>149.39999999999998</c:v>
                </c:pt>
                <c:pt idx="1523">
                  <c:v>149.30000000000001</c:v>
                </c:pt>
                <c:pt idx="1524">
                  <c:v>149.19999999999999</c:v>
                </c:pt>
                <c:pt idx="1525">
                  <c:v>149.1</c:v>
                </c:pt>
                <c:pt idx="1526">
                  <c:v>148.99999999999997</c:v>
                </c:pt>
                <c:pt idx="1527">
                  <c:v>148.89999999999998</c:v>
                </c:pt>
                <c:pt idx="1528">
                  <c:v>148.80000000000001</c:v>
                </c:pt>
                <c:pt idx="1529">
                  <c:v>148.69999999999999</c:v>
                </c:pt>
                <c:pt idx="1530">
                  <c:v>148.6</c:v>
                </c:pt>
                <c:pt idx="1531">
                  <c:v>148.49999999999997</c:v>
                </c:pt>
                <c:pt idx="1532">
                  <c:v>148.39999999999998</c:v>
                </c:pt>
                <c:pt idx="1533">
                  <c:v>148.30000000000001</c:v>
                </c:pt>
                <c:pt idx="1534">
                  <c:v>148.19999999999999</c:v>
                </c:pt>
                <c:pt idx="1535">
                  <c:v>148.1</c:v>
                </c:pt>
                <c:pt idx="1536">
                  <c:v>147.99999999999997</c:v>
                </c:pt>
                <c:pt idx="1537">
                  <c:v>147.89999999999998</c:v>
                </c:pt>
                <c:pt idx="1538">
                  <c:v>147.80000000000001</c:v>
                </c:pt>
                <c:pt idx="1539">
                  <c:v>147.69999999999999</c:v>
                </c:pt>
                <c:pt idx="1540">
                  <c:v>147.6</c:v>
                </c:pt>
                <c:pt idx="1541">
                  <c:v>147.49999999999997</c:v>
                </c:pt>
                <c:pt idx="1542">
                  <c:v>147.39999999999998</c:v>
                </c:pt>
                <c:pt idx="1543">
                  <c:v>147.30000000000001</c:v>
                </c:pt>
                <c:pt idx="1544">
                  <c:v>147.19999999999999</c:v>
                </c:pt>
                <c:pt idx="1545">
                  <c:v>147.1</c:v>
                </c:pt>
                <c:pt idx="1546">
                  <c:v>146.99999999999997</c:v>
                </c:pt>
                <c:pt idx="1547">
                  <c:v>146.89999999999998</c:v>
                </c:pt>
                <c:pt idx="1548">
                  <c:v>146.80000000000001</c:v>
                </c:pt>
                <c:pt idx="1549">
                  <c:v>146.69999999999999</c:v>
                </c:pt>
                <c:pt idx="1550">
                  <c:v>146.6</c:v>
                </c:pt>
                <c:pt idx="1551">
                  <c:v>146.49999999999997</c:v>
                </c:pt>
                <c:pt idx="1552">
                  <c:v>146.39999999999998</c:v>
                </c:pt>
                <c:pt idx="1553">
                  <c:v>146.30000000000001</c:v>
                </c:pt>
                <c:pt idx="1554">
                  <c:v>146.19999999999999</c:v>
                </c:pt>
                <c:pt idx="1555">
                  <c:v>146.1</c:v>
                </c:pt>
                <c:pt idx="1556">
                  <c:v>146</c:v>
                </c:pt>
                <c:pt idx="1557">
                  <c:v>145.89999999999998</c:v>
                </c:pt>
                <c:pt idx="1558">
                  <c:v>145.79999999999998</c:v>
                </c:pt>
                <c:pt idx="1559">
                  <c:v>145.69999999999999</c:v>
                </c:pt>
                <c:pt idx="1560">
                  <c:v>145.6</c:v>
                </c:pt>
                <c:pt idx="1561">
                  <c:v>145.5</c:v>
                </c:pt>
                <c:pt idx="1562">
                  <c:v>145.39999999999998</c:v>
                </c:pt>
                <c:pt idx="1563">
                  <c:v>145.29999999999998</c:v>
                </c:pt>
                <c:pt idx="1564">
                  <c:v>145.19999999999999</c:v>
                </c:pt>
                <c:pt idx="1565">
                  <c:v>145.1</c:v>
                </c:pt>
                <c:pt idx="1566">
                  <c:v>145</c:v>
                </c:pt>
                <c:pt idx="1567">
                  <c:v>144.89999999999998</c:v>
                </c:pt>
                <c:pt idx="1568">
                  <c:v>144.79999999999998</c:v>
                </c:pt>
                <c:pt idx="1569">
                  <c:v>144.69999999999999</c:v>
                </c:pt>
                <c:pt idx="1570">
                  <c:v>144.6</c:v>
                </c:pt>
                <c:pt idx="1571">
                  <c:v>144.5</c:v>
                </c:pt>
                <c:pt idx="1572">
                  <c:v>144.39999999999998</c:v>
                </c:pt>
                <c:pt idx="1573">
                  <c:v>144.29999999999998</c:v>
                </c:pt>
                <c:pt idx="1574">
                  <c:v>144.19999999999999</c:v>
                </c:pt>
                <c:pt idx="1575">
                  <c:v>144.1</c:v>
                </c:pt>
                <c:pt idx="1576">
                  <c:v>144</c:v>
                </c:pt>
                <c:pt idx="1577">
                  <c:v>143.89999999999998</c:v>
                </c:pt>
                <c:pt idx="1578">
                  <c:v>143.79999999999998</c:v>
                </c:pt>
                <c:pt idx="1579">
                  <c:v>143.69999999999999</c:v>
                </c:pt>
                <c:pt idx="1580">
                  <c:v>143.6</c:v>
                </c:pt>
                <c:pt idx="1581">
                  <c:v>143.5</c:v>
                </c:pt>
                <c:pt idx="1582">
                  <c:v>143.39999999999998</c:v>
                </c:pt>
                <c:pt idx="1583">
                  <c:v>143.29999999999998</c:v>
                </c:pt>
                <c:pt idx="1584">
                  <c:v>143.19999999999999</c:v>
                </c:pt>
                <c:pt idx="1585">
                  <c:v>143.1</c:v>
                </c:pt>
                <c:pt idx="1586">
                  <c:v>143</c:v>
                </c:pt>
                <c:pt idx="1587">
                  <c:v>142.89999999999998</c:v>
                </c:pt>
                <c:pt idx="1588">
                  <c:v>142.79999999999998</c:v>
                </c:pt>
                <c:pt idx="1589">
                  <c:v>142.69999999999999</c:v>
                </c:pt>
                <c:pt idx="1590">
                  <c:v>142.6</c:v>
                </c:pt>
                <c:pt idx="1591">
                  <c:v>142.5</c:v>
                </c:pt>
                <c:pt idx="1592">
                  <c:v>142.39999999999998</c:v>
                </c:pt>
                <c:pt idx="1593">
                  <c:v>142.29999999999998</c:v>
                </c:pt>
                <c:pt idx="1594">
                  <c:v>142.19999999999999</c:v>
                </c:pt>
                <c:pt idx="1595">
                  <c:v>142.1</c:v>
                </c:pt>
                <c:pt idx="1596">
                  <c:v>142</c:v>
                </c:pt>
                <c:pt idx="1597">
                  <c:v>141.89999999999998</c:v>
                </c:pt>
                <c:pt idx="1598">
                  <c:v>141.79999999999998</c:v>
                </c:pt>
                <c:pt idx="1599">
                  <c:v>141.69999999999999</c:v>
                </c:pt>
                <c:pt idx="1600">
                  <c:v>141.6</c:v>
                </c:pt>
                <c:pt idx="1601">
                  <c:v>141.5</c:v>
                </c:pt>
                <c:pt idx="1602">
                  <c:v>141.39999999999998</c:v>
                </c:pt>
                <c:pt idx="1603">
                  <c:v>141.29999999999998</c:v>
                </c:pt>
                <c:pt idx="1604">
                  <c:v>141.19999999999999</c:v>
                </c:pt>
                <c:pt idx="1605">
                  <c:v>141.1</c:v>
                </c:pt>
                <c:pt idx="1606">
                  <c:v>141</c:v>
                </c:pt>
                <c:pt idx="1607">
                  <c:v>140.89999999999998</c:v>
                </c:pt>
                <c:pt idx="1608">
                  <c:v>140.79999999999998</c:v>
                </c:pt>
                <c:pt idx="1609">
                  <c:v>140.69999999999999</c:v>
                </c:pt>
                <c:pt idx="1610">
                  <c:v>140.6</c:v>
                </c:pt>
                <c:pt idx="1611">
                  <c:v>140.5</c:v>
                </c:pt>
                <c:pt idx="1612">
                  <c:v>140.39999999999998</c:v>
                </c:pt>
                <c:pt idx="1613">
                  <c:v>140.29999999999998</c:v>
                </c:pt>
                <c:pt idx="1614">
                  <c:v>140.19999999999999</c:v>
                </c:pt>
                <c:pt idx="1615">
                  <c:v>140.1</c:v>
                </c:pt>
                <c:pt idx="1616">
                  <c:v>140</c:v>
                </c:pt>
                <c:pt idx="1617">
                  <c:v>139.89999999999998</c:v>
                </c:pt>
                <c:pt idx="1618">
                  <c:v>139.79999999999998</c:v>
                </c:pt>
                <c:pt idx="1619">
                  <c:v>139.69999999999999</c:v>
                </c:pt>
                <c:pt idx="1620">
                  <c:v>139.6</c:v>
                </c:pt>
                <c:pt idx="1621">
                  <c:v>139.5</c:v>
                </c:pt>
                <c:pt idx="1622">
                  <c:v>139.39999999999998</c:v>
                </c:pt>
                <c:pt idx="1623">
                  <c:v>139.29999999999998</c:v>
                </c:pt>
                <c:pt idx="1624">
                  <c:v>139.19999999999999</c:v>
                </c:pt>
                <c:pt idx="1625">
                  <c:v>139.1</c:v>
                </c:pt>
                <c:pt idx="1626">
                  <c:v>139</c:v>
                </c:pt>
                <c:pt idx="1627">
                  <c:v>138.89999999999998</c:v>
                </c:pt>
                <c:pt idx="1628">
                  <c:v>138.79999999999998</c:v>
                </c:pt>
                <c:pt idx="1629">
                  <c:v>138.69999999999999</c:v>
                </c:pt>
                <c:pt idx="1630">
                  <c:v>138.6</c:v>
                </c:pt>
                <c:pt idx="1631">
                  <c:v>138.5</c:v>
                </c:pt>
                <c:pt idx="1632">
                  <c:v>138.39999999999998</c:v>
                </c:pt>
                <c:pt idx="1633">
                  <c:v>138.29999999999998</c:v>
                </c:pt>
                <c:pt idx="1634">
                  <c:v>138.19999999999999</c:v>
                </c:pt>
                <c:pt idx="1635">
                  <c:v>138.1</c:v>
                </c:pt>
                <c:pt idx="1636">
                  <c:v>138</c:v>
                </c:pt>
                <c:pt idx="1637">
                  <c:v>137.89999999999998</c:v>
                </c:pt>
                <c:pt idx="1638">
                  <c:v>137.79999999999998</c:v>
                </c:pt>
                <c:pt idx="1639">
                  <c:v>137.69999999999999</c:v>
                </c:pt>
                <c:pt idx="1640">
                  <c:v>137.6</c:v>
                </c:pt>
                <c:pt idx="1641">
                  <c:v>137.5</c:v>
                </c:pt>
                <c:pt idx="1642">
                  <c:v>137.39999999999998</c:v>
                </c:pt>
                <c:pt idx="1643">
                  <c:v>137.29999999999998</c:v>
                </c:pt>
                <c:pt idx="1644">
                  <c:v>137.19999999999999</c:v>
                </c:pt>
                <c:pt idx="1645">
                  <c:v>137.1</c:v>
                </c:pt>
                <c:pt idx="1646">
                  <c:v>137</c:v>
                </c:pt>
                <c:pt idx="1647">
                  <c:v>136.89999999999998</c:v>
                </c:pt>
                <c:pt idx="1648">
                  <c:v>136.79999999999998</c:v>
                </c:pt>
                <c:pt idx="1649">
                  <c:v>136.69999999999999</c:v>
                </c:pt>
                <c:pt idx="1650">
                  <c:v>136.6</c:v>
                </c:pt>
                <c:pt idx="1651">
                  <c:v>136.5</c:v>
                </c:pt>
                <c:pt idx="1652">
                  <c:v>136.39999999999998</c:v>
                </c:pt>
                <c:pt idx="1653">
                  <c:v>136.29999999999998</c:v>
                </c:pt>
                <c:pt idx="1654">
                  <c:v>136.19999999999999</c:v>
                </c:pt>
                <c:pt idx="1655">
                  <c:v>136.1</c:v>
                </c:pt>
                <c:pt idx="1656">
                  <c:v>136</c:v>
                </c:pt>
                <c:pt idx="1657">
                  <c:v>135.89999999999998</c:v>
                </c:pt>
                <c:pt idx="1658">
                  <c:v>135.79999999999998</c:v>
                </c:pt>
                <c:pt idx="1659">
                  <c:v>135.69999999999999</c:v>
                </c:pt>
                <c:pt idx="1660">
                  <c:v>135.6</c:v>
                </c:pt>
                <c:pt idx="1661">
                  <c:v>135.5</c:v>
                </c:pt>
                <c:pt idx="1662">
                  <c:v>135.39999999999998</c:v>
                </c:pt>
                <c:pt idx="1663">
                  <c:v>135.29999999999998</c:v>
                </c:pt>
                <c:pt idx="1664">
                  <c:v>135.19999999999999</c:v>
                </c:pt>
                <c:pt idx="1665">
                  <c:v>135.1</c:v>
                </c:pt>
                <c:pt idx="1666">
                  <c:v>135</c:v>
                </c:pt>
                <c:pt idx="1667">
                  <c:v>134.89999999999998</c:v>
                </c:pt>
                <c:pt idx="1668">
                  <c:v>134.79999999999998</c:v>
                </c:pt>
                <c:pt idx="1669">
                  <c:v>134.69999999999999</c:v>
                </c:pt>
                <c:pt idx="1670">
                  <c:v>134.6</c:v>
                </c:pt>
                <c:pt idx="1671">
                  <c:v>134.5</c:v>
                </c:pt>
                <c:pt idx="1672">
                  <c:v>134.39999999999998</c:v>
                </c:pt>
                <c:pt idx="1673">
                  <c:v>134.29999999999998</c:v>
                </c:pt>
                <c:pt idx="1674">
                  <c:v>134.19999999999999</c:v>
                </c:pt>
                <c:pt idx="1675">
                  <c:v>134.1</c:v>
                </c:pt>
                <c:pt idx="1676">
                  <c:v>134</c:v>
                </c:pt>
                <c:pt idx="1677">
                  <c:v>133.89999999999998</c:v>
                </c:pt>
                <c:pt idx="1678">
                  <c:v>133.79999999999998</c:v>
                </c:pt>
                <c:pt idx="1679">
                  <c:v>133.69999999999999</c:v>
                </c:pt>
                <c:pt idx="1680">
                  <c:v>133.6</c:v>
                </c:pt>
                <c:pt idx="1681">
                  <c:v>133.5</c:v>
                </c:pt>
                <c:pt idx="1682">
                  <c:v>133.4</c:v>
                </c:pt>
                <c:pt idx="1683">
                  <c:v>133.29999999999998</c:v>
                </c:pt>
                <c:pt idx="1684">
                  <c:v>133.19999999999999</c:v>
                </c:pt>
                <c:pt idx="1685">
                  <c:v>133.09999999999997</c:v>
                </c:pt>
                <c:pt idx="1686">
                  <c:v>133</c:v>
                </c:pt>
                <c:pt idx="1687">
                  <c:v>132.9</c:v>
                </c:pt>
                <c:pt idx="1688">
                  <c:v>132.79999999999998</c:v>
                </c:pt>
                <c:pt idx="1689">
                  <c:v>132.69999999999999</c:v>
                </c:pt>
                <c:pt idx="1690">
                  <c:v>132.59999999999997</c:v>
                </c:pt>
                <c:pt idx="1691">
                  <c:v>132.5</c:v>
                </c:pt>
                <c:pt idx="1692">
                  <c:v>132.4</c:v>
                </c:pt>
                <c:pt idx="1693">
                  <c:v>132.29999999999998</c:v>
                </c:pt>
                <c:pt idx="1694">
                  <c:v>132.19999999999999</c:v>
                </c:pt>
                <c:pt idx="1695">
                  <c:v>132.09999999999997</c:v>
                </c:pt>
                <c:pt idx="1696">
                  <c:v>132</c:v>
                </c:pt>
                <c:pt idx="1697">
                  <c:v>131.9</c:v>
                </c:pt>
                <c:pt idx="1698">
                  <c:v>131.79999999999998</c:v>
                </c:pt>
                <c:pt idx="1699">
                  <c:v>131.69999999999999</c:v>
                </c:pt>
                <c:pt idx="1700">
                  <c:v>131.59999999999997</c:v>
                </c:pt>
                <c:pt idx="1701">
                  <c:v>131.5</c:v>
                </c:pt>
                <c:pt idx="1702">
                  <c:v>131.4</c:v>
                </c:pt>
                <c:pt idx="1703">
                  <c:v>131.29999999999998</c:v>
                </c:pt>
                <c:pt idx="1704">
                  <c:v>131.19999999999999</c:v>
                </c:pt>
                <c:pt idx="1705">
                  <c:v>131.09999999999997</c:v>
                </c:pt>
                <c:pt idx="1706">
                  <c:v>131</c:v>
                </c:pt>
                <c:pt idx="1707">
                  <c:v>130.9</c:v>
                </c:pt>
                <c:pt idx="1708">
                  <c:v>130.79999999999998</c:v>
                </c:pt>
                <c:pt idx="1709">
                  <c:v>130.69999999999999</c:v>
                </c:pt>
                <c:pt idx="1710">
                  <c:v>130.59999999999997</c:v>
                </c:pt>
                <c:pt idx="1711">
                  <c:v>130.5</c:v>
                </c:pt>
                <c:pt idx="1712">
                  <c:v>130.4</c:v>
                </c:pt>
                <c:pt idx="1713">
                  <c:v>130.29999999999998</c:v>
                </c:pt>
                <c:pt idx="1714">
                  <c:v>130.19999999999999</c:v>
                </c:pt>
                <c:pt idx="1715">
                  <c:v>130.09999999999997</c:v>
                </c:pt>
                <c:pt idx="1716">
                  <c:v>130</c:v>
                </c:pt>
                <c:pt idx="1717">
                  <c:v>129.9</c:v>
                </c:pt>
                <c:pt idx="1718">
                  <c:v>129.79999999999998</c:v>
                </c:pt>
                <c:pt idx="1719">
                  <c:v>129.69999999999999</c:v>
                </c:pt>
                <c:pt idx="1720">
                  <c:v>129.59999999999997</c:v>
                </c:pt>
                <c:pt idx="1721">
                  <c:v>129.5</c:v>
                </c:pt>
                <c:pt idx="1722">
                  <c:v>129.4</c:v>
                </c:pt>
                <c:pt idx="1723">
                  <c:v>129.29999999999998</c:v>
                </c:pt>
                <c:pt idx="1724">
                  <c:v>129.19999999999999</c:v>
                </c:pt>
                <c:pt idx="1725">
                  <c:v>129.09999999999997</c:v>
                </c:pt>
                <c:pt idx="1726">
                  <c:v>129</c:v>
                </c:pt>
                <c:pt idx="1727">
                  <c:v>128.9</c:v>
                </c:pt>
                <c:pt idx="1728">
                  <c:v>128.79999999999998</c:v>
                </c:pt>
                <c:pt idx="1729">
                  <c:v>128.69999999999999</c:v>
                </c:pt>
                <c:pt idx="1730">
                  <c:v>128.59999999999997</c:v>
                </c:pt>
                <c:pt idx="1731">
                  <c:v>128.5</c:v>
                </c:pt>
                <c:pt idx="1732">
                  <c:v>128.4</c:v>
                </c:pt>
                <c:pt idx="1733">
                  <c:v>128.29999999999998</c:v>
                </c:pt>
                <c:pt idx="1734">
                  <c:v>128.19999999999999</c:v>
                </c:pt>
                <c:pt idx="1735">
                  <c:v>128.09999999999997</c:v>
                </c:pt>
                <c:pt idx="1736">
                  <c:v>128</c:v>
                </c:pt>
                <c:pt idx="1737">
                  <c:v>127.90000000000002</c:v>
                </c:pt>
                <c:pt idx="1738">
                  <c:v>127.8</c:v>
                </c:pt>
                <c:pt idx="1739">
                  <c:v>127.7</c:v>
                </c:pt>
                <c:pt idx="1740">
                  <c:v>127.59999999999998</c:v>
                </c:pt>
                <c:pt idx="1741">
                  <c:v>127.50000000000001</c:v>
                </c:pt>
                <c:pt idx="1742">
                  <c:v>127.40000000000002</c:v>
                </c:pt>
                <c:pt idx="1743">
                  <c:v>127.3</c:v>
                </c:pt>
                <c:pt idx="1744">
                  <c:v>127.2</c:v>
                </c:pt>
                <c:pt idx="1745">
                  <c:v>127.10000000000002</c:v>
                </c:pt>
                <c:pt idx="1746">
                  <c:v>127</c:v>
                </c:pt>
                <c:pt idx="1747">
                  <c:v>126.9</c:v>
                </c:pt>
                <c:pt idx="1748">
                  <c:v>126.8</c:v>
                </c:pt>
                <c:pt idx="1749">
                  <c:v>126.7</c:v>
                </c:pt>
                <c:pt idx="1750">
                  <c:v>126.60000000000002</c:v>
                </c:pt>
                <c:pt idx="1751">
                  <c:v>126.5</c:v>
                </c:pt>
                <c:pt idx="1752">
                  <c:v>126.4</c:v>
                </c:pt>
                <c:pt idx="1753">
                  <c:v>126.3</c:v>
                </c:pt>
                <c:pt idx="1754">
                  <c:v>126.2</c:v>
                </c:pt>
                <c:pt idx="1755">
                  <c:v>126.10000000000001</c:v>
                </c:pt>
                <c:pt idx="1756">
                  <c:v>126</c:v>
                </c:pt>
                <c:pt idx="1757">
                  <c:v>125.9</c:v>
                </c:pt>
                <c:pt idx="1758">
                  <c:v>125.8</c:v>
                </c:pt>
                <c:pt idx="1759">
                  <c:v>125.7</c:v>
                </c:pt>
                <c:pt idx="1760">
                  <c:v>125.60000000000001</c:v>
                </c:pt>
                <c:pt idx="1761">
                  <c:v>125.5</c:v>
                </c:pt>
                <c:pt idx="1762">
                  <c:v>125.4</c:v>
                </c:pt>
                <c:pt idx="1763">
                  <c:v>125.3</c:v>
                </c:pt>
                <c:pt idx="1764">
                  <c:v>125.2</c:v>
                </c:pt>
                <c:pt idx="1765">
                  <c:v>125.10000000000001</c:v>
                </c:pt>
                <c:pt idx="1766">
                  <c:v>125</c:v>
                </c:pt>
                <c:pt idx="1767">
                  <c:v>124.9</c:v>
                </c:pt>
                <c:pt idx="1768">
                  <c:v>124.8</c:v>
                </c:pt>
                <c:pt idx="1769">
                  <c:v>124.7</c:v>
                </c:pt>
                <c:pt idx="1770">
                  <c:v>124.60000000000001</c:v>
                </c:pt>
                <c:pt idx="1771">
                  <c:v>124.5</c:v>
                </c:pt>
                <c:pt idx="1772">
                  <c:v>124.4</c:v>
                </c:pt>
                <c:pt idx="1773">
                  <c:v>124.3</c:v>
                </c:pt>
                <c:pt idx="1774">
                  <c:v>124.2</c:v>
                </c:pt>
                <c:pt idx="1775">
                  <c:v>124.1</c:v>
                </c:pt>
                <c:pt idx="1776">
                  <c:v>124</c:v>
                </c:pt>
                <c:pt idx="1777">
                  <c:v>123.9</c:v>
                </c:pt>
                <c:pt idx="1778">
                  <c:v>123.80000000000001</c:v>
                </c:pt>
                <c:pt idx="1779">
                  <c:v>123.7</c:v>
                </c:pt>
                <c:pt idx="1780">
                  <c:v>123.6</c:v>
                </c:pt>
                <c:pt idx="1781">
                  <c:v>123.5</c:v>
                </c:pt>
                <c:pt idx="1782">
                  <c:v>123.4</c:v>
                </c:pt>
                <c:pt idx="1783">
                  <c:v>123.30000000000001</c:v>
                </c:pt>
                <c:pt idx="1784">
                  <c:v>123.2</c:v>
                </c:pt>
                <c:pt idx="1785">
                  <c:v>123.1</c:v>
                </c:pt>
                <c:pt idx="1786">
                  <c:v>123</c:v>
                </c:pt>
                <c:pt idx="1787">
                  <c:v>122.9</c:v>
                </c:pt>
                <c:pt idx="1788">
                  <c:v>122.80000000000001</c:v>
                </c:pt>
                <c:pt idx="1789">
                  <c:v>122.7</c:v>
                </c:pt>
                <c:pt idx="1790">
                  <c:v>122.6</c:v>
                </c:pt>
                <c:pt idx="1791">
                  <c:v>122.50000000000001</c:v>
                </c:pt>
                <c:pt idx="1792">
                  <c:v>122.4</c:v>
                </c:pt>
                <c:pt idx="1793">
                  <c:v>122.3</c:v>
                </c:pt>
                <c:pt idx="1794">
                  <c:v>122.2</c:v>
                </c:pt>
                <c:pt idx="1795">
                  <c:v>122.1</c:v>
                </c:pt>
                <c:pt idx="1796">
                  <c:v>122.00000000000001</c:v>
                </c:pt>
                <c:pt idx="1797">
                  <c:v>121.9</c:v>
                </c:pt>
                <c:pt idx="1798">
                  <c:v>121.8</c:v>
                </c:pt>
                <c:pt idx="1799">
                  <c:v>121.7</c:v>
                </c:pt>
                <c:pt idx="1800">
                  <c:v>121.6</c:v>
                </c:pt>
                <c:pt idx="1801">
                  <c:v>121.50000000000001</c:v>
                </c:pt>
                <c:pt idx="1802">
                  <c:v>121.4</c:v>
                </c:pt>
                <c:pt idx="1803">
                  <c:v>121.3</c:v>
                </c:pt>
                <c:pt idx="1804">
                  <c:v>121.2</c:v>
                </c:pt>
                <c:pt idx="1805">
                  <c:v>121.1</c:v>
                </c:pt>
                <c:pt idx="1806">
                  <c:v>121.00000000000001</c:v>
                </c:pt>
                <c:pt idx="1807">
                  <c:v>120.9</c:v>
                </c:pt>
                <c:pt idx="1808">
                  <c:v>120.8</c:v>
                </c:pt>
                <c:pt idx="1809">
                  <c:v>120.7</c:v>
                </c:pt>
                <c:pt idx="1810">
                  <c:v>120.6</c:v>
                </c:pt>
                <c:pt idx="1811">
                  <c:v>120.50000000000001</c:v>
                </c:pt>
                <c:pt idx="1812">
                  <c:v>120.4</c:v>
                </c:pt>
                <c:pt idx="1813">
                  <c:v>120.3</c:v>
                </c:pt>
                <c:pt idx="1814">
                  <c:v>120.2</c:v>
                </c:pt>
                <c:pt idx="1815">
                  <c:v>120.1</c:v>
                </c:pt>
                <c:pt idx="1816">
                  <c:v>120.00000000000001</c:v>
                </c:pt>
                <c:pt idx="1817">
                  <c:v>119.9</c:v>
                </c:pt>
                <c:pt idx="1818">
                  <c:v>119.8</c:v>
                </c:pt>
                <c:pt idx="1819">
                  <c:v>119.7</c:v>
                </c:pt>
                <c:pt idx="1820">
                  <c:v>119.6</c:v>
                </c:pt>
                <c:pt idx="1821">
                  <c:v>119.5</c:v>
                </c:pt>
                <c:pt idx="1822">
                  <c:v>119.4</c:v>
                </c:pt>
                <c:pt idx="1823">
                  <c:v>119.3</c:v>
                </c:pt>
                <c:pt idx="1824">
                  <c:v>119.2</c:v>
                </c:pt>
                <c:pt idx="1825">
                  <c:v>119.10000000000001</c:v>
                </c:pt>
                <c:pt idx="1826">
                  <c:v>119</c:v>
                </c:pt>
                <c:pt idx="1827">
                  <c:v>118.9</c:v>
                </c:pt>
                <c:pt idx="1828">
                  <c:v>118.8</c:v>
                </c:pt>
                <c:pt idx="1829">
                  <c:v>118.7</c:v>
                </c:pt>
                <c:pt idx="1830">
                  <c:v>118.60000000000001</c:v>
                </c:pt>
                <c:pt idx="1831">
                  <c:v>118.5</c:v>
                </c:pt>
                <c:pt idx="1832">
                  <c:v>118.4</c:v>
                </c:pt>
                <c:pt idx="1833">
                  <c:v>118.3</c:v>
                </c:pt>
                <c:pt idx="1834">
                  <c:v>118.2</c:v>
                </c:pt>
                <c:pt idx="1835">
                  <c:v>118.10000000000001</c:v>
                </c:pt>
                <c:pt idx="1836">
                  <c:v>118</c:v>
                </c:pt>
                <c:pt idx="1837">
                  <c:v>117.9</c:v>
                </c:pt>
                <c:pt idx="1838">
                  <c:v>117.8</c:v>
                </c:pt>
                <c:pt idx="1839">
                  <c:v>117.7</c:v>
                </c:pt>
                <c:pt idx="1840">
                  <c:v>117.60000000000001</c:v>
                </c:pt>
                <c:pt idx="1841">
                  <c:v>117.5</c:v>
                </c:pt>
                <c:pt idx="1842">
                  <c:v>117.4</c:v>
                </c:pt>
                <c:pt idx="1843">
                  <c:v>117.3</c:v>
                </c:pt>
                <c:pt idx="1844">
                  <c:v>117.2</c:v>
                </c:pt>
                <c:pt idx="1845">
                  <c:v>117.10000000000001</c:v>
                </c:pt>
                <c:pt idx="1846">
                  <c:v>117</c:v>
                </c:pt>
                <c:pt idx="1847">
                  <c:v>116.9</c:v>
                </c:pt>
                <c:pt idx="1848">
                  <c:v>116.8</c:v>
                </c:pt>
                <c:pt idx="1849">
                  <c:v>116.7</c:v>
                </c:pt>
                <c:pt idx="1850">
                  <c:v>116.60000000000001</c:v>
                </c:pt>
                <c:pt idx="1851">
                  <c:v>116.5</c:v>
                </c:pt>
                <c:pt idx="1852">
                  <c:v>116.4</c:v>
                </c:pt>
                <c:pt idx="1853">
                  <c:v>116.3</c:v>
                </c:pt>
                <c:pt idx="1854">
                  <c:v>116.2</c:v>
                </c:pt>
                <c:pt idx="1855">
                  <c:v>116.10000000000001</c:v>
                </c:pt>
                <c:pt idx="1856">
                  <c:v>116</c:v>
                </c:pt>
                <c:pt idx="1857">
                  <c:v>115.9</c:v>
                </c:pt>
                <c:pt idx="1858">
                  <c:v>115.8</c:v>
                </c:pt>
                <c:pt idx="1859">
                  <c:v>115.7</c:v>
                </c:pt>
                <c:pt idx="1860">
                  <c:v>115.60000000000001</c:v>
                </c:pt>
                <c:pt idx="1861">
                  <c:v>115.5</c:v>
                </c:pt>
                <c:pt idx="1862">
                  <c:v>115.4</c:v>
                </c:pt>
                <c:pt idx="1863">
                  <c:v>115.3</c:v>
                </c:pt>
                <c:pt idx="1864">
                  <c:v>115.2</c:v>
                </c:pt>
                <c:pt idx="1865">
                  <c:v>115.10000000000001</c:v>
                </c:pt>
                <c:pt idx="1866">
                  <c:v>115</c:v>
                </c:pt>
                <c:pt idx="1867">
                  <c:v>114.9</c:v>
                </c:pt>
                <c:pt idx="1868">
                  <c:v>114.8</c:v>
                </c:pt>
                <c:pt idx="1869">
                  <c:v>114.7</c:v>
                </c:pt>
                <c:pt idx="1870">
                  <c:v>114.60000000000001</c:v>
                </c:pt>
                <c:pt idx="1871">
                  <c:v>114.5</c:v>
                </c:pt>
                <c:pt idx="1872">
                  <c:v>114.4</c:v>
                </c:pt>
                <c:pt idx="1873">
                  <c:v>114.3</c:v>
                </c:pt>
                <c:pt idx="1874">
                  <c:v>114.2</c:v>
                </c:pt>
                <c:pt idx="1875">
                  <c:v>114.10000000000001</c:v>
                </c:pt>
                <c:pt idx="1876">
                  <c:v>114</c:v>
                </c:pt>
                <c:pt idx="1877">
                  <c:v>113.9</c:v>
                </c:pt>
                <c:pt idx="1878">
                  <c:v>113.8</c:v>
                </c:pt>
                <c:pt idx="1879">
                  <c:v>113.7</c:v>
                </c:pt>
                <c:pt idx="1880">
                  <c:v>113.60000000000001</c:v>
                </c:pt>
                <c:pt idx="1881">
                  <c:v>113.5</c:v>
                </c:pt>
                <c:pt idx="1882">
                  <c:v>113.4</c:v>
                </c:pt>
                <c:pt idx="1883">
                  <c:v>113.3</c:v>
                </c:pt>
                <c:pt idx="1884">
                  <c:v>113.2</c:v>
                </c:pt>
                <c:pt idx="1885">
                  <c:v>113.10000000000001</c:v>
                </c:pt>
                <c:pt idx="1886">
                  <c:v>113</c:v>
                </c:pt>
                <c:pt idx="1887">
                  <c:v>112.89999999999999</c:v>
                </c:pt>
                <c:pt idx="1888">
                  <c:v>112.80000000000001</c:v>
                </c:pt>
                <c:pt idx="1889">
                  <c:v>112.7</c:v>
                </c:pt>
                <c:pt idx="1890">
                  <c:v>112.60000000000001</c:v>
                </c:pt>
                <c:pt idx="1891">
                  <c:v>112.5</c:v>
                </c:pt>
                <c:pt idx="1892">
                  <c:v>112.39999999999999</c:v>
                </c:pt>
                <c:pt idx="1893">
                  <c:v>112.30000000000001</c:v>
                </c:pt>
                <c:pt idx="1894">
                  <c:v>112.2</c:v>
                </c:pt>
                <c:pt idx="1895">
                  <c:v>112.10000000000001</c:v>
                </c:pt>
                <c:pt idx="1896">
                  <c:v>112</c:v>
                </c:pt>
                <c:pt idx="1897">
                  <c:v>111.89999999999999</c:v>
                </c:pt>
                <c:pt idx="1898">
                  <c:v>111.80000000000001</c:v>
                </c:pt>
                <c:pt idx="1899">
                  <c:v>111.7</c:v>
                </c:pt>
                <c:pt idx="1900">
                  <c:v>111.60000000000001</c:v>
                </c:pt>
                <c:pt idx="1901">
                  <c:v>111.5</c:v>
                </c:pt>
                <c:pt idx="1902">
                  <c:v>111.39999999999999</c:v>
                </c:pt>
                <c:pt idx="1903">
                  <c:v>111.30000000000001</c:v>
                </c:pt>
                <c:pt idx="1904">
                  <c:v>111.2</c:v>
                </c:pt>
                <c:pt idx="1905">
                  <c:v>111.10000000000001</c:v>
                </c:pt>
                <c:pt idx="1906">
                  <c:v>111</c:v>
                </c:pt>
                <c:pt idx="1907">
                  <c:v>110.89999999999999</c:v>
                </c:pt>
                <c:pt idx="1908">
                  <c:v>110.80000000000001</c:v>
                </c:pt>
                <c:pt idx="1909">
                  <c:v>110.7</c:v>
                </c:pt>
                <c:pt idx="1910">
                  <c:v>110.60000000000001</c:v>
                </c:pt>
                <c:pt idx="1911">
                  <c:v>110.5</c:v>
                </c:pt>
                <c:pt idx="1912">
                  <c:v>110.39999999999999</c:v>
                </c:pt>
                <c:pt idx="1913">
                  <c:v>110.30000000000001</c:v>
                </c:pt>
                <c:pt idx="1914">
                  <c:v>110.2</c:v>
                </c:pt>
                <c:pt idx="1915">
                  <c:v>110.10000000000001</c:v>
                </c:pt>
                <c:pt idx="1916">
                  <c:v>110</c:v>
                </c:pt>
                <c:pt idx="1917">
                  <c:v>109.9</c:v>
                </c:pt>
                <c:pt idx="1918">
                  <c:v>109.80000000000001</c:v>
                </c:pt>
                <c:pt idx="1919">
                  <c:v>109.7</c:v>
                </c:pt>
                <c:pt idx="1920">
                  <c:v>109.6</c:v>
                </c:pt>
                <c:pt idx="1921">
                  <c:v>109.5</c:v>
                </c:pt>
                <c:pt idx="1922">
                  <c:v>109.4</c:v>
                </c:pt>
                <c:pt idx="1923">
                  <c:v>109.30000000000001</c:v>
                </c:pt>
                <c:pt idx="1924">
                  <c:v>109.2</c:v>
                </c:pt>
                <c:pt idx="1925">
                  <c:v>109.1</c:v>
                </c:pt>
                <c:pt idx="1926">
                  <c:v>109</c:v>
                </c:pt>
                <c:pt idx="1927">
                  <c:v>108.9</c:v>
                </c:pt>
                <c:pt idx="1928">
                  <c:v>108.80000000000001</c:v>
                </c:pt>
                <c:pt idx="1929">
                  <c:v>108.7</c:v>
                </c:pt>
                <c:pt idx="1930">
                  <c:v>108.6</c:v>
                </c:pt>
                <c:pt idx="1931">
                  <c:v>108.5</c:v>
                </c:pt>
                <c:pt idx="1932">
                  <c:v>108.4</c:v>
                </c:pt>
                <c:pt idx="1933">
                  <c:v>108.30000000000001</c:v>
                </c:pt>
                <c:pt idx="1934">
                  <c:v>108.2</c:v>
                </c:pt>
                <c:pt idx="1935">
                  <c:v>108.1</c:v>
                </c:pt>
                <c:pt idx="1936">
                  <c:v>108</c:v>
                </c:pt>
                <c:pt idx="1937">
                  <c:v>107.9</c:v>
                </c:pt>
                <c:pt idx="1938">
                  <c:v>107.80000000000001</c:v>
                </c:pt>
                <c:pt idx="1939">
                  <c:v>107.7</c:v>
                </c:pt>
                <c:pt idx="1940">
                  <c:v>107.6</c:v>
                </c:pt>
                <c:pt idx="1941">
                  <c:v>107.5</c:v>
                </c:pt>
                <c:pt idx="1942">
                  <c:v>107.4</c:v>
                </c:pt>
                <c:pt idx="1943">
                  <c:v>107.30000000000001</c:v>
                </c:pt>
                <c:pt idx="1944">
                  <c:v>107.2</c:v>
                </c:pt>
                <c:pt idx="1945">
                  <c:v>107.1</c:v>
                </c:pt>
                <c:pt idx="1946">
                  <c:v>107.00000000000001</c:v>
                </c:pt>
                <c:pt idx="1947">
                  <c:v>106.9</c:v>
                </c:pt>
                <c:pt idx="1948">
                  <c:v>106.8</c:v>
                </c:pt>
                <c:pt idx="1949">
                  <c:v>106.7</c:v>
                </c:pt>
                <c:pt idx="1950">
                  <c:v>106.6</c:v>
                </c:pt>
                <c:pt idx="1951">
                  <c:v>106.50000000000001</c:v>
                </c:pt>
                <c:pt idx="1952">
                  <c:v>106.4</c:v>
                </c:pt>
                <c:pt idx="1953">
                  <c:v>106.3</c:v>
                </c:pt>
                <c:pt idx="1954">
                  <c:v>106.2</c:v>
                </c:pt>
                <c:pt idx="1955">
                  <c:v>106.1</c:v>
                </c:pt>
                <c:pt idx="1956">
                  <c:v>106.00000000000001</c:v>
                </c:pt>
                <c:pt idx="1957">
                  <c:v>105.9</c:v>
                </c:pt>
                <c:pt idx="1958">
                  <c:v>105.8</c:v>
                </c:pt>
                <c:pt idx="1959">
                  <c:v>105.7</c:v>
                </c:pt>
                <c:pt idx="1960">
                  <c:v>105.6</c:v>
                </c:pt>
                <c:pt idx="1961">
                  <c:v>105.50000000000001</c:v>
                </c:pt>
                <c:pt idx="1962">
                  <c:v>105.4</c:v>
                </c:pt>
                <c:pt idx="1963">
                  <c:v>105.3</c:v>
                </c:pt>
                <c:pt idx="1964">
                  <c:v>105.2</c:v>
                </c:pt>
                <c:pt idx="1965">
                  <c:v>105.1</c:v>
                </c:pt>
                <c:pt idx="1966">
                  <c:v>105.00000000000001</c:v>
                </c:pt>
                <c:pt idx="1967">
                  <c:v>104.9</c:v>
                </c:pt>
                <c:pt idx="1968">
                  <c:v>104.8</c:v>
                </c:pt>
                <c:pt idx="1969">
                  <c:v>104.7</c:v>
                </c:pt>
                <c:pt idx="1970">
                  <c:v>104.6</c:v>
                </c:pt>
                <c:pt idx="1971">
                  <c:v>104.50000000000001</c:v>
                </c:pt>
                <c:pt idx="1972">
                  <c:v>104.4</c:v>
                </c:pt>
                <c:pt idx="1973">
                  <c:v>104.3</c:v>
                </c:pt>
                <c:pt idx="1974">
                  <c:v>104.2</c:v>
                </c:pt>
                <c:pt idx="1975">
                  <c:v>104.1</c:v>
                </c:pt>
                <c:pt idx="1976">
                  <c:v>104.00000000000001</c:v>
                </c:pt>
                <c:pt idx="1977">
                  <c:v>103.9</c:v>
                </c:pt>
                <c:pt idx="1978">
                  <c:v>103.8</c:v>
                </c:pt>
                <c:pt idx="1979">
                  <c:v>103.7</c:v>
                </c:pt>
                <c:pt idx="1980">
                  <c:v>103.60000000000001</c:v>
                </c:pt>
                <c:pt idx="1981">
                  <c:v>103.5</c:v>
                </c:pt>
                <c:pt idx="1982">
                  <c:v>103.4</c:v>
                </c:pt>
                <c:pt idx="1983">
                  <c:v>103.3</c:v>
                </c:pt>
                <c:pt idx="1984">
                  <c:v>103.2</c:v>
                </c:pt>
                <c:pt idx="1985">
                  <c:v>103.10000000000001</c:v>
                </c:pt>
                <c:pt idx="1986">
                  <c:v>103</c:v>
                </c:pt>
                <c:pt idx="1987">
                  <c:v>102.9</c:v>
                </c:pt>
                <c:pt idx="1988">
                  <c:v>102.8</c:v>
                </c:pt>
                <c:pt idx="1989">
                  <c:v>102.7</c:v>
                </c:pt>
                <c:pt idx="1990">
                  <c:v>102.60000000000001</c:v>
                </c:pt>
                <c:pt idx="1991">
                  <c:v>102.5</c:v>
                </c:pt>
                <c:pt idx="1992">
                  <c:v>102.4</c:v>
                </c:pt>
                <c:pt idx="1993">
                  <c:v>102.3</c:v>
                </c:pt>
                <c:pt idx="1994">
                  <c:v>102.2</c:v>
                </c:pt>
                <c:pt idx="1995">
                  <c:v>102.10000000000001</c:v>
                </c:pt>
                <c:pt idx="1996">
                  <c:v>102</c:v>
                </c:pt>
                <c:pt idx="1997">
                  <c:v>101.9</c:v>
                </c:pt>
                <c:pt idx="1998">
                  <c:v>101.8</c:v>
                </c:pt>
                <c:pt idx="1999">
                  <c:v>101.7</c:v>
                </c:pt>
                <c:pt idx="2000">
                  <c:v>101.60000000000001</c:v>
                </c:pt>
                <c:pt idx="2001">
                  <c:v>101.5</c:v>
                </c:pt>
                <c:pt idx="2002">
                  <c:v>101.4</c:v>
                </c:pt>
                <c:pt idx="2003">
                  <c:v>101.3</c:v>
                </c:pt>
                <c:pt idx="2004">
                  <c:v>101.2</c:v>
                </c:pt>
                <c:pt idx="2005">
                  <c:v>101.10000000000001</c:v>
                </c:pt>
                <c:pt idx="2006">
                  <c:v>101</c:v>
                </c:pt>
                <c:pt idx="2007">
                  <c:v>100.9</c:v>
                </c:pt>
                <c:pt idx="2008">
                  <c:v>100.8</c:v>
                </c:pt>
                <c:pt idx="2009">
                  <c:v>100.7</c:v>
                </c:pt>
                <c:pt idx="2010">
                  <c:v>100.60000000000001</c:v>
                </c:pt>
                <c:pt idx="2011">
                  <c:v>100.5</c:v>
                </c:pt>
                <c:pt idx="2012">
                  <c:v>100.4</c:v>
                </c:pt>
                <c:pt idx="2013">
                  <c:v>100.3</c:v>
                </c:pt>
                <c:pt idx="2014">
                  <c:v>100.2</c:v>
                </c:pt>
                <c:pt idx="2015">
                  <c:v>100.10000000000001</c:v>
                </c:pt>
                <c:pt idx="2016">
                  <c:v>100</c:v>
                </c:pt>
                <c:pt idx="2017">
                  <c:v>99.9</c:v>
                </c:pt>
                <c:pt idx="2018">
                  <c:v>99.8</c:v>
                </c:pt>
                <c:pt idx="2019">
                  <c:v>99.7</c:v>
                </c:pt>
                <c:pt idx="2020">
                  <c:v>99.600000000000009</c:v>
                </c:pt>
                <c:pt idx="2021">
                  <c:v>99.5</c:v>
                </c:pt>
                <c:pt idx="2022">
                  <c:v>99.4</c:v>
                </c:pt>
                <c:pt idx="2023">
                  <c:v>99.3</c:v>
                </c:pt>
                <c:pt idx="2024">
                  <c:v>99.2</c:v>
                </c:pt>
                <c:pt idx="2025">
                  <c:v>99.100000000000009</c:v>
                </c:pt>
                <c:pt idx="2026">
                  <c:v>99</c:v>
                </c:pt>
                <c:pt idx="2027">
                  <c:v>98.9</c:v>
                </c:pt>
                <c:pt idx="2028">
                  <c:v>98.8</c:v>
                </c:pt>
                <c:pt idx="2029">
                  <c:v>98.7</c:v>
                </c:pt>
                <c:pt idx="2030">
                  <c:v>98.600000000000009</c:v>
                </c:pt>
                <c:pt idx="2031">
                  <c:v>98.5</c:v>
                </c:pt>
                <c:pt idx="2032">
                  <c:v>98.4</c:v>
                </c:pt>
                <c:pt idx="2033">
                  <c:v>98.3</c:v>
                </c:pt>
                <c:pt idx="2034">
                  <c:v>98.2</c:v>
                </c:pt>
                <c:pt idx="2035">
                  <c:v>98.100000000000009</c:v>
                </c:pt>
                <c:pt idx="2036">
                  <c:v>98</c:v>
                </c:pt>
                <c:pt idx="2037">
                  <c:v>97.9</c:v>
                </c:pt>
                <c:pt idx="2038">
                  <c:v>97.8</c:v>
                </c:pt>
                <c:pt idx="2039">
                  <c:v>97.7</c:v>
                </c:pt>
                <c:pt idx="2040">
                  <c:v>97.600000000000009</c:v>
                </c:pt>
                <c:pt idx="2041">
                  <c:v>97.5</c:v>
                </c:pt>
                <c:pt idx="2042">
                  <c:v>97.399999999999991</c:v>
                </c:pt>
                <c:pt idx="2043">
                  <c:v>97.300000000000011</c:v>
                </c:pt>
                <c:pt idx="2044">
                  <c:v>97.2</c:v>
                </c:pt>
                <c:pt idx="2045">
                  <c:v>97.100000000000009</c:v>
                </c:pt>
                <c:pt idx="2046">
                  <c:v>97</c:v>
                </c:pt>
                <c:pt idx="2047">
                  <c:v>96.899999999999991</c:v>
                </c:pt>
                <c:pt idx="2048">
                  <c:v>96.800000000000011</c:v>
                </c:pt>
                <c:pt idx="2049">
                  <c:v>96.7</c:v>
                </c:pt>
                <c:pt idx="2050">
                  <c:v>96.600000000000009</c:v>
                </c:pt>
                <c:pt idx="2051">
                  <c:v>96.5</c:v>
                </c:pt>
                <c:pt idx="2052">
                  <c:v>96.399999999999991</c:v>
                </c:pt>
                <c:pt idx="2053">
                  <c:v>96.300000000000011</c:v>
                </c:pt>
                <c:pt idx="2054">
                  <c:v>96.2</c:v>
                </c:pt>
                <c:pt idx="2055">
                  <c:v>96.100000000000009</c:v>
                </c:pt>
                <c:pt idx="2056">
                  <c:v>96</c:v>
                </c:pt>
                <c:pt idx="2057">
                  <c:v>95.899999999999991</c:v>
                </c:pt>
                <c:pt idx="2058">
                  <c:v>95.800000000000011</c:v>
                </c:pt>
                <c:pt idx="2059">
                  <c:v>95.7</c:v>
                </c:pt>
                <c:pt idx="2060">
                  <c:v>95.600000000000009</c:v>
                </c:pt>
                <c:pt idx="2061">
                  <c:v>95.5</c:v>
                </c:pt>
                <c:pt idx="2062">
                  <c:v>95.399999999999991</c:v>
                </c:pt>
                <c:pt idx="2063">
                  <c:v>95.300000000000011</c:v>
                </c:pt>
                <c:pt idx="2064">
                  <c:v>95.2</c:v>
                </c:pt>
                <c:pt idx="2065">
                  <c:v>95.100000000000009</c:v>
                </c:pt>
                <c:pt idx="2066">
                  <c:v>95</c:v>
                </c:pt>
                <c:pt idx="2067">
                  <c:v>94.899999999999991</c:v>
                </c:pt>
                <c:pt idx="2068">
                  <c:v>94.800000000000011</c:v>
                </c:pt>
                <c:pt idx="2069">
                  <c:v>94.7</c:v>
                </c:pt>
                <c:pt idx="2070">
                  <c:v>94.600000000000009</c:v>
                </c:pt>
                <c:pt idx="2071">
                  <c:v>94.5</c:v>
                </c:pt>
                <c:pt idx="2072">
                  <c:v>94.4</c:v>
                </c:pt>
                <c:pt idx="2073">
                  <c:v>94.300000000000011</c:v>
                </c:pt>
                <c:pt idx="2074">
                  <c:v>94.2</c:v>
                </c:pt>
                <c:pt idx="2075">
                  <c:v>94.1</c:v>
                </c:pt>
                <c:pt idx="2076">
                  <c:v>94</c:v>
                </c:pt>
                <c:pt idx="2077">
                  <c:v>93.9</c:v>
                </c:pt>
                <c:pt idx="2078">
                  <c:v>93.800000000000011</c:v>
                </c:pt>
                <c:pt idx="2079">
                  <c:v>93.7</c:v>
                </c:pt>
                <c:pt idx="2080">
                  <c:v>93.6</c:v>
                </c:pt>
                <c:pt idx="2081">
                  <c:v>93.5</c:v>
                </c:pt>
                <c:pt idx="2082">
                  <c:v>93.4</c:v>
                </c:pt>
                <c:pt idx="2083">
                  <c:v>93.300000000000011</c:v>
                </c:pt>
                <c:pt idx="2084">
                  <c:v>93.2</c:v>
                </c:pt>
                <c:pt idx="2085">
                  <c:v>93.1</c:v>
                </c:pt>
                <c:pt idx="2086">
                  <c:v>93</c:v>
                </c:pt>
                <c:pt idx="2087">
                  <c:v>92.9</c:v>
                </c:pt>
                <c:pt idx="2088">
                  <c:v>92.800000000000011</c:v>
                </c:pt>
                <c:pt idx="2089">
                  <c:v>92.7</c:v>
                </c:pt>
                <c:pt idx="2090">
                  <c:v>92.6</c:v>
                </c:pt>
                <c:pt idx="2091">
                  <c:v>92.5</c:v>
                </c:pt>
                <c:pt idx="2092">
                  <c:v>92.4</c:v>
                </c:pt>
                <c:pt idx="2093">
                  <c:v>92.300000000000011</c:v>
                </c:pt>
                <c:pt idx="2094">
                  <c:v>92.2</c:v>
                </c:pt>
                <c:pt idx="2095">
                  <c:v>92.1</c:v>
                </c:pt>
                <c:pt idx="2096">
                  <c:v>92</c:v>
                </c:pt>
                <c:pt idx="2097">
                  <c:v>91.9</c:v>
                </c:pt>
                <c:pt idx="2098">
                  <c:v>91.800000000000011</c:v>
                </c:pt>
                <c:pt idx="2099">
                  <c:v>91.7</c:v>
                </c:pt>
                <c:pt idx="2100">
                  <c:v>91.6</c:v>
                </c:pt>
                <c:pt idx="2101">
                  <c:v>91.5</c:v>
                </c:pt>
                <c:pt idx="2102">
                  <c:v>91.4</c:v>
                </c:pt>
                <c:pt idx="2103">
                  <c:v>91.3</c:v>
                </c:pt>
                <c:pt idx="2104">
                  <c:v>91.2</c:v>
                </c:pt>
                <c:pt idx="2105">
                  <c:v>91.1</c:v>
                </c:pt>
                <c:pt idx="2106">
                  <c:v>91.000000000000014</c:v>
                </c:pt>
                <c:pt idx="2107">
                  <c:v>90.9</c:v>
                </c:pt>
                <c:pt idx="2108">
                  <c:v>90.8</c:v>
                </c:pt>
                <c:pt idx="2109">
                  <c:v>90.7</c:v>
                </c:pt>
                <c:pt idx="2110">
                  <c:v>90.6</c:v>
                </c:pt>
                <c:pt idx="2111">
                  <c:v>90.500000000000014</c:v>
                </c:pt>
                <c:pt idx="2112">
                  <c:v>90.4</c:v>
                </c:pt>
                <c:pt idx="2113">
                  <c:v>90.3</c:v>
                </c:pt>
                <c:pt idx="2114">
                  <c:v>90.2</c:v>
                </c:pt>
                <c:pt idx="2115">
                  <c:v>90.1</c:v>
                </c:pt>
                <c:pt idx="2116">
                  <c:v>90.000000000000014</c:v>
                </c:pt>
                <c:pt idx="2117">
                  <c:v>89.9</c:v>
                </c:pt>
                <c:pt idx="2118">
                  <c:v>89.8</c:v>
                </c:pt>
                <c:pt idx="2119">
                  <c:v>89.7</c:v>
                </c:pt>
                <c:pt idx="2120">
                  <c:v>89.6</c:v>
                </c:pt>
                <c:pt idx="2121">
                  <c:v>89.500000000000014</c:v>
                </c:pt>
                <c:pt idx="2122">
                  <c:v>89.4</c:v>
                </c:pt>
                <c:pt idx="2123">
                  <c:v>89.3</c:v>
                </c:pt>
                <c:pt idx="2124">
                  <c:v>89.2</c:v>
                </c:pt>
                <c:pt idx="2125">
                  <c:v>89.1</c:v>
                </c:pt>
                <c:pt idx="2126">
                  <c:v>89.000000000000014</c:v>
                </c:pt>
                <c:pt idx="2127">
                  <c:v>88.9</c:v>
                </c:pt>
                <c:pt idx="2128">
                  <c:v>88.8</c:v>
                </c:pt>
                <c:pt idx="2129">
                  <c:v>88.7</c:v>
                </c:pt>
                <c:pt idx="2130">
                  <c:v>88.6</c:v>
                </c:pt>
                <c:pt idx="2131">
                  <c:v>88.500000000000014</c:v>
                </c:pt>
                <c:pt idx="2132">
                  <c:v>88.4</c:v>
                </c:pt>
                <c:pt idx="2133">
                  <c:v>88.3</c:v>
                </c:pt>
                <c:pt idx="2134">
                  <c:v>88.2</c:v>
                </c:pt>
                <c:pt idx="2135">
                  <c:v>88.100000000000009</c:v>
                </c:pt>
                <c:pt idx="2136">
                  <c:v>88</c:v>
                </c:pt>
                <c:pt idx="2137">
                  <c:v>87.9</c:v>
                </c:pt>
                <c:pt idx="2138">
                  <c:v>87.8</c:v>
                </c:pt>
                <c:pt idx="2139">
                  <c:v>87.7</c:v>
                </c:pt>
                <c:pt idx="2140">
                  <c:v>87.600000000000009</c:v>
                </c:pt>
                <c:pt idx="2141">
                  <c:v>87.5</c:v>
                </c:pt>
                <c:pt idx="2142">
                  <c:v>87.4</c:v>
                </c:pt>
                <c:pt idx="2143">
                  <c:v>87.3</c:v>
                </c:pt>
                <c:pt idx="2144">
                  <c:v>87.2</c:v>
                </c:pt>
                <c:pt idx="2145">
                  <c:v>87.100000000000009</c:v>
                </c:pt>
                <c:pt idx="2146">
                  <c:v>87</c:v>
                </c:pt>
                <c:pt idx="2147">
                  <c:v>86.9</c:v>
                </c:pt>
                <c:pt idx="2148">
                  <c:v>86.8</c:v>
                </c:pt>
                <c:pt idx="2149">
                  <c:v>86.7</c:v>
                </c:pt>
                <c:pt idx="2150">
                  <c:v>86.600000000000009</c:v>
                </c:pt>
                <c:pt idx="2151">
                  <c:v>86.5</c:v>
                </c:pt>
                <c:pt idx="2152">
                  <c:v>86.4</c:v>
                </c:pt>
                <c:pt idx="2153">
                  <c:v>86.3</c:v>
                </c:pt>
                <c:pt idx="2154">
                  <c:v>86.2</c:v>
                </c:pt>
                <c:pt idx="2155">
                  <c:v>86.100000000000009</c:v>
                </c:pt>
                <c:pt idx="2156">
                  <c:v>86</c:v>
                </c:pt>
                <c:pt idx="2157">
                  <c:v>85.9</c:v>
                </c:pt>
                <c:pt idx="2158">
                  <c:v>85.8</c:v>
                </c:pt>
                <c:pt idx="2159">
                  <c:v>85.7</c:v>
                </c:pt>
                <c:pt idx="2160">
                  <c:v>85.600000000000009</c:v>
                </c:pt>
                <c:pt idx="2161">
                  <c:v>85.5</c:v>
                </c:pt>
                <c:pt idx="2162">
                  <c:v>85.4</c:v>
                </c:pt>
                <c:pt idx="2163">
                  <c:v>85.3</c:v>
                </c:pt>
                <c:pt idx="2164">
                  <c:v>85.2</c:v>
                </c:pt>
                <c:pt idx="2165">
                  <c:v>85.100000000000009</c:v>
                </c:pt>
                <c:pt idx="2166">
                  <c:v>85</c:v>
                </c:pt>
                <c:pt idx="2167">
                  <c:v>84.9</c:v>
                </c:pt>
                <c:pt idx="2168">
                  <c:v>84.8</c:v>
                </c:pt>
                <c:pt idx="2169">
                  <c:v>84.7</c:v>
                </c:pt>
                <c:pt idx="2170">
                  <c:v>84.600000000000009</c:v>
                </c:pt>
                <c:pt idx="2171">
                  <c:v>84.5</c:v>
                </c:pt>
                <c:pt idx="2172">
                  <c:v>84.4</c:v>
                </c:pt>
                <c:pt idx="2173">
                  <c:v>84.3</c:v>
                </c:pt>
                <c:pt idx="2174">
                  <c:v>84.2</c:v>
                </c:pt>
                <c:pt idx="2175">
                  <c:v>84.100000000000009</c:v>
                </c:pt>
                <c:pt idx="2176">
                  <c:v>84</c:v>
                </c:pt>
                <c:pt idx="2177">
                  <c:v>83.9</c:v>
                </c:pt>
                <c:pt idx="2178">
                  <c:v>83.8</c:v>
                </c:pt>
                <c:pt idx="2179">
                  <c:v>83.7</c:v>
                </c:pt>
                <c:pt idx="2180">
                  <c:v>83.600000000000009</c:v>
                </c:pt>
                <c:pt idx="2181">
                  <c:v>83.5</c:v>
                </c:pt>
                <c:pt idx="2182">
                  <c:v>83.4</c:v>
                </c:pt>
                <c:pt idx="2183">
                  <c:v>83.3</c:v>
                </c:pt>
                <c:pt idx="2184">
                  <c:v>83.2</c:v>
                </c:pt>
                <c:pt idx="2185">
                  <c:v>83.100000000000009</c:v>
                </c:pt>
                <c:pt idx="2186">
                  <c:v>83</c:v>
                </c:pt>
                <c:pt idx="2187">
                  <c:v>82.9</c:v>
                </c:pt>
                <c:pt idx="2188">
                  <c:v>82.8</c:v>
                </c:pt>
                <c:pt idx="2189">
                  <c:v>82.7</c:v>
                </c:pt>
                <c:pt idx="2190">
                  <c:v>82.600000000000009</c:v>
                </c:pt>
                <c:pt idx="2191">
                  <c:v>82.5</c:v>
                </c:pt>
                <c:pt idx="2192">
                  <c:v>82.4</c:v>
                </c:pt>
                <c:pt idx="2193">
                  <c:v>82.3</c:v>
                </c:pt>
                <c:pt idx="2194">
                  <c:v>82.2</c:v>
                </c:pt>
                <c:pt idx="2195">
                  <c:v>82.100000000000009</c:v>
                </c:pt>
                <c:pt idx="2196">
                  <c:v>82</c:v>
                </c:pt>
                <c:pt idx="2197">
                  <c:v>81.899999999999991</c:v>
                </c:pt>
                <c:pt idx="2198">
                  <c:v>81.800000000000011</c:v>
                </c:pt>
                <c:pt idx="2199">
                  <c:v>81.7</c:v>
                </c:pt>
                <c:pt idx="2200">
                  <c:v>81.600000000000009</c:v>
                </c:pt>
                <c:pt idx="2201">
                  <c:v>81.5</c:v>
                </c:pt>
                <c:pt idx="2202">
                  <c:v>81.399999999999991</c:v>
                </c:pt>
                <c:pt idx="2203">
                  <c:v>81.300000000000011</c:v>
                </c:pt>
                <c:pt idx="2204">
                  <c:v>81.2</c:v>
                </c:pt>
                <c:pt idx="2205">
                  <c:v>81.100000000000009</c:v>
                </c:pt>
                <c:pt idx="2206">
                  <c:v>81</c:v>
                </c:pt>
                <c:pt idx="2207">
                  <c:v>80.899999999999991</c:v>
                </c:pt>
                <c:pt idx="2208">
                  <c:v>80.800000000000011</c:v>
                </c:pt>
                <c:pt idx="2209">
                  <c:v>80.7</c:v>
                </c:pt>
                <c:pt idx="2210">
                  <c:v>80.600000000000009</c:v>
                </c:pt>
                <c:pt idx="2211">
                  <c:v>80.5</c:v>
                </c:pt>
                <c:pt idx="2212">
                  <c:v>80.399999999999991</c:v>
                </c:pt>
                <c:pt idx="2213">
                  <c:v>80.300000000000011</c:v>
                </c:pt>
                <c:pt idx="2214">
                  <c:v>80.2</c:v>
                </c:pt>
                <c:pt idx="2215">
                  <c:v>80.100000000000009</c:v>
                </c:pt>
                <c:pt idx="2216">
                  <c:v>80</c:v>
                </c:pt>
                <c:pt idx="2217">
                  <c:v>79.899999999999991</c:v>
                </c:pt>
                <c:pt idx="2218">
                  <c:v>79.800000000000011</c:v>
                </c:pt>
                <c:pt idx="2219">
                  <c:v>79.7</c:v>
                </c:pt>
                <c:pt idx="2220">
                  <c:v>79.600000000000009</c:v>
                </c:pt>
                <c:pt idx="2221">
                  <c:v>79.5</c:v>
                </c:pt>
                <c:pt idx="2222">
                  <c:v>79.399999999999991</c:v>
                </c:pt>
                <c:pt idx="2223">
                  <c:v>79.300000000000011</c:v>
                </c:pt>
                <c:pt idx="2224">
                  <c:v>79.2</c:v>
                </c:pt>
                <c:pt idx="2225">
                  <c:v>79.100000000000009</c:v>
                </c:pt>
                <c:pt idx="2226">
                  <c:v>79</c:v>
                </c:pt>
                <c:pt idx="2227">
                  <c:v>78.899999999999991</c:v>
                </c:pt>
                <c:pt idx="2228">
                  <c:v>78.800000000000011</c:v>
                </c:pt>
                <c:pt idx="2229">
                  <c:v>78.7</c:v>
                </c:pt>
                <c:pt idx="2230">
                  <c:v>78.599999999999994</c:v>
                </c:pt>
                <c:pt idx="2231">
                  <c:v>78.5</c:v>
                </c:pt>
                <c:pt idx="2232">
                  <c:v>78.400000000000006</c:v>
                </c:pt>
                <c:pt idx="2233">
                  <c:v>78.300000000000011</c:v>
                </c:pt>
                <c:pt idx="2234">
                  <c:v>78.2</c:v>
                </c:pt>
                <c:pt idx="2235">
                  <c:v>78.099999999999994</c:v>
                </c:pt>
                <c:pt idx="2236">
                  <c:v>78</c:v>
                </c:pt>
                <c:pt idx="2237">
                  <c:v>77.900000000000006</c:v>
                </c:pt>
                <c:pt idx="2238">
                  <c:v>77.800000000000011</c:v>
                </c:pt>
                <c:pt idx="2239">
                  <c:v>77.7</c:v>
                </c:pt>
                <c:pt idx="2240">
                  <c:v>77.599999999999994</c:v>
                </c:pt>
                <c:pt idx="2241">
                  <c:v>77.5</c:v>
                </c:pt>
                <c:pt idx="2242">
                  <c:v>77.400000000000006</c:v>
                </c:pt>
                <c:pt idx="2243">
                  <c:v>77.300000000000011</c:v>
                </c:pt>
                <c:pt idx="2244">
                  <c:v>77.2</c:v>
                </c:pt>
                <c:pt idx="2245">
                  <c:v>77.099999999999994</c:v>
                </c:pt>
                <c:pt idx="2246">
                  <c:v>77</c:v>
                </c:pt>
                <c:pt idx="2247">
                  <c:v>76.900000000000006</c:v>
                </c:pt>
                <c:pt idx="2248">
                  <c:v>76.800000000000011</c:v>
                </c:pt>
                <c:pt idx="2249">
                  <c:v>76.7</c:v>
                </c:pt>
                <c:pt idx="2250">
                  <c:v>76.599999999999994</c:v>
                </c:pt>
                <c:pt idx="2251">
                  <c:v>76.5</c:v>
                </c:pt>
                <c:pt idx="2252">
                  <c:v>76.400000000000006</c:v>
                </c:pt>
                <c:pt idx="2253">
                  <c:v>76.300000000000011</c:v>
                </c:pt>
                <c:pt idx="2254">
                  <c:v>76.2</c:v>
                </c:pt>
                <c:pt idx="2255">
                  <c:v>76.099999999999994</c:v>
                </c:pt>
                <c:pt idx="2256">
                  <c:v>76</c:v>
                </c:pt>
                <c:pt idx="2257">
                  <c:v>75.900000000000006</c:v>
                </c:pt>
                <c:pt idx="2258">
                  <c:v>75.8</c:v>
                </c:pt>
                <c:pt idx="2259">
                  <c:v>75.7</c:v>
                </c:pt>
                <c:pt idx="2260">
                  <c:v>75.599999999999994</c:v>
                </c:pt>
                <c:pt idx="2261">
                  <c:v>75.500000000000014</c:v>
                </c:pt>
                <c:pt idx="2262">
                  <c:v>75.400000000000006</c:v>
                </c:pt>
                <c:pt idx="2263">
                  <c:v>75.3</c:v>
                </c:pt>
                <c:pt idx="2264">
                  <c:v>75.2</c:v>
                </c:pt>
                <c:pt idx="2265">
                  <c:v>75.099999999999994</c:v>
                </c:pt>
                <c:pt idx="2266">
                  <c:v>75.000000000000014</c:v>
                </c:pt>
                <c:pt idx="2267">
                  <c:v>74.900000000000006</c:v>
                </c:pt>
                <c:pt idx="2268">
                  <c:v>74.8</c:v>
                </c:pt>
                <c:pt idx="2269">
                  <c:v>74.7</c:v>
                </c:pt>
                <c:pt idx="2270">
                  <c:v>74.599999999999994</c:v>
                </c:pt>
                <c:pt idx="2271">
                  <c:v>74.500000000000014</c:v>
                </c:pt>
                <c:pt idx="2272">
                  <c:v>74.400000000000006</c:v>
                </c:pt>
                <c:pt idx="2273">
                  <c:v>74.3</c:v>
                </c:pt>
                <c:pt idx="2274">
                  <c:v>74.2</c:v>
                </c:pt>
                <c:pt idx="2275">
                  <c:v>74.099999999999994</c:v>
                </c:pt>
                <c:pt idx="2276">
                  <c:v>74.000000000000014</c:v>
                </c:pt>
                <c:pt idx="2277">
                  <c:v>73.900000000000006</c:v>
                </c:pt>
                <c:pt idx="2278">
                  <c:v>73.8</c:v>
                </c:pt>
                <c:pt idx="2279">
                  <c:v>73.7</c:v>
                </c:pt>
                <c:pt idx="2280">
                  <c:v>73.599999999999994</c:v>
                </c:pt>
                <c:pt idx="2281">
                  <c:v>73.500000000000014</c:v>
                </c:pt>
                <c:pt idx="2282">
                  <c:v>73.400000000000006</c:v>
                </c:pt>
                <c:pt idx="2283">
                  <c:v>73.3</c:v>
                </c:pt>
                <c:pt idx="2284">
                  <c:v>73.2</c:v>
                </c:pt>
                <c:pt idx="2285">
                  <c:v>73.099999999999994</c:v>
                </c:pt>
                <c:pt idx="2286">
                  <c:v>73.000000000000014</c:v>
                </c:pt>
                <c:pt idx="2287">
                  <c:v>72.900000000000006</c:v>
                </c:pt>
                <c:pt idx="2288">
                  <c:v>72.8</c:v>
                </c:pt>
                <c:pt idx="2289">
                  <c:v>72.7</c:v>
                </c:pt>
                <c:pt idx="2290">
                  <c:v>72.600000000000009</c:v>
                </c:pt>
                <c:pt idx="2291">
                  <c:v>72.5</c:v>
                </c:pt>
                <c:pt idx="2292">
                  <c:v>72.400000000000006</c:v>
                </c:pt>
                <c:pt idx="2293">
                  <c:v>72.3</c:v>
                </c:pt>
                <c:pt idx="2294">
                  <c:v>72.2</c:v>
                </c:pt>
                <c:pt idx="2295">
                  <c:v>72.100000000000009</c:v>
                </c:pt>
                <c:pt idx="2296">
                  <c:v>72</c:v>
                </c:pt>
                <c:pt idx="2297">
                  <c:v>71.900000000000006</c:v>
                </c:pt>
                <c:pt idx="2298">
                  <c:v>71.8</c:v>
                </c:pt>
                <c:pt idx="2299">
                  <c:v>71.7</c:v>
                </c:pt>
                <c:pt idx="2300">
                  <c:v>71.600000000000009</c:v>
                </c:pt>
                <c:pt idx="2301">
                  <c:v>71.5</c:v>
                </c:pt>
                <c:pt idx="2302">
                  <c:v>71.400000000000006</c:v>
                </c:pt>
                <c:pt idx="2303">
                  <c:v>71.3</c:v>
                </c:pt>
                <c:pt idx="2304">
                  <c:v>71.2</c:v>
                </c:pt>
                <c:pt idx="2305">
                  <c:v>71.100000000000009</c:v>
                </c:pt>
                <c:pt idx="2306">
                  <c:v>71</c:v>
                </c:pt>
                <c:pt idx="2307">
                  <c:v>70.900000000000006</c:v>
                </c:pt>
                <c:pt idx="2308">
                  <c:v>70.8</c:v>
                </c:pt>
                <c:pt idx="2309">
                  <c:v>70.7</c:v>
                </c:pt>
                <c:pt idx="2310">
                  <c:v>70.600000000000009</c:v>
                </c:pt>
                <c:pt idx="2311">
                  <c:v>70.5</c:v>
                </c:pt>
                <c:pt idx="2312">
                  <c:v>70.400000000000006</c:v>
                </c:pt>
                <c:pt idx="2313">
                  <c:v>70.3</c:v>
                </c:pt>
                <c:pt idx="2314">
                  <c:v>70.2</c:v>
                </c:pt>
                <c:pt idx="2315">
                  <c:v>70.100000000000009</c:v>
                </c:pt>
                <c:pt idx="2316">
                  <c:v>70</c:v>
                </c:pt>
                <c:pt idx="2317">
                  <c:v>69.900000000000006</c:v>
                </c:pt>
                <c:pt idx="2318">
                  <c:v>69.8</c:v>
                </c:pt>
                <c:pt idx="2319">
                  <c:v>69.7</c:v>
                </c:pt>
                <c:pt idx="2320">
                  <c:v>69.600000000000009</c:v>
                </c:pt>
                <c:pt idx="2321">
                  <c:v>69.5</c:v>
                </c:pt>
                <c:pt idx="2322">
                  <c:v>69.400000000000006</c:v>
                </c:pt>
                <c:pt idx="2323">
                  <c:v>69.3</c:v>
                </c:pt>
                <c:pt idx="2324">
                  <c:v>69.2</c:v>
                </c:pt>
                <c:pt idx="2325">
                  <c:v>69.100000000000009</c:v>
                </c:pt>
                <c:pt idx="2326">
                  <c:v>69</c:v>
                </c:pt>
                <c:pt idx="2327">
                  <c:v>68.900000000000006</c:v>
                </c:pt>
                <c:pt idx="2328">
                  <c:v>68.8</c:v>
                </c:pt>
                <c:pt idx="2329">
                  <c:v>68.7</c:v>
                </c:pt>
                <c:pt idx="2330">
                  <c:v>68.600000000000009</c:v>
                </c:pt>
                <c:pt idx="2331">
                  <c:v>68.5</c:v>
                </c:pt>
                <c:pt idx="2332">
                  <c:v>68.400000000000006</c:v>
                </c:pt>
                <c:pt idx="2333">
                  <c:v>68.3</c:v>
                </c:pt>
                <c:pt idx="2334">
                  <c:v>68.2</c:v>
                </c:pt>
                <c:pt idx="2335">
                  <c:v>68.100000000000009</c:v>
                </c:pt>
                <c:pt idx="2336">
                  <c:v>68</c:v>
                </c:pt>
                <c:pt idx="2337">
                  <c:v>67.900000000000006</c:v>
                </c:pt>
                <c:pt idx="2338">
                  <c:v>67.8</c:v>
                </c:pt>
                <c:pt idx="2339">
                  <c:v>67.7</c:v>
                </c:pt>
                <c:pt idx="2340">
                  <c:v>67.600000000000009</c:v>
                </c:pt>
                <c:pt idx="2341">
                  <c:v>67.5</c:v>
                </c:pt>
                <c:pt idx="2342">
                  <c:v>67.400000000000006</c:v>
                </c:pt>
                <c:pt idx="2343">
                  <c:v>67.3</c:v>
                </c:pt>
                <c:pt idx="2344">
                  <c:v>67.2</c:v>
                </c:pt>
                <c:pt idx="2345">
                  <c:v>67.100000000000009</c:v>
                </c:pt>
                <c:pt idx="2346">
                  <c:v>67</c:v>
                </c:pt>
                <c:pt idx="2347">
                  <c:v>66.900000000000006</c:v>
                </c:pt>
                <c:pt idx="2348">
                  <c:v>66.8</c:v>
                </c:pt>
                <c:pt idx="2349">
                  <c:v>66.7</c:v>
                </c:pt>
                <c:pt idx="2350">
                  <c:v>66.600000000000009</c:v>
                </c:pt>
                <c:pt idx="2351">
                  <c:v>66.5</c:v>
                </c:pt>
                <c:pt idx="2352">
                  <c:v>66.400000000000006</c:v>
                </c:pt>
                <c:pt idx="2353">
                  <c:v>66.300000000000011</c:v>
                </c:pt>
                <c:pt idx="2354">
                  <c:v>66.2</c:v>
                </c:pt>
                <c:pt idx="2355">
                  <c:v>66.100000000000009</c:v>
                </c:pt>
                <c:pt idx="2356">
                  <c:v>66</c:v>
                </c:pt>
                <c:pt idx="2357">
                  <c:v>65.899999999999991</c:v>
                </c:pt>
                <c:pt idx="2358">
                  <c:v>65.800000000000011</c:v>
                </c:pt>
                <c:pt idx="2359">
                  <c:v>65.7</c:v>
                </c:pt>
                <c:pt idx="2360">
                  <c:v>65.600000000000009</c:v>
                </c:pt>
                <c:pt idx="2361">
                  <c:v>65.5</c:v>
                </c:pt>
                <c:pt idx="2362">
                  <c:v>65.399999999999991</c:v>
                </c:pt>
                <c:pt idx="2363">
                  <c:v>65.300000000000011</c:v>
                </c:pt>
                <c:pt idx="2364">
                  <c:v>65.2</c:v>
                </c:pt>
                <c:pt idx="2365">
                  <c:v>65.100000000000009</c:v>
                </c:pt>
                <c:pt idx="2366">
                  <c:v>65</c:v>
                </c:pt>
                <c:pt idx="2367">
                  <c:v>64.899999999999991</c:v>
                </c:pt>
                <c:pt idx="2368">
                  <c:v>64.800000000000011</c:v>
                </c:pt>
                <c:pt idx="2369">
                  <c:v>64.7</c:v>
                </c:pt>
                <c:pt idx="2370">
                  <c:v>64.600000000000009</c:v>
                </c:pt>
                <c:pt idx="2371">
                  <c:v>64.5</c:v>
                </c:pt>
                <c:pt idx="2372">
                  <c:v>64.399999999999991</c:v>
                </c:pt>
                <c:pt idx="2373">
                  <c:v>64.300000000000011</c:v>
                </c:pt>
                <c:pt idx="2374">
                  <c:v>64.2</c:v>
                </c:pt>
                <c:pt idx="2375">
                  <c:v>64.100000000000009</c:v>
                </c:pt>
                <c:pt idx="2376">
                  <c:v>64</c:v>
                </c:pt>
                <c:pt idx="2377">
                  <c:v>63.899999999999991</c:v>
                </c:pt>
                <c:pt idx="2378">
                  <c:v>63.800000000000011</c:v>
                </c:pt>
                <c:pt idx="2379">
                  <c:v>63.7</c:v>
                </c:pt>
                <c:pt idx="2380">
                  <c:v>63.600000000000009</c:v>
                </c:pt>
                <c:pt idx="2381">
                  <c:v>63.5</c:v>
                </c:pt>
                <c:pt idx="2382">
                  <c:v>63.399999999999991</c:v>
                </c:pt>
                <c:pt idx="2383">
                  <c:v>63.300000000000011</c:v>
                </c:pt>
                <c:pt idx="2384">
                  <c:v>63.2</c:v>
                </c:pt>
                <c:pt idx="2385">
                  <c:v>63.1</c:v>
                </c:pt>
                <c:pt idx="2386">
                  <c:v>63</c:v>
                </c:pt>
                <c:pt idx="2387">
                  <c:v>62.900000000000013</c:v>
                </c:pt>
                <c:pt idx="2388">
                  <c:v>62.800000000000004</c:v>
                </c:pt>
                <c:pt idx="2389">
                  <c:v>62.7</c:v>
                </c:pt>
                <c:pt idx="2390">
                  <c:v>62.6</c:v>
                </c:pt>
                <c:pt idx="2391">
                  <c:v>62.5</c:v>
                </c:pt>
                <c:pt idx="2392">
                  <c:v>62.400000000000006</c:v>
                </c:pt>
                <c:pt idx="2393">
                  <c:v>62.300000000000004</c:v>
                </c:pt>
                <c:pt idx="2394">
                  <c:v>62.2</c:v>
                </c:pt>
                <c:pt idx="2395">
                  <c:v>62.1</c:v>
                </c:pt>
                <c:pt idx="2396">
                  <c:v>62</c:v>
                </c:pt>
                <c:pt idx="2397">
                  <c:v>61.900000000000006</c:v>
                </c:pt>
                <c:pt idx="2398">
                  <c:v>61.800000000000004</c:v>
                </c:pt>
                <c:pt idx="2399">
                  <c:v>61.7</c:v>
                </c:pt>
                <c:pt idx="2400">
                  <c:v>61.6</c:v>
                </c:pt>
                <c:pt idx="2401">
                  <c:v>61.500000000000007</c:v>
                </c:pt>
                <c:pt idx="2402">
                  <c:v>61.4</c:v>
                </c:pt>
                <c:pt idx="2403">
                  <c:v>61.300000000000004</c:v>
                </c:pt>
                <c:pt idx="2404">
                  <c:v>61.2</c:v>
                </c:pt>
                <c:pt idx="2405">
                  <c:v>61.1</c:v>
                </c:pt>
                <c:pt idx="2406">
                  <c:v>61.000000000000007</c:v>
                </c:pt>
                <c:pt idx="2407">
                  <c:v>60.9</c:v>
                </c:pt>
                <c:pt idx="2408">
                  <c:v>60.800000000000004</c:v>
                </c:pt>
                <c:pt idx="2409">
                  <c:v>60.7</c:v>
                </c:pt>
                <c:pt idx="2410">
                  <c:v>60.600000000000009</c:v>
                </c:pt>
                <c:pt idx="2411">
                  <c:v>60.5</c:v>
                </c:pt>
                <c:pt idx="2412">
                  <c:v>60.4</c:v>
                </c:pt>
                <c:pt idx="2413">
                  <c:v>60.300000000000004</c:v>
                </c:pt>
                <c:pt idx="2414">
                  <c:v>60.2</c:v>
                </c:pt>
                <c:pt idx="2415">
                  <c:v>60.100000000000009</c:v>
                </c:pt>
                <c:pt idx="2416">
                  <c:v>60</c:v>
                </c:pt>
                <c:pt idx="2417">
                  <c:v>59.9</c:v>
                </c:pt>
                <c:pt idx="2418">
                  <c:v>59.800000000000004</c:v>
                </c:pt>
                <c:pt idx="2419">
                  <c:v>59.7</c:v>
                </c:pt>
                <c:pt idx="2420">
                  <c:v>59.600000000000009</c:v>
                </c:pt>
                <c:pt idx="2421">
                  <c:v>59.5</c:v>
                </c:pt>
                <c:pt idx="2422">
                  <c:v>59.4</c:v>
                </c:pt>
                <c:pt idx="2423">
                  <c:v>59.300000000000004</c:v>
                </c:pt>
                <c:pt idx="2424">
                  <c:v>59.2</c:v>
                </c:pt>
                <c:pt idx="2425">
                  <c:v>59.1</c:v>
                </c:pt>
                <c:pt idx="2426">
                  <c:v>59</c:v>
                </c:pt>
                <c:pt idx="2427">
                  <c:v>58.900000000000006</c:v>
                </c:pt>
                <c:pt idx="2428">
                  <c:v>58.800000000000004</c:v>
                </c:pt>
                <c:pt idx="2429">
                  <c:v>58.7</c:v>
                </c:pt>
                <c:pt idx="2430">
                  <c:v>58.6</c:v>
                </c:pt>
                <c:pt idx="2431">
                  <c:v>58.5</c:v>
                </c:pt>
                <c:pt idx="2432">
                  <c:v>58.400000000000006</c:v>
                </c:pt>
                <c:pt idx="2433">
                  <c:v>58.300000000000004</c:v>
                </c:pt>
                <c:pt idx="2434">
                  <c:v>58.2</c:v>
                </c:pt>
                <c:pt idx="2435">
                  <c:v>58.1</c:v>
                </c:pt>
                <c:pt idx="2436">
                  <c:v>58</c:v>
                </c:pt>
                <c:pt idx="2437">
                  <c:v>57.900000000000006</c:v>
                </c:pt>
                <c:pt idx="2438">
                  <c:v>57.800000000000004</c:v>
                </c:pt>
                <c:pt idx="2439">
                  <c:v>57.7</c:v>
                </c:pt>
                <c:pt idx="2440">
                  <c:v>57.6</c:v>
                </c:pt>
                <c:pt idx="2441">
                  <c:v>57.5</c:v>
                </c:pt>
                <c:pt idx="2442">
                  <c:v>57.400000000000006</c:v>
                </c:pt>
                <c:pt idx="2443">
                  <c:v>57.300000000000004</c:v>
                </c:pt>
                <c:pt idx="2444">
                  <c:v>57.2</c:v>
                </c:pt>
                <c:pt idx="2445">
                  <c:v>57.1</c:v>
                </c:pt>
                <c:pt idx="2446">
                  <c:v>57</c:v>
                </c:pt>
                <c:pt idx="2447">
                  <c:v>56.900000000000006</c:v>
                </c:pt>
                <c:pt idx="2448">
                  <c:v>56.800000000000004</c:v>
                </c:pt>
                <c:pt idx="2449">
                  <c:v>56.7</c:v>
                </c:pt>
                <c:pt idx="2450">
                  <c:v>56.6</c:v>
                </c:pt>
                <c:pt idx="2451">
                  <c:v>56.5</c:v>
                </c:pt>
                <c:pt idx="2452">
                  <c:v>56.400000000000006</c:v>
                </c:pt>
                <c:pt idx="2453">
                  <c:v>56.300000000000004</c:v>
                </c:pt>
                <c:pt idx="2454">
                  <c:v>56.2</c:v>
                </c:pt>
                <c:pt idx="2455">
                  <c:v>56.1</c:v>
                </c:pt>
                <c:pt idx="2456">
                  <c:v>56.000000000000007</c:v>
                </c:pt>
                <c:pt idx="2457">
                  <c:v>55.900000000000006</c:v>
                </c:pt>
                <c:pt idx="2458">
                  <c:v>55.8</c:v>
                </c:pt>
                <c:pt idx="2459">
                  <c:v>55.7</c:v>
                </c:pt>
                <c:pt idx="2460">
                  <c:v>55.6</c:v>
                </c:pt>
                <c:pt idx="2461">
                  <c:v>55.500000000000007</c:v>
                </c:pt>
                <c:pt idx="2462">
                  <c:v>55.400000000000006</c:v>
                </c:pt>
                <c:pt idx="2463">
                  <c:v>55.3</c:v>
                </c:pt>
                <c:pt idx="2464">
                  <c:v>55.2</c:v>
                </c:pt>
                <c:pt idx="2465">
                  <c:v>55.1</c:v>
                </c:pt>
                <c:pt idx="2466">
                  <c:v>55.000000000000007</c:v>
                </c:pt>
                <c:pt idx="2467">
                  <c:v>54.900000000000006</c:v>
                </c:pt>
                <c:pt idx="2468">
                  <c:v>54.8</c:v>
                </c:pt>
                <c:pt idx="2469">
                  <c:v>54.7</c:v>
                </c:pt>
                <c:pt idx="2470">
                  <c:v>54.6</c:v>
                </c:pt>
                <c:pt idx="2471">
                  <c:v>54.500000000000007</c:v>
                </c:pt>
                <c:pt idx="2472">
                  <c:v>54.4</c:v>
                </c:pt>
                <c:pt idx="2473">
                  <c:v>54.300000000000004</c:v>
                </c:pt>
                <c:pt idx="2474">
                  <c:v>54.2</c:v>
                </c:pt>
                <c:pt idx="2475">
                  <c:v>54.1</c:v>
                </c:pt>
                <c:pt idx="2476">
                  <c:v>54.000000000000007</c:v>
                </c:pt>
                <c:pt idx="2477">
                  <c:v>53.9</c:v>
                </c:pt>
                <c:pt idx="2478">
                  <c:v>53.800000000000004</c:v>
                </c:pt>
                <c:pt idx="2479">
                  <c:v>53.7</c:v>
                </c:pt>
                <c:pt idx="2480">
                  <c:v>53.6</c:v>
                </c:pt>
                <c:pt idx="2481">
                  <c:v>53.500000000000007</c:v>
                </c:pt>
                <c:pt idx="2482">
                  <c:v>53.4</c:v>
                </c:pt>
                <c:pt idx="2483">
                  <c:v>53.300000000000004</c:v>
                </c:pt>
                <c:pt idx="2484">
                  <c:v>53.2</c:v>
                </c:pt>
                <c:pt idx="2485">
                  <c:v>53.100000000000009</c:v>
                </c:pt>
                <c:pt idx="2486">
                  <c:v>53</c:v>
                </c:pt>
                <c:pt idx="2487">
                  <c:v>52.9</c:v>
                </c:pt>
                <c:pt idx="2488">
                  <c:v>52.800000000000004</c:v>
                </c:pt>
                <c:pt idx="2489">
                  <c:v>52.7</c:v>
                </c:pt>
                <c:pt idx="2490">
                  <c:v>52.600000000000009</c:v>
                </c:pt>
                <c:pt idx="2491">
                  <c:v>52.5</c:v>
                </c:pt>
                <c:pt idx="2492">
                  <c:v>52.4</c:v>
                </c:pt>
                <c:pt idx="2493">
                  <c:v>52.300000000000004</c:v>
                </c:pt>
                <c:pt idx="2494">
                  <c:v>52.2</c:v>
                </c:pt>
                <c:pt idx="2495">
                  <c:v>52.100000000000009</c:v>
                </c:pt>
                <c:pt idx="2496">
                  <c:v>52</c:v>
                </c:pt>
                <c:pt idx="2497">
                  <c:v>51.9</c:v>
                </c:pt>
                <c:pt idx="2498">
                  <c:v>51.800000000000004</c:v>
                </c:pt>
                <c:pt idx="2499">
                  <c:v>51.7</c:v>
                </c:pt>
                <c:pt idx="2500">
                  <c:v>51.600000000000009</c:v>
                </c:pt>
                <c:pt idx="2501">
                  <c:v>51.5</c:v>
                </c:pt>
                <c:pt idx="2502">
                  <c:v>51.400000000000006</c:v>
                </c:pt>
                <c:pt idx="2503">
                  <c:v>51.300000000000004</c:v>
                </c:pt>
                <c:pt idx="2504">
                  <c:v>51.2</c:v>
                </c:pt>
                <c:pt idx="2505">
                  <c:v>51.1</c:v>
                </c:pt>
                <c:pt idx="2506">
                  <c:v>51</c:v>
                </c:pt>
                <c:pt idx="2507">
                  <c:v>50.900000000000006</c:v>
                </c:pt>
                <c:pt idx="2508">
                  <c:v>50.800000000000004</c:v>
                </c:pt>
                <c:pt idx="2509">
                  <c:v>50.7</c:v>
                </c:pt>
                <c:pt idx="2510">
                  <c:v>50.6</c:v>
                </c:pt>
                <c:pt idx="2511">
                  <c:v>50.5</c:v>
                </c:pt>
                <c:pt idx="2512">
                  <c:v>50.400000000000006</c:v>
                </c:pt>
                <c:pt idx="2513">
                  <c:v>50.300000000000004</c:v>
                </c:pt>
                <c:pt idx="2514">
                  <c:v>50.2</c:v>
                </c:pt>
                <c:pt idx="2515">
                  <c:v>50.1</c:v>
                </c:pt>
                <c:pt idx="2516">
                  <c:v>50</c:v>
                </c:pt>
                <c:pt idx="2517">
                  <c:v>49.900000000000006</c:v>
                </c:pt>
                <c:pt idx="2518">
                  <c:v>49.800000000000004</c:v>
                </c:pt>
                <c:pt idx="2519">
                  <c:v>49.7</c:v>
                </c:pt>
                <c:pt idx="2520">
                  <c:v>49.6</c:v>
                </c:pt>
                <c:pt idx="2521">
                  <c:v>49.5</c:v>
                </c:pt>
                <c:pt idx="2522">
                  <c:v>49.400000000000006</c:v>
                </c:pt>
                <c:pt idx="2523">
                  <c:v>49.300000000000004</c:v>
                </c:pt>
                <c:pt idx="2524">
                  <c:v>49.2</c:v>
                </c:pt>
                <c:pt idx="2525">
                  <c:v>49.1</c:v>
                </c:pt>
                <c:pt idx="2526">
                  <c:v>49</c:v>
                </c:pt>
                <c:pt idx="2527">
                  <c:v>48.900000000000006</c:v>
                </c:pt>
                <c:pt idx="2528">
                  <c:v>48.800000000000004</c:v>
                </c:pt>
                <c:pt idx="2529">
                  <c:v>48.7</c:v>
                </c:pt>
                <c:pt idx="2530">
                  <c:v>48.6</c:v>
                </c:pt>
                <c:pt idx="2531">
                  <c:v>48.5</c:v>
                </c:pt>
                <c:pt idx="2532">
                  <c:v>48.400000000000006</c:v>
                </c:pt>
                <c:pt idx="2533">
                  <c:v>48.3</c:v>
                </c:pt>
                <c:pt idx="2534">
                  <c:v>48.2</c:v>
                </c:pt>
                <c:pt idx="2535">
                  <c:v>48.1</c:v>
                </c:pt>
                <c:pt idx="2536">
                  <c:v>48.000000000000007</c:v>
                </c:pt>
                <c:pt idx="2537">
                  <c:v>47.900000000000006</c:v>
                </c:pt>
                <c:pt idx="2538">
                  <c:v>47.8</c:v>
                </c:pt>
                <c:pt idx="2539">
                  <c:v>47.7</c:v>
                </c:pt>
                <c:pt idx="2540">
                  <c:v>47.6</c:v>
                </c:pt>
                <c:pt idx="2541">
                  <c:v>47.500000000000007</c:v>
                </c:pt>
                <c:pt idx="2542">
                  <c:v>47.400000000000006</c:v>
                </c:pt>
                <c:pt idx="2543">
                  <c:v>47.3</c:v>
                </c:pt>
                <c:pt idx="2544">
                  <c:v>47.2</c:v>
                </c:pt>
                <c:pt idx="2545">
                  <c:v>47.1</c:v>
                </c:pt>
                <c:pt idx="2546">
                  <c:v>47.000000000000007</c:v>
                </c:pt>
                <c:pt idx="2547">
                  <c:v>46.900000000000006</c:v>
                </c:pt>
                <c:pt idx="2548">
                  <c:v>46.800000000000004</c:v>
                </c:pt>
                <c:pt idx="2549">
                  <c:v>46.7</c:v>
                </c:pt>
                <c:pt idx="2550">
                  <c:v>46.6</c:v>
                </c:pt>
                <c:pt idx="2551">
                  <c:v>46.500000000000007</c:v>
                </c:pt>
                <c:pt idx="2552">
                  <c:v>46.4</c:v>
                </c:pt>
                <c:pt idx="2553">
                  <c:v>46.300000000000004</c:v>
                </c:pt>
                <c:pt idx="2554">
                  <c:v>46.2</c:v>
                </c:pt>
                <c:pt idx="2555">
                  <c:v>46.1</c:v>
                </c:pt>
                <c:pt idx="2556">
                  <c:v>46.000000000000007</c:v>
                </c:pt>
                <c:pt idx="2557">
                  <c:v>45.9</c:v>
                </c:pt>
                <c:pt idx="2558">
                  <c:v>45.800000000000004</c:v>
                </c:pt>
                <c:pt idx="2559">
                  <c:v>45.7</c:v>
                </c:pt>
                <c:pt idx="2560">
                  <c:v>45.6</c:v>
                </c:pt>
                <c:pt idx="2561">
                  <c:v>45.500000000000007</c:v>
                </c:pt>
                <c:pt idx="2562">
                  <c:v>45.4</c:v>
                </c:pt>
                <c:pt idx="2563">
                  <c:v>45.300000000000004</c:v>
                </c:pt>
                <c:pt idx="2564">
                  <c:v>45.2</c:v>
                </c:pt>
                <c:pt idx="2565">
                  <c:v>45.100000000000009</c:v>
                </c:pt>
                <c:pt idx="2566">
                  <c:v>45</c:v>
                </c:pt>
                <c:pt idx="2567">
                  <c:v>44.9</c:v>
                </c:pt>
                <c:pt idx="2568">
                  <c:v>44.800000000000004</c:v>
                </c:pt>
                <c:pt idx="2569">
                  <c:v>44.7</c:v>
                </c:pt>
                <c:pt idx="2570">
                  <c:v>44.600000000000009</c:v>
                </c:pt>
                <c:pt idx="2571">
                  <c:v>44.5</c:v>
                </c:pt>
                <c:pt idx="2572">
                  <c:v>44.4</c:v>
                </c:pt>
                <c:pt idx="2573">
                  <c:v>44.300000000000004</c:v>
                </c:pt>
                <c:pt idx="2574">
                  <c:v>44.2</c:v>
                </c:pt>
                <c:pt idx="2575">
                  <c:v>44.100000000000009</c:v>
                </c:pt>
                <c:pt idx="2576">
                  <c:v>44</c:v>
                </c:pt>
                <c:pt idx="2577">
                  <c:v>43.9</c:v>
                </c:pt>
                <c:pt idx="2578">
                  <c:v>43.800000000000004</c:v>
                </c:pt>
                <c:pt idx="2579">
                  <c:v>43.7</c:v>
                </c:pt>
                <c:pt idx="2580">
                  <c:v>43.6</c:v>
                </c:pt>
                <c:pt idx="2581">
                  <c:v>43.5</c:v>
                </c:pt>
                <c:pt idx="2582">
                  <c:v>43.400000000000006</c:v>
                </c:pt>
                <c:pt idx="2583">
                  <c:v>43.300000000000004</c:v>
                </c:pt>
                <c:pt idx="2584">
                  <c:v>43.2</c:v>
                </c:pt>
                <c:pt idx="2585">
                  <c:v>43.1</c:v>
                </c:pt>
                <c:pt idx="2586">
                  <c:v>43</c:v>
                </c:pt>
                <c:pt idx="2587">
                  <c:v>42.900000000000006</c:v>
                </c:pt>
                <c:pt idx="2588">
                  <c:v>42.800000000000004</c:v>
                </c:pt>
                <c:pt idx="2589">
                  <c:v>42.7</c:v>
                </c:pt>
                <c:pt idx="2590">
                  <c:v>42.6</c:v>
                </c:pt>
                <c:pt idx="2591">
                  <c:v>42.5</c:v>
                </c:pt>
                <c:pt idx="2592">
                  <c:v>42.400000000000006</c:v>
                </c:pt>
                <c:pt idx="2593">
                  <c:v>42.300000000000004</c:v>
                </c:pt>
                <c:pt idx="2594">
                  <c:v>42.2</c:v>
                </c:pt>
                <c:pt idx="2595">
                  <c:v>42.1</c:v>
                </c:pt>
                <c:pt idx="2596">
                  <c:v>42</c:v>
                </c:pt>
                <c:pt idx="2597">
                  <c:v>41.900000000000006</c:v>
                </c:pt>
                <c:pt idx="2598">
                  <c:v>41.800000000000004</c:v>
                </c:pt>
                <c:pt idx="2599">
                  <c:v>41.7</c:v>
                </c:pt>
                <c:pt idx="2600">
                  <c:v>41.6</c:v>
                </c:pt>
                <c:pt idx="2601">
                  <c:v>41.5</c:v>
                </c:pt>
                <c:pt idx="2602">
                  <c:v>41.400000000000006</c:v>
                </c:pt>
                <c:pt idx="2603">
                  <c:v>41.300000000000004</c:v>
                </c:pt>
                <c:pt idx="2604">
                  <c:v>41.2</c:v>
                </c:pt>
                <c:pt idx="2605">
                  <c:v>41.1</c:v>
                </c:pt>
                <c:pt idx="2606">
                  <c:v>41</c:v>
                </c:pt>
                <c:pt idx="2607">
                  <c:v>40.900000000000006</c:v>
                </c:pt>
                <c:pt idx="2608">
                  <c:v>40.800000000000004</c:v>
                </c:pt>
                <c:pt idx="2609">
                  <c:v>40.700000000000003</c:v>
                </c:pt>
                <c:pt idx="2610">
                  <c:v>40.6</c:v>
                </c:pt>
                <c:pt idx="2611">
                  <c:v>40.500000000000007</c:v>
                </c:pt>
                <c:pt idx="2612">
                  <c:v>40.400000000000006</c:v>
                </c:pt>
                <c:pt idx="2613">
                  <c:v>40.299999999999997</c:v>
                </c:pt>
                <c:pt idx="2614">
                  <c:v>40.200000000000003</c:v>
                </c:pt>
                <c:pt idx="2615">
                  <c:v>40.1</c:v>
                </c:pt>
                <c:pt idx="2616">
                  <c:v>40.000000000000007</c:v>
                </c:pt>
                <c:pt idx="2617">
                  <c:v>39.900000000000006</c:v>
                </c:pt>
                <c:pt idx="2618">
                  <c:v>39.799999999999997</c:v>
                </c:pt>
                <c:pt idx="2619">
                  <c:v>39.700000000000003</c:v>
                </c:pt>
                <c:pt idx="2620">
                  <c:v>39.6</c:v>
                </c:pt>
                <c:pt idx="2621">
                  <c:v>39.500000000000007</c:v>
                </c:pt>
                <c:pt idx="2622">
                  <c:v>39.400000000000006</c:v>
                </c:pt>
                <c:pt idx="2623">
                  <c:v>39.299999999999997</c:v>
                </c:pt>
                <c:pt idx="2624">
                  <c:v>39.200000000000003</c:v>
                </c:pt>
                <c:pt idx="2625">
                  <c:v>39.1</c:v>
                </c:pt>
                <c:pt idx="2626">
                  <c:v>39.000000000000007</c:v>
                </c:pt>
                <c:pt idx="2627">
                  <c:v>38.9</c:v>
                </c:pt>
                <c:pt idx="2628">
                  <c:v>38.800000000000004</c:v>
                </c:pt>
                <c:pt idx="2629">
                  <c:v>38.700000000000003</c:v>
                </c:pt>
                <c:pt idx="2630">
                  <c:v>38.6</c:v>
                </c:pt>
                <c:pt idx="2631">
                  <c:v>38.500000000000007</c:v>
                </c:pt>
                <c:pt idx="2632">
                  <c:v>38.4</c:v>
                </c:pt>
                <c:pt idx="2633">
                  <c:v>38.300000000000004</c:v>
                </c:pt>
                <c:pt idx="2634">
                  <c:v>38.200000000000003</c:v>
                </c:pt>
                <c:pt idx="2635">
                  <c:v>38.1</c:v>
                </c:pt>
                <c:pt idx="2636">
                  <c:v>38.000000000000007</c:v>
                </c:pt>
                <c:pt idx="2637">
                  <c:v>37.9</c:v>
                </c:pt>
                <c:pt idx="2638">
                  <c:v>37.800000000000004</c:v>
                </c:pt>
                <c:pt idx="2639">
                  <c:v>37.700000000000003</c:v>
                </c:pt>
                <c:pt idx="2640">
                  <c:v>37.6</c:v>
                </c:pt>
                <c:pt idx="2641">
                  <c:v>37.5</c:v>
                </c:pt>
                <c:pt idx="2642">
                  <c:v>37.4</c:v>
                </c:pt>
                <c:pt idx="2643">
                  <c:v>37.300000000000004</c:v>
                </c:pt>
                <c:pt idx="2644">
                  <c:v>37.200000000000003</c:v>
                </c:pt>
                <c:pt idx="2645">
                  <c:v>37.100000000000009</c:v>
                </c:pt>
                <c:pt idx="2646">
                  <c:v>37</c:v>
                </c:pt>
                <c:pt idx="2647">
                  <c:v>36.9</c:v>
                </c:pt>
                <c:pt idx="2648">
                  <c:v>36.800000000000004</c:v>
                </c:pt>
                <c:pt idx="2649">
                  <c:v>36.700000000000003</c:v>
                </c:pt>
                <c:pt idx="2650">
                  <c:v>36.600000000000009</c:v>
                </c:pt>
                <c:pt idx="2651">
                  <c:v>36.5</c:v>
                </c:pt>
                <c:pt idx="2652">
                  <c:v>36.4</c:v>
                </c:pt>
                <c:pt idx="2653">
                  <c:v>36.300000000000004</c:v>
                </c:pt>
                <c:pt idx="2654">
                  <c:v>36.200000000000003</c:v>
                </c:pt>
                <c:pt idx="2655">
                  <c:v>36.100000000000009</c:v>
                </c:pt>
                <c:pt idx="2656">
                  <c:v>36</c:v>
                </c:pt>
                <c:pt idx="2657">
                  <c:v>35.900000000000006</c:v>
                </c:pt>
                <c:pt idx="2658">
                  <c:v>35.800000000000004</c:v>
                </c:pt>
                <c:pt idx="2659">
                  <c:v>35.700000000000003</c:v>
                </c:pt>
                <c:pt idx="2660">
                  <c:v>35.6</c:v>
                </c:pt>
                <c:pt idx="2661">
                  <c:v>35.5</c:v>
                </c:pt>
                <c:pt idx="2662">
                  <c:v>35.400000000000006</c:v>
                </c:pt>
                <c:pt idx="2663">
                  <c:v>35.300000000000004</c:v>
                </c:pt>
                <c:pt idx="2664">
                  <c:v>35.200000000000003</c:v>
                </c:pt>
                <c:pt idx="2665">
                  <c:v>35.1</c:v>
                </c:pt>
                <c:pt idx="2666">
                  <c:v>35</c:v>
                </c:pt>
                <c:pt idx="2667">
                  <c:v>34.900000000000006</c:v>
                </c:pt>
                <c:pt idx="2668">
                  <c:v>34.800000000000004</c:v>
                </c:pt>
                <c:pt idx="2669">
                  <c:v>34.700000000000003</c:v>
                </c:pt>
                <c:pt idx="2670">
                  <c:v>34.6</c:v>
                </c:pt>
                <c:pt idx="2671">
                  <c:v>34.5</c:v>
                </c:pt>
                <c:pt idx="2672">
                  <c:v>34.400000000000006</c:v>
                </c:pt>
                <c:pt idx="2673">
                  <c:v>34.300000000000004</c:v>
                </c:pt>
                <c:pt idx="2674">
                  <c:v>34.200000000000003</c:v>
                </c:pt>
                <c:pt idx="2675">
                  <c:v>34.1</c:v>
                </c:pt>
                <c:pt idx="2676">
                  <c:v>34</c:v>
                </c:pt>
                <c:pt idx="2677">
                  <c:v>33.900000000000006</c:v>
                </c:pt>
                <c:pt idx="2678">
                  <c:v>33.800000000000004</c:v>
                </c:pt>
                <c:pt idx="2679">
                  <c:v>33.700000000000003</c:v>
                </c:pt>
                <c:pt idx="2680">
                  <c:v>33.6</c:v>
                </c:pt>
                <c:pt idx="2681">
                  <c:v>33.5</c:v>
                </c:pt>
                <c:pt idx="2682">
                  <c:v>33.400000000000006</c:v>
                </c:pt>
                <c:pt idx="2683">
                  <c:v>33.300000000000004</c:v>
                </c:pt>
                <c:pt idx="2684">
                  <c:v>33.200000000000003</c:v>
                </c:pt>
                <c:pt idx="2685">
                  <c:v>33.1</c:v>
                </c:pt>
                <c:pt idx="2686">
                  <c:v>33</c:v>
                </c:pt>
                <c:pt idx="2687">
                  <c:v>32.900000000000006</c:v>
                </c:pt>
                <c:pt idx="2688">
                  <c:v>32.800000000000004</c:v>
                </c:pt>
                <c:pt idx="2689">
                  <c:v>32.700000000000003</c:v>
                </c:pt>
                <c:pt idx="2690">
                  <c:v>32.6</c:v>
                </c:pt>
                <c:pt idx="2691">
                  <c:v>32.500000000000007</c:v>
                </c:pt>
                <c:pt idx="2692">
                  <c:v>32.400000000000006</c:v>
                </c:pt>
                <c:pt idx="2693">
                  <c:v>32.299999999999997</c:v>
                </c:pt>
                <c:pt idx="2694">
                  <c:v>32.200000000000003</c:v>
                </c:pt>
                <c:pt idx="2695">
                  <c:v>32.1</c:v>
                </c:pt>
                <c:pt idx="2696">
                  <c:v>32.000000000000007</c:v>
                </c:pt>
                <c:pt idx="2697">
                  <c:v>31.900000000000002</c:v>
                </c:pt>
                <c:pt idx="2698">
                  <c:v>31.799999999999994</c:v>
                </c:pt>
                <c:pt idx="2699">
                  <c:v>31.7</c:v>
                </c:pt>
                <c:pt idx="2700">
                  <c:v>31.599999999999998</c:v>
                </c:pt>
                <c:pt idx="2701">
                  <c:v>31.500000000000004</c:v>
                </c:pt>
                <c:pt idx="2702">
                  <c:v>31.400000000000002</c:v>
                </c:pt>
                <c:pt idx="2703">
                  <c:v>31.299999999999994</c:v>
                </c:pt>
                <c:pt idx="2704">
                  <c:v>31.2</c:v>
                </c:pt>
                <c:pt idx="2705">
                  <c:v>31.099999999999998</c:v>
                </c:pt>
                <c:pt idx="2706">
                  <c:v>31</c:v>
                </c:pt>
                <c:pt idx="2707">
                  <c:v>30.9</c:v>
                </c:pt>
                <c:pt idx="2708">
                  <c:v>30.8</c:v>
                </c:pt>
                <c:pt idx="2709">
                  <c:v>30.7</c:v>
                </c:pt>
                <c:pt idx="2710">
                  <c:v>30.599999999999998</c:v>
                </c:pt>
                <c:pt idx="2711">
                  <c:v>30.5</c:v>
                </c:pt>
                <c:pt idx="2712">
                  <c:v>30.4</c:v>
                </c:pt>
                <c:pt idx="2713">
                  <c:v>30.299999999999997</c:v>
                </c:pt>
                <c:pt idx="2714">
                  <c:v>30.2</c:v>
                </c:pt>
                <c:pt idx="2715">
                  <c:v>30.1</c:v>
                </c:pt>
                <c:pt idx="2716">
                  <c:v>30</c:v>
                </c:pt>
                <c:pt idx="2717">
                  <c:v>29.900000000000002</c:v>
                </c:pt>
                <c:pt idx="2718">
                  <c:v>29.799999999999997</c:v>
                </c:pt>
                <c:pt idx="2719">
                  <c:v>29.7</c:v>
                </c:pt>
                <c:pt idx="2720">
                  <c:v>29.599999999999998</c:v>
                </c:pt>
                <c:pt idx="2721">
                  <c:v>29.5</c:v>
                </c:pt>
                <c:pt idx="2722">
                  <c:v>29.400000000000002</c:v>
                </c:pt>
                <c:pt idx="2723">
                  <c:v>29.299999999999997</c:v>
                </c:pt>
                <c:pt idx="2724">
                  <c:v>29.2</c:v>
                </c:pt>
                <c:pt idx="2725">
                  <c:v>29.099999999999998</c:v>
                </c:pt>
                <c:pt idx="2726">
                  <c:v>29</c:v>
                </c:pt>
                <c:pt idx="2727">
                  <c:v>28.9</c:v>
                </c:pt>
                <c:pt idx="2728">
                  <c:v>28.8</c:v>
                </c:pt>
                <c:pt idx="2729">
                  <c:v>28.7</c:v>
                </c:pt>
                <c:pt idx="2730">
                  <c:v>28.599999999999998</c:v>
                </c:pt>
                <c:pt idx="2731">
                  <c:v>28.5</c:v>
                </c:pt>
                <c:pt idx="2732">
                  <c:v>28.4</c:v>
                </c:pt>
                <c:pt idx="2733">
                  <c:v>28.3</c:v>
                </c:pt>
                <c:pt idx="2734">
                  <c:v>28.2</c:v>
                </c:pt>
                <c:pt idx="2735">
                  <c:v>28.099999999999998</c:v>
                </c:pt>
                <c:pt idx="2736">
                  <c:v>28</c:v>
                </c:pt>
                <c:pt idx="2737">
                  <c:v>27.9</c:v>
                </c:pt>
                <c:pt idx="2738">
                  <c:v>27.8</c:v>
                </c:pt>
                <c:pt idx="2739">
                  <c:v>27.7</c:v>
                </c:pt>
                <c:pt idx="2740">
                  <c:v>27.6</c:v>
                </c:pt>
                <c:pt idx="2741">
                  <c:v>27.499999999999996</c:v>
                </c:pt>
                <c:pt idx="2742">
                  <c:v>27.4</c:v>
                </c:pt>
                <c:pt idx="2743">
                  <c:v>27.3</c:v>
                </c:pt>
                <c:pt idx="2744">
                  <c:v>27.2</c:v>
                </c:pt>
                <c:pt idx="2745">
                  <c:v>27.1</c:v>
                </c:pt>
                <c:pt idx="2746">
                  <c:v>26.999999999999996</c:v>
                </c:pt>
                <c:pt idx="2747">
                  <c:v>26.9</c:v>
                </c:pt>
                <c:pt idx="2748">
                  <c:v>26.799999999999997</c:v>
                </c:pt>
                <c:pt idx="2749">
                  <c:v>26.7</c:v>
                </c:pt>
                <c:pt idx="2750">
                  <c:v>26.6</c:v>
                </c:pt>
                <c:pt idx="2751">
                  <c:v>26.5</c:v>
                </c:pt>
                <c:pt idx="2752">
                  <c:v>26.4</c:v>
                </c:pt>
                <c:pt idx="2753">
                  <c:v>26.299999999999997</c:v>
                </c:pt>
                <c:pt idx="2754">
                  <c:v>26.2</c:v>
                </c:pt>
                <c:pt idx="2755">
                  <c:v>26.099999999999998</c:v>
                </c:pt>
                <c:pt idx="2756">
                  <c:v>26</c:v>
                </c:pt>
                <c:pt idx="2757">
                  <c:v>25.900000000000002</c:v>
                </c:pt>
                <c:pt idx="2758">
                  <c:v>25.799999999999997</c:v>
                </c:pt>
                <c:pt idx="2759">
                  <c:v>25.7</c:v>
                </c:pt>
                <c:pt idx="2760">
                  <c:v>25.599999999999998</c:v>
                </c:pt>
                <c:pt idx="2761">
                  <c:v>25.5</c:v>
                </c:pt>
                <c:pt idx="2762">
                  <c:v>25.400000000000002</c:v>
                </c:pt>
                <c:pt idx="2763">
                  <c:v>25.3</c:v>
                </c:pt>
                <c:pt idx="2764">
                  <c:v>25.2</c:v>
                </c:pt>
                <c:pt idx="2765">
                  <c:v>25.099999999999998</c:v>
                </c:pt>
                <c:pt idx="2766">
                  <c:v>25</c:v>
                </c:pt>
                <c:pt idx="2767">
                  <c:v>24.9</c:v>
                </c:pt>
                <c:pt idx="2768">
                  <c:v>24.8</c:v>
                </c:pt>
                <c:pt idx="2769">
                  <c:v>24.7</c:v>
                </c:pt>
                <c:pt idx="2770">
                  <c:v>24.599999999999998</c:v>
                </c:pt>
                <c:pt idx="2771">
                  <c:v>24.5</c:v>
                </c:pt>
                <c:pt idx="2772">
                  <c:v>24.4</c:v>
                </c:pt>
                <c:pt idx="2773">
                  <c:v>24.3</c:v>
                </c:pt>
                <c:pt idx="2774">
                  <c:v>24.2</c:v>
                </c:pt>
                <c:pt idx="2775">
                  <c:v>24.099999999999998</c:v>
                </c:pt>
                <c:pt idx="2776">
                  <c:v>24</c:v>
                </c:pt>
                <c:pt idx="2777">
                  <c:v>23.9</c:v>
                </c:pt>
                <c:pt idx="2778">
                  <c:v>23.8</c:v>
                </c:pt>
                <c:pt idx="2779">
                  <c:v>23.7</c:v>
                </c:pt>
                <c:pt idx="2780">
                  <c:v>23.6</c:v>
                </c:pt>
                <c:pt idx="2781">
                  <c:v>23.499999999999996</c:v>
                </c:pt>
                <c:pt idx="2782">
                  <c:v>23.4</c:v>
                </c:pt>
                <c:pt idx="2783">
                  <c:v>23.3</c:v>
                </c:pt>
                <c:pt idx="2784">
                  <c:v>23.2</c:v>
                </c:pt>
                <c:pt idx="2785">
                  <c:v>23.1</c:v>
                </c:pt>
                <c:pt idx="2786">
                  <c:v>23</c:v>
                </c:pt>
                <c:pt idx="2787">
                  <c:v>22.9</c:v>
                </c:pt>
                <c:pt idx="2788">
                  <c:v>22.799999999999997</c:v>
                </c:pt>
                <c:pt idx="2789">
                  <c:v>22.7</c:v>
                </c:pt>
                <c:pt idx="2790">
                  <c:v>22.6</c:v>
                </c:pt>
                <c:pt idx="2791">
                  <c:v>22.5</c:v>
                </c:pt>
                <c:pt idx="2792">
                  <c:v>22.4</c:v>
                </c:pt>
                <c:pt idx="2793">
                  <c:v>22.299999999999997</c:v>
                </c:pt>
                <c:pt idx="2794">
                  <c:v>22.2</c:v>
                </c:pt>
                <c:pt idx="2795">
                  <c:v>22.099999999999998</c:v>
                </c:pt>
                <c:pt idx="2796">
                  <c:v>22</c:v>
                </c:pt>
                <c:pt idx="2797">
                  <c:v>21.900000000000002</c:v>
                </c:pt>
                <c:pt idx="2798">
                  <c:v>21.799999999999997</c:v>
                </c:pt>
                <c:pt idx="2799">
                  <c:v>21.7</c:v>
                </c:pt>
                <c:pt idx="2800">
                  <c:v>21.599999999999998</c:v>
                </c:pt>
                <c:pt idx="2801">
                  <c:v>21.5</c:v>
                </c:pt>
                <c:pt idx="2802">
                  <c:v>21.4</c:v>
                </c:pt>
                <c:pt idx="2803">
                  <c:v>21.3</c:v>
                </c:pt>
                <c:pt idx="2804">
                  <c:v>21.2</c:v>
                </c:pt>
                <c:pt idx="2805">
                  <c:v>21.099999999999998</c:v>
                </c:pt>
                <c:pt idx="2806">
                  <c:v>21</c:v>
                </c:pt>
                <c:pt idx="2807">
                  <c:v>20.9</c:v>
                </c:pt>
                <c:pt idx="2808">
                  <c:v>20.8</c:v>
                </c:pt>
                <c:pt idx="2809">
                  <c:v>20.7</c:v>
                </c:pt>
                <c:pt idx="2810">
                  <c:v>20.599999999999998</c:v>
                </c:pt>
                <c:pt idx="2811">
                  <c:v>20.5</c:v>
                </c:pt>
                <c:pt idx="2812">
                  <c:v>20.399999999999999</c:v>
                </c:pt>
                <c:pt idx="2813">
                  <c:v>20.3</c:v>
                </c:pt>
                <c:pt idx="2814">
                  <c:v>20.2</c:v>
                </c:pt>
                <c:pt idx="2815">
                  <c:v>20.099999999999998</c:v>
                </c:pt>
                <c:pt idx="2816">
                  <c:v>20</c:v>
                </c:pt>
                <c:pt idx="2817">
                  <c:v>19.899999999999999</c:v>
                </c:pt>
                <c:pt idx="2818">
                  <c:v>19.8</c:v>
                </c:pt>
                <c:pt idx="2819">
                  <c:v>19.7</c:v>
                </c:pt>
                <c:pt idx="2820">
                  <c:v>19.600000000000001</c:v>
                </c:pt>
                <c:pt idx="2821">
                  <c:v>19.499999999999996</c:v>
                </c:pt>
                <c:pt idx="2822">
                  <c:v>19.399999999999999</c:v>
                </c:pt>
                <c:pt idx="2823">
                  <c:v>19.3</c:v>
                </c:pt>
                <c:pt idx="2824">
                  <c:v>19.2</c:v>
                </c:pt>
                <c:pt idx="2825">
                  <c:v>19.100000000000001</c:v>
                </c:pt>
                <c:pt idx="2826">
                  <c:v>19</c:v>
                </c:pt>
                <c:pt idx="2827">
                  <c:v>18.899999999999999</c:v>
                </c:pt>
                <c:pt idx="2828">
                  <c:v>18.799999999999997</c:v>
                </c:pt>
                <c:pt idx="2829">
                  <c:v>18.7</c:v>
                </c:pt>
                <c:pt idx="2830">
                  <c:v>18.600000000000001</c:v>
                </c:pt>
                <c:pt idx="2831">
                  <c:v>18.5</c:v>
                </c:pt>
                <c:pt idx="2832">
                  <c:v>18.399999999999999</c:v>
                </c:pt>
                <c:pt idx="2833">
                  <c:v>18.299999999999997</c:v>
                </c:pt>
                <c:pt idx="2834">
                  <c:v>18.2</c:v>
                </c:pt>
                <c:pt idx="2835">
                  <c:v>18.099999999999998</c:v>
                </c:pt>
                <c:pt idx="2836">
                  <c:v>18</c:v>
                </c:pt>
                <c:pt idx="2837">
                  <c:v>17.900000000000002</c:v>
                </c:pt>
                <c:pt idx="2838">
                  <c:v>17.799999999999997</c:v>
                </c:pt>
                <c:pt idx="2839">
                  <c:v>17.7</c:v>
                </c:pt>
                <c:pt idx="2840">
                  <c:v>17.599999999999998</c:v>
                </c:pt>
                <c:pt idx="2841">
                  <c:v>17.5</c:v>
                </c:pt>
                <c:pt idx="2842">
                  <c:v>17.399999999999999</c:v>
                </c:pt>
                <c:pt idx="2843">
                  <c:v>17.3</c:v>
                </c:pt>
                <c:pt idx="2844">
                  <c:v>17.2</c:v>
                </c:pt>
                <c:pt idx="2845">
                  <c:v>17.099999999999998</c:v>
                </c:pt>
                <c:pt idx="2846">
                  <c:v>17</c:v>
                </c:pt>
                <c:pt idx="2847">
                  <c:v>16.899999999999999</c:v>
                </c:pt>
                <c:pt idx="2848">
                  <c:v>16.8</c:v>
                </c:pt>
                <c:pt idx="2849">
                  <c:v>16.7</c:v>
                </c:pt>
                <c:pt idx="2850">
                  <c:v>16.599999999999998</c:v>
                </c:pt>
                <c:pt idx="2851">
                  <c:v>16.5</c:v>
                </c:pt>
                <c:pt idx="2852">
                  <c:v>16.399999999999999</c:v>
                </c:pt>
                <c:pt idx="2853">
                  <c:v>16.3</c:v>
                </c:pt>
                <c:pt idx="2854">
                  <c:v>16.2</c:v>
                </c:pt>
                <c:pt idx="2855">
                  <c:v>16.099999999999998</c:v>
                </c:pt>
                <c:pt idx="2856">
                  <c:v>16</c:v>
                </c:pt>
                <c:pt idx="2857">
                  <c:v>15.899999999999999</c:v>
                </c:pt>
                <c:pt idx="2858">
                  <c:v>15.8</c:v>
                </c:pt>
                <c:pt idx="2859">
                  <c:v>15.7</c:v>
                </c:pt>
                <c:pt idx="2860">
                  <c:v>15.600000000000001</c:v>
                </c:pt>
                <c:pt idx="2861">
                  <c:v>15.499999999999996</c:v>
                </c:pt>
                <c:pt idx="2862">
                  <c:v>15.399999999999999</c:v>
                </c:pt>
                <c:pt idx="2863">
                  <c:v>15.3</c:v>
                </c:pt>
                <c:pt idx="2864">
                  <c:v>15.2</c:v>
                </c:pt>
                <c:pt idx="2865">
                  <c:v>15.1</c:v>
                </c:pt>
                <c:pt idx="2866">
                  <c:v>15</c:v>
                </c:pt>
                <c:pt idx="2867">
                  <c:v>14.899999999999999</c:v>
                </c:pt>
                <c:pt idx="2868">
                  <c:v>14.799999999999999</c:v>
                </c:pt>
                <c:pt idx="2869">
                  <c:v>14.7</c:v>
                </c:pt>
                <c:pt idx="2870">
                  <c:v>14.6</c:v>
                </c:pt>
                <c:pt idx="2871">
                  <c:v>14.499999999999998</c:v>
                </c:pt>
                <c:pt idx="2872">
                  <c:v>14.399999999999999</c:v>
                </c:pt>
                <c:pt idx="2873">
                  <c:v>14.3</c:v>
                </c:pt>
                <c:pt idx="2874">
                  <c:v>14.2</c:v>
                </c:pt>
                <c:pt idx="2875">
                  <c:v>14.1</c:v>
                </c:pt>
                <c:pt idx="2876">
                  <c:v>14</c:v>
                </c:pt>
                <c:pt idx="2877">
                  <c:v>13.899999999999999</c:v>
                </c:pt>
                <c:pt idx="2878">
                  <c:v>13.799999999999999</c:v>
                </c:pt>
                <c:pt idx="2879">
                  <c:v>13.7</c:v>
                </c:pt>
                <c:pt idx="2880">
                  <c:v>13.6</c:v>
                </c:pt>
                <c:pt idx="2881">
                  <c:v>13.5</c:v>
                </c:pt>
                <c:pt idx="2882">
                  <c:v>13.4</c:v>
                </c:pt>
                <c:pt idx="2883">
                  <c:v>13.299999999999999</c:v>
                </c:pt>
                <c:pt idx="2884">
                  <c:v>13.2</c:v>
                </c:pt>
                <c:pt idx="2885">
                  <c:v>13.099999999999998</c:v>
                </c:pt>
                <c:pt idx="2886">
                  <c:v>12.999999999999998</c:v>
                </c:pt>
                <c:pt idx="2887">
                  <c:v>12.9</c:v>
                </c:pt>
                <c:pt idx="2888">
                  <c:v>12.799999999999999</c:v>
                </c:pt>
                <c:pt idx="2889">
                  <c:v>12.7</c:v>
                </c:pt>
                <c:pt idx="2890">
                  <c:v>12.6</c:v>
                </c:pt>
                <c:pt idx="2891">
                  <c:v>12.499999999999998</c:v>
                </c:pt>
                <c:pt idx="2892">
                  <c:v>12.399999999999999</c:v>
                </c:pt>
                <c:pt idx="2893">
                  <c:v>12.3</c:v>
                </c:pt>
                <c:pt idx="2894">
                  <c:v>12.2</c:v>
                </c:pt>
                <c:pt idx="2895">
                  <c:v>12.1</c:v>
                </c:pt>
                <c:pt idx="2896">
                  <c:v>12</c:v>
                </c:pt>
                <c:pt idx="2897">
                  <c:v>11.899999999999999</c:v>
                </c:pt>
                <c:pt idx="2898">
                  <c:v>11.799999999999999</c:v>
                </c:pt>
                <c:pt idx="2899">
                  <c:v>11.7</c:v>
                </c:pt>
                <c:pt idx="2900">
                  <c:v>11.6</c:v>
                </c:pt>
                <c:pt idx="2901">
                  <c:v>11.5</c:v>
                </c:pt>
                <c:pt idx="2902">
                  <c:v>11.4</c:v>
                </c:pt>
                <c:pt idx="2903">
                  <c:v>11.299999999999999</c:v>
                </c:pt>
                <c:pt idx="2904">
                  <c:v>11.2</c:v>
                </c:pt>
                <c:pt idx="2905">
                  <c:v>11.1</c:v>
                </c:pt>
                <c:pt idx="2906">
                  <c:v>10.999999999999998</c:v>
                </c:pt>
                <c:pt idx="2907">
                  <c:v>10.9</c:v>
                </c:pt>
                <c:pt idx="2908">
                  <c:v>10.799999999999999</c:v>
                </c:pt>
                <c:pt idx="2909">
                  <c:v>10.7</c:v>
                </c:pt>
                <c:pt idx="2910">
                  <c:v>10.6</c:v>
                </c:pt>
                <c:pt idx="2911">
                  <c:v>10.499999999999998</c:v>
                </c:pt>
                <c:pt idx="2912">
                  <c:v>10.399999999999999</c:v>
                </c:pt>
                <c:pt idx="2913">
                  <c:v>10.299999999999999</c:v>
                </c:pt>
                <c:pt idx="2914">
                  <c:v>10.199999999999999</c:v>
                </c:pt>
                <c:pt idx="2915">
                  <c:v>10.1</c:v>
                </c:pt>
                <c:pt idx="2916">
                  <c:v>10</c:v>
                </c:pt>
                <c:pt idx="2917">
                  <c:v>9.8999999999999986</c:v>
                </c:pt>
                <c:pt idx="2918">
                  <c:v>9.7999999999999989</c:v>
                </c:pt>
                <c:pt idx="2919">
                  <c:v>9.6999999999999993</c:v>
                </c:pt>
                <c:pt idx="2920">
                  <c:v>9.6</c:v>
                </c:pt>
                <c:pt idx="2921">
                  <c:v>9.5</c:v>
                </c:pt>
                <c:pt idx="2922">
                  <c:v>9.4</c:v>
                </c:pt>
                <c:pt idx="2923">
                  <c:v>9.2999999999999989</c:v>
                </c:pt>
                <c:pt idx="2924">
                  <c:v>9.1999999999999993</c:v>
                </c:pt>
                <c:pt idx="2925">
                  <c:v>9.1</c:v>
                </c:pt>
                <c:pt idx="2926">
                  <c:v>8.9999999999999982</c:v>
                </c:pt>
                <c:pt idx="2927">
                  <c:v>8.9</c:v>
                </c:pt>
                <c:pt idx="2928">
                  <c:v>8.7999999999999989</c:v>
                </c:pt>
                <c:pt idx="2929">
                  <c:v>8.6999999999999993</c:v>
                </c:pt>
                <c:pt idx="2930">
                  <c:v>8.6</c:v>
                </c:pt>
                <c:pt idx="2931">
                  <c:v>8.4999999999999982</c:v>
                </c:pt>
                <c:pt idx="2932">
                  <c:v>8.3999999999999986</c:v>
                </c:pt>
                <c:pt idx="2933">
                  <c:v>8.2999999999999989</c:v>
                </c:pt>
                <c:pt idx="2934">
                  <c:v>8.1999999999999993</c:v>
                </c:pt>
                <c:pt idx="2935">
                  <c:v>8.1</c:v>
                </c:pt>
                <c:pt idx="2936">
                  <c:v>8</c:v>
                </c:pt>
                <c:pt idx="2937">
                  <c:v>7.8999999999999995</c:v>
                </c:pt>
                <c:pt idx="2938">
                  <c:v>7.8</c:v>
                </c:pt>
                <c:pt idx="2939">
                  <c:v>7.7</c:v>
                </c:pt>
                <c:pt idx="2940">
                  <c:v>7.6000000000000005</c:v>
                </c:pt>
                <c:pt idx="2941">
                  <c:v>7.5000000000000009</c:v>
                </c:pt>
                <c:pt idx="2942">
                  <c:v>7.4000000000000012</c:v>
                </c:pt>
                <c:pt idx="2943">
                  <c:v>7.3</c:v>
                </c:pt>
                <c:pt idx="2944">
                  <c:v>7.2</c:v>
                </c:pt>
                <c:pt idx="2945">
                  <c:v>7.1000000000000005</c:v>
                </c:pt>
                <c:pt idx="2946">
                  <c:v>7</c:v>
                </c:pt>
                <c:pt idx="2947">
                  <c:v>6.9</c:v>
                </c:pt>
                <c:pt idx="2948">
                  <c:v>6.8</c:v>
                </c:pt>
                <c:pt idx="2949">
                  <c:v>6.7</c:v>
                </c:pt>
                <c:pt idx="2950">
                  <c:v>6.6000000000000005</c:v>
                </c:pt>
                <c:pt idx="2951">
                  <c:v>6.5</c:v>
                </c:pt>
                <c:pt idx="2952">
                  <c:v>6.4</c:v>
                </c:pt>
                <c:pt idx="2953">
                  <c:v>6.3000000000000007</c:v>
                </c:pt>
                <c:pt idx="2954">
                  <c:v>6.2</c:v>
                </c:pt>
                <c:pt idx="2955">
                  <c:v>6.1</c:v>
                </c:pt>
                <c:pt idx="2956">
                  <c:v>6</c:v>
                </c:pt>
                <c:pt idx="2957">
                  <c:v>5.9</c:v>
                </c:pt>
                <c:pt idx="2958">
                  <c:v>5.8</c:v>
                </c:pt>
                <c:pt idx="2959">
                  <c:v>5.7</c:v>
                </c:pt>
                <c:pt idx="2960">
                  <c:v>5.6000000000000005</c:v>
                </c:pt>
                <c:pt idx="2961">
                  <c:v>5.5</c:v>
                </c:pt>
                <c:pt idx="2962">
                  <c:v>5.4</c:v>
                </c:pt>
                <c:pt idx="2963">
                  <c:v>5.3000000000000007</c:v>
                </c:pt>
                <c:pt idx="2964">
                  <c:v>5.2</c:v>
                </c:pt>
                <c:pt idx="2965">
                  <c:v>5.0999999999999996</c:v>
                </c:pt>
                <c:pt idx="2966">
                  <c:v>5</c:v>
                </c:pt>
                <c:pt idx="2967">
                  <c:v>4.9000000000000004</c:v>
                </c:pt>
                <c:pt idx="2968">
                  <c:v>4.8</c:v>
                </c:pt>
                <c:pt idx="2969">
                  <c:v>4.7</c:v>
                </c:pt>
                <c:pt idx="2970">
                  <c:v>4.6000000000000005</c:v>
                </c:pt>
                <c:pt idx="2971">
                  <c:v>4.5</c:v>
                </c:pt>
                <c:pt idx="2972">
                  <c:v>4.4000000000000004</c:v>
                </c:pt>
                <c:pt idx="2973">
                  <c:v>4.3000000000000007</c:v>
                </c:pt>
                <c:pt idx="2974">
                  <c:v>4.2</c:v>
                </c:pt>
                <c:pt idx="2975">
                  <c:v>4.0999999999999996</c:v>
                </c:pt>
                <c:pt idx="2976">
                  <c:v>4</c:v>
                </c:pt>
                <c:pt idx="2977">
                  <c:v>3.9000000000000004</c:v>
                </c:pt>
                <c:pt idx="2978">
                  <c:v>3.8</c:v>
                </c:pt>
                <c:pt idx="2979">
                  <c:v>3.7</c:v>
                </c:pt>
                <c:pt idx="2980">
                  <c:v>3.6000000000000005</c:v>
                </c:pt>
                <c:pt idx="2981">
                  <c:v>3.5</c:v>
                </c:pt>
                <c:pt idx="2982">
                  <c:v>3.4000000000000004</c:v>
                </c:pt>
                <c:pt idx="2983">
                  <c:v>3.3000000000000007</c:v>
                </c:pt>
                <c:pt idx="2984">
                  <c:v>3.2</c:v>
                </c:pt>
                <c:pt idx="2985">
                  <c:v>3.0999999999999996</c:v>
                </c:pt>
                <c:pt idx="2986">
                  <c:v>3</c:v>
                </c:pt>
                <c:pt idx="2987">
                  <c:v>2.9000000000000004</c:v>
                </c:pt>
                <c:pt idx="2988">
                  <c:v>2.8</c:v>
                </c:pt>
                <c:pt idx="2989">
                  <c:v>2.7</c:v>
                </c:pt>
                <c:pt idx="2990">
                  <c:v>2.5999999999999996</c:v>
                </c:pt>
                <c:pt idx="2991">
                  <c:v>2.5</c:v>
                </c:pt>
                <c:pt idx="2992">
                  <c:v>2.4000000000000004</c:v>
                </c:pt>
                <c:pt idx="2993">
                  <c:v>2.2999999999999998</c:v>
                </c:pt>
                <c:pt idx="2994">
                  <c:v>2.2000000000000002</c:v>
                </c:pt>
                <c:pt idx="2995">
                  <c:v>2.0999999999999996</c:v>
                </c:pt>
                <c:pt idx="2996">
                  <c:v>1.9999999999999998</c:v>
                </c:pt>
                <c:pt idx="2997">
                  <c:v>1.9000000000000001</c:v>
                </c:pt>
                <c:pt idx="2998">
                  <c:v>1.8</c:v>
                </c:pt>
                <c:pt idx="2999">
                  <c:v>1.7</c:v>
                </c:pt>
                <c:pt idx="3000">
                  <c:v>1.5999999999999999</c:v>
                </c:pt>
                <c:pt idx="3001">
                  <c:v>1.4999999999999998</c:v>
                </c:pt>
                <c:pt idx="3002">
                  <c:v>1.4000000000000001</c:v>
                </c:pt>
                <c:pt idx="3003">
                  <c:v>1.3</c:v>
                </c:pt>
                <c:pt idx="3004">
                  <c:v>1.2</c:v>
                </c:pt>
                <c:pt idx="3005">
                  <c:v>1.0999999999999999</c:v>
                </c:pt>
                <c:pt idx="3006">
                  <c:v>1</c:v>
                </c:pt>
                <c:pt idx="3007">
                  <c:v>0.89999999999999991</c:v>
                </c:pt>
                <c:pt idx="3008">
                  <c:v>0.8</c:v>
                </c:pt>
                <c:pt idx="3009">
                  <c:v>0.7</c:v>
                </c:pt>
                <c:pt idx="3010">
                  <c:v>0.59999999999999987</c:v>
                </c:pt>
                <c:pt idx="3011">
                  <c:v>0.5</c:v>
                </c:pt>
                <c:pt idx="3012">
                  <c:v>0.39999999999999991</c:v>
                </c:pt>
                <c:pt idx="3013">
                  <c:v>0.30000000000000004</c:v>
                </c:pt>
                <c:pt idx="3014">
                  <c:v>0.19999999999999996</c:v>
                </c:pt>
                <c:pt idx="3015">
                  <c:v>9.9999999999999978E-2</c:v>
                </c:pt>
                <c:pt idx="3016">
                  <c:v>0</c:v>
                </c:pt>
                <c:pt idx="3017">
                  <c:v>-0.10000000000000009</c:v>
                </c:pt>
                <c:pt idx="3018">
                  <c:v>-0.20000000000000007</c:v>
                </c:pt>
                <c:pt idx="3019">
                  <c:v>-0.30000000000000004</c:v>
                </c:pt>
                <c:pt idx="3020">
                  <c:v>-0.4</c:v>
                </c:pt>
                <c:pt idx="3021">
                  <c:v>-0.5</c:v>
                </c:pt>
                <c:pt idx="3022">
                  <c:v>-0.60000000000000009</c:v>
                </c:pt>
                <c:pt idx="3023">
                  <c:v>-0.70000000000000007</c:v>
                </c:pt>
                <c:pt idx="3024">
                  <c:v>-0.8</c:v>
                </c:pt>
                <c:pt idx="3025">
                  <c:v>-0.9</c:v>
                </c:pt>
                <c:pt idx="3026">
                  <c:v>-1</c:v>
                </c:pt>
                <c:pt idx="3027">
                  <c:v>-1.1000000000000001</c:v>
                </c:pt>
                <c:pt idx="3028">
                  <c:v>-1.2000000000000002</c:v>
                </c:pt>
                <c:pt idx="3029">
                  <c:v>-1.3</c:v>
                </c:pt>
                <c:pt idx="3030">
                  <c:v>-1.4</c:v>
                </c:pt>
                <c:pt idx="3031">
                  <c:v>-1.5</c:v>
                </c:pt>
                <c:pt idx="3032">
                  <c:v>-1.6</c:v>
                </c:pt>
                <c:pt idx="3033">
                  <c:v>-1.7000000000000002</c:v>
                </c:pt>
                <c:pt idx="3034">
                  <c:v>-1.8</c:v>
                </c:pt>
                <c:pt idx="3035">
                  <c:v>-1.9000000000000001</c:v>
                </c:pt>
                <c:pt idx="3036">
                  <c:v>-2</c:v>
                </c:pt>
                <c:pt idx="3037">
                  <c:v>-2.1</c:v>
                </c:pt>
                <c:pt idx="3038">
                  <c:v>-2.2000000000000002</c:v>
                </c:pt>
                <c:pt idx="3039">
                  <c:v>-2.2999999999999998</c:v>
                </c:pt>
                <c:pt idx="3040">
                  <c:v>-2.4000000000000004</c:v>
                </c:pt>
                <c:pt idx="3041">
                  <c:v>-2.5</c:v>
                </c:pt>
                <c:pt idx="3042">
                  <c:v>-2.6</c:v>
                </c:pt>
                <c:pt idx="3043">
                  <c:v>-2.7</c:v>
                </c:pt>
                <c:pt idx="3044">
                  <c:v>-2.8</c:v>
                </c:pt>
                <c:pt idx="3045">
                  <c:v>-2.9000000000000004</c:v>
                </c:pt>
                <c:pt idx="3046">
                  <c:v>-3</c:v>
                </c:pt>
                <c:pt idx="3047">
                  <c:v>-3.0999999999999996</c:v>
                </c:pt>
                <c:pt idx="3048">
                  <c:v>-3.2</c:v>
                </c:pt>
                <c:pt idx="3049">
                  <c:v>-3.3</c:v>
                </c:pt>
                <c:pt idx="3050">
                  <c:v>-3.4000000000000004</c:v>
                </c:pt>
                <c:pt idx="3051">
                  <c:v>-3.5</c:v>
                </c:pt>
                <c:pt idx="3052">
                  <c:v>-3.5999999999999996</c:v>
                </c:pt>
                <c:pt idx="3053">
                  <c:v>-3.7</c:v>
                </c:pt>
                <c:pt idx="3054">
                  <c:v>-3.8</c:v>
                </c:pt>
                <c:pt idx="3055">
                  <c:v>-3.9000000000000004</c:v>
                </c:pt>
                <c:pt idx="3056">
                  <c:v>-4</c:v>
                </c:pt>
                <c:pt idx="3057">
                  <c:v>-4.0999999999999996</c:v>
                </c:pt>
                <c:pt idx="3058">
                  <c:v>-4.2</c:v>
                </c:pt>
                <c:pt idx="3059">
                  <c:v>-4.3</c:v>
                </c:pt>
                <c:pt idx="3060">
                  <c:v>-4.4000000000000004</c:v>
                </c:pt>
                <c:pt idx="3061">
                  <c:v>-4.5</c:v>
                </c:pt>
                <c:pt idx="3062">
                  <c:v>-4.5999999999999996</c:v>
                </c:pt>
                <c:pt idx="3063">
                  <c:v>-4.7</c:v>
                </c:pt>
                <c:pt idx="3064">
                  <c:v>-4.8</c:v>
                </c:pt>
                <c:pt idx="3065">
                  <c:v>-4.9000000000000004</c:v>
                </c:pt>
                <c:pt idx="3066">
                  <c:v>-5</c:v>
                </c:pt>
                <c:pt idx="3067">
                  <c:v>-5.0999999999999996</c:v>
                </c:pt>
                <c:pt idx="3068">
                  <c:v>-5.2</c:v>
                </c:pt>
                <c:pt idx="3069">
                  <c:v>-5.3</c:v>
                </c:pt>
                <c:pt idx="3070">
                  <c:v>-5.3999999999999995</c:v>
                </c:pt>
                <c:pt idx="3071">
                  <c:v>-5.5</c:v>
                </c:pt>
                <c:pt idx="3072">
                  <c:v>-5.6</c:v>
                </c:pt>
                <c:pt idx="3073">
                  <c:v>-5.6999999999999993</c:v>
                </c:pt>
                <c:pt idx="3074">
                  <c:v>-5.8</c:v>
                </c:pt>
                <c:pt idx="3075">
                  <c:v>-5.9</c:v>
                </c:pt>
                <c:pt idx="3076">
                  <c:v>-6</c:v>
                </c:pt>
                <c:pt idx="3077">
                  <c:v>-6.1</c:v>
                </c:pt>
                <c:pt idx="3078">
                  <c:v>-6.2</c:v>
                </c:pt>
                <c:pt idx="3079">
                  <c:v>-6.3</c:v>
                </c:pt>
                <c:pt idx="3080">
                  <c:v>-6.3999999999999995</c:v>
                </c:pt>
                <c:pt idx="3081">
                  <c:v>-6.5</c:v>
                </c:pt>
                <c:pt idx="3082">
                  <c:v>-6.6</c:v>
                </c:pt>
                <c:pt idx="3083">
                  <c:v>-6.6999999999999993</c:v>
                </c:pt>
                <c:pt idx="3084">
                  <c:v>-6.8</c:v>
                </c:pt>
                <c:pt idx="3085">
                  <c:v>-6.9</c:v>
                </c:pt>
                <c:pt idx="3086">
                  <c:v>-7</c:v>
                </c:pt>
                <c:pt idx="3087">
                  <c:v>-7.1</c:v>
                </c:pt>
                <c:pt idx="3088">
                  <c:v>-7.2</c:v>
                </c:pt>
                <c:pt idx="3089">
                  <c:v>-7.3</c:v>
                </c:pt>
                <c:pt idx="3090">
                  <c:v>-7.3999999999999995</c:v>
                </c:pt>
                <c:pt idx="3091">
                  <c:v>-7.5</c:v>
                </c:pt>
                <c:pt idx="3092">
                  <c:v>-7.6</c:v>
                </c:pt>
                <c:pt idx="3093">
                  <c:v>-7.6999999999999993</c:v>
                </c:pt>
                <c:pt idx="3094">
                  <c:v>-7.8</c:v>
                </c:pt>
                <c:pt idx="3095">
                  <c:v>-7.9</c:v>
                </c:pt>
                <c:pt idx="3096">
                  <c:v>-8</c:v>
                </c:pt>
                <c:pt idx="3097">
                  <c:v>-8.1</c:v>
                </c:pt>
                <c:pt idx="3098">
                  <c:v>-8.2000000000000011</c:v>
                </c:pt>
                <c:pt idx="3099">
                  <c:v>-8.3000000000000007</c:v>
                </c:pt>
                <c:pt idx="3100">
                  <c:v>-8.4</c:v>
                </c:pt>
                <c:pt idx="3101">
                  <c:v>-8.5</c:v>
                </c:pt>
                <c:pt idx="3102">
                  <c:v>-8.6</c:v>
                </c:pt>
                <c:pt idx="3103">
                  <c:v>-8.7000000000000011</c:v>
                </c:pt>
                <c:pt idx="3104">
                  <c:v>-8.8000000000000007</c:v>
                </c:pt>
                <c:pt idx="3105">
                  <c:v>-8.9</c:v>
                </c:pt>
                <c:pt idx="3106">
                  <c:v>-9.0000000000000018</c:v>
                </c:pt>
                <c:pt idx="3107">
                  <c:v>-9.1000000000000014</c:v>
                </c:pt>
                <c:pt idx="3108">
                  <c:v>-9.2000000000000011</c:v>
                </c:pt>
                <c:pt idx="3109">
                  <c:v>-9.3000000000000007</c:v>
                </c:pt>
                <c:pt idx="3110">
                  <c:v>-9.4</c:v>
                </c:pt>
                <c:pt idx="3111">
                  <c:v>-9.5</c:v>
                </c:pt>
                <c:pt idx="3112">
                  <c:v>-9.6000000000000014</c:v>
                </c:pt>
                <c:pt idx="3113">
                  <c:v>-9.7000000000000011</c:v>
                </c:pt>
                <c:pt idx="3114">
                  <c:v>-9.8000000000000007</c:v>
                </c:pt>
                <c:pt idx="3115">
                  <c:v>-9.9</c:v>
                </c:pt>
                <c:pt idx="3116">
                  <c:v>-10</c:v>
                </c:pt>
                <c:pt idx="3117">
                  <c:v>-10.1</c:v>
                </c:pt>
                <c:pt idx="3118">
                  <c:v>-10.200000000000001</c:v>
                </c:pt>
                <c:pt idx="3119">
                  <c:v>-10.3</c:v>
                </c:pt>
                <c:pt idx="3120">
                  <c:v>-10.4</c:v>
                </c:pt>
                <c:pt idx="3121">
                  <c:v>-10.500000000000002</c:v>
                </c:pt>
                <c:pt idx="3122">
                  <c:v>-10.6</c:v>
                </c:pt>
                <c:pt idx="3123">
                  <c:v>-10.700000000000001</c:v>
                </c:pt>
                <c:pt idx="3124">
                  <c:v>-10.8</c:v>
                </c:pt>
                <c:pt idx="3125">
                  <c:v>-10.9</c:v>
                </c:pt>
                <c:pt idx="3126">
                  <c:v>-11.000000000000002</c:v>
                </c:pt>
                <c:pt idx="3127">
                  <c:v>-11.100000000000001</c:v>
                </c:pt>
                <c:pt idx="3128">
                  <c:v>-11.200000000000001</c:v>
                </c:pt>
                <c:pt idx="3129">
                  <c:v>-11.3</c:v>
                </c:pt>
                <c:pt idx="3130">
                  <c:v>-11.4</c:v>
                </c:pt>
                <c:pt idx="3131">
                  <c:v>-11.5</c:v>
                </c:pt>
                <c:pt idx="3132">
                  <c:v>-11.600000000000001</c:v>
                </c:pt>
                <c:pt idx="3133">
                  <c:v>-11.700000000000001</c:v>
                </c:pt>
                <c:pt idx="3134">
                  <c:v>-11.8</c:v>
                </c:pt>
                <c:pt idx="3135">
                  <c:v>-11.9</c:v>
                </c:pt>
                <c:pt idx="3136">
                  <c:v>-12</c:v>
                </c:pt>
                <c:pt idx="3137">
                  <c:v>-12.1</c:v>
                </c:pt>
                <c:pt idx="3138">
                  <c:v>-12.200000000000001</c:v>
                </c:pt>
                <c:pt idx="3139">
                  <c:v>-12.3</c:v>
                </c:pt>
                <c:pt idx="3140">
                  <c:v>-12.4</c:v>
                </c:pt>
                <c:pt idx="3141">
                  <c:v>-12.500000000000002</c:v>
                </c:pt>
                <c:pt idx="3142">
                  <c:v>-12.6</c:v>
                </c:pt>
                <c:pt idx="3143">
                  <c:v>-12.700000000000001</c:v>
                </c:pt>
                <c:pt idx="3144">
                  <c:v>-12.8</c:v>
                </c:pt>
                <c:pt idx="3145">
                  <c:v>-12.9</c:v>
                </c:pt>
                <c:pt idx="3146">
                  <c:v>-13.000000000000002</c:v>
                </c:pt>
                <c:pt idx="3147">
                  <c:v>-13.100000000000001</c:v>
                </c:pt>
                <c:pt idx="3148">
                  <c:v>-13.200000000000001</c:v>
                </c:pt>
                <c:pt idx="3149">
                  <c:v>-13.3</c:v>
                </c:pt>
                <c:pt idx="3150">
                  <c:v>-13.4</c:v>
                </c:pt>
                <c:pt idx="3151">
                  <c:v>-13.5</c:v>
                </c:pt>
                <c:pt idx="3152">
                  <c:v>-13.600000000000001</c:v>
                </c:pt>
                <c:pt idx="3153">
                  <c:v>-13.700000000000001</c:v>
                </c:pt>
                <c:pt idx="3154">
                  <c:v>-13.8</c:v>
                </c:pt>
                <c:pt idx="3155">
                  <c:v>-13.900000000000002</c:v>
                </c:pt>
                <c:pt idx="3156">
                  <c:v>-14</c:v>
                </c:pt>
                <c:pt idx="3157">
                  <c:v>-14.1</c:v>
                </c:pt>
                <c:pt idx="3158">
                  <c:v>-14.200000000000001</c:v>
                </c:pt>
                <c:pt idx="3159">
                  <c:v>-14.3</c:v>
                </c:pt>
                <c:pt idx="3160">
                  <c:v>-14.4</c:v>
                </c:pt>
                <c:pt idx="3161">
                  <c:v>-14.500000000000002</c:v>
                </c:pt>
                <c:pt idx="3162">
                  <c:v>-14.6</c:v>
                </c:pt>
                <c:pt idx="3163">
                  <c:v>-14.7</c:v>
                </c:pt>
                <c:pt idx="3164">
                  <c:v>-14.8</c:v>
                </c:pt>
                <c:pt idx="3165">
                  <c:v>-14.9</c:v>
                </c:pt>
                <c:pt idx="3166">
                  <c:v>-15.000000000000002</c:v>
                </c:pt>
                <c:pt idx="3167">
                  <c:v>-15.100000000000001</c:v>
                </c:pt>
                <c:pt idx="3168">
                  <c:v>-15.200000000000001</c:v>
                </c:pt>
                <c:pt idx="3169">
                  <c:v>-15.3</c:v>
                </c:pt>
                <c:pt idx="3170">
                  <c:v>-15.4</c:v>
                </c:pt>
                <c:pt idx="3171">
                  <c:v>-15.5</c:v>
                </c:pt>
                <c:pt idx="3172">
                  <c:v>-15.600000000000001</c:v>
                </c:pt>
                <c:pt idx="3173">
                  <c:v>-15.700000000000001</c:v>
                </c:pt>
                <c:pt idx="3174">
                  <c:v>-15.8</c:v>
                </c:pt>
                <c:pt idx="3175">
                  <c:v>-15.900000000000002</c:v>
                </c:pt>
                <c:pt idx="3176">
                  <c:v>-16</c:v>
                </c:pt>
                <c:pt idx="3177">
                  <c:v>-16.099999999999998</c:v>
                </c:pt>
                <c:pt idx="3178">
                  <c:v>-16.2</c:v>
                </c:pt>
                <c:pt idx="3179">
                  <c:v>-16.3</c:v>
                </c:pt>
                <c:pt idx="3180">
                  <c:v>-16.399999999999999</c:v>
                </c:pt>
                <c:pt idx="3181">
                  <c:v>-16.5</c:v>
                </c:pt>
                <c:pt idx="3182">
                  <c:v>-16.600000000000001</c:v>
                </c:pt>
                <c:pt idx="3183">
                  <c:v>-16.7</c:v>
                </c:pt>
                <c:pt idx="3184">
                  <c:v>-16.8</c:v>
                </c:pt>
                <c:pt idx="3185">
                  <c:v>-16.900000000000002</c:v>
                </c:pt>
                <c:pt idx="3186">
                  <c:v>-17</c:v>
                </c:pt>
                <c:pt idx="3187">
                  <c:v>-17.099999999999998</c:v>
                </c:pt>
                <c:pt idx="3188">
                  <c:v>-17.200000000000003</c:v>
                </c:pt>
                <c:pt idx="3189">
                  <c:v>-17.3</c:v>
                </c:pt>
                <c:pt idx="3190">
                  <c:v>-17.400000000000002</c:v>
                </c:pt>
                <c:pt idx="3191">
                  <c:v>-17.5</c:v>
                </c:pt>
                <c:pt idx="3192">
                  <c:v>-17.600000000000001</c:v>
                </c:pt>
                <c:pt idx="3193">
                  <c:v>-17.7</c:v>
                </c:pt>
                <c:pt idx="3194">
                  <c:v>-17.8</c:v>
                </c:pt>
                <c:pt idx="3195">
                  <c:v>-17.900000000000002</c:v>
                </c:pt>
                <c:pt idx="3196">
                  <c:v>-18</c:v>
                </c:pt>
                <c:pt idx="3197">
                  <c:v>-18.100000000000001</c:v>
                </c:pt>
                <c:pt idx="3198">
                  <c:v>-18.2</c:v>
                </c:pt>
                <c:pt idx="3199">
                  <c:v>-18.3</c:v>
                </c:pt>
                <c:pt idx="3200">
                  <c:v>-18.400000000000002</c:v>
                </c:pt>
                <c:pt idx="3201">
                  <c:v>-18.5</c:v>
                </c:pt>
                <c:pt idx="3202">
                  <c:v>-18.600000000000001</c:v>
                </c:pt>
                <c:pt idx="3203">
                  <c:v>-18.7</c:v>
                </c:pt>
                <c:pt idx="3204">
                  <c:v>-18.8</c:v>
                </c:pt>
                <c:pt idx="3205">
                  <c:v>-18.900000000000002</c:v>
                </c:pt>
                <c:pt idx="3206">
                  <c:v>-19</c:v>
                </c:pt>
                <c:pt idx="3207">
                  <c:v>-19.100000000000001</c:v>
                </c:pt>
                <c:pt idx="3208">
                  <c:v>-19.2</c:v>
                </c:pt>
                <c:pt idx="3209">
                  <c:v>-19.3</c:v>
                </c:pt>
                <c:pt idx="3210">
                  <c:v>-19.399999999999999</c:v>
                </c:pt>
                <c:pt idx="3211">
                  <c:v>-19.500000000000004</c:v>
                </c:pt>
                <c:pt idx="3212">
                  <c:v>-19.600000000000001</c:v>
                </c:pt>
                <c:pt idx="3213">
                  <c:v>-19.7</c:v>
                </c:pt>
                <c:pt idx="3214">
                  <c:v>-19.8</c:v>
                </c:pt>
                <c:pt idx="3215">
                  <c:v>-19.899999999999999</c:v>
                </c:pt>
                <c:pt idx="3216">
                  <c:v>-20</c:v>
                </c:pt>
                <c:pt idx="3217">
                  <c:v>-20.100000000000001</c:v>
                </c:pt>
                <c:pt idx="3218">
                  <c:v>-20.200000000000003</c:v>
                </c:pt>
                <c:pt idx="3219">
                  <c:v>-20.3</c:v>
                </c:pt>
                <c:pt idx="3220">
                  <c:v>-20.399999999999999</c:v>
                </c:pt>
                <c:pt idx="3221">
                  <c:v>-20.5</c:v>
                </c:pt>
                <c:pt idx="3222">
                  <c:v>-20.6</c:v>
                </c:pt>
                <c:pt idx="3223">
                  <c:v>-20.700000000000003</c:v>
                </c:pt>
                <c:pt idx="3224">
                  <c:v>-20.8</c:v>
                </c:pt>
                <c:pt idx="3225">
                  <c:v>-20.900000000000002</c:v>
                </c:pt>
                <c:pt idx="3226">
                  <c:v>-21</c:v>
                </c:pt>
                <c:pt idx="3227">
                  <c:v>-21.099999999999998</c:v>
                </c:pt>
                <c:pt idx="3228">
                  <c:v>-21.200000000000003</c:v>
                </c:pt>
                <c:pt idx="3229">
                  <c:v>-21.3</c:v>
                </c:pt>
                <c:pt idx="3230">
                  <c:v>-21.400000000000002</c:v>
                </c:pt>
                <c:pt idx="3231">
                  <c:v>-21.5</c:v>
                </c:pt>
                <c:pt idx="3232">
                  <c:v>-21.6</c:v>
                </c:pt>
                <c:pt idx="3233">
                  <c:v>-21.7</c:v>
                </c:pt>
                <c:pt idx="3234">
                  <c:v>-21.8</c:v>
                </c:pt>
                <c:pt idx="3235">
                  <c:v>-21.900000000000002</c:v>
                </c:pt>
                <c:pt idx="3236">
                  <c:v>-22</c:v>
                </c:pt>
                <c:pt idx="3237">
                  <c:v>-22.1</c:v>
                </c:pt>
                <c:pt idx="3238">
                  <c:v>-22.2</c:v>
                </c:pt>
                <c:pt idx="3239">
                  <c:v>-22.3</c:v>
                </c:pt>
                <c:pt idx="3240">
                  <c:v>-22.400000000000002</c:v>
                </c:pt>
                <c:pt idx="3241">
                  <c:v>-22.5</c:v>
                </c:pt>
                <c:pt idx="3242">
                  <c:v>-22.6</c:v>
                </c:pt>
                <c:pt idx="3243">
                  <c:v>-22.7</c:v>
                </c:pt>
                <c:pt idx="3244">
                  <c:v>-22.8</c:v>
                </c:pt>
                <c:pt idx="3245">
                  <c:v>-22.900000000000002</c:v>
                </c:pt>
                <c:pt idx="3246">
                  <c:v>-23</c:v>
                </c:pt>
                <c:pt idx="3247">
                  <c:v>-23.1</c:v>
                </c:pt>
                <c:pt idx="3248">
                  <c:v>-23.2</c:v>
                </c:pt>
                <c:pt idx="3249">
                  <c:v>-23.3</c:v>
                </c:pt>
                <c:pt idx="3250">
                  <c:v>-23.4</c:v>
                </c:pt>
                <c:pt idx="3251">
                  <c:v>-23.500000000000004</c:v>
                </c:pt>
                <c:pt idx="3252">
                  <c:v>-23.6</c:v>
                </c:pt>
                <c:pt idx="3253">
                  <c:v>-23.7</c:v>
                </c:pt>
                <c:pt idx="3254">
                  <c:v>-23.8</c:v>
                </c:pt>
                <c:pt idx="3255">
                  <c:v>-23.9</c:v>
                </c:pt>
                <c:pt idx="3256">
                  <c:v>-24</c:v>
                </c:pt>
                <c:pt idx="3257">
                  <c:v>-24.1</c:v>
                </c:pt>
                <c:pt idx="3258">
                  <c:v>-24.200000000000003</c:v>
                </c:pt>
                <c:pt idx="3259">
                  <c:v>-24.3</c:v>
                </c:pt>
                <c:pt idx="3260">
                  <c:v>-24.4</c:v>
                </c:pt>
                <c:pt idx="3261">
                  <c:v>-24.5</c:v>
                </c:pt>
                <c:pt idx="3262">
                  <c:v>-24.6</c:v>
                </c:pt>
                <c:pt idx="3263">
                  <c:v>-24.700000000000003</c:v>
                </c:pt>
                <c:pt idx="3264">
                  <c:v>-24.8</c:v>
                </c:pt>
                <c:pt idx="3265">
                  <c:v>-24.900000000000002</c:v>
                </c:pt>
                <c:pt idx="3266">
                  <c:v>-25</c:v>
                </c:pt>
                <c:pt idx="3267">
                  <c:v>-25.099999999999998</c:v>
                </c:pt>
                <c:pt idx="3268">
                  <c:v>-25.200000000000003</c:v>
                </c:pt>
                <c:pt idx="3269">
                  <c:v>-25.3</c:v>
                </c:pt>
                <c:pt idx="3270">
                  <c:v>-25.400000000000002</c:v>
                </c:pt>
                <c:pt idx="3271">
                  <c:v>-25.5</c:v>
                </c:pt>
                <c:pt idx="3272">
                  <c:v>-25.6</c:v>
                </c:pt>
                <c:pt idx="3273">
                  <c:v>-25.7</c:v>
                </c:pt>
                <c:pt idx="3274">
                  <c:v>-25.8</c:v>
                </c:pt>
                <c:pt idx="3275">
                  <c:v>-25.900000000000002</c:v>
                </c:pt>
                <c:pt idx="3276">
                  <c:v>-26</c:v>
                </c:pt>
                <c:pt idx="3277">
                  <c:v>-26.1</c:v>
                </c:pt>
                <c:pt idx="3278">
                  <c:v>-26.2</c:v>
                </c:pt>
                <c:pt idx="3279">
                  <c:v>-26.3</c:v>
                </c:pt>
                <c:pt idx="3280">
                  <c:v>-26.400000000000002</c:v>
                </c:pt>
                <c:pt idx="3281">
                  <c:v>-26.5</c:v>
                </c:pt>
                <c:pt idx="3282">
                  <c:v>-26.6</c:v>
                </c:pt>
                <c:pt idx="3283">
                  <c:v>-26.7</c:v>
                </c:pt>
                <c:pt idx="3284">
                  <c:v>-26.8</c:v>
                </c:pt>
                <c:pt idx="3285">
                  <c:v>-26.900000000000002</c:v>
                </c:pt>
                <c:pt idx="3286">
                  <c:v>-27.000000000000004</c:v>
                </c:pt>
                <c:pt idx="3287">
                  <c:v>-27.1</c:v>
                </c:pt>
                <c:pt idx="3288">
                  <c:v>-27.2</c:v>
                </c:pt>
                <c:pt idx="3289">
                  <c:v>-27.3</c:v>
                </c:pt>
                <c:pt idx="3290">
                  <c:v>-27.4</c:v>
                </c:pt>
                <c:pt idx="3291">
                  <c:v>-27.500000000000004</c:v>
                </c:pt>
                <c:pt idx="3292">
                  <c:v>-27.6</c:v>
                </c:pt>
                <c:pt idx="3293">
                  <c:v>-27.7</c:v>
                </c:pt>
                <c:pt idx="3294">
                  <c:v>-27.8</c:v>
                </c:pt>
                <c:pt idx="3295">
                  <c:v>-27.9</c:v>
                </c:pt>
                <c:pt idx="3296">
                  <c:v>-28</c:v>
                </c:pt>
                <c:pt idx="3297">
                  <c:v>-28.1</c:v>
                </c:pt>
                <c:pt idx="3298">
                  <c:v>-28.200000000000003</c:v>
                </c:pt>
                <c:pt idx="3299">
                  <c:v>-28.3</c:v>
                </c:pt>
                <c:pt idx="3300">
                  <c:v>-28.4</c:v>
                </c:pt>
                <c:pt idx="3301">
                  <c:v>-28.5</c:v>
                </c:pt>
                <c:pt idx="3302">
                  <c:v>-28.599999999999998</c:v>
                </c:pt>
                <c:pt idx="3303">
                  <c:v>-28.700000000000003</c:v>
                </c:pt>
                <c:pt idx="3304">
                  <c:v>-28.8</c:v>
                </c:pt>
                <c:pt idx="3305">
                  <c:v>-28.900000000000002</c:v>
                </c:pt>
                <c:pt idx="3306">
                  <c:v>-29</c:v>
                </c:pt>
                <c:pt idx="3307">
                  <c:v>-29.099999999999998</c:v>
                </c:pt>
                <c:pt idx="3308">
                  <c:v>-29.200000000000003</c:v>
                </c:pt>
                <c:pt idx="3309">
                  <c:v>-29.3</c:v>
                </c:pt>
                <c:pt idx="3310">
                  <c:v>-29.400000000000002</c:v>
                </c:pt>
                <c:pt idx="3311">
                  <c:v>-29.5</c:v>
                </c:pt>
                <c:pt idx="3312">
                  <c:v>-29.6</c:v>
                </c:pt>
                <c:pt idx="3313">
                  <c:v>-29.7</c:v>
                </c:pt>
                <c:pt idx="3314">
                  <c:v>-29.8</c:v>
                </c:pt>
                <c:pt idx="3315">
                  <c:v>-29.900000000000002</c:v>
                </c:pt>
                <c:pt idx="3316">
                  <c:v>-30</c:v>
                </c:pt>
                <c:pt idx="3317">
                  <c:v>-30.1</c:v>
                </c:pt>
                <c:pt idx="3318">
                  <c:v>-30.2</c:v>
                </c:pt>
                <c:pt idx="3319">
                  <c:v>-30.3</c:v>
                </c:pt>
                <c:pt idx="3320">
                  <c:v>-30.400000000000002</c:v>
                </c:pt>
                <c:pt idx="3321">
                  <c:v>-30.5</c:v>
                </c:pt>
                <c:pt idx="3322">
                  <c:v>-30.6</c:v>
                </c:pt>
                <c:pt idx="3323">
                  <c:v>-30.7</c:v>
                </c:pt>
                <c:pt idx="3324">
                  <c:v>-30.8</c:v>
                </c:pt>
                <c:pt idx="3325">
                  <c:v>-30.9</c:v>
                </c:pt>
                <c:pt idx="3326">
                  <c:v>-31.000000000000004</c:v>
                </c:pt>
                <c:pt idx="3327">
                  <c:v>-31.1</c:v>
                </c:pt>
                <c:pt idx="3328">
                  <c:v>-31.2</c:v>
                </c:pt>
                <c:pt idx="3329">
                  <c:v>-31.3</c:v>
                </c:pt>
                <c:pt idx="3330">
                  <c:v>-31.4</c:v>
                </c:pt>
                <c:pt idx="3331">
                  <c:v>-31.500000000000004</c:v>
                </c:pt>
                <c:pt idx="3332">
                  <c:v>-31.6</c:v>
                </c:pt>
                <c:pt idx="3333">
                  <c:v>-31.700000000000003</c:v>
                </c:pt>
                <c:pt idx="3334">
                  <c:v>-31.8</c:v>
                </c:pt>
                <c:pt idx="3335">
                  <c:v>-31.9</c:v>
                </c:pt>
                <c:pt idx="3336">
                  <c:v>-32</c:v>
                </c:pt>
                <c:pt idx="3337">
                  <c:v>-32.1</c:v>
                </c:pt>
                <c:pt idx="3338">
                  <c:v>-32.199999999999996</c:v>
                </c:pt>
                <c:pt idx="3339">
                  <c:v>-32.299999999999997</c:v>
                </c:pt>
                <c:pt idx="3340">
                  <c:v>-32.4</c:v>
                </c:pt>
                <c:pt idx="3341">
                  <c:v>-32.5</c:v>
                </c:pt>
                <c:pt idx="3342">
                  <c:v>-32.6</c:v>
                </c:pt>
                <c:pt idx="3343">
                  <c:v>-32.699999999999996</c:v>
                </c:pt>
                <c:pt idx="3344">
                  <c:v>-32.799999999999997</c:v>
                </c:pt>
                <c:pt idx="3345">
                  <c:v>-32.899999999999991</c:v>
                </c:pt>
                <c:pt idx="3346">
                  <c:v>-33</c:v>
                </c:pt>
                <c:pt idx="3347">
                  <c:v>-33.1</c:v>
                </c:pt>
                <c:pt idx="3348">
                  <c:v>-33.199999999999996</c:v>
                </c:pt>
                <c:pt idx="3349">
                  <c:v>-33.299999999999997</c:v>
                </c:pt>
                <c:pt idx="3350">
                  <c:v>-33.399999999999991</c:v>
                </c:pt>
                <c:pt idx="3351">
                  <c:v>-33.5</c:v>
                </c:pt>
                <c:pt idx="3352">
                  <c:v>-33.6</c:v>
                </c:pt>
                <c:pt idx="3353">
                  <c:v>-33.699999999999996</c:v>
                </c:pt>
                <c:pt idx="3354">
                  <c:v>-33.799999999999997</c:v>
                </c:pt>
                <c:pt idx="3355">
                  <c:v>-33.899999999999991</c:v>
                </c:pt>
                <c:pt idx="3356">
                  <c:v>-34</c:v>
                </c:pt>
                <c:pt idx="3357">
                  <c:v>-34.1</c:v>
                </c:pt>
                <c:pt idx="3358">
                  <c:v>-34.199999999999996</c:v>
                </c:pt>
                <c:pt idx="3359">
                  <c:v>-34.299999999999997</c:v>
                </c:pt>
                <c:pt idx="3360">
                  <c:v>-34.4</c:v>
                </c:pt>
                <c:pt idx="3361">
                  <c:v>-34.5</c:v>
                </c:pt>
                <c:pt idx="3362">
                  <c:v>-34.599999999999994</c:v>
                </c:pt>
                <c:pt idx="3363">
                  <c:v>-34.699999999999996</c:v>
                </c:pt>
                <c:pt idx="3364">
                  <c:v>-34.799999999999997</c:v>
                </c:pt>
                <c:pt idx="3365">
                  <c:v>-34.9</c:v>
                </c:pt>
                <c:pt idx="3366">
                  <c:v>-35</c:v>
                </c:pt>
                <c:pt idx="3367">
                  <c:v>-35.099999999999994</c:v>
                </c:pt>
                <c:pt idx="3368">
                  <c:v>-35.199999999999996</c:v>
                </c:pt>
                <c:pt idx="3369">
                  <c:v>-35.299999999999997</c:v>
                </c:pt>
                <c:pt idx="3370">
                  <c:v>-35.4</c:v>
                </c:pt>
                <c:pt idx="3371">
                  <c:v>-35.5</c:v>
                </c:pt>
                <c:pt idx="3372">
                  <c:v>-35.599999999999994</c:v>
                </c:pt>
                <c:pt idx="3373">
                  <c:v>-35.699999999999996</c:v>
                </c:pt>
                <c:pt idx="3374">
                  <c:v>-35.799999999999997</c:v>
                </c:pt>
                <c:pt idx="3375">
                  <c:v>-35.9</c:v>
                </c:pt>
                <c:pt idx="3376">
                  <c:v>-36</c:v>
                </c:pt>
                <c:pt idx="3377">
                  <c:v>-36.099999999999994</c:v>
                </c:pt>
                <c:pt idx="3378">
                  <c:v>-36.199999999999996</c:v>
                </c:pt>
                <c:pt idx="3379">
                  <c:v>-36.299999999999997</c:v>
                </c:pt>
                <c:pt idx="3380">
                  <c:v>-36.4</c:v>
                </c:pt>
                <c:pt idx="3381">
                  <c:v>-36.5</c:v>
                </c:pt>
                <c:pt idx="3382">
                  <c:v>-36.599999999999994</c:v>
                </c:pt>
                <c:pt idx="3383">
                  <c:v>-36.699999999999996</c:v>
                </c:pt>
                <c:pt idx="3384">
                  <c:v>-36.799999999999997</c:v>
                </c:pt>
                <c:pt idx="3385">
                  <c:v>-36.9</c:v>
                </c:pt>
                <c:pt idx="3386">
                  <c:v>-37</c:v>
                </c:pt>
                <c:pt idx="3387">
                  <c:v>-37.099999999999994</c:v>
                </c:pt>
                <c:pt idx="3388">
                  <c:v>-37.199999999999996</c:v>
                </c:pt>
                <c:pt idx="3389">
                  <c:v>-37.299999999999997</c:v>
                </c:pt>
                <c:pt idx="3390">
                  <c:v>-37.4</c:v>
                </c:pt>
                <c:pt idx="3391">
                  <c:v>-37.5</c:v>
                </c:pt>
                <c:pt idx="3392">
                  <c:v>-37.599999999999994</c:v>
                </c:pt>
                <c:pt idx="3393">
                  <c:v>-37.700000000000003</c:v>
                </c:pt>
                <c:pt idx="3394">
                  <c:v>-37.799999999999997</c:v>
                </c:pt>
                <c:pt idx="3395">
                  <c:v>-37.9</c:v>
                </c:pt>
                <c:pt idx="3396">
                  <c:v>-37.999999999999993</c:v>
                </c:pt>
                <c:pt idx="3397">
                  <c:v>-38.099999999999994</c:v>
                </c:pt>
                <c:pt idx="3398">
                  <c:v>-38.200000000000003</c:v>
                </c:pt>
                <c:pt idx="3399">
                  <c:v>-38.299999999999997</c:v>
                </c:pt>
                <c:pt idx="3400">
                  <c:v>-38.4</c:v>
                </c:pt>
                <c:pt idx="3401">
                  <c:v>-38.499999999999993</c:v>
                </c:pt>
                <c:pt idx="3402">
                  <c:v>-38.599999999999994</c:v>
                </c:pt>
                <c:pt idx="3403">
                  <c:v>-38.700000000000003</c:v>
                </c:pt>
                <c:pt idx="3404">
                  <c:v>-38.799999999999997</c:v>
                </c:pt>
                <c:pt idx="3405">
                  <c:v>-38.9</c:v>
                </c:pt>
                <c:pt idx="3406">
                  <c:v>-38.999999999999993</c:v>
                </c:pt>
                <c:pt idx="3407">
                  <c:v>-39.099999999999994</c:v>
                </c:pt>
                <c:pt idx="3408">
                  <c:v>-39.199999999999996</c:v>
                </c:pt>
                <c:pt idx="3409">
                  <c:v>-39.299999999999997</c:v>
                </c:pt>
                <c:pt idx="3410">
                  <c:v>-39.4</c:v>
                </c:pt>
                <c:pt idx="3411">
                  <c:v>-39.499999999999993</c:v>
                </c:pt>
                <c:pt idx="3412">
                  <c:v>-39.6</c:v>
                </c:pt>
                <c:pt idx="3413">
                  <c:v>-39.699999999999996</c:v>
                </c:pt>
                <c:pt idx="3414">
                  <c:v>-39.799999999999997</c:v>
                </c:pt>
                <c:pt idx="3415">
                  <c:v>-39.9</c:v>
                </c:pt>
                <c:pt idx="3416">
                  <c:v>-39.999999999999993</c:v>
                </c:pt>
                <c:pt idx="3417">
                  <c:v>-40.1</c:v>
                </c:pt>
                <c:pt idx="3418">
                  <c:v>-40.199999999999996</c:v>
                </c:pt>
                <c:pt idx="3419">
                  <c:v>-40.299999999999997</c:v>
                </c:pt>
                <c:pt idx="3420">
                  <c:v>-40.4</c:v>
                </c:pt>
                <c:pt idx="3421">
                  <c:v>-40.499999999999993</c:v>
                </c:pt>
                <c:pt idx="3422">
                  <c:v>-40.6</c:v>
                </c:pt>
                <c:pt idx="3423">
                  <c:v>-40.699999999999996</c:v>
                </c:pt>
                <c:pt idx="3424">
                  <c:v>-40.799999999999997</c:v>
                </c:pt>
                <c:pt idx="3425">
                  <c:v>-40.899999999999991</c:v>
                </c:pt>
                <c:pt idx="3426">
                  <c:v>-41</c:v>
                </c:pt>
                <c:pt idx="3427">
                  <c:v>-41.1</c:v>
                </c:pt>
                <c:pt idx="3428">
                  <c:v>-41.199999999999996</c:v>
                </c:pt>
                <c:pt idx="3429">
                  <c:v>-41.3</c:v>
                </c:pt>
                <c:pt idx="3430">
                  <c:v>-41.399999999999991</c:v>
                </c:pt>
                <c:pt idx="3431">
                  <c:v>-41.5</c:v>
                </c:pt>
                <c:pt idx="3432">
                  <c:v>-41.6</c:v>
                </c:pt>
                <c:pt idx="3433">
                  <c:v>-41.699999999999996</c:v>
                </c:pt>
                <c:pt idx="3434">
                  <c:v>-41.8</c:v>
                </c:pt>
                <c:pt idx="3435">
                  <c:v>-41.899999999999991</c:v>
                </c:pt>
                <c:pt idx="3436">
                  <c:v>-42</c:v>
                </c:pt>
                <c:pt idx="3437">
                  <c:v>-42.1</c:v>
                </c:pt>
                <c:pt idx="3438">
                  <c:v>-42.199999999999996</c:v>
                </c:pt>
                <c:pt idx="3439">
                  <c:v>-42.3</c:v>
                </c:pt>
                <c:pt idx="3440">
                  <c:v>-42.4</c:v>
                </c:pt>
                <c:pt idx="3441">
                  <c:v>-42.5</c:v>
                </c:pt>
                <c:pt idx="3442">
                  <c:v>-42.599999999999994</c:v>
                </c:pt>
                <c:pt idx="3443">
                  <c:v>-42.699999999999996</c:v>
                </c:pt>
                <c:pt idx="3444">
                  <c:v>-42.8</c:v>
                </c:pt>
                <c:pt idx="3445">
                  <c:v>-42.9</c:v>
                </c:pt>
                <c:pt idx="3446">
                  <c:v>-43</c:v>
                </c:pt>
                <c:pt idx="3447">
                  <c:v>-43.099999999999994</c:v>
                </c:pt>
                <c:pt idx="3448">
                  <c:v>-43.199999999999996</c:v>
                </c:pt>
                <c:pt idx="3449">
                  <c:v>-43.3</c:v>
                </c:pt>
                <c:pt idx="3450">
                  <c:v>-43.4</c:v>
                </c:pt>
                <c:pt idx="3451">
                  <c:v>-43.5</c:v>
                </c:pt>
                <c:pt idx="3452">
                  <c:v>-43.599999999999994</c:v>
                </c:pt>
                <c:pt idx="3453">
                  <c:v>-43.699999999999996</c:v>
                </c:pt>
                <c:pt idx="3454">
                  <c:v>-43.8</c:v>
                </c:pt>
                <c:pt idx="3455">
                  <c:v>-43.9</c:v>
                </c:pt>
                <c:pt idx="3456">
                  <c:v>-44</c:v>
                </c:pt>
                <c:pt idx="3457">
                  <c:v>-44.099999999999994</c:v>
                </c:pt>
                <c:pt idx="3458">
                  <c:v>-44.199999999999996</c:v>
                </c:pt>
                <c:pt idx="3459">
                  <c:v>-44.3</c:v>
                </c:pt>
                <c:pt idx="3460">
                  <c:v>-44.4</c:v>
                </c:pt>
                <c:pt idx="3461">
                  <c:v>-44.5</c:v>
                </c:pt>
                <c:pt idx="3462">
                  <c:v>-44.599999999999994</c:v>
                </c:pt>
                <c:pt idx="3463">
                  <c:v>-44.699999999999996</c:v>
                </c:pt>
                <c:pt idx="3464">
                  <c:v>-44.8</c:v>
                </c:pt>
                <c:pt idx="3465">
                  <c:v>-44.9</c:v>
                </c:pt>
                <c:pt idx="3466">
                  <c:v>-45</c:v>
                </c:pt>
                <c:pt idx="3467">
                  <c:v>-45.099999999999994</c:v>
                </c:pt>
                <c:pt idx="3468">
                  <c:v>-45.199999999999996</c:v>
                </c:pt>
                <c:pt idx="3469">
                  <c:v>-45.3</c:v>
                </c:pt>
                <c:pt idx="3470">
                  <c:v>-45.4</c:v>
                </c:pt>
                <c:pt idx="3471">
                  <c:v>-45.499999999999993</c:v>
                </c:pt>
                <c:pt idx="3472">
                  <c:v>-45.599999999999994</c:v>
                </c:pt>
                <c:pt idx="3473">
                  <c:v>-45.7</c:v>
                </c:pt>
                <c:pt idx="3474">
                  <c:v>-45.8</c:v>
                </c:pt>
                <c:pt idx="3475">
                  <c:v>-45.9</c:v>
                </c:pt>
                <c:pt idx="3476">
                  <c:v>-45.999999999999993</c:v>
                </c:pt>
                <c:pt idx="3477">
                  <c:v>-46.099999999999994</c:v>
                </c:pt>
                <c:pt idx="3478">
                  <c:v>-46.2</c:v>
                </c:pt>
                <c:pt idx="3479">
                  <c:v>-46.3</c:v>
                </c:pt>
                <c:pt idx="3480">
                  <c:v>-46.4</c:v>
                </c:pt>
                <c:pt idx="3481">
                  <c:v>-46.499999999999993</c:v>
                </c:pt>
                <c:pt idx="3482">
                  <c:v>-46.599999999999994</c:v>
                </c:pt>
                <c:pt idx="3483">
                  <c:v>-46.7</c:v>
                </c:pt>
                <c:pt idx="3484">
                  <c:v>-46.8</c:v>
                </c:pt>
                <c:pt idx="3485">
                  <c:v>-46.9</c:v>
                </c:pt>
                <c:pt idx="3486">
                  <c:v>-46.999999999999993</c:v>
                </c:pt>
                <c:pt idx="3487">
                  <c:v>-47.1</c:v>
                </c:pt>
                <c:pt idx="3488">
                  <c:v>-47.199999999999996</c:v>
                </c:pt>
                <c:pt idx="3489">
                  <c:v>-47.3</c:v>
                </c:pt>
                <c:pt idx="3490">
                  <c:v>-47.4</c:v>
                </c:pt>
                <c:pt idx="3491">
                  <c:v>-47.499999999999993</c:v>
                </c:pt>
                <c:pt idx="3492">
                  <c:v>-47.6</c:v>
                </c:pt>
                <c:pt idx="3493">
                  <c:v>-47.699999999999996</c:v>
                </c:pt>
                <c:pt idx="3494">
                  <c:v>-47.8</c:v>
                </c:pt>
                <c:pt idx="3495">
                  <c:v>-47.9</c:v>
                </c:pt>
                <c:pt idx="3496">
                  <c:v>-47.999999999999993</c:v>
                </c:pt>
                <c:pt idx="3497">
                  <c:v>-48.1</c:v>
                </c:pt>
                <c:pt idx="3498">
                  <c:v>-48.199999999999996</c:v>
                </c:pt>
                <c:pt idx="3499">
                  <c:v>-48.3</c:v>
                </c:pt>
                <c:pt idx="3500">
                  <c:v>-48.4</c:v>
                </c:pt>
                <c:pt idx="3501">
                  <c:v>-48.5</c:v>
                </c:pt>
                <c:pt idx="3502">
                  <c:v>-48.6</c:v>
                </c:pt>
                <c:pt idx="3503">
                  <c:v>-48.699999999999996</c:v>
                </c:pt>
                <c:pt idx="3504">
                  <c:v>-48.8</c:v>
                </c:pt>
                <c:pt idx="3505">
                  <c:v>-48.899999999999991</c:v>
                </c:pt>
                <c:pt idx="3506">
                  <c:v>-49</c:v>
                </c:pt>
                <c:pt idx="3507">
                  <c:v>-49.1</c:v>
                </c:pt>
                <c:pt idx="3508">
                  <c:v>-49.199999999999996</c:v>
                </c:pt>
                <c:pt idx="3509">
                  <c:v>-49.3</c:v>
                </c:pt>
                <c:pt idx="3510">
                  <c:v>-49.399999999999991</c:v>
                </c:pt>
                <c:pt idx="3511">
                  <c:v>-49.5</c:v>
                </c:pt>
                <c:pt idx="3512">
                  <c:v>-49.6</c:v>
                </c:pt>
                <c:pt idx="3513">
                  <c:v>-49.699999999999996</c:v>
                </c:pt>
                <c:pt idx="3514">
                  <c:v>-49.8</c:v>
                </c:pt>
                <c:pt idx="3515">
                  <c:v>-49.899999999999991</c:v>
                </c:pt>
                <c:pt idx="3516">
                  <c:v>-50</c:v>
                </c:pt>
                <c:pt idx="3517">
                  <c:v>-50.099999999999994</c:v>
                </c:pt>
                <c:pt idx="3518">
                  <c:v>-50.199999999999996</c:v>
                </c:pt>
                <c:pt idx="3519">
                  <c:v>-50.3</c:v>
                </c:pt>
                <c:pt idx="3520">
                  <c:v>-50.4</c:v>
                </c:pt>
                <c:pt idx="3521">
                  <c:v>-50.5</c:v>
                </c:pt>
                <c:pt idx="3522">
                  <c:v>-50.599999999999994</c:v>
                </c:pt>
                <c:pt idx="3523">
                  <c:v>-50.699999999999996</c:v>
                </c:pt>
                <c:pt idx="3524">
                  <c:v>-50.8</c:v>
                </c:pt>
                <c:pt idx="3525">
                  <c:v>-50.9</c:v>
                </c:pt>
                <c:pt idx="3526">
                  <c:v>-51</c:v>
                </c:pt>
                <c:pt idx="3527">
                  <c:v>-51.099999999999994</c:v>
                </c:pt>
                <c:pt idx="3528">
                  <c:v>-51.199999999999996</c:v>
                </c:pt>
                <c:pt idx="3529">
                  <c:v>-51.3</c:v>
                </c:pt>
                <c:pt idx="3530">
                  <c:v>-51.4</c:v>
                </c:pt>
                <c:pt idx="3531">
                  <c:v>-51.5</c:v>
                </c:pt>
                <c:pt idx="3532">
                  <c:v>-51.599999999999994</c:v>
                </c:pt>
                <c:pt idx="3533">
                  <c:v>-51.699999999999996</c:v>
                </c:pt>
                <c:pt idx="3534">
                  <c:v>-51.8</c:v>
                </c:pt>
                <c:pt idx="3535">
                  <c:v>-51.9</c:v>
                </c:pt>
                <c:pt idx="3536">
                  <c:v>-52</c:v>
                </c:pt>
                <c:pt idx="3537">
                  <c:v>-52.099999999999994</c:v>
                </c:pt>
                <c:pt idx="3538">
                  <c:v>-52.199999999999996</c:v>
                </c:pt>
                <c:pt idx="3539">
                  <c:v>-52.3</c:v>
                </c:pt>
                <c:pt idx="3540">
                  <c:v>-52.4</c:v>
                </c:pt>
                <c:pt idx="3541">
                  <c:v>-52.5</c:v>
                </c:pt>
                <c:pt idx="3542">
                  <c:v>-52.599999999999994</c:v>
                </c:pt>
                <c:pt idx="3543">
                  <c:v>-52.699999999999996</c:v>
                </c:pt>
                <c:pt idx="3544">
                  <c:v>-52.8</c:v>
                </c:pt>
                <c:pt idx="3545">
                  <c:v>-52.9</c:v>
                </c:pt>
                <c:pt idx="3546">
                  <c:v>-53</c:v>
                </c:pt>
                <c:pt idx="3547">
                  <c:v>-53.099999999999994</c:v>
                </c:pt>
                <c:pt idx="3548">
                  <c:v>-53.2</c:v>
                </c:pt>
                <c:pt idx="3549">
                  <c:v>-53.3</c:v>
                </c:pt>
                <c:pt idx="3550">
                  <c:v>-53.4</c:v>
                </c:pt>
                <c:pt idx="3551">
                  <c:v>-53.499999999999993</c:v>
                </c:pt>
                <c:pt idx="3552">
                  <c:v>-53.599999999999994</c:v>
                </c:pt>
                <c:pt idx="3553">
                  <c:v>-53.7</c:v>
                </c:pt>
                <c:pt idx="3554">
                  <c:v>-53.8</c:v>
                </c:pt>
                <c:pt idx="3555">
                  <c:v>-53.9</c:v>
                </c:pt>
                <c:pt idx="3556">
                  <c:v>-53.999999999999993</c:v>
                </c:pt>
                <c:pt idx="3557">
                  <c:v>-54.099999999999994</c:v>
                </c:pt>
                <c:pt idx="3558">
                  <c:v>-54.2</c:v>
                </c:pt>
                <c:pt idx="3559">
                  <c:v>-54.3</c:v>
                </c:pt>
                <c:pt idx="3560">
                  <c:v>-54.4</c:v>
                </c:pt>
                <c:pt idx="3561">
                  <c:v>-54.499999999999993</c:v>
                </c:pt>
                <c:pt idx="3562">
                  <c:v>-54.599999999999994</c:v>
                </c:pt>
                <c:pt idx="3563">
                  <c:v>-54.7</c:v>
                </c:pt>
                <c:pt idx="3564">
                  <c:v>-54.8</c:v>
                </c:pt>
                <c:pt idx="3565">
                  <c:v>-54.9</c:v>
                </c:pt>
                <c:pt idx="3566">
                  <c:v>-54.999999999999993</c:v>
                </c:pt>
                <c:pt idx="3567">
                  <c:v>-55.1</c:v>
                </c:pt>
                <c:pt idx="3568">
                  <c:v>-55.199999999999996</c:v>
                </c:pt>
                <c:pt idx="3569">
                  <c:v>-55.3</c:v>
                </c:pt>
                <c:pt idx="3570">
                  <c:v>-55.4</c:v>
                </c:pt>
                <c:pt idx="3571">
                  <c:v>-55.499999999999993</c:v>
                </c:pt>
                <c:pt idx="3572">
                  <c:v>-55.6</c:v>
                </c:pt>
                <c:pt idx="3573">
                  <c:v>-55.699999999999996</c:v>
                </c:pt>
                <c:pt idx="3574">
                  <c:v>-55.8</c:v>
                </c:pt>
                <c:pt idx="3575">
                  <c:v>-55.9</c:v>
                </c:pt>
                <c:pt idx="3576">
                  <c:v>-55.999999999999993</c:v>
                </c:pt>
                <c:pt idx="3577">
                  <c:v>-56.1</c:v>
                </c:pt>
                <c:pt idx="3578">
                  <c:v>-56.199999999999996</c:v>
                </c:pt>
                <c:pt idx="3579">
                  <c:v>-56.3</c:v>
                </c:pt>
                <c:pt idx="3580">
                  <c:v>-56.399999999999991</c:v>
                </c:pt>
                <c:pt idx="3581">
                  <c:v>-56.5</c:v>
                </c:pt>
                <c:pt idx="3582">
                  <c:v>-56.6</c:v>
                </c:pt>
                <c:pt idx="3583">
                  <c:v>-56.699999999999996</c:v>
                </c:pt>
                <c:pt idx="3584">
                  <c:v>-56.8</c:v>
                </c:pt>
                <c:pt idx="3585">
                  <c:v>-56.899999999999991</c:v>
                </c:pt>
                <c:pt idx="3586">
                  <c:v>-57</c:v>
                </c:pt>
                <c:pt idx="3587">
                  <c:v>-57.1</c:v>
                </c:pt>
                <c:pt idx="3588">
                  <c:v>-57.199999999999996</c:v>
                </c:pt>
                <c:pt idx="3589">
                  <c:v>-57.3</c:v>
                </c:pt>
                <c:pt idx="3590">
                  <c:v>-57.399999999999991</c:v>
                </c:pt>
                <c:pt idx="3591">
                  <c:v>-57.5</c:v>
                </c:pt>
                <c:pt idx="3592">
                  <c:v>-57.6</c:v>
                </c:pt>
                <c:pt idx="3593">
                  <c:v>-57.699999999999996</c:v>
                </c:pt>
                <c:pt idx="3594">
                  <c:v>-57.8</c:v>
                </c:pt>
                <c:pt idx="3595">
                  <c:v>-57.9</c:v>
                </c:pt>
                <c:pt idx="3596">
                  <c:v>-58</c:v>
                </c:pt>
                <c:pt idx="3597">
                  <c:v>-58.099999999999994</c:v>
                </c:pt>
                <c:pt idx="3598">
                  <c:v>-58.199999999999996</c:v>
                </c:pt>
                <c:pt idx="3599">
                  <c:v>-58.3</c:v>
                </c:pt>
                <c:pt idx="3600">
                  <c:v>-58.4</c:v>
                </c:pt>
                <c:pt idx="3601">
                  <c:v>-58.5</c:v>
                </c:pt>
                <c:pt idx="3602">
                  <c:v>-58.599999999999994</c:v>
                </c:pt>
                <c:pt idx="3603">
                  <c:v>-58.699999999999996</c:v>
                </c:pt>
                <c:pt idx="3604">
                  <c:v>-58.8</c:v>
                </c:pt>
                <c:pt idx="3605">
                  <c:v>-58.9</c:v>
                </c:pt>
                <c:pt idx="3606">
                  <c:v>-59</c:v>
                </c:pt>
                <c:pt idx="3607">
                  <c:v>-59.099999999999994</c:v>
                </c:pt>
                <c:pt idx="3608">
                  <c:v>-59.199999999999996</c:v>
                </c:pt>
                <c:pt idx="3609">
                  <c:v>-59.3</c:v>
                </c:pt>
                <c:pt idx="3610">
                  <c:v>-59.4</c:v>
                </c:pt>
                <c:pt idx="3611">
                  <c:v>-59.5</c:v>
                </c:pt>
                <c:pt idx="3612">
                  <c:v>-59.599999999999994</c:v>
                </c:pt>
                <c:pt idx="3613">
                  <c:v>-59.699999999999996</c:v>
                </c:pt>
                <c:pt idx="3614">
                  <c:v>-59.8</c:v>
                </c:pt>
                <c:pt idx="3615">
                  <c:v>-59.9</c:v>
                </c:pt>
                <c:pt idx="3616">
                  <c:v>-60</c:v>
                </c:pt>
                <c:pt idx="3617">
                  <c:v>-60.099999999999994</c:v>
                </c:pt>
                <c:pt idx="3618">
                  <c:v>-60.199999999999996</c:v>
                </c:pt>
                <c:pt idx="3619">
                  <c:v>-60.3</c:v>
                </c:pt>
                <c:pt idx="3620">
                  <c:v>-60.4</c:v>
                </c:pt>
                <c:pt idx="3621">
                  <c:v>-60.5</c:v>
                </c:pt>
                <c:pt idx="3622">
                  <c:v>-60.599999999999994</c:v>
                </c:pt>
                <c:pt idx="3623">
                  <c:v>-60.699999999999996</c:v>
                </c:pt>
                <c:pt idx="3624">
                  <c:v>-60.8</c:v>
                </c:pt>
                <c:pt idx="3625">
                  <c:v>-60.9</c:v>
                </c:pt>
                <c:pt idx="3626">
                  <c:v>-60.999999999999993</c:v>
                </c:pt>
                <c:pt idx="3627">
                  <c:v>-61.099999999999994</c:v>
                </c:pt>
                <c:pt idx="3628">
                  <c:v>-61.2</c:v>
                </c:pt>
                <c:pt idx="3629">
                  <c:v>-61.3</c:v>
                </c:pt>
                <c:pt idx="3630">
                  <c:v>-61.4</c:v>
                </c:pt>
                <c:pt idx="3631">
                  <c:v>-61.499999999999993</c:v>
                </c:pt>
                <c:pt idx="3632">
                  <c:v>-61.599999999999994</c:v>
                </c:pt>
                <c:pt idx="3633">
                  <c:v>-61.7</c:v>
                </c:pt>
                <c:pt idx="3634">
                  <c:v>-61.8</c:v>
                </c:pt>
                <c:pt idx="3635">
                  <c:v>-61.9</c:v>
                </c:pt>
                <c:pt idx="3636">
                  <c:v>-61.999999999999993</c:v>
                </c:pt>
                <c:pt idx="3637">
                  <c:v>-62.099999999999994</c:v>
                </c:pt>
                <c:pt idx="3638">
                  <c:v>-62.2</c:v>
                </c:pt>
                <c:pt idx="3639">
                  <c:v>-62.3</c:v>
                </c:pt>
                <c:pt idx="3640">
                  <c:v>-62.4</c:v>
                </c:pt>
                <c:pt idx="3641">
                  <c:v>-62.499999999999993</c:v>
                </c:pt>
                <c:pt idx="3642">
                  <c:v>-62.6</c:v>
                </c:pt>
                <c:pt idx="3643">
                  <c:v>-62.699999999999996</c:v>
                </c:pt>
                <c:pt idx="3644">
                  <c:v>-62.8</c:v>
                </c:pt>
                <c:pt idx="3645">
                  <c:v>-62.9</c:v>
                </c:pt>
                <c:pt idx="3646">
                  <c:v>-62.999999999999993</c:v>
                </c:pt>
                <c:pt idx="3647">
                  <c:v>-63.1</c:v>
                </c:pt>
                <c:pt idx="3648">
                  <c:v>-63.199999999999996</c:v>
                </c:pt>
                <c:pt idx="3649">
                  <c:v>-63.3</c:v>
                </c:pt>
                <c:pt idx="3650">
                  <c:v>-63.4</c:v>
                </c:pt>
                <c:pt idx="3651">
                  <c:v>-63.5</c:v>
                </c:pt>
                <c:pt idx="3652">
                  <c:v>-63.599999999999994</c:v>
                </c:pt>
                <c:pt idx="3653">
                  <c:v>-63.699999999999996</c:v>
                </c:pt>
                <c:pt idx="3654">
                  <c:v>-63.8</c:v>
                </c:pt>
                <c:pt idx="3655">
                  <c:v>-63.9</c:v>
                </c:pt>
                <c:pt idx="3656">
                  <c:v>-64</c:v>
                </c:pt>
                <c:pt idx="3657">
                  <c:v>-64.099999999999994</c:v>
                </c:pt>
                <c:pt idx="3658">
                  <c:v>-64.2</c:v>
                </c:pt>
                <c:pt idx="3659">
                  <c:v>-64.3</c:v>
                </c:pt>
                <c:pt idx="3660">
                  <c:v>-64.400000000000006</c:v>
                </c:pt>
                <c:pt idx="3661">
                  <c:v>-64.500000000000014</c:v>
                </c:pt>
                <c:pt idx="3662">
                  <c:v>-64.599999999999994</c:v>
                </c:pt>
                <c:pt idx="3663">
                  <c:v>-64.7</c:v>
                </c:pt>
                <c:pt idx="3664">
                  <c:v>-64.8</c:v>
                </c:pt>
                <c:pt idx="3665">
                  <c:v>-64.900000000000006</c:v>
                </c:pt>
                <c:pt idx="3666">
                  <c:v>-64.999999999999986</c:v>
                </c:pt>
                <c:pt idx="3667">
                  <c:v>-65.099999999999994</c:v>
                </c:pt>
                <c:pt idx="3668">
                  <c:v>-65.2</c:v>
                </c:pt>
                <c:pt idx="3669">
                  <c:v>-65.3</c:v>
                </c:pt>
                <c:pt idx="3670">
                  <c:v>-65.400000000000006</c:v>
                </c:pt>
                <c:pt idx="3671">
                  <c:v>-65.499999999999986</c:v>
                </c:pt>
                <c:pt idx="3672">
                  <c:v>-65.599999999999994</c:v>
                </c:pt>
                <c:pt idx="3673">
                  <c:v>-65.7</c:v>
                </c:pt>
                <c:pt idx="3674">
                  <c:v>-65.8</c:v>
                </c:pt>
                <c:pt idx="3675">
                  <c:v>-65.900000000000006</c:v>
                </c:pt>
                <c:pt idx="3676">
                  <c:v>-65.999999999999986</c:v>
                </c:pt>
                <c:pt idx="3677">
                  <c:v>-66.099999999999994</c:v>
                </c:pt>
                <c:pt idx="3678">
                  <c:v>-66.2</c:v>
                </c:pt>
                <c:pt idx="3679">
                  <c:v>-66.3</c:v>
                </c:pt>
                <c:pt idx="3680">
                  <c:v>-66.400000000000006</c:v>
                </c:pt>
                <c:pt idx="3681">
                  <c:v>-66.499999999999986</c:v>
                </c:pt>
                <c:pt idx="3682">
                  <c:v>-66.599999999999994</c:v>
                </c:pt>
                <c:pt idx="3683">
                  <c:v>-66.7</c:v>
                </c:pt>
                <c:pt idx="3684">
                  <c:v>-66.8</c:v>
                </c:pt>
                <c:pt idx="3685">
                  <c:v>-66.900000000000006</c:v>
                </c:pt>
                <c:pt idx="3686">
                  <c:v>-66.999999999999986</c:v>
                </c:pt>
                <c:pt idx="3687">
                  <c:v>-67.099999999999994</c:v>
                </c:pt>
                <c:pt idx="3688">
                  <c:v>-67.2</c:v>
                </c:pt>
                <c:pt idx="3689">
                  <c:v>-67.3</c:v>
                </c:pt>
                <c:pt idx="3690">
                  <c:v>-67.400000000000006</c:v>
                </c:pt>
                <c:pt idx="3691">
                  <c:v>-67.499999999999986</c:v>
                </c:pt>
                <c:pt idx="3692">
                  <c:v>-67.599999999999994</c:v>
                </c:pt>
                <c:pt idx="3693">
                  <c:v>-67.7</c:v>
                </c:pt>
                <c:pt idx="3694">
                  <c:v>-67.8</c:v>
                </c:pt>
                <c:pt idx="3695">
                  <c:v>-67.900000000000006</c:v>
                </c:pt>
                <c:pt idx="3696">
                  <c:v>-68</c:v>
                </c:pt>
                <c:pt idx="3697">
                  <c:v>-68.099999999999994</c:v>
                </c:pt>
                <c:pt idx="3698">
                  <c:v>-68.2</c:v>
                </c:pt>
                <c:pt idx="3699">
                  <c:v>-68.3</c:v>
                </c:pt>
                <c:pt idx="3700">
                  <c:v>-68.399999999999991</c:v>
                </c:pt>
                <c:pt idx="3701">
                  <c:v>-68.5</c:v>
                </c:pt>
                <c:pt idx="3702">
                  <c:v>-68.599999999999994</c:v>
                </c:pt>
                <c:pt idx="3703">
                  <c:v>-68.7</c:v>
                </c:pt>
                <c:pt idx="3704">
                  <c:v>-68.8</c:v>
                </c:pt>
                <c:pt idx="3705">
                  <c:v>-68.899999999999991</c:v>
                </c:pt>
                <c:pt idx="3706">
                  <c:v>-69</c:v>
                </c:pt>
                <c:pt idx="3707">
                  <c:v>-69.099999999999994</c:v>
                </c:pt>
                <c:pt idx="3708">
                  <c:v>-69.2</c:v>
                </c:pt>
                <c:pt idx="3709">
                  <c:v>-69.3</c:v>
                </c:pt>
                <c:pt idx="3710">
                  <c:v>-69.399999999999991</c:v>
                </c:pt>
                <c:pt idx="3711">
                  <c:v>-69.5</c:v>
                </c:pt>
                <c:pt idx="3712">
                  <c:v>-69.599999999999994</c:v>
                </c:pt>
                <c:pt idx="3713">
                  <c:v>-69.7</c:v>
                </c:pt>
                <c:pt idx="3714">
                  <c:v>-69.8</c:v>
                </c:pt>
                <c:pt idx="3715">
                  <c:v>-69.899999999999991</c:v>
                </c:pt>
                <c:pt idx="3716">
                  <c:v>-70</c:v>
                </c:pt>
                <c:pt idx="3717">
                  <c:v>-70.099999999999994</c:v>
                </c:pt>
                <c:pt idx="3718">
                  <c:v>-70.2</c:v>
                </c:pt>
                <c:pt idx="3719">
                  <c:v>-70.3</c:v>
                </c:pt>
                <c:pt idx="3720">
                  <c:v>-70.399999999999991</c:v>
                </c:pt>
                <c:pt idx="3721">
                  <c:v>-70.5</c:v>
                </c:pt>
                <c:pt idx="3722">
                  <c:v>-70.599999999999994</c:v>
                </c:pt>
                <c:pt idx="3723">
                  <c:v>-70.7</c:v>
                </c:pt>
                <c:pt idx="3724">
                  <c:v>-70.8</c:v>
                </c:pt>
                <c:pt idx="3725">
                  <c:v>-70.899999999999991</c:v>
                </c:pt>
                <c:pt idx="3726">
                  <c:v>-71</c:v>
                </c:pt>
                <c:pt idx="3727">
                  <c:v>-71.099999999999994</c:v>
                </c:pt>
                <c:pt idx="3728">
                  <c:v>-71.2</c:v>
                </c:pt>
                <c:pt idx="3729">
                  <c:v>-71.3</c:v>
                </c:pt>
                <c:pt idx="3730">
                  <c:v>-71.399999999999991</c:v>
                </c:pt>
                <c:pt idx="3731">
                  <c:v>-71.5</c:v>
                </c:pt>
                <c:pt idx="3732">
                  <c:v>-71.599999999999994</c:v>
                </c:pt>
                <c:pt idx="3733">
                  <c:v>-71.7</c:v>
                </c:pt>
                <c:pt idx="3734">
                  <c:v>-71.8</c:v>
                </c:pt>
                <c:pt idx="3735">
                  <c:v>-71.899999999999991</c:v>
                </c:pt>
                <c:pt idx="3736">
                  <c:v>-72</c:v>
                </c:pt>
                <c:pt idx="3737">
                  <c:v>-72.099999999999994</c:v>
                </c:pt>
                <c:pt idx="3738">
                  <c:v>-72.2</c:v>
                </c:pt>
                <c:pt idx="3739">
                  <c:v>-72.3</c:v>
                </c:pt>
                <c:pt idx="3740">
                  <c:v>-72.399999999999991</c:v>
                </c:pt>
                <c:pt idx="3741">
                  <c:v>-72.5</c:v>
                </c:pt>
                <c:pt idx="3742">
                  <c:v>-72.599999999999994</c:v>
                </c:pt>
                <c:pt idx="3743">
                  <c:v>-72.7</c:v>
                </c:pt>
                <c:pt idx="3744">
                  <c:v>-72.8</c:v>
                </c:pt>
                <c:pt idx="3745">
                  <c:v>-72.899999999999991</c:v>
                </c:pt>
                <c:pt idx="3746">
                  <c:v>-73</c:v>
                </c:pt>
                <c:pt idx="3747">
                  <c:v>-73.099999999999994</c:v>
                </c:pt>
                <c:pt idx="3748">
                  <c:v>-73.2</c:v>
                </c:pt>
                <c:pt idx="3749">
                  <c:v>-73.3</c:v>
                </c:pt>
                <c:pt idx="3750">
                  <c:v>-73.399999999999991</c:v>
                </c:pt>
                <c:pt idx="3751">
                  <c:v>-73.5</c:v>
                </c:pt>
                <c:pt idx="3752">
                  <c:v>-73.599999999999994</c:v>
                </c:pt>
                <c:pt idx="3753">
                  <c:v>-73.7</c:v>
                </c:pt>
                <c:pt idx="3754">
                  <c:v>-73.8</c:v>
                </c:pt>
                <c:pt idx="3755">
                  <c:v>-73.899999999999991</c:v>
                </c:pt>
                <c:pt idx="3756">
                  <c:v>-74</c:v>
                </c:pt>
                <c:pt idx="3757">
                  <c:v>-74.099999999999994</c:v>
                </c:pt>
                <c:pt idx="3758">
                  <c:v>-74.2</c:v>
                </c:pt>
                <c:pt idx="3759">
                  <c:v>-74.3</c:v>
                </c:pt>
                <c:pt idx="3760">
                  <c:v>-74.399999999999991</c:v>
                </c:pt>
                <c:pt idx="3761">
                  <c:v>-74.5</c:v>
                </c:pt>
                <c:pt idx="3762">
                  <c:v>-74.600000000000009</c:v>
                </c:pt>
                <c:pt idx="3763">
                  <c:v>-74.699999999999989</c:v>
                </c:pt>
                <c:pt idx="3764">
                  <c:v>-74.8</c:v>
                </c:pt>
                <c:pt idx="3765">
                  <c:v>-74.899999999999991</c:v>
                </c:pt>
                <c:pt idx="3766">
                  <c:v>-75</c:v>
                </c:pt>
                <c:pt idx="3767">
                  <c:v>-75.100000000000009</c:v>
                </c:pt>
                <c:pt idx="3768">
                  <c:v>-75.199999999999989</c:v>
                </c:pt>
                <c:pt idx="3769">
                  <c:v>-75.3</c:v>
                </c:pt>
                <c:pt idx="3770">
                  <c:v>-75.399999999999991</c:v>
                </c:pt>
                <c:pt idx="3771">
                  <c:v>-75.5</c:v>
                </c:pt>
                <c:pt idx="3772">
                  <c:v>-75.600000000000009</c:v>
                </c:pt>
                <c:pt idx="3773">
                  <c:v>-75.699999999999989</c:v>
                </c:pt>
                <c:pt idx="3774">
                  <c:v>-75.8</c:v>
                </c:pt>
                <c:pt idx="3775">
                  <c:v>-75.899999999999991</c:v>
                </c:pt>
                <c:pt idx="3776">
                  <c:v>-76</c:v>
                </c:pt>
                <c:pt idx="3777">
                  <c:v>-76.100000000000009</c:v>
                </c:pt>
                <c:pt idx="3778">
                  <c:v>-76.199999999999989</c:v>
                </c:pt>
                <c:pt idx="3779">
                  <c:v>-76.3</c:v>
                </c:pt>
                <c:pt idx="3780">
                  <c:v>-76.399999999999991</c:v>
                </c:pt>
                <c:pt idx="3781">
                  <c:v>-76.5</c:v>
                </c:pt>
                <c:pt idx="3782">
                  <c:v>-76.600000000000009</c:v>
                </c:pt>
                <c:pt idx="3783">
                  <c:v>-76.699999999999989</c:v>
                </c:pt>
                <c:pt idx="3784">
                  <c:v>-76.8</c:v>
                </c:pt>
                <c:pt idx="3785">
                  <c:v>-76.899999999999991</c:v>
                </c:pt>
                <c:pt idx="3786">
                  <c:v>-77</c:v>
                </c:pt>
                <c:pt idx="3787">
                  <c:v>-77.100000000000009</c:v>
                </c:pt>
                <c:pt idx="3788">
                  <c:v>-77.199999999999989</c:v>
                </c:pt>
                <c:pt idx="3789">
                  <c:v>-77.3</c:v>
                </c:pt>
                <c:pt idx="3790">
                  <c:v>-77.399999999999991</c:v>
                </c:pt>
                <c:pt idx="3791">
                  <c:v>-77.5</c:v>
                </c:pt>
                <c:pt idx="3792">
                  <c:v>-77.599999999999994</c:v>
                </c:pt>
                <c:pt idx="3793">
                  <c:v>-77.699999999999989</c:v>
                </c:pt>
                <c:pt idx="3794">
                  <c:v>-77.8</c:v>
                </c:pt>
                <c:pt idx="3795">
                  <c:v>-77.900000000000006</c:v>
                </c:pt>
                <c:pt idx="3796">
                  <c:v>-78</c:v>
                </c:pt>
                <c:pt idx="3797">
                  <c:v>-78.099999999999994</c:v>
                </c:pt>
                <c:pt idx="3798">
                  <c:v>-78.199999999999989</c:v>
                </c:pt>
                <c:pt idx="3799">
                  <c:v>-78.3</c:v>
                </c:pt>
                <c:pt idx="3800">
                  <c:v>-78.400000000000006</c:v>
                </c:pt>
                <c:pt idx="3801">
                  <c:v>-78.5</c:v>
                </c:pt>
                <c:pt idx="3802">
                  <c:v>-78.599999999999994</c:v>
                </c:pt>
                <c:pt idx="3803">
                  <c:v>-78.699999999999989</c:v>
                </c:pt>
                <c:pt idx="3804">
                  <c:v>-78.8</c:v>
                </c:pt>
                <c:pt idx="3805">
                  <c:v>-78.900000000000006</c:v>
                </c:pt>
                <c:pt idx="3806">
                  <c:v>-79</c:v>
                </c:pt>
                <c:pt idx="3807">
                  <c:v>-79.099999999999994</c:v>
                </c:pt>
                <c:pt idx="3808">
                  <c:v>-79.199999999999989</c:v>
                </c:pt>
                <c:pt idx="3809">
                  <c:v>-79.3</c:v>
                </c:pt>
                <c:pt idx="3810">
                  <c:v>-79.400000000000006</c:v>
                </c:pt>
                <c:pt idx="3811">
                  <c:v>-79.5</c:v>
                </c:pt>
                <c:pt idx="3812">
                  <c:v>-79.599999999999994</c:v>
                </c:pt>
                <c:pt idx="3813">
                  <c:v>-79.699999999999989</c:v>
                </c:pt>
                <c:pt idx="3814">
                  <c:v>-79.8</c:v>
                </c:pt>
                <c:pt idx="3815">
                  <c:v>-79.900000000000006</c:v>
                </c:pt>
                <c:pt idx="3816">
                  <c:v>-80</c:v>
                </c:pt>
                <c:pt idx="3817">
                  <c:v>-80.099999999999994</c:v>
                </c:pt>
                <c:pt idx="3818">
                  <c:v>-80.199999999999989</c:v>
                </c:pt>
                <c:pt idx="3819">
                  <c:v>-80.3</c:v>
                </c:pt>
                <c:pt idx="3820">
                  <c:v>-80.400000000000006</c:v>
                </c:pt>
                <c:pt idx="3821">
                  <c:v>-80.499999999999986</c:v>
                </c:pt>
                <c:pt idx="3822">
                  <c:v>-80.599999999999994</c:v>
                </c:pt>
                <c:pt idx="3823">
                  <c:v>-80.7</c:v>
                </c:pt>
                <c:pt idx="3824">
                  <c:v>-80.8</c:v>
                </c:pt>
                <c:pt idx="3825">
                  <c:v>-80.900000000000006</c:v>
                </c:pt>
                <c:pt idx="3826">
                  <c:v>-80.999999999999986</c:v>
                </c:pt>
                <c:pt idx="3827">
                  <c:v>-81.099999999999994</c:v>
                </c:pt>
                <c:pt idx="3828">
                  <c:v>-81.2</c:v>
                </c:pt>
                <c:pt idx="3829">
                  <c:v>-81.3</c:v>
                </c:pt>
                <c:pt idx="3830">
                  <c:v>-81.400000000000006</c:v>
                </c:pt>
                <c:pt idx="3831">
                  <c:v>-81.499999999999986</c:v>
                </c:pt>
                <c:pt idx="3832">
                  <c:v>-81.599999999999994</c:v>
                </c:pt>
                <c:pt idx="3833">
                  <c:v>-81.7</c:v>
                </c:pt>
                <c:pt idx="3834">
                  <c:v>-81.8</c:v>
                </c:pt>
                <c:pt idx="3835">
                  <c:v>-81.900000000000006</c:v>
                </c:pt>
                <c:pt idx="3836">
                  <c:v>-81.999999999999986</c:v>
                </c:pt>
                <c:pt idx="3837">
                  <c:v>-82.1</c:v>
                </c:pt>
                <c:pt idx="3838">
                  <c:v>-82.2</c:v>
                </c:pt>
                <c:pt idx="3839">
                  <c:v>-82.3</c:v>
                </c:pt>
                <c:pt idx="3840">
                  <c:v>-82.4</c:v>
                </c:pt>
                <c:pt idx="3841">
                  <c:v>-82.499999999999986</c:v>
                </c:pt>
                <c:pt idx="3842">
                  <c:v>-82.6</c:v>
                </c:pt>
                <c:pt idx="3843">
                  <c:v>-82.7</c:v>
                </c:pt>
                <c:pt idx="3844">
                  <c:v>-82.8</c:v>
                </c:pt>
                <c:pt idx="3845">
                  <c:v>-82.9</c:v>
                </c:pt>
                <c:pt idx="3846">
                  <c:v>-82.999999999999986</c:v>
                </c:pt>
                <c:pt idx="3847">
                  <c:v>-83.1</c:v>
                </c:pt>
                <c:pt idx="3848">
                  <c:v>-83.2</c:v>
                </c:pt>
                <c:pt idx="3849">
                  <c:v>-83.3</c:v>
                </c:pt>
                <c:pt idx="3850">
                  <c:v>-83.4</c:v>
                </c:pt>
                <c:pt idx="3851">
                  <c:v>-83.499999999999986</c:v>
                </c:pt>
                <c:pt idx="3852">
                  <c:v>-83.6</c:v>
                </c:pt>
                <c:pt idx="3853">
                  <c:v>-83.7</c:v>
                </c:pt>
                <c:pt idx="3854">
                  <c:v>-83.8</c:v>
                </c:pt>
                <c:pt idx="3855">
                  <c:v>-83.899999999999991</c:v>
                </c:pt>
                <c:pt idx="3856">
                  <c:v>-84</c:v>
                </c:pt>
                <c:pt idx="3857">
                  <c:v>-84.1</c:v>
                </c:pt>
                <c:pt idx="3858">
                  <c:v>-84.2</c:v>
                </c:pt>
                <c:pt idx="3859">
                  <c:v>-84.3</c:v>
                </c:pt>
                <c:pt idx="3860">
                  <c:v>-84.399999999999991</c:v>
                </c:pt>
                <c:pt idx="3861">
                  <c:v>-84.5</c:v>
                </c:pt>
                <c:pt idx="3862">
                  <c:v>-84.6</c:v>
                </c:pt>
                <c:pt idx="3863">
                  <c:v>-84.7</c:v>
                </c:pt>
                <c:pt idx="3864">
                  <c:v>-84.8</c:v>
                </c:pt>
                <c:pt idx="3865">
                  <c:v>-84.899999999999991</c:v>
                </c:pt>
                <c:pt idx="3866">
                  <c:v>-85</c:v>
                </c:pt>
                <c:pt idx="3867">
                  <c:v>-85.1</c:v>
                </c:pt>
                <c:pt idx="3868">
                  <c:v>-85.2</c:v>
                </c:pt>
                <c:pt idx="3869">
                  <c:v>-85.3</c:v>
                </c:pt>
                <c:pt idx="3870">
                  <c:v>-85.399999999999991</c:v>
                </c:pt>
                <c:pt idx="3871">
                  <c:v>-85.5</c:v>
                </c:pt>
                <c:pt idx="3872">
                  <c:v>-85.6</c:v>
                </c:pt>
                <c:pt idx="3873">
                  <c:v>-85.7</c:v>
                </c:pt>
                <c:pt idx="3874">
                  <c:v>-85.8</c:v>
                </c:pt>
                <c:pt idx="3875">
                  <c:v>-85.899999999999991</c:v>
                </c:pt>
                <c:pt idx="3876">
                  <c:v>-86</c:v>
                </c:pt>
                <c:pt idx="3877">
                  <c:v>-86.1</c:v>
                </c:pt>
                <c:pt idx="3878">
                  <c:v>-86.2</c:v>
                </c:pt>
                <c:pt idx="3879">
                  <c:v>-86.3</c:v>
                </c:pt>
                <c:pt idx="3880">
                  <c:v>-86.399999999999991</c:v>
                </c:pt>
                <c:pt idx="3881">
                  <c:v>-86.5</c:v>
                </c:pt>
                <c:pt idx="3882">
                  <c:v>-86.6</c:v>
                </c:pt>
                <c:pt idx="3883">
                  <c:v>-86.7</c:v>
                </c:pt>
                <c:pt idx="3884">
                  <c:v>-86.8</c:v>
                </c:pt>
                <c:pt idx="3885">
                  <c:v>-86.899999999999991</c:v>
                </c:pt>
                <c:pt idx="3886">
                  <c:v>-87</c:v>
                </c:pt>
                <c:pt idx="3887">
                  <c:v>-87.1</c:v>
                </c:pt>
                <c:pt idx="3888">
                  <c:v>-87.2</c:v>
                </c:pt>
                <c:pt idx="3889">
                  <c:v>-87.3</c:v>
                </c:pt>
                <c:pt idx="3890">
                  <c:v>-87.399999999999991</c:v>
                </c:pt>
                <c:pt idx="3891">
                  <c:v>-87.5</c:v>
                </c:pt>
                <c:pt idx="3892">
                  <c:v>-87.6</c:v>
                </c:pt>
                <c:pt idx="3893">
                  <c:v>-87.7</c:v>
                </c:pt>
                <c:pt idx="3894">
                  <c:v>-87.8</c:v>
                </c:pt>
                <c:pt idx="3895">
                  <c:v>-87.899999999999991</c:v>
                </c:pt>
                <c:pt idx="3896">
                  <c:v>-88</c:v>
                </c:pt>
                <c:pt idx="3897">
                  <c:v>-88.1</c:v>
                </c:pt>
                <c:pt idx="3898">
                  <c:v>-88.2</c:v>
                </c:pt>
                <c:pt idx="3899">
                  <c:v>-88.3</c:v>
                </c:pt>
                <c:pt idx="3900">
                  <c:v>-88.399999999999991</c:v>
                </c:pt>
                <c:pt idx="3901">
                  <c:v>-88.5</c:v>
                </c:pt>
                <c:pt idx="3902">
                  <c:v>-88.6</c:v>
                </c:pt>
                <c:pt idx="3903">
                  <c:v>-88.7</c:v>
                </c:pt>
                <c:pt idx="3904">
                  <c:v>-88.8</c:v>
                </c:pt>
                <c:pt idx="3905">
                  <c:v>-88.899999999999991</c:v>
                </c:pt>
                <c:pt idx="3906">
                  <c:v>-89</c:v>
                </c:pt>
                <c:pt idx="3907">
                  <c:v>-89.1</c:v>
                </c:pt>
                <c:pt idx="3908">
                  <c:v>-89.2</c:v>
                </c:pt>
                <c:pt idx="3909">
                  <c:v>-89.3</c:v>
                </c:pt>
                <c:pt idx="3910">
                  <c:v>-89.399999999999991</c:v>
                </c:pt>
                <c:pt idx="3911">
                  <c:v>-89.5</c:v>
                </c:pt>
                <c:pt idx="3912">
                  <c:v>-89.6</c:v>
                </c:pt>
                <c:pt idx="3913">
                  <c:v>-89.7</c:v>
                </c:pt>
                <c:pt idx="3914">
                  <c:v>-89.8</c:v>
                </c:pt>
                <c:pt idx="3915">
                  <c:v>-89.899999999999991</c:v>
                </c:pt>
                <c:pt idx="3916">
                  <c:v>-90</c:v>
                </c:pt>
                <c:pt idx="3917">
                  <c:v>-90.100000000000009</c:v>
                </c:pt>
                <c:pt idx="3918">
                  <c:v>-90.199999999999989</c:v>
                </c:pt>
                <c:pt idx="3919">
                  <c:v>-90.3</c:v>
                </c:pt>
                <c:pt idx="3920">
                  <c:v>-90.399999999999991</c:v>
                </c:pt>
                <c:pt idx="3921">
                  <c:v>-90.5</c:v>
                </c:pt>
                <c:pt idx="3922">
                  <c:v>-90.600000000000009</c:v>
                </c:pt>
                <c:pt idx="3923">
                  <c:v>-90.699999999999989</c:v>
                </c:pt>
                <c:pt idx="3924">
                  <c:v>-90.8</c:v>
                </c:pt>
                <c:pt idx="3925">
                  <c:v>-90.899999999999991</c:v>
                </c:pt>
                <c:pt idx="3926">
                  <c:v>-91</c:v>
                </c:pt>
                <c:pt idx="3927">
                  <c:v>-91.100000000000009</c:v>
                </c:pt>
                <c:pt idx="3928">
                  <c:v>-91.199999999999989</c:v>
                </c:pt>
                <c:pt idx="3929">
                  <c:v>-91.3</c:v>
                </c:pt>
                <c:pt idx="3930">
                  <c:v>-91.399999999999991</c:v>
                </c:pt>
                <c:pt idx="3931">
                  <c:v>-91.5</c:v>
                </c:pt>
                <c:pt idx="3932">
                  <c:v>-91.600000000000009</c:v>
                </c:pt>
                <c:pt idx="3933">
                  <c:v>-91.699999999999989</c:v>
                </c:pt>
                <c:pt idx="3934">
                  <c:v>-91.8</c:v>
                </c:pt>
                <c:pt idx="3935">
                  <c:v>-91.899999999999991</c:v>
                </c:pt>
                <c:pt idx="3936">
                  <c:v>-92</c:v>
                </c:pt>
                <c:pt idx="3937">
                  <c:v>-92.100000000000009</c:v>
                </c:pt>
                <c:pt idx="3938">
                  <c:v>-92.199999999999989</c:v>
                </c:pt>
                <c:pt idx="3939">
                  <c:v>-92.3</c:v>
                </c:pt>
                <c:pt idx="3940">
                  <c:v>-92.399999999999991</c:v>
                </c:pt>
                <c:pt idx="3941">
                  <c:v>-92.5</c:v>
                </c:pt>
                <c:pt idx="3942">
                  <c:v>-92.600000000000009</c:v>
                </c:pt>
                <c:pt idx="3943">
                  <c:v>-92.699999999999989</c:v>
                </c:pt>
                <c:pt idx="3944">
                  <c:v>-92.8</c:v>
                </c:pt>
                <c:pt idx="3945">
                  <c:v>-92.899999999999991</c:v>
                </c:pt>
                <c:pt idx="3946">
                  <c:v>-93</c:v>
                </c:pt>
                <c:pt idx="3947">
                  <c:v>-93.1</c:v>
                </c:pt>
                <c:pt idx="3948">
                  <c:v>-93.199999999999989</c:v>
                </c:pt>
                <c:pt idx="3949">
                  <c:v>-93.3</c:v>
                </c:pt>
                <c:pt idx="3950">
                  <c:v>-93.4</c:v>
                </c:pt>
                <c:pt idx="3951">
                  <c:v>-93.5</c:v>
                </c:pt>
                <c:pt idx="3952">
                  <c:v>-93.6</c:v>
                </c:pt>
                <c:pt idx="3953">
                  <c:v>-93.699999999999989</c:v>
                </c:pt>
                <c:pt idx="3954">
                  <c:v>-93.8</c:v>
                </c:pt>
                <c:pt idx="3955">
                  <c:v>-93.9</c:v>
                </c:pt>
                <c:pt idx="3956">
                  <c:v>-94</c:v>
                </c:pt>
                <c:pt idx="3957">
                  <c:v>-94.1</c:v>
                </c:pt>
                <c:pt idx="3958">
                  <c:v>-94.199999999999989</c:v>
                </c:pt>
                <c:pt idx="3959">
                  <c:v>-94.3</c:v>
                </c:pt>
                <c:pt idx="3960">
                  <c:v>-94.4</c:v>
                </c:pt>
                <c:pt idx="3961">
                  <c:v>-94.5</c:v>
                </c:pt>
                <c:pt idx="3962">
                  <c:v>-94.6</c:v>
                </c:pt>
                <c:pt idx="3963">
                  <c:v>-94.699999999999989</c:v>
                </c:pt>
                <c:pt idx="3964">
                  <c:v>-94.8</c:v>
                </c:pt>
                <c:pt idx="3965">
                  <c:v>-94.9</c:v>
                </c:pt>
                <c:pt idx="3966">
                  <c:v>-95</c:v>
                </c:pt>
                <c:pt idx="3967">
                  <c:v>-95.1</c:v>
                </c:pt>
                <c:pt idx="3968">
                  <c:v>-95.199999999999989</c:v>
                </c:pt>
                <c:pt idx="3969">
                  <c:v>-95.3</c:v>
                </c:pt>
                <c:pt idx="3970">
                  <c:v>-95.4</c:v>
                </c:pt>
                <c:pt idx="3971">
                  <c:v>-95.5</c:v>
                </c:pt>
                <c:pt idx="3972">
                  <c:v>-95.6</c:v>
                </c:pt>
                <c:pt idx="3973">
                  <c:v>-95.699999999999989</c:v>
                </c:pt>
                <c:pt idx="3974">
                  <c:v>-95.8</c:v>
                </c:pt>
                <c:pt idx="3975">
                  <c:v>-95.9</c:v>
                </c:pt>
                <c:pt idx="3976">
                  <c:v>-96</c:v>
                </c:pt>
                <c:pt idx="3977">
                  <c:v>-96.1</c:v>
                </c:pt>
                <c:pt idx="3978">
                  <c:v>-96.2</c:v>
                </c:pt>
                <c:pt idx="3979">
                  <c:v>-96.3</c:v>
                </c:pt>
                <c:pt idx="3980">
                  <c:v>-96.4</c:v>
                </c:pt>
                <c:pt idx="3981">
                  <c:v>-96.499999999999986</c:v>
                </c:pt>
                <c:pt idx="3982">
                  <c:v>-96.6</c:v>
                </c:pt>
                <c:pt idx="3983">
                  <c:v>-96.7</c:v>
                </c:pt>
                <c:pt idx="3984">
                  <c:v>-96.8</c:v>
                </c:pt>
                <c:pt idx="3985">
                  <c:v>-96.9</c:v>
                </c:pt>
                <c:pt idx="3986">
                  <c:v>-96.999999999999986</c:v>
                </c:pt>
                <c:pt idx="3987">
                  <c:v>-97.1</c:v>
                </c:pt>
                <c:pt idx="3988">
                  <c:v>-97.2</c:v>
                </c:pt>
                <c:pt idx="3989">
                  <c:v>-97.3</c:v>
                </c:pt>
                <c:pt idx="3990">
                  <c:v>-97.4</c:v>
                </c:pt>
                <c:pt idx="3991">
                  <c:v>-97.499999999999986</c:v>
                </c:pt>
                <c:pt idx="3992">
                  <c:v>-97.6</c:v>
                </c:pt>
                <c:pt idx="3993">
                  <c:v>-97.7</c:v>
                </c:pt>
                <c:pt idx="3994">
                  <c:v>-97.8</c:v>
                </c:pt>
                <c:pt idx="3995">
                  <c:v>-97.9</c:v>
                </c:pt>
                <c:pt idx="3996">
                  <c:v>-97.999999999999986</c:v>
                </c:pt>
                <c:pt idx="3997">
                  <c:v>-98.1</c:v>
                </c:pt>
                <c:pt idx="3998">
                  <c:v>-98.2</c:v>
                </c:pt>
                <c:pt idx="3999">
                  <c:v>-98.3</c:v>
                </c:pt>
                <c:pt idx="4000">
                  <c:v>-98.4</c:v>
                </c:pt>
                <c:pt idx="4001">
                  <c:v>-98.499999999999986</c:v>
                </c:pt>
                <c:pt idx="4002">
                  <c:v>-98.6</c:v>
                </c:pt>
                <c:pt idx="4003">
                  <c:v>-98.7</c:v>
                </c:pt>
                <c:pt idx="4004">
                  <c:v>-98.8</c:v>
                </c:pt>
                <c:pt idx="4005">
                  <c:v>-98.9</c:v>
                </c:pt>
                <c:pt idx="4006">
                  <c:v>-98.999999999999986</c:v>
                </c:pt>
                <c:pt idx="4007">
                  <c:v>-99.1</c:v>
                </c:pt>
                <c:pt idx="4008">
                  <c:v>-99.2</c:v>
                </c:pt>
                <c:pt idx="4009">
                  <c:v>-99.3</c:v>
                </c:pt>
                <c:pt idx="4010">
                  <c:v>-99.399999999999991</c:v>
                </c:pt>
                <c:pt idx="4011">
                  <c:v>-99.5</c:v>
                </c:pt>
                <c:pt idx="4012">
                  <c:v>-99.6</c:v>
                </c:pt>
                <c:pt idx="4013">
                  <c:v>-99.7</c:v>
                </c:pt>
                <c:pt idx="4014">
                  <c:v>-99.8</c:v>
                </c:pt>
                <c:pt idx="4015">
                  <c:v>-99.899999999999991</c:v>
                </c:pt>
                <c:pt idx="4016">
                  <c:v>-100</c:v>
                </c:pt>
                <c:pt idx="4017">
                  <c:v>-100.1</c:v>
                </c:pt>
                <c:pt idx="4018">
                  <c:v>-100.2</c:v>
                </c:pt>
                <c:pt idx="4019">
                  <c:v>-100.3</c:v>
                </c:pt>
                <c:pt idx="4020">
                  <c:v>-100.39999999999999</c:v>
                </c:pt>
                <c:pt idx="4021">
                  <c:v>-100.5</c:v>
                </c:pt>
                <c:pt idx="4022">
                  <c:v>-100.6</c:v>
                </c:pt>
                <c:pt idx="4023">
                  <c:v>-100.7</c:v>
                </c:pt>
                <c:pt idx="4024">
                  <c:v>-100.8</c:v>
                </c:pt>
                <c:pt idx="4025">
                  <c:v>-100.89999999999999</c:v>
                </c:pt>
                <c:pt idx="4026">
                  <c:v>-101</c:v>
                </c:pt>
                <c:pt idx="4027">
                  <c:v>-101.1</c:v>
                </c:pt>
                <c:pt idx="4028">
                  <c:v>-101.2</c:v>
                </c:pt>
                <c:pt idx="4029">
                  <c:v>-101.3</c:v>
                </c:pt>
                <c:pt idx="4030">
                  <c:v>-101.39999999999999</c:v>
                </c:pt>
                <c:pt idx="4031">
                  <c:v>-101.5</c:v>
                </c:pt>
                <c:pt idx="4032">
                  <c:v>-101.6</c:v>
                </c:pt>
                <c:pt idx="4033">
                  <c:v>-101.7</c:v>
                </c:pt>
                <c:pt idx="4034">
                  <c:v>-101.8</c:v>
                </c:pt>
                <c:pt idx="4035">
                  <c:v>-101.89999999999999</c:v>
                </c:pt>
                <c:pt idx="4036">
                  <c:v>-102</c:v>
                </c:pt>
                <c:pt idx="4037">
                  <c:v>-102.1</c:v>
                </c:pt>
                <c:pt idx="4038">
                  <c:v>-102.2</c:v>
                </c:pt>
                <c:pt idx="4039">
                  <c:v>-102.3</c:v>
                </c:pt>
                <c:pt idx="4040">
                  <c:v>-102.39999999999999</c:v>
                </c:pt>
                <c:pt idx="4041">
                  <c:v>-102.5</c:v>
                </c:pt>
                <c:pt idx="4042">
                  <c:v>-102.6</c:v>
                </c:pt>
                <c:pt idx="4043">
                  <c:v>-102.7</c:v>
                </c:pt>
                <c:pt idx="4044">
                  <c:v>-102.8</c:v>
                </c:pt>
                <c:pt idx="4045">
                  <c:v>-102.89999999999999</c:v>
                </c:pt>
                <c:pt idx="4046">
                  <c:v>-103</c:v>
                </c:pt>
                <c:pt idx="4047">
                  <c:v>-103.1</c:v>
                </c:pt>
                <c:pt idx="4048">
                  <c:v>-103.2</c:v>
                </c:pt>
                <c:pt idx="4049">
                  <c:v>-103.3</c:v>
                </c:pt>
                <c:pt idx="4050">
                  <c:v>-103.39999999999999</c:v>
                </c:pt>
                <c:pt idx="4051">
                  <c:v>-103.5</c:v>
                </c:pt>
                <c:pt idx="4052">
                  <c:v>-103.6</c:v>
                </c:pt>
                <c:pt idx="4053">
                  <c:v>-103.7</c:v>
                </c:pt>
                <c:pt idx="4054">
                  <c:v>-103.8</c:v>
                </c:pt>
                <c:pt idx="4055">
                  <c:v>-103.89999999999999</c:v>
                </c:pt>
                <c:pt idx="4056">
                  <c:v>-104</c:v>
                </c:pt>
                <c:pt idx="4057">
                  <c:v>-104.1</c:v>
                </c:pt>
                <c:pt idx="4058">
                  <c:v>-104.2</c:v>
                </c:pt>
                <c:pt idx="4059">
                  <c:v>-104.3</c:v>
                </c:pt>
                <c:pt idx="4060">
                  <c:v>-104.39999999999999</c:v>
                </c:pt>
                <c:pt idx="4061">
                  <c:v>-104.5</c:v>
                </c:pt>
                <c:pt idx="4062">
                  <c:v>-104.6</c:v>
                </c:pt>
                <c:pt idx="4063">
                  <c:v>-104.7</c:v>
                </c:pt>
                <c:pt idx="4064">
                  <c:v>-104.8</c:v>
                </c:pt>
                <c:pt idx="4065">
                  <c:v>-104.89999999999999</c:v>
                </c:pt>
                <c:pt idx="4066">
                  <c:v>-105</c:v>
                </c:pt>
                <c:pt idx="4067">
                  <c:v>-105.1</c:v>
                </c:pt>
                <c:pt idx="4068">
                  <c:v>-105.2</c:v>
                </c:pt>
                <c:pt idx="4069">
                  <c:v>-105.3</c:v>
                </c:pt>
                <c:pt idx="4070">
                  <c:v>-105.39999999999999</c:v>
                </c:pt>
                <c:pt idx="4071">
                  <c:v>-105.5</c:v>
                </c:pt>
                <c:pt idx="4072">
                  <c:v>-105.60000000000001</c:v>
                </c:pt>
                <c:pt idx="4073">
                  <c:v>-105.69999999999999</c:v>
                </c:pt>
                <c:pt idx="4074">
                  <c:v>-105.8</c:v>
                </c:pt>
                <c:pt idx="4075">
                  <c:v>-105.89999999999999</c:v>
                </c:pt>
                <c:pt idx="4076">
                  <c:v>-106</c:v>
                </c:pt>
                <c:pt idx="4077">
                  <c:v>-106.10000000000001</c:v>
                </c:pt>
                <c:pt idx="4078">
                  <c:v>-106.19999999999999</c:v>
                </c:pt>
                <c:pt idx="4079">
                  <c:v>-106.3</c:v>
                </c:pt>
                <c:pt idx="4080">
                  <c:v>-106.39999999999999</c:v>
                </c:pt>
                <c:pt idx="4081">
                  <c:v>-106.5</c:v>
                </c:pt>
                <c:pt idx="4082">
                  <c:v>-106.60000000000001</c:v>
                </c:pt>
                <c:pt idx="4083">
                  <c:v>-106.69999999999999</c:v>
                </c:pt>
                <c:pt idx="4084">
                  <c:v>-106.8</c:v>
                </c:pt>
                <c:pt idx="4085">
                  <c:v>-106.89999999999999</c:v>
                </c:pt>
                <c:pt idx="4086">
                  <c:v>-107</c:v>
                </c:pt>
                <c:pt idx="4087">
                  <c:v>-107.10000000000001</c:v>
                </c:pt>
                <c:pt idx="4088">
                  <c:v>-107.19999999999999</c:v>
                </c:pt>
                <c:pt idx="4089">
                  <c:v>-107.3</c:v>
                </c:pt>
                <c:pt idx="4090">
                  <c:v>-107.39999999999999</c:v>
                </c:pt>
                <c:pt idx="4091">
                  <c:v>-107.5</c:v>
                </c:pt>
                <c:pt idx="4092">
                  <c:v>-107.60000000000001</c:v>
                </c:pt>
                <c:pt idx="4093">
                  <c:v>-107.69999999999999</c:v>
                </c:pt>
                <c:pt idx="4094">
                  <c:v>-107.8</c:v>
                </c:pt>
                <c:pt idx="4095">
                  <c:v>-107.89999999999999</c:v>
                </c:pt>
                <c:pt idx="4096">
                  <c:v>-108</c:v>
                </c:pt>
                <c:pt idx="4097">
                  <c:v>-108.10000000000001</c:v>
                </c:pt>
                <c:pt idx="4098">
                  <c:v>-108.19999999999999</c:v>
                </c:pt>
                <c:pt idx="4099">
                  <c:v>-108.3</c:v>
                </c:pt>
                <c:pt idx="4100">
                  <c:v>-108.39999999999999</c:v>
                </c:pt>
                <c:pt idx="4101">
                  <c:v>-108.5</c:v>
                </c:pt>
                <c:pt idx="4102">
                  <c:v>-108.60000000000001</c:v>
                </c:pt>
                <c:pt idx="4103">
                  <c:v>-108.69999999999999</c:v>
                </c:pt>
                <c:pt idx="4104">
                  <c:v>-108.8</c:v>
                </c:pt>
                <c:pt idx="4105">
                  <c:v>-108.9</c:v>
                </c:pt>
                <c:pt idx="4106">
                  <c:v>-109</c:v>
                </c:pt>
                <c:pt idx="4107">
                  <c:v>-109.1</c:v>
                </c:pt>
                <c:pt idx="4108">
                  <c:v>-109.19999999999999</c:v>
                </c:pt>
                <c:pt idx="4109">
                  <c:v>-109.3</c:v>
                </c:pt>
                <c:pt idx="4110">
                  <c:v>-109.4</c:v>
                </c:pt>
                <c:pt idx="4111">
                  <c:v>-109.5</c:v>
                </c:pt>
                <c:pt idx="4112">
                  <c:v>-109.6</c:v>
                </c:pt>
                <c:pt idx="4113">
                  <c:v>-109.69999999999999</c:v>
                </c:pt>
                <c:pt idx="4114">
                  <c:v>-109.8</c:v>
                </c:pt>
                <c:pt idx="4115">
                  <c:v>-109.9</c:v>
                </c:pt>
                <c:pt idx="4116">
                  <c:v>-110</c:v>
                </c:pt>
                <c:pt idx="4117">
                  <c:v>-110.1</c:v>
                </c:pt>
                <c:pt idx="4118">
                  <c:v>-110.19999999999999</c:v>
                </c:pt>
                <c:pt idx="4119">
                  <c:v>-110.3</c:v>
                </c:pt>
                <c:pt idx="4120">
                  <c:v>-110.4</c:v>
                </c:pt>
                <c:pt idx="4121">
                  <c:v>-110.5</c:v>
                </c:pt>
                <c:pt idx="4122">
                  <c:v>-110.6</c:v>
                </c:pt>
                <c:pt idx="4123">
                  <c:v>-110.69999999999999</c:v>
                </c:pt>
                <c:pt idx="4124">
                  <c:v>-110.8</c:v>
                </c:pt>
                <c:pt idx="4125">
                  <c:v>-110.9</c:v>
                </c:pt>
                <c:pt idx="4126">
                  <c:v>-111</c:v>
                </c:pt>
                <c:pt idx="4127">
                  <c:v>-111.1</c:v>
                </c:pt>
                <c:pt idx="4128">
                  <c:v>-111.19999999999999</c:v>
                </c:pt>
                <c:pt idx="4129">
                  <c:v>-111.3</c:v>
                </c:pt>
                <c:pt idx="4130">
                  <c:v>-111.4</c:v>
                </c:pt>
                <c:pt idx="4131">
                  <c:v>-111.5</c:v>
                </c:pt>
                <c:pt idx="4132">
                  <c:v>-111.6</c:v>
                </c:pt>
                <c:pt idx="4133">
                  <c:v>-111.7</c:v>
                </c:pt>
                <c:pt idx="4134">
                  <c:v>-111.8</c:v>
                </c:pt>
                <c:pt idx="4135">
                  <c:v>-111.9</c:v>
                </c:pt>
                <c:pt idx="4136">
                  <c:v>-111.99999999999999</c:v>
                </c:pt>
                <c:pt idx="4137">
                  <c:v>-112.1</c:v>
                </c:pt>
                <c:pt idx="4138">
                  <c:v>-112.2</c:v>
                </c:pt>
                <c:pt idx="4139">
                  <c:v>-112.3</c:v>
                </c:pt>
                <c:pt idx="4140">
                  <c:v>-112.4</c:v>
                </c:pt>
                <c:pt idx="4141">
                  <c:v>-112.49999999999999</c:v>
                </c:pt>
                <c:pt idx="4142">
                  <c:v>-112.6</c:v>
                </c:pt>
                <c:pt idx="4143">
                  <c:v>-112.7</c:v>
                </c:pt>
                <c:pt idx="4144">
                  <c:v>-112.8</c:v>
                </c:pt>
                <c:pt idx="4145">
                  <c:v>-112.9</c:v>
                </c:pt>
                <c:pt idx="4146">
                  <c:v>-112.99999999999999</c:v>
                </c:pt>
                <c:pt idx="4147">
                  <c:v>-113.1</c:v>
                </c:pt>
                <c:pt idx="4148">
                  <c:v>-113.2</c:v>
                </c:pt>
                <c:pt idx="4149">
                  <c:v>-113.3</c:v>
                </c:pt>
                <c:pt idx="4150">
                  <c:v>-113.4</c:v>
                </c:pt>
                <c:pt idx="4151">
                  <c:v>-113.49999999999999</c:v>
                </c:pt>
                <c:pt idx="4152">
                  <c:v>-113.6</c:v>
                </c:pt>
                <c:pt idx="4153">
                  <c:v>-113.7</c:v>
                </c:pt>
                <c:pt idx="4154">
                  <c:v>-113.8</c:v>
                </c:pt>
                <c:pt idx="4155">
                  <c:v>-113.9</c:v>
                </c:pt>
                <c:pt idx="4156">
                  <c:v>-113.99999999999999</c:v>
                </c:pt>
                <c:pt idx="4157">
                  <c:v>-114.1</c:v>
                </c:pt>
                <c:pt idx="4158">
                  <c:v>-114.2</c:v>
                </c:pt>
                <c:pt idx="4159">
                  <c:v>-114.3</c:v>
                </c:pt>
                <c:pt idx="4160">
                  <c:v>-114.4</c:v>
                </c:pt>
                <c:pt idx="4161">
                  <c:v>-114.49999999999999</c:v>
                </c:pt>
                <c:pt idx="4162">
                  <c:v>-114.6</c:v>
                </c:pt>
                <c:pt idx="4163">
                  <c:v>-114.7</c:v>
                </c:pt>
                <c:pt idx="4164">
                  <c:v>-114.8</c:v>
                </c:pt>
                <c:pt idx="4165">
                  <c:v>-114.89999999999999</c:v>
                </c:pt>
                <c:pt idx="4166">
                  <c:v>-115</c:v>
                </c:pt>
                <c:pt idx="4167">
                  <c:v>-115.1</c:v>
                </c:pt>
                <c:pt idx="4168">
                  <c:v>-115.2</c:v>
                </c:pt>
                <c:pt idx="4169">
                  <c:v>-115.3</c:v>
                </c:pt>
                <c:pt idx="4170">
                  <c:v>-115.39999999999999</c:v>
                </c:pt>
                <c:pt idx="4171">
                  <c:v>-115.5</c:v>
                </c:pt>
                <c:pt idx="4172">
                  <c:v>-115.6</c:v>
                </c:pt>
                <c:pt idx="4173">
                  <c:v>-115.7</c:v>
                </c:pt>
                <c:pt idx="4174">
                  <c:v>-115.8</c:v>
                </c:pt>
                <c:pt idx="4175">
                  <c:v>-115.89999999999999</c:v>
                </c:pt>
                <c:pt idx="4176">
                  <c:v>-116</c:v>
                </c:pt>
                <c:pt idx="4177">
                  <c:v>-116.1</c:v>
                </c:pt>
                <c:pt idx="4178">
                  <c:v>-116.2</c:v>
                </c:pt>
                <c:pt idx="4179">
                  <c:v>-116.3</c:v>
                </c:pt>
                <c:pt idx="4180">
                  <c:v>-116.39999999999999</c:v>
                </c:pt>
                <c:pt idx="4181">
                  <c:v>-116.5</c:v>
                </c:pt>
                <c:pt idx="4182">
                  <c:v>-116.6</c:v>
                </c:pt>
                <c:pt idx="4183">
                  <c:v>-116.7</c:v>
                </c:pt>
                <c:pt idx="4184">
                  <c:v>-116.8</c:v>
                </c:pt>
                <c:pt idx="4185">
                  <c:v>-116.89999999999999</c:v>
                </c:pt>
                <c:pt idx="4186">
                  <c:v>-117</c:v>
                </c:pt>
                <c:pt idx="4187">
                  <c:v>-117.1</c:v>
                </c:pt>
                <c:pt idx="4188">
                  <c:v>-117.2</c:v>
                </c:pt>
                <c:pt idx="4189">
                  <c:v>-117.3</c:v>
                </c:pt>
                <c:pt idx="4190">
                  <c:v>-117.39999999999999</c:v>
                </c:pt>
                <c:pt idx="4191">
                  <c:v>-117.5</c:v>
                </c:pt>
                <c:pt idx="4192">
                  <c:v>-117.6</c:v>
                </c:pt>
                <c:pt idx="4193">
                  <c:v>-117.7</c:v>
                </c:pt>
                <c:pt idx="4194">
                  <c:v>-117.8</c:v>
                </c:pt>
                <c:pt idx="4195">
                  <c:v>-117.89999999999999</c:v>
                </c:pt>
                <c:pt idx="4196">
                  <c:v>-118</c:v>
                </c:pt>
                <c:pt idx="4197">
                  <c:v>-118.1</c:v>
                </c:pt>
                <c:pt idx="4198">
                  <c:v>-118.2</c:v>
                </c:pt>
                <c:pt idx="4199">
                  <c:v>-118.3</c:v>
                </c:pt>
                <c:pt idx="4200">
                  <c:v>-118.39999999999999</c:v>
                </c:pt>
                <c:pt idx="4201">
                  <c:v>-118.5</c:v>
                </c:pt>
                <c:pt idx="4202">
                  <c:v>-118.6</c:v>
                </c:pt>
                <c:pt idx="4203">
                  <c:v>-118.7</c:v>
                </c:pt>
                <c:pt idx="4204">
                  <c:v>-118.8</c:v>
                </c:pt>
                <c:pt idx="4205">
                  <c:v>-118.89999999999999</c:v>
                </c:pt>
                <c:pt idx="4206">
                  <c:v>-119</c:v>
                </c:pt>
                <c:pt idx="4207">
                  <c:v>-119.1</c:v>
                </c:pt>
                <c:pt idx="4208">
                  <c:v>-119.2</c:v>
                </c:pt>
                <c:pt idx="4209">
                  <c:v>-119.3</c:v>
                </c:pt>
                <c:pt idx="4210">
                  <c:v>-119.39999999999999</c:v>
                </c:pt>
                <c:pt idx="4211">
                  <c:v>-119.5</c:v>
                </c:pt>
                <c:pt idx="4212">
                  <c:v>-119.6</c:v>
                </c:pt>
                <c:pt idx="4213">
                  <c:v>-119.7</c:v>
                </c:pt>
                <c:pt idx="4214">
                  <c:v>-119.8</c:v>
                </c:pt>
                <c:pt idx="4215">
                  <c:v>-119.89999999999999</c:v>
                </c:pt>
                <c:pt idx="4216">
                  <c:v>-120</c:v>
                </c:pt>
                <c:pt idx="4217">
                  <c:v>-120.1</c:v>
                </c:pt>
                <c:pt idx="4218">
                  <c:v>-120.2</c:v>
                </c:pt>
                <c:pt idx="4219">
                  <c:v>-120.3</c:v>
                </c:pt>
                <c:pt idx="4220">
                  <c:v>-120.39999999999999</c:v>
                </c:pt>
                <c:pt idx="4221">
                  <c:v>-120.5</c:v>
                </c:pt>
                <c:pt idx="4222">
                  <c:v>-120.6</c:v>
                </c:pt>
                <c:pt idx="4223">
                  <c:v>-120.7</c:v>
                </c:pt>
                <c:pt idx="4224">
                  <c:v>-120.8</c:v>
                </c:pt>
                <c:pt idx="4225">
                  <c:v>-120.89999999999999</c:v>
                </c:pt>
                <c:pt idx="4226">
                  <c:v>-121</c:v>
                </c:pt>
                <c:pt idx="4227">
                  <c:v>-121.1</c:v>
                </c:pt>
                <c:pt idx="4228">
                  <c:v>-121.19999999999999</c:v>
                </c:pt>
                <c:pt idx="4229">
                  <c:v>-121.3</c:v>
                </c:pt>
                <c:pt idx="4230">
                  <c:v>-121.39999999999999</c:v>
                </c:pt>
                <c:pt idx="4231">
                  <c:v>-121.5</c:v>
                </c:pt>
                <c:pt idx="4232">
                  <c:v>-121.60000000000001</c:v>
                </c:pt>
                <c:pt idx="4233">
                  <c:v>-121.69999999999999</c:v>
                </c:pt>
                <c:pt idx="4234">
                  <c:v>-121.8</c:v>
                </c:pt>
                <c:pt idx="4235">
                  <c:v>-121.89999999999999</c:v>
                </c:pt>
                <c:pt idx="4236">
                  <c:v>-122</c:v>
                </c:pt>
                <c:pt idx="4237">
                  <c:v>-122.10000000000001</c:v>
                </c:pt>
                <c:pt idx="4238">
                  <c:v>-122.19999999999999</c:v>
                </c:pt>
                <c:pt idx="4239">
                  <c:v>-122.3</c:v>
                </c:pt>
                <c:pt idx="4240">
                  <c:v>-122.39999999999999</c:v>
                </c:pt>
                <c:pt idx="4241">
                  <c:v>-122.5</c:v>
                </c:pt>
                <c:pt idx="4242">
                  <c:v>-122.60000000000001</c:v>
                </c:pt>
                <c:pt idx="4243">
                  <c:v>-122.69999999999999</c:v>
                </c:pt>
                <c:pt idx="4244">
                  <c:v>-122.8</c:v>
                </c:pt>
                <c:pt idx="4245">
                  <c:v>-122.89999999999999</c:v>
                </c:pt>
                <c:pt idx="4246">
                  <c:v>-123</c:v>
                </c:pt>
                <c:pt idx="4247">
                  <c:v>-123.10000000000001</c:v>
                </c:pt>
                <c:pt idx="4248">
                  <c:v>-123.19999999999999</c:v>
                </c:pt>
                <c:pt idx="4249">
                  <c:v>-123.3</c:v>
                </c:pt>
                <c:pt idx="4250">
                  <c:v>-123.39999999999999</c:v>
                </c:pt>
                <c:pt idx="4251">
                  <c:v>-123.5</c:v>
                </c:pt>
                <c:pt idx="4252">
                  <c:v>-123.60000000000001</c:v>
                </c:pt>
                <c:pt idx="4253">
                  <c:v>-123.69999999999999</c:v>
                </c:pt>
                <c:pt idx="4254">
                  <c:v>-123.8</c:v>
                </c:pt>
                <c:pt idx="4255">
                  <c:v>-123.89999999999999</c:v>
                </c:pt>
                <c:pt idx="4256">
                  <c:v>-124</c:v>
                </c:pt>
                <c:pt idx="4257">
                  <c:v>-124.10000000000001</c:v>
                </c:pt>
                <c:pt idx="4258">
                  <c:v>-124.19999999999999</c:v>
                </c:pt>
                <c:pt idx="4259">
                  <c:v>-124.3</c:v>
                </c:pt>
                <c:pt idx="4260">
                  <c:v>-124.4</c:v>
                </c:pt>
                <c:pt idx="4261">
                  <c:v>-124.5</c:v>
                </c:pt>
                <c:pt idx="4262">
                  <c:v>-124.6</c:v>
                </c:pt>
                <c:pt idx="4263">
                  <c:v>-124.69999999999999</c:v>
                </c:pt>
                <c:pt idx="4264">
                  <c:v>-124.8</c:v>
                </c:pt>
                <c:pt idx="4265">
                  <c:v>-124.9</c:v>
                </c:pt>
                <c:pt idx="4266">
                  <c:v>-125</c:v>
                </c:pt>
                <c:pt idx="4267">
                  <c:v>-125.1</c:v>
                </c:pt>
                <c:pt idx="4268">
                  <c:v>-125.19999999999999</c:v>
                </c:pt>
                <c:pt idx="4269">
                  <c:v>-125.3</c:v>
                </c:pt>
                <c:pt idx="4270">
                  <c:v>-125.4</c:v>
                </c:pt>
                <c:pt idx="4271">
                  <c:v>-125.5</c:v>
                </c:pt>
                <c:pt idx="4272">
                  <c:v>-125.6</c:v>
                </c:pt>
                <c:pt idx="4273">
                  <c:v>-125.69999999999999</c:v>
                </c:pt>
                <c:pt idx="4274">
                  <c:v>-125.8</c:v>
                </c:pt>
                <c:pt idx="4275">
                  <c:v>-125.89999999999999</c:v>
                </c:pt>
                <c:pt idx="4276">
                  <c:v>-126</c:v>
                </c:pt>
                <c:pt idx="4277">
                  <c:v>-126.1</c:v>
                </c:pt>
                <c:pt idx="4278">
                  <c:v>-126.2</c:v>
                </c:pt>
                <c:pt idx="4279">
                  <c:v>-126.3</c:v>
                </c:pt>
                <c:pt idx="4280">
                  <c:v>-126.39999999999999</c:v>
                </c:pt>
                <c:pt idx="4281">
                  <c:v>-126.5</c:v>
                </c:pt>
                <c:pt idx="4282">
                  <c:v>-126.6</c:v>
                </c:pt>
                <c:pt idx="4283">
                  <c:v>-126.7</c:v>
                </c:pt>
                <c:pt idx="4284">
                  <c:v>-126.8</c:v>
                </c:pt>
                <c:pt idx="4285">
                  <c:v>-126.89999999999999</c:v>
                </c:pt>
                <c:pt idx="4286">
                  <c:v>-127</c:v>
                </c:pt>
                <c:pt idx="4287">
                  <c:v>-127.1</c:v>
                </c:pt>
                <c:pt idx="4288">
                  <c:v>-127.2</c:v>
                </c:pt>
                <c:pt idx="4289">
                  <c:v>-127.3</c:v>
                </c:pt>
                <c:pt idx="4290">
                  <c:v>-127.39999999999999</c:v>
                </c:pt>
                <c:pt idx="4291">
                  <c:v>-127.5</c:v>
                </c:pt>
                <c:pt idx="4292">
                  <c:v>-127.6</c:v>
                </c:pt>
                <c:pt idx="4293">
                  <c:v>-127.7</c:v>
                </c:pt>
                <c:pt idx="4294">
                  <c:v>-127.8</c:v>
                </c:pt>
                <c:pt idx="4295">
                  <c:v>-127.89999999999999</c:v>
                </c:pt>
                <c:pt idx="4296">
                  <c:v>-128</c:v>
                </c:pt>
                <c:pt idx="4297">
                  <c:v>-128.1</c:v>
                </c:pt>
                <c:pt idx="4298">
                  <c:v>-128.20000000000002</c:v>
                </c:pt>
                <c:pt idx="4299">
                  <c:v>-128.30000000000001</c:v>
                </c:pt>
                <c:pt idx="4300">
                  <c:v>-128.4</c:v>
                </c:pt>
                <c:pt idx="4301">
                  <c:v>-128.5</c:v>
                </c:pt>
                <c:pt idx="4302">
                  <c:v>-128.6</c:v>
                </c:pt>
                <c:pt idx="4303">
                  <c:v>-128.70000000000002</c:v>
                </c:pt>
                <c:pt idx="4304">
                  <c:v>-128.80000000000001</c:v>
                </c:pt>
                <c:pt idx="4305">
                  <c:v>-128.9</c:v>
                </c:pt>
                <c:pt idx="4306">
                  <c:v>-129.00000000000003</c:v>
                </c:pt>
                <c:pt idx="4307">
                  <c:v>-129.10000000000002</c:v>
                </c:pt>
                <c:pt idx="4308">
                  <c:v>-129.19999999999999</c:v>
                </c:pt>
                <c:pt idx="4309">
                  <c:v>-129.30000000000001</c:v>
                </c:pt>
                <c:pt idx="4310">
                  <c:v>-129.4</c:v>
                </c:pt>
                <c:pt idx="4311">
                  <c:v>-129.50000000000003</c:v>
                </c:pt>
                <c:pt idx="4312">
                  <c:v>-129.60000000000002</c:v>
                </c:pt>
                <c:pt idx="4313">
                  <c:v>-129.69999999999999</c:v>
                </c:pt>
                <c:pt idx="4314">
                  <c:v>-129.80000000000001</c:v>
                </c:pt>
                <c:pt idx="4315">
                  <c:v>-129.9</c:v>
                </c:pt>
                <c:pt idx="4316">
                  <c:v>-130.00000000000003</c:v>
                </c:pt>
                <c:pt idx="4317">
                  <c:v>-130.10000000000002</c:v>
                </c:pt>
                <c:pt idx="4318">
                  <c:v>-130.19999999999999</c:v>
                </c:pt>
                <c:pt idx="4319">
                  <c:v>-130.30000000000001</c:v>
                </c:pt>
                <c:pt idx="4320">
                  <c:v>-130.4</c:v>
                </c:pt>
                <c:pt idx="4321">
                  <c:v>-130.50000000000003</c:v>
                </c:pt>
                <c:pt idx="4322">
                  <c:v>-130.60000000000002</c:v>
                </c:pt>
                <c:pt idx="4323">
                  <c:v>-130.69999999999999</c:v>
                </c:pt>
                <c:pt idx="4324">
                  <c:v>-130.80000000000001</c:v>
                </c:pt>
                <c:pt idx="4325">
                  <c:v>-130.9</c:v>
                </c:pt>
                <c:pt idx="4326">
                  <c:v>-131.00000000000003</c:v>
                </c:pt>
                <c:pt idx="4327">
                  <c:v>-131.10000000000002</c:v>
                </c:pt>
                <c:pt idx="4328">
                  <c:v>-131.19999999999999</c:v>
                </c:pt>
                <c:pt idx="4329">
                  <c:v>-131.30000000000001</c:v>
                </c:pt>
                <c:pt idx="4330">
                  <c:v>-131.4</c:v>
                </c:pt>
                <c:pt idx="4331">
                  <c:v>-131.50000000000003</c:v>
                </c:pt>
                <c:pt idx="4332">
                  <c:v>-131.60000000000002</c:v>
                </c:pt>
                <c:pt idx="4333">
                  <c:v>-131.69999999999999</c:v>
                </c:pt>
                <c:pt idx="4334">
                  <c:v>-131.80000000000001</c:v>
                </c:pt>
                <c:pt idx="4335">
                  <c:v>-131.9</c:v>
                </c:pt>
                <c:pt idx="4336">
                  <c:v>-132.00000000000003</c:v>
                </c:pt>
                <c:pt idx="4337">
                  <c:v>-132.10000000000002</c:v>
                </c:pt>
                <c:pt idx="4338">
                  <c:v>-132.19999999999999</c:v>
                </c:pt>
                <c:pt idx="4339">
                  <c:v>-132.30000000000001</c:v>
                </c:pt>
                <c:pt idx="4340">
                  <c:v>-132.4</c:v>
                </c:pt>
                <c:pt idx="4341">
                  <c:v>-132.50000000000003</c:v>
                </c:pt>
                <c:pt idx="4342">
                  <c:v>-132.60000000000002</c:v>
                </c:pt>
                <c:pt idx="4343">
                  <c:v>-132.69999999999999</c:v>
                </c:pt>
                <c:pt idx="4344">
                  <c:v>-132.80000000000001</c:v>
                </c:pt>
                <c:pt idx="4345">
                  <c:v>-132.9</c:v>
                </c:pt>
                <c:pt idx="4346">
                  <c:v>-133.00000000000003</c:v>
                </c:pt>
                <c:pt idx="4347">
                  <c:v>-133.10000000000002</c:v>
                </c:pt>
                <c:pt idx="4348">
                  <c:v>-133.19999999999999</c:v>
                </c:pt>
                <c:pt idx="4349">
                  <c:v>-133.30000000000001</c:v>
                </c:pt>
                <c:pt idx="4350">
                  <c:v>-133.4</c:v>
                </c:pt>
                <c:pt idx="4351">
                  <c:v>-133.50000000000003</c:v>
                </c:pt>
                <c:pt idx="4352">
                  <c:v>-133.60000000000002</c:v>
                </c:pt>
                <c:pt idx="4353">
                  <c:v>-133.69999999999999</c:v>
                </c:pt>
                <c:pt idx="4354">
                  <c:v>-133.80000000000001</c:v>
                </c:pt>
                <c:pt idx="4355">
                  <c:v>-133.9</c:v>
                </c:pt>
                <c:pt idx="4356">
                  <c:v>-134.00000000000003</c:v>
                </c:pt>
                <c:pt idx="4357">
                  <c:v>-134.10000000000002</c:v>
                </c:pt>
                <c:pt idx="4358">
                  <c:v>-134.19999999999999</c:v>
                </c:pt>
                <c:pt idx="4359">
                  <c:v>-134.30000000000001</c:v>
                </c:pt>
                <c:pt idx="4360">
                  <c:v>-134.4</c:v>
                </c:pt>
                <c:pt idx="4361">
                  <c:v>-134.50000000000003</c:v>
                </c:pt>
                <c:pt idx="4362">
                  <c:v>-134.60000000000002</c:v>
                </c:pt>
                <c:pt idx="4363">
                  <c:v>-134.69999999999999</c:v>
                </c:pt>
                <c:pt idx="4364">
                  <c:v>-134.80000000000001</c:v>
                </c:pt>
                <c:pt idx="4365">
                  <c:v>-134.9</c:v>
                </c:pt>
                <c:pt idx="4366">
                  <c:v>-135.00000000000003</c:v>
                </c:pt>
                <c:pt idx="4367">
                  <c:v>-135.10000000000002</c:v>
                </c:pt>
                <c:pt idx="4368">
                  <c:v>-135.20000000000002</c:v>
                </c:pt>
                <c:pt idx="4369">
                  <c:v>-135.30000000000001</c:v>
                </c:pt>
                <c:pt idx="4370">
                  <c:v>-135.4</c:v>
                </c:pt>
                <c:pt idx="4371">
                  <c:v>-135.5</c:v>
                </c:pt>
                <c:pt idx="4372">
                  <c:v>-135.60000000000002</c:v>
                </c:pt>
                <c:pt idx="4373">
                  <c:v>-135.70000000000002</c:v>
                </c:pt>
                <c:pt idx="4374">
                  <c:v>-135.80000000000001</c:v>
                </c:pt>
                <c:pt idx="4375">
                  <c:v>-135.9</c:v>
                </c:pt>
                <c:pt idx="4376">
                  <c:v>-136</c:v>
                </c:pt>
                <c:pt idx="4377">
                  <c:v>-136.10000000000002</c:v>
                </c:pt>
                <c:pt idx="4378">
                  <c:v>-136.20000000000002</c:v>
                </c:pt>
                <c:pt idx="4379">
                  <c:v>-136.30000000000001</c:v>
                </c:pt>
                <c:pt idx="4380">
                  <c:v>-136.4</c:v>
                </c:pt>
                <c:pt idx="4381">
                  <c:v>-136.5</c:v>
                </c:pt>
                <c:pt idx="4382">
                  <c:v>-136.60000000000002</c:v>
                </c:pt>
                <c:pt idx="4383">
                  <c:v>-136.70000000000002</c:v>
                </c:pt>
                <c:pt idx="4384">
                  <c:v>-136.80000000000001</c:v>
                </c:pt>
                <c:pt idx="4385">
                  <c:v>-136.9</c:v>
                </c:pt>
                <c:pt idx="4386">
                  <c:v>-137</c:v>
                </c:pt>
                <c:pt idx="4387">
                  <c:v>-137.10000000000002</c:v>
                </c:pt>
                <c:pt idx="4388">
                  <c:v>-137.20000000000002</c:v>
                </c:pt>
                <c:pt idx="4389">
                  <c:v>-137.30000000000001</c:v>
                </c:pt>
                <c:pt idx="4390">
                  <c:v>-137.4</c:v>
                </c:pt>
                <c:pt idx="4391">
                  <c:v>-137.5</c:v>
                </c:pt>
                <c:pt idx="4392">
                  <c:v>-137.60000000000002</c:v>
                </c:pt>
                <c:pt idx="4393">
                  <c:v>-137.70000000000002</c:v>
                </c:pt>
                <c:pt idx="4394">
                  <c:v>-137.80000000000001</c:v>
                </c:pt>
                <c:pt idx="4395">
                  <c:v>-137.9</c:v>
                </c:pt>
                <c:pt idx="4396">
                  <c:v>-138</c:v>
                </c:pt>
                <c:pt idx="4397">
                  <c:v>-138.10000000000002</c:v>
                </c:pt>
                <c:pt idx="4398">
                  <c:v>-138.20000000000002</c:v>
                </c:pt>
                <c:pt idx="4399">
                  <c:v>-138.30000000000001</c:v>
                </c:pt>
                <c:pt idx="4400">
                  <c:v>-138.4</c:v>
                </c:pt>
                <c:pt idx="4401">
                  <c:v>-138.5</c:v>
                </c:pt>
                <c:pt idx="4402">
                  <c:v>-138.60000000000002</c:v>
                </c:pt>
                <c:pt idx="4403">
                  <c:v>-138.70000000000002</c:v>
                </c:pt>
                <c:pt idx="4404">
                  <c:v>-138.80000000000001</c:v>
                </c:pt>
                <c:pt idx="4405">
                  <c:v>-138.9</c:v>
                </c:pt>
                <c:pt idx="4406">
                  <c:v>-139</c:v>
                </c:pt>
                <c:pt idx="4407">
                  <c:v>-139.10000000000002</c:v>
                </c:pt>
                <c:pt idx="4408">
                  <c:v>-139.20000000000002</c:v>
                </c:pt>
                <c:pt idx="4409">
                  <c:v>-139.30000000000001</c:v>
                </c:pt>
                <c:pt idx="4410">
                  <c:v>-139.4</c:v>
                </c:pt>
                <c:pt idx="4411">
                  <c:v>-139.5</c:v>
                </c:pt>
                <c:pt idx="4412">
                  <c:v>-139.60000000000002</c:v>
                </c:pt>
                <c:pt idx="4413">
                  <c:v>-139.70000000000002</c:v>
                </c:pt>
                <c:pt idx="4414">
                  <c:v>-139.80000000000001</c:v>
                </c:pt>
                <c:pt idx="4415">
                  <c:v>-139.9</c:v>
                </c:pt>
                <c:pt idx="4416">
                  <c:v>-140</c:v>
                </c:pt>
                <c:pt idx="4417">
                  <c:v>-140.10000000000002</c:v>
                </c:pt>
                <c:pt idx="4418">
                  <c:v>-140.20000000000002</c:v>
                </c:pt>
                <c:pt idx="4419">
                  <c:v>-140.30000000000001</c:v>
                </c:pt>
                <c:pt idx="4420">
                  <c:v>-140.4</c:v>
                </c:pt>
                <c:pt idx="4421">
                  <c:v>-140.5</c:v>
                </c:pt>
                <c:pt idx="4422">
                  <c:v>-140.60000000000002</c:v>
                </c:pt>
                <c:pt idx="4423">
                  <c:v>-140.70000000000002</c:v>
                </c:pt>
                <c:pt idx="4424">
                  <c:v>-140.80000000000001</c:v>
                </c:pt>
                <c:pt idx="4425">
                  <c:v>-140.9</c:v>
                </c:pt>
                <c:pt idx="4426">
                  <c:v>-141</c:v>
                </c:pt>
                <c:pt idx="4427">
                  <c:v>-141.10000000000002</c:v>
                </c:pt>
                <c:pt idx="4428">
                  <c:v>-141.20000000000002</c:v>
                </c:pt>
                <c:pt idx="4429">
                  <c:v>-141.30000000000001</c:v>
                </c:pt>
                <c:pt idx="4430">
                  <c:v>-141.4</c:v>
                </c:pt>
                <c:pt idx="4431">
                  <c:v>-141.5</c:v>
                </c:pt>
                <c:pt idx="4432">
                  <c:v>-141.60000000000002</c:v>
                </c:pt>
                <c:pt idx="4433">
                  <c:v>-141.70000000000002</c:v>
                </c:pt>
                <c:pt idx="4434">
                  <c:v>-141.80000000000001</c:v>
                </c:pt>
                <c:pt idx="4435">
                  <c:v>-141.9</c:v>
                </c:pt>
                <c:pt idx="4436">
                  <c:v>-142</c:v>
                </c:pt>
                <c:pt idx="4437">
                  <c:v>-142.10000000000002</c:v>
                </c:pt>
                <c:pt idx="4438">
                  <c:v>-142.20000000000002</c:v>
                </c:pt>
                <c:pt idx="4439">
                  <c:v>-142.30000000000001</c:v>
                </c:pt>
                <c:pt idx="4440">
                  <c:v>-142.4</c:v>
                </c:pt>
                <c:pt idx="4441">
                  <c:v>-142.5</c:v>
                </c:pt>
                <c:pt idx="4442">
                  <c:v>-142.60000000000002</c:v>
                </c:pt>
                <c:pt idx="4443">
                  <c:v>-142.70000000000002</c:v>
                </c:pt>
                <c:pt idx="4444">
                  <c:v>-142.80000000000001</c:v>
                </c:pt>
                <c:pt idx="4445">
                  <c:v>-142.9</c:v>
                </c:pt>
                <c:pt idx="4446">
                  <c:v>-143</c:v>
                </c:pt>
                <c:pt idx="4447">
                  <c:v>-143.10000000000002</c:v>
                </c:pt>
                <c:pt idx="4448">
                  <c:v>-143.20000000000002</c:v>
                </c:pt>
                <c:pt idx="4449">
                  <c:v>-143.30000000000001</c:v>
                </c:pt>
                <c:pt idx="4450">
                  <c:v>-143.4</c:v>
                </c:pt>
                <c:pt idx="4451">
                  <c:v>-143.5</c:v>
                </c:pt>
                <c:pt idx="4452">
                  <c:v>-143.60000000000002</c:v>
                </c:pt>
                <c:pt idx="4453">
                  <c:v>-143.70000000000002</c:v>
                </c:pt>
                <c:pt idx="4454">
                  <c:v>-143.80000000000001</c:v>
                </c:pt>
                <c:pt idx="4455">
                  <c:v>-143.9</c:v>
                </c:pt>
                <c:pt idx="4456">
                  <c:v>-144</c:v>
                </c:pt>
                <c:pt idx="4457">
                  <c:v>-144.10000000000002</c:v>
                </c:pt>
                <c:pt idx="4458">
                  <c:v>-144.20000000000002</c:v>
                </c:pt>
                <c:pt idx="4459">
                  <c:v>-144.30000000000001</c:v>
                </c:pt>
                <c:pt idx="4460">
                  <c:v>-144.4</c:v>
                </c:pt>
                <c:pt idx="4461">
                  <c:v>-144.5</c:v>
                </c:pt>
                <c:pt idx="4462">
                  <c:v>-144.60000000000002</c:v>
                </c:pt>
                <c:pt idx="4463">
                  <c:v>-144.70000000000002</c:v>
                </c:pt>
                <c:pt idx="4464">
                  <c:v>-144.80000000000001</c:v>
                </c:pt>
                <c:pt idx="4465">
                  <c:v>-144.9</c:v>
                </c:pt>
                <c:pt idx="4466">
                  <c:v>-145</c:v>
                </c:pt>
                <c:pt idx="4467">
                  <c:v>-145.10000000000002</c:v>
                </c:pt>
                <c:pt idx="4468">
                  <c:v>-145.20000000000002</c:v>
                </c:pt>
                <c:pt idx="4469">
                  <c:v>-145.30000000000001</c:v>
                </c:pt>
                <c:pt idx="4470">
                  <c:v>-145.4</c:v>
                </c:pt>
                <c:pt idx="4471">
                  <c:v>-145.5</c:v>
                </c:pt>
                <c:pt idx="4472">
                  <c:v>-145.60000000000002</c:v>
                </c:pt>
                <c:pt idx="4473">
                  <c:v>-145.70000000000002</c:v>
                </c:pt>
                <c:pt idx="4474">
                  <c:v>-145.80000000000001</c:v>
                </c:pt>
                <c:pt idx="4475">
                  <c:v>-145.9</c:v>
                </c:pt>
                <c:pt idx="4476">
                  <c:v>-146</c:v>
                </c:pt>
                <c:pt idx="4477">
                  <c:v>-146.10000000000002</c:v>
                </c:pt>
                <c:pt idx="4478">
                  <c:v>-146.20000000000002</c:v>
                </c:pt>
                <c:pt idx="4479">
                  <c:v>-146.30000000000001</c:v>
                </c:pt>
                <c:pt idx="4480">
                  <c:v>-146.4</c:v>
                </c:pt>
                <c:pt idx="4481">
                  <c:v>-146.5</c:v>
                </c:pt>
                <c:pt idx="4482">
                  <c:v>-146.60000000000002</c:v>
                </c:pt>
                <c:pt idx="4483">
                  <c:v>-146.70000000000002</c:v>
                </c:pt>
                <c:pt idx="4484">
                  <c:v>-146.80000000000001</c:v>
                </c:pt>
                <c:pt idx="4485">
                  <c:v>-146.9</c:v>
                </c:pt>
                <c:pt idx="4486">
                  <c:v>-147</c:v>
                </c:pt>
                <c:pt idx="4487">
                  <c:v>-147.10000000000002</c:v>
                </c:pt>
                <c:pt idx="4488">
                  <c:v>-147.20000000000002</c:v>
                </c:pt>
                <c:pt idx="4489">
                  <c:v>-147.30000000000001</c:v>
                </c:pt>
                <c:pt idx="4490">
                  <c:v>-147.4</c:v>
                </c:pt>
                <c:pt idx="4491">
                  <c:v>-147.5</c:v>
                </c:pt>
                <c:pt idx="4492">
                  <c:v>-147.60000000000002</c:v>
                </c:pt>
                <c:pt idx="4493">
                  <c:v>-147.70000000000002</c:v>
                </c:pt>
                <c:pt idx="4494">
                  <c:v>-147.80000000000001</c:v>
                </c:pt>
                <c:pt idx="4495">
                  <c:v>-147.90000000000003</c:v>
                </c:pt>
                <c:pt idx="4496">
                  <c:v>-148</c:v>
                </c:pt>
                <c:pt idx="4497">
                  <c:v>-148.1</c:v>
                </c:pt>
                <c:pt idx="4498">
                  <c:v>-148.20000000000002</c:v>
                </c:pt>
                <c:pt idx="4499">
                  <c:v>-148.30000000000001</c:v>
                </c:pt>
                <c:pt idx="4500">
                  <c:v>-148.40000000000003</c:v>
                </c:pt>
                <c:pt idx="4501">
                  <c:v>-148.5</c:v>
                </c:pt>
                <c:pt idx="4502">
                  <c:v>-148.6</c:v>
                </c:pt>
                <c:pt idx="4503">
                  <c:v>-148.70000000000002</c:v>
                </c:pt>
                <c:pt idx="4504">
                  <c:v>-148.80000000000001</c:v>
                </c:pt>
                <c:pt idx="4505">
                  <c:v>-148.90000000000003</c:v>
                </c:pt>
                <c:pt idx="4506">
                  <c:v>-149</c:v>
                </c:pt>
                <c:pt idx="4507">
                  <c:v>-149.1</c:v>
                </c:pt>
                <c:pt idx="4508">
                  <c:v>-149.20000000000002</c:v>
                </c:pt>
                <c:pt idx="4509">
                  <c:v>-149.30000000000001</c:v>
                </c:pt>
                <c:pt idx="4510">
                  <c:v>-149.40000000000003</c:v>
                </c:pt>
                <c:pt idx="4511">
                  <c:v>-149.5</c:v>
                </c:pt>
                <c:pt idx="4512">
                  <c:v>-149.6</c:v>
                </c:pt>
                <c:pt idx="4513">
                  <c:v>-149.70000000000002</c:v>
                </c:pt>
                <c:pt idx="4514">
                  <c:v>-149.80000000000001</c:v>
                </c:pt>
                <c:pt idx="4515">
                  <c:v>-149.90000000000003</c:v>
                </c:pt>
                <c:pt idx="4516">
                  <c:v>-150</c:v>
                </c:pt>
                <c:pt idx="4517">
                  <c:v>-150.1</c:v>
                </c:pt>
                <c:pt idx="4518">
                  <c:v>-150.20000000000002</c:v>
                </c:pt>
                <c:pt idx="4519">
                  <c:v>-150.30000000000001</c:v>
                </c:pt>
                <c:pt idx="4520">
                  <c:v>-150.40000000000003</c:v>
                </c:pt>
                <c:pt idx="4521">
                  <c:v>-150.5</c:v>
                </c:pt>
                <c:pt idx="4522">
                  <c:v>-150.6</c:v>
                </c:pt>
                <c:pt idx="4523">
                  <c:v>-150.70000000000002</c:v>
                </c:pt>
                <c:pt idx="4524">
                  <c:v>-150.80000000000001</c:v>
                </c:pt>
                <c:pt idx="4525">
                  <c:v>-150.90000000000003</c:v>
                </c:pt>
                <c:pt idx="4526">
                  <c:v>-151</c:v>
                </c:pt>
                <c:pt idx="4527">
                  <c:v>-151.1</c:v>
                </c:pt>
                <c:pt idx="4528">
                  <c:v>-151.20000000000002</c:v>
                </c:pt>
                <c:pt idx="4529">
                  <c:v>-151.30000000000001</c:v>
                </c:pt>
                <c:pt idx="4530">
                  <c:v>-151.40000000000003</c:v>
                </c:pt>
                <c:pt idx="4531">
                  <c:v>-151.5</c:v>
                </c:pt>
                <c:pt idx="4532">
                  <c:v>-151.6</c:v>
                </c:pt>
                <c:pt idx="4533">
                  <c:v>-151.70000000000002</c:v>
                </c:pt>
                <c:pt idx="4534">
                  <c:v>-151.80000000000001</c:v>
                </c:pt>
                <c:pt idx="4535">
                  <c:v>-151.90000000000003</c:v>
                </c:pt>
                <c:pt idx="4536">
                  <c:v>-152</c:v>
                </c:pt>
                <c:pt idx="4537">
                  <c:v>-152.1</c:v>
                </c:pt>
                <c:pt idx="4538">
                  <c:v>-152.20000000000002</c:v>
                </c:pt>
                <c:pt idx="4539">
                  <c:v>-152.30000000000001</c:v>
                </c:pt>
                <c:pt idx="4540">
                  <c:v>-152.40000000000003</c:v>
                </c:pt>
                <c:pt idx="4541">
                  <c:v>-152.5</c:v>
                </c:pt>
                <c:pt idx="4542">
                  <c:v>-152.6</c:v>
                </c:pt>
                <c:pt idx="4543">
                  <c:v>-152.70000000000002</c:v>
                </c:pt>
                <c:pt idx="4544">
                  <c:v>-152.80000000000001</c:v>
                </c:pt>
                <c:pt idx="4545">
                  <c:v>-152.90000000000003</c:v>
                </c:pt>
                <c:pt idx="4546">
                  <c:v>-153</c:v>
                </c:pt>
                <c:pt idx="4547">
                  <c:v>-153.1</c:v>
                </c:pt>
                <c:pt idx="4548">
                  <c:v>-153.20000000000002</c:v>
                </c:pt>
                <c:pt idx="4549">
                  <c:v>-153.30000000000001</c:v>
                </c:pt>
                <c:pt idx="4550">
                  <c:v>-153.40000000000003</c:v>
                </c:pt>
                <c:pt idx="4551">
                  <c:v>-153.5</c:v>
                </c:pt>
                <c:pt idx="4552">
                  <c:v>-153.6</c:v>
                </c:pt>
                <c:pt idx="4553">
                  <c:v>-153.70000000000002</c:v>
                </c:pt>
                <c:pt idx="4554">
                  <c:v>-153.80000000000001</c:v>
                </c:pt>
                <c:pt idx="4555">
                  <c:v>-153.90000000000003</c:v>
                </c:pt>
                <c:pt idx="4556">
                  <c:v>-154</c:v>
                </c:pt>
                <c:pt idx="4557">
                  <c:v>-154.1</c:v>
                </c:pt>
                <c:pt idx="4558">
                  <c:v>-154.20000000000002</c:v>
                </c:pt>
                <c:pt idx="4559">
                  <c:v>-154.30000000000001</c:v>
                </c:pt>
                <c:pt idx="4560">
                  <c:v>-154.4</c:v>
                </c:pt>
                <c:pt idx="4561">
                  <c:v>-154.50000000000003</c:v>
                </c:pt>
                <c:pt idx="4562">
                  <c:v>-154.6</c:v>
                </c:pt>
                <c:pt idx="4563">
                  <c:v>-154.70000000000002</c:v>
                </c:pt>
                <c:pt idx="4564">
                  <c:v>-154.80000000000001</c:v>
                </c:pt>
                <c:pt idx="4565">
                  <c:v>-154.9</c:v>
                </c:pt>
                <c:pt idx="4566">
                  <c:v>-155.00000000000003</c:v>
                </c:pt>
                <c:pt idx="4567">
                  <c:v>-155.1</c:v>
                </c:pt>
                <c:pt idx="4568">
                  <c:v>-155.20000000000002</c:v>
                </c:pt>
                <c:pt idx="4569">
                  <c:v>-155.30000000000001</c:v>
                </c:pt>
                <c:pt idx="4570">
                  <c:v>-155.4</c:v>
                </c:pt>
                <c:pt idx="4571">
                  <c:v>-155.50000000000003</c:v>
                </c:pt>
                <c:pt idx="4572">
                  <c:v>-155.6</c:v>
                </c:pt>
                <c:pt idx="4573">
                  <c:v>-155.70000000000002</c:v>
                </c:pt>
                <c:pt idx="4574">
                  <c:v>-155.80000000000001</c:v>
                </c:pt>
                <c:pt idx="4575">
                  <c:v>-155.9</c:v>
                </c:pt>
                <c:pt idx="4576">
                  <c:v>-156.00000000000003</c:v>
                </c:pt>
                <c:pt idx="4577">
                  <c:v>-156.1</c:v>
                </c:pt>
                <c:pt idx="4578">
                  <c:v>-156.20000000000002</c:v>
                </c:pt>
                <c:pt idx="4579">
                  <c:v>-156.30000000000001</c:v>
                </c:pt>
                <c:pt idx="4580">
                  <c:v>-156.4</c:v>
                </c:pt>
                <c:pt idx="4581">
                  <c:v>-156.50000000000003</c:v>
                </c:pt>
                <c:pt idx="4582">
                  <c:v>-156.6</c:v>
                </c:pt>
                <c:pt idx="4583">
                  <c:v>-156.70000000000002</c:v>
                </c:pt>
                <c:pt idx="4584">
                  <c:v>-156.80000000000001</c:v>
                </c:pt>
                <c:pt idx="4585">
                  <c:v>-156.9</c:v>
                </c:pt>
                <c:pt idx="4586">
                  <c:v>-157.00000000000003</c:v>
                </c:pt>
                <c:pt idx="4587">
                  <c:v>-157.1</c:v>
                </c:pt>
                <c:pt idx="4588">
                  <c:v>-157.20000000000002</c:v>
                </c:pt>
                <c:pt idx="4589">
                  <c:v>-157.30000000000001</c:v>
                </c:pt>
                <c:pt idx="4590">
                  <c:v>-157.4</c:v>
                </c:pt>
                <c:pt idx="4591">
                  <c:v>-157.50000000000003</c:v>
                </c:pt>
                <c:pt idx="4592">
                  <c:v>-157.6</c:v>
                </c:pt>
                <c:pt idx="4593">
                  <c:v>-157.70000000000002</c:v>
                </c:pt>
                <c:pt idx="4594">
                  <c:v>-157.80000000000001</c:v>
                </c:pt>
                <c:pt idx="4595">
                  <c:v>-157.9</c:v>
                </c:pt>
                <c:pt idx="4596">
                  <c:v>-158.00000000000003</c:v>
                </c:pt>
                <c:pt idx="4597">
                  <c:v>-158.1</c:v>
                </c:pt>
                <c:pt idx="4598">
                  <c:v>-158.20000000000002</c:v>
                </c:pt>
                <c:pt idx="4599">
                  <c:v>-158.30000000000001</c:v>
                </c:pt>
                <c:pt idx="4600">
                  <c:v>-158.4</c:v>
                </c:pt>
                <c:pt idx="4601">
                  <c:v>-158.50000000000003</c:v>
                </c:pt>
                <c:pt idx="4602">
                  <c:v>-158.6</c:v>
                </c:pt>
                <c:pt idx="4603">
                  <c:v>-158.70000000000002</c:v>
                </c:pt>
                <c:pt idx="4604">
                  <c:v>-158.80000000000001</c:v>
                </c:pt>
                <c:pt idx="4605">
                  <c:v>-158.9</c:v>
                </c:pt>
                <c:pt idx="4606">
                  <c:v>-159.00000000000003</c:v>
                </c:pt>
                <c:pt idx="4607">
                  <c:v>-159.1</c:v>
                </c:pt>
                <c:pt idx="4608">
                  <c:v>-159.20000000000002</c:v>
                </c:pt>
                <c:pt idx="4609">
                  <c:v>-159.30000000000001</c:v>
                </c:pt>
                <c:pt idx="4610">
                  <c:v>-159.4</c:v>
                </c:pt>
                <c:pt idx="4611">
                  <c:v>-159.50000000000003</c:v>
                </c:pt>
                <c:pt idx="4612">
                  <c:v>-159.6</c:v>
                </c:pt>
                <c:pt idx="4613">
                  <c:v>-159.70000000000002</c:v>
                </c:pt>
                <c:pt idx="4614">
                  <c:v>-159.80000000000001</c:v>
                </c:pt>
                <c:pt idx="4615">
                  <c:v>-159.9</c:v>
                </c:pt>
                <c:pt idx="4616">
                  <c:v>-160.00000000000003</c:v>
                </c:pt>
                <c:pt idx="4617">
                  <c:v>-160.10000000000002</c:v>
                </c:pt>
                <c:pt idx="4618">
                  <c:v>-160.19999999999999</c:v>
                </c:pt>
                <c:pt idx="4619">
                  <c:v>-160.30000000000001</c:v>
                </c:pt>
                <c:pt idx="4620">
                  <c:v>-160.4</c:v>
                </c:pt>
                <c:pt idx="4621">
                  <c:v>-160.50000000000003</c:v>
                </c:pt>
                <c:pt idx="4622">
                  <c:v>-160.60000000000002</c:v>
                </c:pt>
                <c:pt idx="4623">
                  <c:v>-160.69999999999999</c:v>
                </c:pt>
                <c:pt idx="4624">
                  <c:v>-160.80000000000001</c:v>
                </c:pt>
                <c:pt idx="4625">
                  <c:v>-160.9</c:v>
                </c:pt>
                <c:pt idx="4626">
                  <c:v>-161.00000000000003</c:v>
                </c:pt>
                <c:pt idx="4627">
                  <c:v>-161.10000000000002</c:v>
                </c:pt>
                <c:pt idx="4628">
                  <c:v>-161.19999999999999</c:v>
                </c:pt>
                <c:pt idx="4629">
                  <c:v>-161.30000000000001</c:v>
                </c:pt>
                <c:pt idx="4630">
                  <c:v>-161.4</c:v>
                </c:pt>
                <c:pt idx="4631">
                  <c:v>-161.50000000000003</c:v>
                </c:pt>
                <c:pt idx="4632">
                  <c:v>-161.60000000000002</c:v>
                </c:pt>
                <c:pt idx="4633">
                  <c:v>-161.69999999999999</c:v>
                </c:pt>
                <c:pt idx="4634">
                  <c:v>-161.80000000000001</c:v>
                </c:pt>
                <c:pt idx="4635">
                  <c:v>-161.9</c:v>
                </c:pt>
                <c:pt idx="4636">
                  <c:v>-162.00000000000003</c:v>
                </c:pt>
                <c:pt idx="4637">
                  <c:v>-162.10000000000002</c:v>
                </c:pt>
                <c:pt idx="4638">
                  <c:v>-162.19999999999999</c:v>
                </c:pt>
                <c:pt idx="4639">
                  <c:v>-162.30000000000001</c:v>
                </c:pt>
                <c:pt idx="4640">
                  <c:v>-162.4</c:v>
                </c:pt>
                <c:pt idx="4641">
                  <c:v>-162.50000000000003</c:v>
                </c:pt>
                <c:pt idx="4642">
                  <c:v>-162.60000000000002</c:v>
                </c:pt>
                <c:pt idx="4643">
                  <c:v>-162.69999999999999</c:v>
                </c:pt>
                <c:pt idx="4644">
                  <c:v>-162.80000000000001</c:v>
                </c:pt>
                <c:pt idx="4645">
                  <c:v>-162.9</c:v>
                </c:pt>
                <c:pt idx="4646">
                  <c:v>-163.00000000000003</c:v>
                </c:pt>
                <c:pt idx="4647">
                  <c:v>-163.10000000000002</c:v>
                </c:pt>
                <c:pt idx="4648">
                  <c:v>-163.19999999999999</c:v>
                </c:pt>
                <c:pt idx="4649">
                  <c:v>-163.30000000000001</c:v>
                </c:pt>
                <c:pt idx="4650">
                  <c:v>-163.4</c:v>
                </c:pt>
                <c:pt idx="4651">
                  <c:v>-163.50000000000003</c:v>
                </c:pt>
                <c:pt idx="4652">
                  <c:v>-163.60000000000002</c:v>
                </c:pt>
                <c:pt idx="4653">
                  <c:v>-163.69999999999999</c:v>
                </c:pt>
                <c:pt idx="4654">
                  <c:v>-163.80000000000001</c:v>
                </c:pt>
                <c:pt idx="4655">
                  <c:v>-163.9</c:v>
                </c:pt>
                <c:pt idx="4656">
                  <c:v>-164.00000000000003</c:v>
                </c:pt>
                <c:pt idx="4657">
                  <c:v>-164.10000000000002</c:v>
                </c:pt>
                <c:pt idx="4658">
                  <c:v>-164.2</c:v>
                </c:pt>
                <c:pt idx="4659">
                  <c:v>-164.3</c:v>
                </c:pt>
                <c:pt idx="4660">
                  <c:v>-164.4</c:v>
                </c:pt>
                <c:pt idx="4661">
                  <c:v>-164.50000000000003</c:v>
                </c:pt>
                <c:pt idx="4662">
                  <c:v>-164.60000000000002</c:v>
                </c:pt>
                <c:pt idx="4663">
                  <c:v>-164.7</c:v>
                </c:pt>
                <c:pt idx="4664">
                  <c:v>-164.8</c:v>
                </c:pt>
                <c:pt idx="4665">
                  <c:v>-164.9</c:v>
                </c:pt>
                <c:pt idx="4666">
                  <c:v>-165.00000000000003</c:v>
                </c:pt>
                <c:pt idx="4667">
                  <c:v>-165.10000000000002</c:v>
                </c:pt>
                <c:pt idx="4668">
                  <c:v>-165.2</c:v>
                </c:pt>
                <c:pt idx="4669">
                  <c:v>-165.3</c:v>
                </c:pt>
                <c:pt idx="4670">
                  <c:v>-165.4</c:v>
                </c:pt>
                <c:pt idx="4671">
                  <c:v>-165.50000000000003</c:v>
                </c:pt>
                <c:pt idx="4672">
                  <c:v>-165.60000000000002</c:v>
                </c:pt>
                <c:pt idx="4673">
                  <c:v>-165.7</c:v>
                </c:pt>
                <c:pt idx="4674">
                  <c:v>-165.8</c:v>
                </c:pt>
                <c:pt idx="4675">
                  <c:v>-165.9</c:v>
                </c:pt>
                <c:pt idx="4676">
                  <c:v>-166.00000000000003</c:v>
                </c:pt>
                <c:pt idx="4677">
                  <c:v>-166.10000000000002</c:v>
                </c:pt>
                <c:pt idx="4678">
                  <c:v>-166.2</c:v>
                </c:pt>
                <c:pt idx="4679">
                  <c:v>-166.3</c:v>
                </c:pt>
                <c:pt idx="4680">
                  <c:v>-166.4</c:v>
                </c:pt>
                <c:pt idx="4681">
                  <c:v>-166.5</c:v>
                </c:pt>
                <c:pt idx="4682">
                  <c:v>-166.60000000000002</c:v>
                </c:pt>
                <c:pt idx="4683">
                  <c:v>-166.70000000000002</c:v>
                </c:pt>
                <c:pt idx="4684">
                  <c:v>-166.8</c:v>
                </c:pt>
                <c:pt idx="4685">
                  <c:v>-166.9</c:v>
                </c:pt>
                <c:pt idx="4686">
                  <c:v>-167</c:v>
                </c:pt>
                <c:pt idx="4687">
                  <c:v>-167.10000000000002</c:v>
                </c:pt>
                <c:pt idx="4688">
                  <c:v>-167.20000000000002</c:v>
                </c:pt>
                <c:pt idx="4689">
                  <c:v>-167.3</c:v>
                </c:pt>
                <c:pt idx="4690">
                  <c:v>-167.4</c:v>
                </c:pt>
                <c:pt idx="4691">
                  <c:v>-167.5</c:v>
                </c:pt>
                <c:pt idx="4692">
                  <c:v>-167.60000000000002</c:v>
                </c:pt>
                <c:pt idx="4693">
                  <c:v>-167.70000000000002</c:v>
                </c:pt>
                <c:pt idx="4694">
                  <c:v>-167.8</c:v>
                </c:pt>
                <c:pt idx="4695">
                  <c:v>-167.9</c:v>
                </c:pt>
                <c:pt idx="4696">
                  <c:v>-168</c:v>
                </c:pt>
                <c:pt idx="4697">
                  <c:v>-168.10000000000002</c:v>
                </c:pt>
                <c:pt idx="4698">
                  <c:v>-168.20000000000002</c:v>
                </c:pt>
                <c:pt idx="4699">
                  <c:v>-168.3</c:v>
                </c:pt>
                <c:pt idx="4700">
                  <c:v>-168.4</c:v>
                </c:pt>
                <c:pt idx="4701">
                  <c:v>-168.5</c:v>
                </c:pt>
                <c:pt idx="4702">
                  <c:v>-168.60000000000002</c:v>
                </c:pt>
                <c:pt idx="4703">
                  <c:v>-168.70000000000002</c:v>
                </c:pt>
                <c:pt idx="4704">
                  <c:v>-168.8</c:v>
                </c:pt>
                <c:pt idx="4705">
                  <c:v>-168.9</c:v>
                </c:pt>
                <c:pt idx="4706">
                  <c:v>-169</c:v>
                </c:pt>
                <c:pt idx="4707">
                  <c:v>-169.10000000000002</c:v>
                </c:pt>
                <c:pt idx="4708">
                  <c:v>-169.20000000000002</c:v>
                </c:pt>
                <c:pt idx="4709">
                  <c:v>-169.3</c:v>
                </c:pt>
                <c:pt idx="4710">
                  <c:v>-169.4</c:v>
                </c:pt>
                <c:pt idx="4711">
                  <c:v>-169.5</c:v>
                </c:pt>
                <c:pt idx="4712">
                  <c:v>-169.60000000000002</c:v>
                </c:pt>
                <c:pt idx="4713">
                  <c:v>-169.70000000000002</c:v>
                </c:pt>
                <c:pt idx="4714">
                  <c:v>-169.8</c:v>
                </c:pt>
                <c:pt idx="4715">
                  <c:v>-169.9</c:v>
                </c:pt>
                <c:pt idx="4716">
                  <c:v>-170</c:v>
                </c:pt>
                <c:pt idx="4717">
                  <c:v>-170.10000000000002</c:v>
                </c:pt>
                <c:pt idx="4718">
                  <c:v>-170.20000000000002</c:v>
                </c:pt>
                <c:pt idx="4719">
                  <c:v>-170.3</c:v>
                </c:pt>
                <c:pt idx="4720">
                  <c:v>-170.4</c:v>
                </c:pt>
                <c:pt idx="4721">
                  <c:v>-170.5</c:v>
                </c:pt>
                <c:pt idx="4722">
                  <c:v>-170.60000000000002</c:v>
                </c:pt>
                <c:pt idx="4723">
                  <c:v>-170.70000000000002</c:v>
                </c:pt>
                <c:pt idx="4724">
                  <c:v>-170.8</c:v>
                </c:pt>
                <c:pt idx="4725">
                  <c:v>-170.9</c:v>
                </c:pt>
                <c:pt idx="4726">
                  <c:v>-171</c:v>
                </c:pt>
                <c:pt idx="4727">
                  <c:v>-171.10000000000002</c:v>
                </c:pt>
                <c:pt idx="4728">
                  <c:v>-171.20000000000002</c:v>
                </c:pt>
                <c:pt idx="4729">
                  <c:v>-171.3</c:v>
                </c:pt>
                <c:pt idx="4730">
                  <c:v>-171.4</c:v>
                </c:pt>
                <c:pt idx="4731">
                  <c:v>-171.5</c:v>
                </c:pt>
                <c:pt idx="4732">
                  <c:v>-171.60000000000002</c:v>
                </c:pt>
                <c:pt idx="4733">
                  <c:v>-171.70000000000002</c:v>
                </c:pt>
                <c:pt idx="4734">
                  <c:v>-171.8</c:v>
                </c:pt>
                <c:pt idx="4735">
                  <c:v>-171.9</c:v>
                </c:pt>
                <c:pt idx="4736">
                  <c:v>-172</c:v>
                </c:pt>
                <c:pt idx="4737">
                  <c:v>-172.10000000000002</c:v>
                </c:pt>
                <c:pt idx="4738">
                  <c:v>-172.20000000000002</c:v>
                </c:pt>
                <c:pt idx="4739">
                  <c:v>-172.3</c:v>
                </c:pt>
                <c:pt idx="4740">
                  <c:v>-172.4</c:v>
                </c:pt>
                <c:pt idx="4741">
                  <c:v>-172.5</c:v>
                </c:pt>
                <c:pt idx="4742">
                  <c:v>-172.60000000000002</c:v>
                </c:pt>
                <c:pt idx="4743">
                  <c:v>-172.70000000000002</c:v>
                </c:pt>
                <c:pt idx="4744">
                  <c:v>-172.8</c:v>
                </c:pt>
                <c:pt idx="4745">
                  <c:v>-172.9</c:v>
                </c:pt>
                <c:pt idx="4746">
                  <c:v>-173</c:v>
                </c:pt>
                <c:pt idx="4747">
                  <c:v>-173.10000000000002</c:v>
                </c:pt>
                <c:pt idx="4748">
                  <c:v>-173.20000000000002</c:v>
                </c:pt>
                <c:pt idx="4749">
                  <c:v>-173.3</c:v>
                </c:pt>
                <c:pt idx="4750">
                  <c:v>-173.4</c:v>
                </c:pt>
                <c:pt idx="4751">
                  <c:v>-173.5</c:v>
                </c:pt>
                <c:pt idx="4752">
                  <c:v>-173.60000000000002</c:v>
                </c:pt>
                <c:pt idx="4753">
                  <c:v>-173.70000000000002</c:v>
                </c:pt>
                <c:pt idx="4754">
                  <c:v>-173.8</c:v>
                </c:pt>
                <c:pt idx="4755">
                  <c:v>-173.9</c:v>
                </c:pt>
                <c:pt idx="4756">
                  <c:v>-174</c:v>
                </c:pt>
                <c:pt idx="4757">
                  <c:v>-174.10000000000002</c:v>
                </c:pt>
                <c:pt idx="4758">
                  <c:v>-174.20000000000002</c:v>
                </c:pt>
                <c:pt idx="4759">
                  <c:v>-174.3</c:v>
                </c:pt>
                <c:pt idx="4760">
                  <c:v>-174.4</c:v>
                </c:pt>
                <c:pt idx="4761">
                  <c:v>-174.5</c:v>
                </c:pt>
                <c:pt idx="4762">
                  <c:v>-174.60000000000002</c:v>
                </c:pt>
                <c:pt idx="4763">
                  <c:v>-174.70000000000002</c:v>
                </c:pt>
                <c:pt idx="4764">
                  <c:v>-174.8</c:v>
                </c:pt>
                <c:pt idx="4765">
                  <c:v>-174.9</c:v>
                </c:pt>
                <c:pt idx="4766">
                  <c:v>-175</c:v>
                </c:pt>
                <c:pt idx="4767">
                  <c:v>-175.10000000000002</c:v>
                </c:pt>
                <c:pt idx="4768">
                  <c:v>-175.20000000000002</c:v>
                </c:pt>
                <c:pt idx="4769">
                  <c:v>-175.3</c:v>
                </c:pt>
                <c:pt idx="4770">
                  <c:v>-175.4</c:v>
                </c:pt>
                <c:pt idx="4771">
                  <c:v>-175.5</c:v>
                </c:pt>
                <c:pt idx="4772">
                  <c:v>-175.60000000000002</c:v>
                </c:pt>
                <c:pt idx="4773">
                  <c:v>-175.70000000000002</c:v>
                </c:pt>
                <c:pt idx="4774">
                  <c:v>-175.8</c:v>
                </c:pt>
                <c:pt idx="4775">
                  <c:v>-175.9</c:v>
                </c:pt>
                <c:pt idx="4776">
                  <c:v>-176</c:v>
                </c:pt>
                <c:pt idx="4777">
                  <c:v>-176.10000000000002</c:v>
                </c:pt>
                <c:pt idx="4778">
                  <c:v>-176.20000000000002</c:v>
                </c:pt>
                <c:pt idx="4779">
                  <c:v>-176.3</c:v>
                </c:pt>
                <c:pt idx="4780">
                  <c:v>-176.4</c:v>
                </c:pt>
                <c:pt idx="4781">
                  <c:v>-176.5</c:v>
                </c:pt>
                <c:pt idx="4782">
                  <c:v>-176.60000000000002</c:v>
                </c:pt>
                <c:pt idx="4783">
                  <c:v>-176.70000000000002</c:v>
                </c:pt>
                <c:pt idx="4784">
                  <c:v>-176.8</c:v>
                </c:pt>
                <c:pt idx="4785">
                  <c:v>-176.9</c:v>
                </c:pt>
                <c:pt idx="4786">
                  <c:v>-177</c:v>
                </c:pt>
                <c:pt idx="4787">
                  <c:v>-177.10000000000002</c:v>
                </c:pt>
                <c:pt idx="4788">
                  <c:v>-177.20000000000002</c:v>
                </c:pt>
                <c:pt idx="4789">
                  <c:v>-177.3</c:v>
                </c:pt>
                <c:pt idx="4790">
                  <c:v>-177.4</c:v>
                </c:pt>
                <c:pt idx="4791">
                  <c:v>-177.5</c:v>
                </c:pt>
                <c:pt idx="4792">
                  <c:v>-177.60000000000002</c:v>
                </c:pt>
                <c:pt idx="4793">
                  <c:v>-177.70000000000002</c:v>
                </c:pt>
                <c:pt idx="4794">
                  <c:v>-177.8</c:v>
                </c:pt>
                <c:pt idx="4795">
                  <c:v>-177.9</c:v>
                </c:pt>
                <c:pt idx="4796">
                  <c:v>-178</c:v>
                </c:pt>
                <c:pt idx="4797">
                  <c:v>-178.10000000000002</c:v>
                </c:pt>
                <c:pt idx="4798">
                  <c:v>-178.20000000000002</c:v>
                </c:pt>
                <c:pt idx="4799">
                  <c:v>-178.3</c:v>
                </c:pt>
                <c:pt idx="4800">
                  <c:v>-178.4</c:v>
                </c:pt>
                <c:pt idx="4801">
                  <c:v>-178.5</c:v>
                </c:pt>
                <c:pt idx="4802">
                  <c:v>-178.60000000000002</c:v>
                </c:pt>
                <c:pt idx="4803">
                  <c:v>-178.70000000000002</c:v>
                </c:pt>
                <c:pt idx="4804">
                  <c:v>-178.8</c:v>
                </c:pt>
                <c:pt idx="4805">
                  <c:v>-178.9</c:v>
                </c:pt>
                <c:pt idx="4806">
                  <c:v>-179</c:v>
                </c:pt>
                <c:pt idx="4807">
                  <c:v>-179.1</c:v>
                </c:pt>
                <c:pt idx="4808">
                  <c:v>-179.20000000000002</c:v>
                </c:pt>
                <c:pt idx="4809">
                  <c:v>-179.3</c:v>
                </c:pt>
                <c:pt idx="4810">
                  <c:v>-179.40000000000003</c:v>
                </c:pt>
                <c:pt idx="4811">
                  <c:v>-179.5</c:v>
                </c:pt>
                <c:pt idx="4812">
                  <c:v>-179.6</c:v>
                </c:pt>
                <c:pt idx="4813">
                  <c:v>-179.70000000000002</c:v>
                </c:pt>
                <c:pt idx="4814">
                  <c:v>-179.8</c:v>
                </c:pt>
                <c:pt idx="4815">
                  <c:v>-179.90000000000003</c:v>
                </c:pt>
                <c:pt idx="4816">
                  <c:v>-180</c:v>
                </c:pt>
                <c:pt idx="4817">
                  <c:v>-180.1</c:v>
                </c:pt>
                <c:pt idx="4818">
                  <c:v>-180.20000000000002</c:v>
                </c:pt>
                <c:pt idx="4819">
                  <c:v>-180.3</c:v>
                </c:pt>
                <c:pt idx="4820">
                  <c:v>-180.40000000000003</c:v>
                </c:pt>
                <c:pt idx="4821">
                  <c:v>-180.5</c:v>
                </c:pt>
                <c:pt idx="4822">
                  <c:v>-180.6</c:v>
                </c:pt>
                <c:pt idx="4823">
                  <c:v>-180.70000000000002</c:v>
                </c:pt>
                <c:pt idx="4824">
                  <c:v>-180.8</c:v>
                </c:pt>
                <c:pt idx="4825">
                  <c:v>-180.90000000000003</c:v>
                </c:pt>
                <c:pt idx="4826">
                  <c:v>-181</c:v>
                </c:pt>
                <c:pt idx="4827">
                  <c:v>-181.1</c:v>
                </c:pt>
                <c:pt idx="4828">
                  <c:v>-181.20000000000002</c:v>
                </c:pt>
                <c:pt idx="4829">
                  <c:v>-181.3</c:v>
                </c:pt>
                <c:pt idx="4830">
                  <c:v>-181.40000000000003</c:v>
                </c:pt>
                <c:pt idx="4831">
                  <c:v>-181.5</c:v>
                </c:pt>
                <c:pt idx="4832">
                  <c:v>-181.6</c:v>
                </c:pt>
                <c:pt idx="4833">
                  <c:v>-181.70000000000002</c:v>
                </c:pt>
                <c:pt idx="4834">
                  <c:v>-181.8</c:v>
                </c:pt>
                <c:pt idx="4835">
                  <c:v>-181.90000000000003</c:v>
                </c:pt>
                <c:pt idx="4836">
                  <c:v>-182</c:v>
                </c:pt>
                <c:pt idx="4837">
                  <c:v>-182.1</c:v>
                </c:pt>
                <c:pt idx="4838">
                  <c:v>-182.20000000000002</c:v>
                </c:pt>
                <c:pt idx="4839">
                  <c:v>-182.3</c:v>
                </c:pt>
                <c:pt idx="4840">
                  <c:v>-182.40000000000003</c:v>
                </c:pt>
                <c:pt idx="4841">
                  <c:v>-182.5</c:v>
                </c:pt>
                <c:pt idx="4842">
                  <c:v>-182.6</c:v>
                </c:pt>
                <c:pt idx="4843">
                  <c:v>-182.70000000000002</c:v>
                </c:pt>
                <c:pt idx="4844">
                  <c:v>-182.8</c:v>
                </c:pt>
                <c:pt idx="4845">
                  <c:v>-182.90000000000003</c:v>
                </c:pt>
                <c:pt idx="4846">
                  <c:v>-183</c:v>
                </c:pt>
                <c:pt idx="4847">
                  <c:v>-183.1</c:v>
                </c:pt>
                <c:pt idx="4848">
                  <c:v>-183.20000000000002</c:v>
                </c:pt>
                <c:pt idx="4849">
                  <c:v>-183.3</c:v>
                </c:pt>
                <c:pt idx="4850">
                  <c:v>-183.40000000000003</c:v>
                </c:pt>
                <c:pt idx="4851">
                  <c:v>-183.5</c:v>
                </c:pt>
                <c:pt idx="4852">
                  <c:v>-183.6</c:v>
                </c:pt>
                <c:pt idx="4853">
                  <c:v>-183.70000000000002</c:v>
                </c:pt>
                <c:pt idx="4854">
                  <c:v>-183.8</c:v>
                </c:pt>
                <c:pt idx="4855">
                  <c:v>-183.90000000000003</c:v>
                </c:pt>
                <c:pt idx="4856">
                  <c:v>-184</c:v>
                </c:pt>
                <c:pt idx="4857">
                  <c:v>-184.1</c:v>
                </c:pt>
                <c:pt idx="4858">
                  <c:v>-184.20000000000002</c:v>
                </c:pt>
                <c:pt idx="4859">
                  <c:v>-184.3</c:v>
                </c:pt>
                <c:pt idx="4860">
                  <c:v>-184.40000000000003</c:v>
                </c:pt>
                <c:pt idx="4861">
                  <c:v>-184.5</c:v>
                </c:pt>
                <c:pt idx="4862">
                  <c:v>-184.6</c:v>
                </c:pt>
                <c:pt idx="4863">
                  <c:v>-184.70000000000002</c:v>
                </c:pt>
                <c:pt idx="4864">
                  <c:v>-184.8</c:v>
                </c:pt>
                <c:pt idx="4865">
                  <c:v>-184.90000000000003</c:v>
                </c:pt>
                <c:pt idx="4866">
                  <c:v>-185</c:v>
                </c:pt>
                <c:pt idx="4867">
                  <c:v>-185.1</c:v>
                </c:pt>
                <c:pt idx="4868">
                  <c:v>-185.20000000000002</c:v>
                </c:pt>
                <c:pt idx="4869">
                  <c:v>-185.3</c:v>
                </c:pt>
                <c:pt idx="4870">
                  <c:v>-185.4</c:v>
                </c:pt>
                <c:pt idx="4871">
                  <c:v>-185.50000000000003</c:v>
                </c:pt>
                <c:pt idx="4872">
                  <c:v>-185.6</c:v>
                </c:pt>
                <c:pt idx="4873">
                  <c:v>-185.70000000000002</c:v>
                </c:pt>
                <c:pt idx="4874">
                  <c:v>-185.8</c:v>
                </c:pt>
                <c:pt idx="4875">
                  <c:v>-185.9</c:v>
                </c:pt>
                <c:pt idx="4876">
                  <c:v>-186.00000000000003</c:v>
                </c:pt>
                <c:pt idx="4877">
                  <c:v>-186.1</c:v>
                </c:pt>
                <c:pt idx="4878">
                  <c:v>-186.20000000000002</c:v>
                </c:pt>
                <c:pt idx="4879">
                  <c:v>-186.3</c:v>
                </c:pt>
                <c:pt idx="4880">
                  <c:v>-186.4</c:v>
                </c:pt>
                <c:pt idx="4881">
                  <c:v>-186.50000000000003</c:v>
                </c:pt>
                <c:pt idx="4882">
                  <c:v>-186.6</c:v>
                </c:pt>
                <c:pt idx="4883">
                  <c:v>-186.70000000000002</c:v>
                </c:pt>
                <c:pt idx="4884">
                  <c:v>-186.8</c:v>
                </c:pt>
                <c:pt idx="4885">
                  <c:v>-186.9</c:v>
                </c:pt>
                <c:pt idx="4886">
                  <c:v>-187.00000000000003</c:v>
                </c:pt>
                <c:pt idx="4887">
                  <c:v>-187.1</c:v>
                </c:pt>
                <c:pt idx="4888">
                  <c:v>-187.20000000000002</c:v>
                </c:pt>
                <c:pt idx="4889">
                  <c:v>-187.3</c:v>
                </c:pt>
                <c:pt idx="4890">
                  <c:v>-187.4</c:v>
                </c:pt>
                <c:pt idx="4891">
                  <c:v>-187.50000000000003</c:v>
                </c:pt>
                <c:pt idx="4892">
                  <c:v>-187.6</c:v>
                </c:pt>
                <c:pt idx="4893">
                  <c:v>-187.70000000000002</c:v>
                </c:pt>
                <c:pt idx="4894">
                  <c:v>-187.8</c:v>
                </c:pt>
                <c:pt idx="4895">
                  <c:v>-187.9</c:v>
                </c:pt>
                <c:pt idx="4896">
                  <c:v>-188.00000000000003</c:v>
                </c:pt>
                <c:pt idx="4897">
                  <c:v>-188.1</c:v>
                </c:pt>
                <c:pt idx="4898">
                  <c:v>-188.20000000000002</c:v>
                </c:pt>
                <c:pt idx="4899">
                  <c:v>-188.3</c:v>
                </c:pt>
                <c:pt idx="4900">
                  <c:v>-188.4</c:v>
                </c:pt>
                <c:pt idx="4901">
                  <c:v>-188.50000000000003</c:v>
                </c:pt>
                <c:pt idx="4902">
                  <c:v>-188.6</c:v>
                </c:pt>
                <c:pt idx="4903">
                  <c:v>-188.70000000000002</c:v>
                </c:pt>
                <c:pt idx="4904">
                  <c:v>-188.8</c:v>
                </c:pt>
                <c:pt idx="4905">
                  <c:v>-188.9</c:v>
                </c:pt>
                <c:pt idx="4906">
                  <c:v>-189.00000000000003</c:v>
                </c:pt>
                <c:pt idx="4907">
                  <c:v>-189.1</c:v>
                </c:pt>
                <c:pt idx="4908">
                  <c:v>-189.20000000000002</c:v>
                </c:pt>
                <c:pt idx="4909">
                  <c:v>-189.3</c:v>
                </c:pt>
                <c:pt idx="4910">
                  <c:v>-189.4</c:v>
                </c:pt>
                <c:pt idx="4911">
                  <c:v>-189.50000000000003</c:v>
                </c:pt>
                <c:pt idx="4912">
                  <c:v>-189.6</c:v>
                </c:pt>
                <c:pt idx="4913">
                  <c:v>-189.70000000000002</c:v>
                </c:pt>
                <c:pt idx="4914">
                  <c:v>-189.8</c:v>
                </c:pt>
                <c:pt idx="4915">
                  <c:v>-189.9</c:v>
                </c:pt>
                <c:pt idx="4916">
                  <c:v>-190.00000000000003</c:v>
                </c:pt>
                <c:pt idx="4917">
                  <c:v>-190.1</c:v>
                </c:pt>
                <c:pt idx="4918">
                  <c:v>-190.20000000000002</c:v>
                </c:pt>
                <c:pt idx="4919">
                  <c:v>-190.3</c:v>
                </c:pt>
                <c:pt idx="4920">
                  <c:v>-190.4</c:v>
                </c:pt>
                <c:pt idx="4921">
                  <c:v>-190.50000000000003</c:v>
                </c:pt>
                <c:pt idx="4922">
                  <c:v>-190.6</c:v>
                </c:pt>
                <c:pt idx="4923">
                  <c:v>-190.70000000000002</c:v>
                </c:pt>
                <c:pt idx="4924">
                  <c:v>-190.8</c:v>
                </c:pt>
                <c:pt idx="4925">
                  <c:v>-190.9</c:v>
                </c:pt>
                <c:pt idx="4926">
                  <c:v>-191.00000000000003</c:v>
                </c:pt>
                <c:pt idx="4927">
                  <c:v>-191.1</c:v>
                </c:pt>
                <c:pt idx="4928">
                  <c:v>-191.20000000000002</c:v>
                </c:pt>
                <c:pt idx="4929">
                  <c:v>-191.3</c:v>
                </c:pt>
                <c:pt idx="4930">
                  <c:v>-191.4</c:v>
                </c:pt>
                <c:pt idx="4931">
                  <c:v>-191.50000000000003</c:v>
                </c:pt>
                <c:pt idx="4932">
                  <c:v>-191.60000000000002</c:v>
                </c:pt>
                <c:pt idx="4933">
                  <c:v>-191.7</c:v>
                </c:pt>
                <c:pt idx="4934">
                  <c:v>-191.8</c:v>
                </c:pt>
                <c:pt idx="4935">
                  <c:v>-191.9</c:v>
                </c:pt>
                <c:pt idx="4936">
                  <c:v>-192.00000000000003</c:v>
                </c:pt>
                <c:pt idx="4937">
                  <c:v>-192.10000000000002</c:v>
                </c:pt>
                <c:pt idx="4938">
                  <c:v>-192.2</c:v>
                </c:pt>
                <c:pt idx="4939">
                  <c:v>-192.3</c:v>
                </c:pt>
                <c:pt idx="4940">
                  <c:v>-192.4</c:v>
                </c:pt>
                <c:pt idx="4941">
                  <c:v>-192.50000000000003</c:v>
                </c:pt>
                <c:pt idx="4942">
                  <c:v>-192.60000000000002</c:v>
                </c:pt>
                <c:pt idx="4943">
                  <c:v>-192.7</c:v>
                </c:pt>
                <c:pt idx="4944">
                  <c:v>-192.8</c:v>
                </c:pt>
                <c:pt idx="4945">
                  <c:v>-192.9</c:v>
                </c:pt>
                <c:pt idx="4946">
                  <c:v>-193.00000000000003</c:v>
                </c:pt>
                <c:pt idx="4947">
                  <c:v>-193.10000000000002</c:v>
                </c:pt>
                <c:pt idx="4948">
                  <c:v>-193.2</c:v>
                </c:pt>
                <c:pt idx="4949">
                  <c:v>-193.3</c:v>
                </c:pt>
                <c:pt idx="4950">
                  <c:v>-193.4</c:v>
                </c:pt>
                <c:pt idx="4951">
                  <c:v>-193.50000000000003</c:v>
                </c:pt>
                <c:pt idx="4952">
                  <c:v>-193.60000000000002</c:v>
                </c:pt>
                <c:pt idx="4953">
                  <c:v>-193.7</c:v>
                </c:pt>
                <c:pt idx="4954">
                  <c:v>-193.8</c:v>
                </c:pt>
                <c:pt idx="4955">
                  <c:v>-193.9</c:v>
                </c:pt>
                <c:pt idx="4956">
                  <c:v>-194.00000000000003</c:v>
                </c:pt>
                <c:pt idx="4957">
                  <c:v>-194.10000000000002</c:v>
                </c:pt>
                <c:pt idx="4958">
                  <c:v>-194.2</c:v>
                </c:pt>
                <c:pt idx="4959">
                  <c:v>-194.3</c:v>
                </c:pt>
                <c:pt idx="4960">
                  <c:v>-194.4</c:v>
                </c:pt>
                <c:pt idx="4961">
                  <c:v>-194.50000000000003</c:v>
                </c:pt>
                <c:pt idx="4962">
                  <c:v>-194.60000000000002</c:v>
                </c:pt>
                <c:pt idx="4963">
                  <c:v>-194.7</c:v>
                </c:pt>
                <c:pt idx="4964">
                  <c:v>-194.8</c:v>
                </c:pt>
                <c:pt idx="4965">
                  <c:v>-194.9</c:v>
                </c:pt>
                <c:pt idx="4966">
                  <c:v>-195.00000000000003</c:v>
                </c:pt>
                <c:pt idx="4967">
                  <c:v>-195.10000000000002</c:v>
                </c:pt>
                <c:pt idx="4968">
                  <c:v>-195.2</c:v>
                </c:pt>
                <c:pt idx="4969">
                  <c:v>-195.3</c:v>
                </c:pt>
                <c:pt idx="4970">
                  <c:v>-195.4</c:v>
                </c:pt>
                <c:pt idx="4971">
                  <c:v>-195.50000000000003</c:v>
                </c:pt>
                <c:pt idx="4972">
                  <c:v>-195.60000000000002</c:v>
                </c:pt>
                <c:pt idx="4973">
                  <c:v>-195.7</c:v>
                </c:pt>
                <c:pt idx="4974">
                  <c:v>-195.8</c:v>
                </c:pt>
                <c:pt idx="4975">
                  <c:v>-195.9</c:v>
                </c:pt>
                <c:pt idx="4976">
                  <c:v>-196.00000000000003</c:v>
                </c:pt>
                <c:pt idx="4977">
                  <c:v>-196.10000000000002</c:v>
                </c:pt>
                <c:pt idx="4978">
                  <c:v>-196.2</c:v>
                </c:pt>
                <c:pt idx="4979">
                  <c:v>-196.3</c:v>
                </c:pt>
                <c:pt idx="4980">
                  <c:v>-196.4</c:v>
                </c:pt>
                <c:pt idx="4981">
                  <c:v>-196.50000000000003</c:v>
                </c:pt>
                <c:pt idx="4982">
                  <c:v>-196.60000000000002</c:v>
                </c:pt>
                <c:pt idx="4983">
                  <c:v>-196.7</c:v>
                </c:pt>
                <c:pt idx="4984">
                  <c:v>-196.8</c:v>
                </c:pt>
                <c:pt idx="4985">
                  <c:v>-196.9</c:v>
                </c:pt>
                <c:pt idx="4986">
                  <c:v>-197.00000000000003</c:v>
                </c:pt>
                <c:pt idx="4987">
                  <c:v>-197.10000000000002</c:v>
                </c:pt>
                <c:pt idx="4988">
                  <c:v>-197.2</c:v>
                </c:pt>
                <c:pt idx="4989">
                  <c:v>-197.3</c:v>
                </c:pt>
                <c:pt idx="4990">
                  <c:v>-197.4</c:v>
                </c:pt>
                <c:pt idx="4991">
                  <c:v>-197.50000000000003</c:v>
                </c:pt>
                <c:pt idx="4992">
                  <c:v>-197.60000000000002</c:v>
                </c:pt>
                <c:pt idx="4993">
                  <c:v>-197.70000000000002</c:v>
                </c:pt>
                <c:pt idx="4994">
                  <c:v>-197.8</c:v>
                </c:pt>
                <c:pt idx="4995">
                  <c:v>-197.9</c:v>
                </c:pt>
                <c:pt idx="4996">
                  <c:v>-198</c:v>
                </c:pt>
                <c:pt idx="4997">
                  <c:v>-198.10000000000002</c:v>
                </c:pt>
                <c:pt idx="4998">
                  <c:v>-198.20000000000002</c:v>
                </c:pt>
                <c:pt idx="4999">
                  <c:v>-198.3</c:v>
                </c:pt>
                <c:pt idx="5000">
                  <c:v>-198.4</c:v>
                </c:pt>
                <c:pt idx="5001">
                  <c:v>-198.5</c:v>
                </c:pt>
                <c:pt idx="5002">
                  <c:v>-198.60000000000002</c:v>
                </c:pt>
                <c:pt idx="5003">
                  <c:v>-198.70000000000002</c:v>
                </c:pt>
                <c:pt idx="5004">
                  <c:v>-198.8</c:v>
                </c:pt>
                <c:pt idx="5005">
                  <c:v>-198.9</c:v>
                </c:pt>
                <c:pt idx="5006">
                  <c:v>-199</c:v>
                </c:pt>
                <c:pt idx="5007">
                  <c:v>-199.10000000000002</c:v>
                </c:pt>
                <c:pt idx="5008">
                  <c:v>-199.20000000000002</c:v>
                </c:pt>
                <c:pt idx="5009">
                  <c:v>-199.3</c:v>
                </c:pt>
                <c:pt idx="5010">
                  <c:v>-199.4</c:v>
                </c:pt>
                <c:pt idx="5011">
                  <c:v>-199.5</c:v>
                </c:pt>
                <c:pt idx="5012">
                  <c:v>-199.60000000000002</c:v>
                </c:pt>
                <c:pt idx="5013">
                  <c:v>-199.70000000000002</c:v>
                </c:pt>
                <c:pt idx="5014">
                  <c:v>-199.8</c:v>
                </c:pt>
                <c:pt idx="5015">
                  <c:v>-199.9</c:v>
                </c:pt>
                <c:pt idx="5016">
                  <c:v>-200</c:v>
                </c:pt>
                <c:pt idx="5017">
                  <c:v>-200.10000000000002</c:v>
                </c:pt>
                <c:pt idx="5018">
                  <c:v>-200.20000000000002</c:v>
                </c:pt>
                <c:pt idx="5019">
                  <c:v>-200.3</c:v>
                </c:pt>
                <c:pt idx="5020">
                  <c:v>-200.4</c:v>
                </c:pt>
                <c:pt idx="5021">
                  <c:v>-200.5</c:v>
                </c:pt>
                <c:pt idx="5022">
                  <c:v>-200.60000000000002</c:v>
                </c:pt>
                <c:pt idx="5023">
                  <c:v>-200.70000000000002</c:v>
                </c:pt>
                <c:pt idx="5024">
                  <c:v>-200.8</c:v>
                </c:pt>
                <c:pt idx="5025">
                  <c:v>-200.9</c:v>
                </c:pt>
                <c:pt idx="5026">
                  <c:v>-201</c:v>
                </c:pt>
                <c:pt idx="5027">
                  <c:v>-201.10000000000002</c:v>
                </c:pt>
                <c:pt idx="5028">
                  <c:v>-201.20000000000002</c:v>
                </c:pt>
                <c:pt idx="5029">
                  <c:v>-201.3</c:v>
                </c:pt>
                <c:pt idx="5030">
                  <c:v>-201.4</c:v>
                </c:pt>
                <c:pt idx="5031">
                  <c:v>-201.5</c:v>
                </c:pt>
                <c:pt idx="5032">
                  <c:v>-201.60000000000002</c:v>
                </c:pt>
                <c:pt idx="5033">
                  <c:v>-201.70000000000002</c:v>
                </c:pt>
                <c:pt idx="5034">
                  <c:v>-201.8</c:v>
                </c:pt>
                <c:pt idx="5035">
                  <c:v>-201.9</c:v>
                </c:pt>
                <c:pt idx="5036">
                  <c:v>-202</c:v>
                </c:pt>
                <c:pt idx="5037">
                  <c:v>-202.10000000000002</c:v>
                </c:pt>
                <c:pt idx="5038">
                  <c:v>-202.20000000000002</c:v>
                </c:pt>
                <c:pt idx="5039">
                  <c:v>-202.3</c:v>
                </c:pt>
                <c:pt idx="5040">
                  <c:v>-202.4</c:v>
                </c:pt>
                <c:pt idx="5041">
                  <c:v>-202.5</c:v>
                </c:pt>
                <c:pt idx="5042">
                  <c:v>-202.60000000000002</c:v>
                </c:pt>
                <c:pt idx="5043">
                  <c:v>-202.70000000000002</c:v>
                </c:pt>
                <c:pt idx="5044">
                  <c:v>-202.8</c:v>
                </c:pt>
                <c:pt idx="5045">
                  <c:v>-202.9</c:v>
                </c:pt>
                <c:pt idx="5046">
                  <c:v>-203</c:v>
                </c:pt>
                <c:pt idx="5047">
                  <c:v>-203.10000000000002</c:v>
                </c:pt>
                <c:pt idx="5048">
                  <c:v>-203.20000000000002</c:v>
                </c:pt>
                <c:pt idx="5049">
                  <c:v>-203.3</c:v>
                </c:pt>
                <c:pt idx="5050">
                  <c:v>-203.4</c:v>
                </c:pt>
                <c:pt idx="5051">
                  <c:v>-203.5</c:v>
                </c:pt>
                <c:pt idx="5052">
                  <c:v>-203.60000000000002</c:v>
                </c:pt>
                <c:pt idx="5053">
                  <c:v>-203.70000000000002</c:v>
                </c:pt>
                <c:pt idx="5054">
                  <c:v>-203.8</c:v>
                </c:pt>
                <c:pt idx="5055">
                  <c:v>-203.9</c:v>
                </c:pt>
                <c:pt idx="5056">
                  <c:v>-204</c:v>
                </c:pt>
                <c:pt idx="5057">
                  <c:v>-204.10000000000002</c:v>
                </c:pt>
                <c:pt idx="5058">
                  <c:v>-204.20000000000002</c:v>
                </c:pt>
                <c:pt idx="5059">
                  <c:v>-204.3</c:v>
                </c:pt>
                <c:pt idx="5060">
                  <c:v>-204.4</c:v>
                </c:pt>
                <c:pt idx="5061">
                  <c:v>-204.5</c:v>
                </c:pt>
                <c:pt idx="5062">
                  <c:v>-204.60000000000002</c:v>
                </c:pt>
                <c:pt idx="5063">
                  <c:v>-204.70000000000002</c:v>
                </c:pt>
                <c:pt idx="5064">
                  <c:v>-204.8</c:v>
                </c:pt>
                <c:pt idx="5065">
                  <c:v>-204.9</c:v>
                </c:pt>
                <c:pt idx="5066">
                  <c:v>-205</c:v>
                </c:pt>
                <c:pt idx="5067">
                  <c:v>-205.10000000000002</c:v>
                </c:pt>
                <c:pt idx="5068">
                  <c:v>-205.20000000000002</c:v>
                </c:pt>
                <c:pt idx="5069">
                  <c:v>-205.3</c:v>
                </c:pt>
                <c:pt idx="5070">
                  <c:v>-205.4</c:v>
                </c:pt>
                <c:pt idx="5071">
                  <c:v>-205.5</c:v>
                </c:pt>
                <c:pt idx="5072">
                  <c:v>-205.60000000000002</c:v>
                </c:pt>
                <c:pt idx="5073">
                  <c:v>-205.70000000000002</c:v>
                </c:pt>
                <c:pt idx="5074">
                  <c:v>-205.8</c:v>
                </c:pt>
                <c:pt idx="5075">
                  <c:v>-205.9</c:v>
                </c:pt>
                <c:pt idx="5076">
                  <c:v>-206</c:v>
                </c:pt>
                <c:pt idx="5077">
                  <c:v>-206.10000000000002</c:v>
                </c:pt>
                <c:pt idx="5078">
                  <c:v>-206.20000000000002</c:v>
                </c:pt>
                <c:pt idx="5079">
                  <c:v>-206.3</c:v>
                </c:pt>
                <c:pt idx="5080">
                  <c:v>-206.4</c:v>
                </c:pt>
                <c:pt idx="5081">
                  <c:v>-206.5</c:v>
                </c:pt>
                <c:pt idx="5082">
                  <c:v>-206.60000000000002</c:v>
                </c:pt>
                <c:pt idx="5083">
                  <c:v>-206.70000000000002</c:v>
                </c:pt>
                <c:pt idx="5084">
                  <c:v>-206.8</c:v>
                </c:pt>
                <c:pt idx="5085">
                  <c:v>-206.9</c:v>
                </c:pt>
                <c:pt idx="5086">
                  <c:v>-207</c:v>
                </c:pt>
                <c:pt idx="5087">
                  <c:v>-207.10000000000002</c:v>
                </c:pt>
                <c:pt idx="5088">
                  <c:v>-207.20000000000002</c:v>
                </c:pt>
                <c:pt idx="5089">
                  <c:v>-207.3</c:v>
                </c:pt>
                <c:pt idx="5090">
                  <c:v>-207.4</c:v>
                </c:pt>
                <c:pt idx="5091">
                  <c:v>-207.5</c:v>
                </c:pt>
                <c:pt idx="5092">
                  <c:v>-207.60000000000002</c:v>
                </c:pt>
                <c:pt idx="5093">
                  <c:v>-207.70000000000002</c:v>
                </c:pt>
                <c:pt idx="5094">
                  <c:v>-207.8</c:v>
                </c:pt>
                <c:pt idx="5095">
                  <c:v>-207.9</c:v>
                </c:pt>
                <c:pt idx="5096">
                  <c:v>-208</c:v>
                </c:pt>
                <c:pt idx="5097">
                  <c:v>-208.10000000000002</c:v>
                </c:pt>
                <c:pt idx="5098">
                  <c:v>-208.20000000000002</c:v>
                </c:pt>
                <c:pt idx="5099">
                  <c:v>-208.3</c:v>
                </c:pt>
                <c:pt idx="5100">
                  <c:v>-208.4</c:v>
                </c:pt>
                <c:pt idx="5101">
                  <c:v>-208.5</c:v>
                </c:pt>
                <c:pt idx="5102">
                  <c:v>-208.60000000000002</c:v>
                </c:pt>
                <c:pt idx="5103">
                  <c:v>-208.70000000000002</c:v>
                </c:pt>
                <c:pt idx="5104">
                  <c:v>-208.8</c:v>
                </c:pt>
                <c:pt idx="5105">
                  <c:v>-208.9</c:v>
                </c:pt>
                <c:pt idx="5106">
                  <c:v>-209</c:v>
                </c:pt>
                <c:pt idx="5107">
                  <c:v>-209.10000000000002</c:v>
                </c:pt>
                <c:pt idx="5108">
                  <c:v>-209.20000000000002</c:v>
                </c:pt>
                <c:pt idx="5109">
                  <c:v>-209.3</c:v>
                </c:pt>
                <c:pt idx="5110">
                  <c:v>-209.4</c:v>
                </c:pt>
                <c:pt idx="5111">
                  <c:v>-209.5</c:v>
                </c:pt>
                <c:pt idx="5112">
                  <c:v>-209.60000000000002</c:v>
                </c:pt>
                <c:pt idx="5113">
                  <c:v>-209.70000000000002</c:v>
                </c:pt>
                <c:pt idx="5114">
                  <c:v>-209.8</c:v>
                </c:pt>
                <c:pt idx="5115">
                  <c:v>-209.9</c:v>
                </c:pt>
                <c:pt idx="5116">
                  <c:v>-210</c:v>
                </c:pt>
                <c:pt idx="5117">
                  <c:v>-210.10000000000002</c:v>
                </c:pt>
                <c:pt idx="5118">
                  <c:v>-210.20000000000002</c:v>
                </c:pt>
                <c:pt idx="5119">
                  <c:v>-210.3</c:v>
                </c:pt>
                <c:pt idx="5120">
                  <c:v>-210.40000000000003</c:v>
                </c:pt>
                <c:pt idx="5121">
                  <c:v>-210.5</c:v>
                </c:pt>
                <c:pt idx="5122">
                  <c:v>-210.6</c:v>
                </c:pt>
                <c:pt idx="5123">
                  <c:v>-210.70000000000002</c:v>
                </c:pt>
                <c:pt idx="5124">
                  <c:v>-210.8</c:v>
                </c:pt>
                <c:pt idx="5125">
                  <c:v>-210.90000000000003</c:v>
                </c:pt>
                <c:pt idx="5126">
                  <c:v>-211</c:v>
                </c:pt>
                <c:pt idx="5127">
                  <c:v>-211.1</c:v>
                </c:pt>
                <c:pt idx="5128">
                  <c:v>-211.20000000000002</c:v>
                </c:pt>
                <c:pt idx="5129">
                  <c:v>-211.3</c:v>
                </c:pt>
                <c:pt idx="5130">
                  <c:v>-211.40000000000003</c:v>
                </c:pt>
                <c:pt idx="5131">
                  <c:v>-211.5</c:v>
                </c:pt>
                <c:pt idx="5132">
                  <c:v>-211.6</c:v>
                </c:pt>
                <c:pt idx="5133">
                  <c:v>-211.70000000000002</c:v>
                </c:pt>
                <c:pt idx="5134">
                  <c:v>-211.8</c:v>
                </c:pt>
                <c:pt idx="5135">
                  <c:v>-211.90000000000003</c:v>
                </c:pt>
                <c:pt idx="5136">
                  <c:v>-212</c:v>
                </c:pt>
                <c:pt idx="5137">
                  <c:v>-212.1</c:v>
                </c:pt>
                <c:pt idx="5138">
                  <c:v>-212.20000000000002</c:v>
                </c:pt>
                <c:pt idx="5139">
                  <c:v>-212.3</c:v>
                </c:pt>
                <c:pt idx="5140">
                  <c:v>-212.40000000000003</c:v>
                </c:pt>
                <c:pt idx="5141">
                  <c:v>-212.5</c:v>
                </c:pt>
                <c:pt idx="5142">
                  <c:v>-212.6</c:v>
                </c:pt>
                <c:pt idx="5143">
                  <c:v>-212.70000000000002</c:v>
                </c:pt>
                <c:pt idx="5144">
                  <c:v>-212.8</c:v>
                </c:pt>
                <c:pt idx="5145">
                  <c:v>-212.90000000000003</c:v>
                </c:pt>
                <c:pt idx="5146">
                  <c:v>-213</c:v>
                </c:pt>
                <c:pt idx="5147">
                  <c:v>-213.1</c:v>
                </c:pt>
                <c:pt idx="5148">
                  <c:v>-213.20000000000002</c:v>
                </c:pt>
                <c:pt idx="5149">
                  <c:v>-213.3</c:v>
                </c:pt>
                <c:pt idx="5150">
                  <c:v>-213.40000000000003</c:v>
                </c:pt>
                <c:pt idx="5151">
                  <c:v>-213.5</c:v>
                </c:pt>
                <c:pt idx="5152">
                  <c:v>-213.6</c:v>
                </c:pt>
                <c:pt idx="5153">
                  <c:v>-213.70000000000002</c:v>
                </c:pt>
                <c:pt idx="5154">
                  <c:v>-213.8</c:v>
                </c:pt>
                <c:pt idx="5155">
                  <c:v>-213.90000000000003</c:v>
                </c:pt>
                <c:pt idx="5156">
                  <c:v>-214</c:v>
                </c:pt>
                <c:pt idx="5157">
                  <c:v>-214.1</c:v>
                </c:pt>
                <c:pt idx="5158">
                  <c:v>-214.20000000000002</c:v>
                </c:pt>
                <c:pt idx="5159">
                  <c:v>-214.3</c:v>
                </c:pt>
                <c:pt idx="5160">
                  <c:v>-214.40000000000003</c:v>
                </c:pt>
                <c:pt idx="5161">
                  <c:v>-214.5</c:v>
                </c:pt>
                <c:pt idx="5162">
                  <c:v>-214.6</c:v>
                </c:pt>
                <c:pt idx="5163">
                  <c:v>-214.70000000000002</c:v>
                </c:pt>
                <c:pt idx="5164">
                  <c:v>-214.8</c:v>
                </c:pt>
                <c:pt idx="5165">
                  <c:v>-214.90000000000003</c:v>
                </c:pt>
                <c:pt idx="5166">
                  <c:v>-215</c:v>
                </c:pt>
                <c:pt idx="5167">
                  <c:v>-215.1</c:v>
                </c:pt>
                <c:pt idx="5168">
                  <c:v>-215.20000000000002</c:v>
                </c:pt>
                <c:pt idx="5169">
                  <c:v>-215.3</c:v>
                </c:pt>
                <c:pt idx="5170">
                  <c:v>-215.40000000000003</c:v>
                </c:pt>
                <c:pt idx="5171">
                  <c:v>-215.5</c:v>
                </c:pt>
                <c:pt idx="5172">
                  <c:v>-215.6</c:v>
                </c:pt>
                <c:pt idx="5173">
                  <c:v>-215.70000000000002</c:v>
                </c:pt>
                <c:pt idx="5174">
                  <c:v>-215.8</c:v>
                </c:pt>
                <c:pt idx="5175">
                  <c:v>-215.90000000000003</c:v>
                </c:pt>
                <c:pt idx="5176">
                  <c:v>-216</c:v>
                </c:pt>
                <c:pt idx="5177">
                  <c:v>-216.1</c:v>
                </c:pt>
                <c:pt idx="5178">
                  <c:v>-216.20000000000002</c:v>
                </c:pt>
                <c:pt idx="5179">
                  <c:v>-216.3</c:v>
                </c:pt>
                <c:pt idx="5180">
                  <c:v>-216.40000000000003</c:v>
                </c:pt>
                <c:pt idx="5181">
                  <c:v>-216.5</c:v>
                </c:pt>
                <c:pt idx="5182">
                  <c:v>-216.6</c:v>
                </c:pt>
                <c:pt idx="5183">
                  <c:v>-216.70000000000002</c:v>
                </c:pt>
                <c:pt idx="5184">
                  <c:v>-216.8</c:v>
                </c:pt>
                <c:pt idx="5185">
                  <c:v>-216.9</c:v>
                </c:pt>
                <c:pt idx="5186">
                  <c:v>-217.00000000000003</c:v>
                </c:pt>
                <c:pt idx="5187">
                  <c:v>-217.1</c:v>
                </c:pt>
                <c:pt idx="5188">
                  <c:v>-217.20000000000002</c:v>
                </c:pt>
                <c:pt idx="5189">
                  <c:v>-217.3</c:v>
                </c:pt>
                <c:pt idx="5190">
                  <c:v>-217.4</c:v>
                </c:pt>
                <c:pt idx="5191">
                  <c:v>-217.50000000000003</c:v>
                </c:pt>
                <c:pt idx="5192">
                  <c:v>-217.6</c:v>
                </c:pt>
                <c:pt idx="5193">
                  <c:v>-217.70000000000002</c:v>
                </c:pt>
                <c:pt idx="5194">
                  <c:v>-217.8</c:v>
                </c:pt>
                <c:pt idx="5195">
                  <c:v>-217.9</c:v>
                </c:pt>
                <c:pt idx="5196">
                  <c:v>-218.00000000000003</c:v>
                </c:pt>
                <c:pt idx="5197">
                  <c:v>-218.1</c:v>
                </c:pt>
                <c:pt idx="5198">
                  <c:v>-218.20000000000002</c:v>
                </c:pt>
                <c:pt idx="5199">
                  <c:v>-218.3</c:v>
                </c:pt>
                <c:pt idx="5200">
                  <c:v>-218.4</c:v>
                </c:pt>
                <c:pt idx="5201">
                  <c:v>-218.50000000000003</c:v>
                </c:pt>
                <c:pt idx="5202">
                  <c:v>-218.6</c:v>
                </c:pt>
                <c:pt idx="5203">
                  <c:v>-218.70000000000002</c:v>
                </c:pt>
                <c:pt idx="5204">
                  <c:v>-218.8</c:v>
                </c:pt>
                <c:pt idx="5205">
                  <c:v>-218.9</c:v>
                </c:pt>
                <c:pt idx="5206">
                  <c:v>-219.00000000000003</c:v>
                </c:pt>
                <c:pt idx="5207">
                  <c:v>-219.1</c:v>
                </c:pt>
                <c:pt idx="5208">
                  <c:v>-219.20000000000002</c:v>
                </c:pt>
                <c:pt idx="5209">
                  <c:v>-219.3</c:v>
                </c:pt>
                <c:pt idx="5210">
                  <c:v>-219.4</c:v>
                </c:pt>
                <c:pt idx="5211">
                  <c:v>-219.50000000000003</c:v>
                </c:pt>
                <c:pt idx="5212">
                  <c:v>-219.6</c:v>
                </c:pt>
                <c:pt idx="5213">
                  <c:v>-219.70000000000002</c:v>
                </c:pt>
                <c:pt idx="5214">
                  <c:v>-219.8</c:v>
                </c:pt>
                <c:pt idx="5215">
                  <c:v>-219.9</c:v>
                </c:pt>
                <c:pt idx="5216">
                  <c:v>-220.00000000000003</c:v>
                </c:pt>
                <c:pt idx="5217">
                  <c:v>-220.1</c:v>
                </c:pt>
                <c:pt idx="5218">
                  <c:v>-220.20000000000002</c:v>
                </c:pt>
                <c:pt idx="5219">
                  <c:v>-220.3</c:v>
                </c:pt>
                <c:pt idx="5220">
                  <c:v>-220.4</c:v>
                </c:pt>
                <c:pt idx="5221">
                  <c:v>-220.50000000000003</c:v>
                </c:pt>
                <c:pt idx="5222">
                  <c:v>-220.6</c:v>
                </c:pt>
                <c:pt idx="5223">
                  <c:v>-220.70000000000002</c:v>
                </c:pt>
                <c:pt idx="5224">
                  <c:v>-220.8</c:v>
                </c:pt>
                <c:pt idx="5225">
                  <c:v>-220.9</c:v>
                </c:pt>
                <c:pt idx="5226">
                  <c:v>-221.00000000000003</c:v>
                </c:pt>
                <c:pt idx="5227">
                  <c:v>-221.1</c:v>
                </c:pt>
                <c:pt idx="5228">
                  <c:v>-221.20000000000002</c:v>
                </c:pt>
                <c:pt idx="5229">
                  <c:v>-221.3</c:v>
                </c:pt>
                <c:pt idx="5230">
                  <c:v>-221.4</c:v>
                </c:pt>
                <c:pt idx="5231">
                  <c:v>-221.50000000000003</c:v>
                </c:pt>
                <c:pt idx="5232">
                  <c:v>-221.6</c:v>
                </c:pt>
                <c:pt idx="5233">
                  <c:v>-221.70000000000002</c:v>
                </c:pt>
                <c:pt idx="5234">
                  <c:v>-221.8</c:v>
                </c:pt>
                <c:pt idx="5235">
                  <c:v>-221.9</c:v>
                </c:pt>
                <c:pt idx="5236">
                  <c:v>-222.00000000000003</c:v>
                </c:pt>
                <c:pt idx="5237">
                  <c:v>-222.1</c:v>
                </c:pt>
                <c:pt idx="5238">
                  <c:v>-222.20000000000002</c:v>
                </c:pt>
                <c:pt idx="5239">
                  <c:v>-222.3</c:v>
                </c:pt>
                <c:pt idx="5240">
                  <c:v>-222.4</c:v>
                </c:pt>
                <c:pt idx="5241">
                  <c:v>-222.50000000000003</c:v>
                </c:pt>
                <c:pt idx="5242">
                  <c:v>-222.60000000000002</c:v>
                </c:pt>
                <c:pt idx="5243">
                  <c:v>-222.7</c:v>
                </c:pt>
                <c:pt idx="5244">
                  <c:v>-222.8</c:v>
                </c:pt>
                <c:pt idx="5245">
                  <c:v>-222.9</c:v>
                </c:pt>
                <c:pt idx="5246">
                  <c:v>-223.00000000000003</c:v>
                </c:pt>
                <c:pt idx="5247">
                  <c:v>-223.10000000000002</c:v>
                </c:pt>
                <c:pt idx="5248">
                  <c:v>-223.2</c:v>
                </c:pt>
                <c:pt idx="5249">
                  <c:v>-223.3</c:v>
                </c:pt>
                <c:pt idx="5250">
                  <c:v>-223.4</c:v>
                </c:pt>
                <c:pt idx="5251">
                  <c:v>-223.50000000000003</c:v>
                </c:pt>
                <c:pt idx="5252">
                  <c:v>-223.60000000000002</c:v>
                </c:pt>
                <c:pt idx="5253">
                  <c:v>-223.7</c:v>
                </c:pt>
                <c:pt idx="5254">
                  <c:v>-223.8</c:v>
                </c:pt>
                <c:pt idx="5255">
                  <c:v>-223.9</c:v>
                </c:pt>
                <c:pt idx="5256">
                  <c:v>-224.00000000000003</c:v>
                </c:pt>
                <c:pt idx="5257">
                  <c:v>-224.10000000000002</c:v>
                </c:pt>
                <c:pt idx="5258">
                  <c:v>-224.2</c:v>
                </c:pt>
                <c:pt idx="5259">
                  <c:v>-224.3</c:v>
                </c:pt>
                <c:pt idx="5260">
                  <c:v>-224.4</c:v>
                </c:pt>
                <c:pt idx="5261">
                  <c:v>-224.50000000000003</c:v>
                </c:pt>
                <c:pt idx="5262">
                  <c:v>-224.60000000000002</c:v>
                </c:pt>
                <c:pt idx="5263">
                  <c:v>-224.7</c:v>
                </c:pt>
                <c:pt idx="5264">
                  <c:v>-224.8</c:v>
                </c:pt>
                <c:pt idx="5265">
                  <c:v>-224.9</c:v>
                </c:pt>
                <c:pt idx="5266">
                  <c:v>-225.00000000000003</c:v>
                </c:pt>
                <c:pt idx="5267">
                  <c:v>-225.10000000000002</c:v>
                </c:pt>
                <c:pt idx="5268">
                  <c:v>-225.2</c:v>
                </c:pt>
                <c:pt idx="5269">
                  <c:v>-225.3</c:v>
                </c:pt>
                <c:pt idx="5270">
                  <c:v>-225.4</c:v>
                </c:pt>
                <c:pt idx="5271">
                  <c:v>-225.50000000000003</c:v>
                </c:pt>
                <c:pt idx="5272">
                  <c:v>-225.60000000000002</c:v>
                </c:pt>
                <c:pt idx="5273">
                  <c:v>-225.7</c:v>
                </c:pt>
                <c:pt idx="5274">
                  <c:v>-225.8</c:v>
                </c:pt>
                <c:pt idx="5275">
                  <c:v>-225.9</c:v>
                </c:pt>
                <c:pt idx="5276">
                  <c:v>-226.00000000000003</c:v>
                </c:pt>
                <c:pt idx="5277">
                  <c:v>-226.10000000000002</c:v>
                </c:pt>
                <c:pt idx="5278">
                  <c:v>-226.2</c:v>
                </c:pt>
                <c:pt idx="5279">
                  <c:v>-226.3</c:v>
                </c:pt>
                <c:pt idx="5280">
                  <c:v>-226.4</c:v>
                </c:pt>
                <c:pt idx="5281">
                  <c:v>-226.50000000000003</c:v>
                </c:pt>
                <c:pt idx="5282">
                  <c:v>-226.60000000000002</c:v>
                </c:pt>
                <c:pt idx="5283">
                  <c:v>-226.7</c:v>
                </c:pt>
                <c:pt idx="5284">
                  <c:v>-226.8</c:v>
                </c:pt>
                <c:pt idx="5285">
                  <c:v>-226.9</c:v>
                </c:pt>
                <c:pt idx="5286">
                  <c:v>-227.00000000000003</c:v>
                </c:pt>
                <c:pt idx="5287">
                  <c:v>-227.10000000000002</c:v>
                </c:pt>
                <c:pt idx="5288">
                  <c:v>-227.2</c:v>
                </c:pt>
                <c:pt idx="5289">
                  <c:v>-227.3</c:v>
                </c:pt>
                <c:pt idx="5290">
                  <c:v>-227.4</c:v>
                </c:pt>
                <c:pt idx="5291">
                  <c:v>-227.50000000000003</c:v>
                </c:pt>
                <c:pt idx="5292">
                  <c:v>-227.60000000000002</c:v>
                </c:pt>
                <c:pt idx="5293">
                  <c:v>-227.7</c:v>
                </c:pt>
                <c:pt idx="5294">
                  <c:v>-227.8</c:v>
                </c:pt>
                <c:pt idx="5295">
                  <c:v>-227.9</c:v>
                </c:pt>
                <c:pt idx="5296">
                  <c:v>-228.00000000000003</c:v>
                </c:pt>
                <c:pt idx="5297">
                  <c:v>-228.10000000000002</c:v>
                </c:pt>
                <c:pt idx="5298">
                  <c:v>-228.2</c:v>
                </c:pt>
                <c:pt idx="5299">
                  <c:v>-228.3</c:v>
                </c:pt>
                <c:pt idx="5300">
                  <c:v>-228.4</c:v>
                </c:pt>
                <c:pt idx="5301">
                  <c:v>-228.50000000000003</c:v>
                </c:pt>
                <c:pt idx="5302">
                  <c:v>-228.60000000000002</c:v>
                </c:pt>
                <c:pt idx="5303">
                  <c:v>-228.7</c:v>
                </c:pt>
                <c:pt idx="5304">
                  <c:v>-228.8</c:v>
                </c:pt>
                <c:pt idx="5305">
                  <c:v>-228.9</c:v>
                </c:pt>
                <c:pt idx="5306">
                  <c:v>-229</c:v>
                </c:pt>
                <c:pt idx="5307">
                  <c:v>-229.10000000000002</c:v>
                </c:pt>
                <c:pt idx="5308">
                  <c:v>-229.20000000000002</c:v>
                </c:pt>
                <c:pt idx="5309">
                  <c:v>-229.3</c:v>
                </c:pt>
                <c:pt idx="5310">
                  <c:v>-229.4</c:v>
                </c:pt>
                <c:pt idx="5311">
                  <c:v>-229.5</c:v>
                </c:pt>
                <c:pt idx="5312">
                  <c:v>-229.60000000000002</c:v>
                </c:pt>
                <c:pt idx="5313">
                  <c:v>-229.70000000000002</c:v>
                </c:pt>
                <c:pt idx="5314">
                  <c:v>-229.8</c:v>
                </c:pt>
                <c:pt idx="5315">
                  <c:v>-229.9</c:v>
                </c:pt>
                <c:pt idx="5316">
                  <c:v>-230</c:v>
                </c:pt>
                <c:pt idx="5317">
                  <c:v>-230.10000000000002</c:v>
                </c:pt>
                <c:pt idx="5318">
                  <c:v>-230.20000000000002</c:v>
                </c:pt>
                <c:pt idx="5319">
                  <c:v>-230.3</c:v>
                </c:pt>
                <c:pt idx="5320">
                  <c:v>-230.4</c:v>
                </c:pt>
                <c:pt idx="5321">
                  <c:v>-230.5</c:v>
                </c:pt>
                <c:pt idx="5322">
                  <c:v>-230.60000000000002</c:v>
                </c:pt>
                <c:pt idx="5323">
                  <c:v>-230.70000000000002</c:v>
                </c:pt>
                <c:pt idx="5324">
                  <c:v>-230.8</c:v>
                </c:pt>
                <c:pt idx="5325">
                  <c:v>-230.9</c:v>
                </c:pt>
                <c:pt idx="5326">
                  <c:v>-231</c:v>
                </c:pt>
                <c:pt idx="5327">
                  <c:v>-231.10000000000002</c:v>
                </c:pt>
                <c:pt idx="5328">
                  <c:v>-231.20000000000002</c:v>
                </c:pt>
                <c:pt idx="5329">
                  <c:v>-231.3</c:v>
                </c:pt>
                <c:pt idx="5330">
                  <c:v>-231.4</c:v>
                </c:pt>
                <c:pt idx="5331">
                  <c:v>-231.5</c:v>
                </c:pt>
                <c:pt idx="5332">
                  <c:v>-231.60000000000002</c:v>
                </c:pt>
                <c:pt idx="5333">
                  <c:v>-231.70000000000002</c:v>
                </c:pt>
                <c:pt idx="5334">
                  <c:v>-231.8</c:v>
                </c:pt>
                <c:pt idx="5335">
                  <c:v>-231.9</c:v>
                </c:pt>
                <c:pt idx="5336">
                  <c:v>-232</c:v>
                </c:pt>
                <c:pt idx="5337">
                  <c:v>-232.10000000000002</c:v>
                </c:pt>
                <c:pt idx="5338">
                  <c:v>-232.20000000000002</c:v>
                </c:pt>
                <c:pt idx="5339">
                  <c:v>-232.3</c:v>
                </c:pt>
                <c:pt idx="5340">
                  <c:v>-232.4</c:v>
                </c:pt>
                <c:pt idx="5341">
                  <c:v>-232.5</c:v>
                </c:pt>
                <c:pt idx="5342">
                  <c:v>-232.60000000000002</c:v>
                </c:pt>
                <c:pt idx="5343">
                  <c:v>-232.70000000000002</c:v>
                </c:pt>
                <c:pt idx="5344">
                  <c:v>-232.8</c:v>
                </c:pt>
                <c:pt idx="5345">
                  <c:v>-232.9</c:v>
                </c:pt>
                <c:pt idx="5346">
                  <c:v>-233</c:v>
                </c:pt>
                <c:pt idx="5347">
                  <c:v>-233.10000000000002</c:v>
                </c:pt>
                <c:pt idx="5348">
                  <c:v>-233.20000000000002</c:v>
                </c:pt>
                <c:pt idx="5349">
                  <c:v>-233.3</c:v>
                </c:pt>
                <c:pt idx="5350">
                  <c:v>-233.4</c:v>
                </c:pt>
                <c:pt idx="5351">
                  <c:v>-233.5</c:v>
                </c:pt>
                <c:pt idx="5352">
                  <c:v>-233.60000000000002</c:v>
                </c:pt>
                <c:pt idx="5353">
                  <c:v>-233.70000000000002</c:v>
                </c:pt>
                <c:pt idx="5354">
                  <c:v>-233.8</c:v>
                </c:pt>
                <c:pt idx="5355">
                  <c:v>-233.9</c:v>
                </c:pt>
                <c:pt idx="5356">
                  <c:v>-234</c:v>
                </c:pt>
                <c:pt idx="5357">
                  <c:v>-234.10000000000002</c:v>
                </c:pt>
                <c:pt idx="5358">
                  <c:v>-234.20000000000002</c:v>
                </c:pt>
                <c:pt idx="5359">
                  <c:v>-234.3</c:v>
                </c:pt>
                <c:pt idx="5360">
                  <c:v>-234.4</c:v>
                </c:pt>
                <c:pt idx="5361">
                  <c:v>-234.5</c:v>
                </c:pt>
                <c:pt idx="5362">
                  <c:v>-234.60000000000002</c:v>
                </c:pt>
                <c:pt idx="5363">
                  <c:v>-234.70000000000002</c:v>
                </c:pt>
                <c:pt idx="5364">
                  <c:v>-234.8</c:v>
                </c:pt>
                <c:pt idx="5365">
                  <c:v>-234.9</c:v>
                </c:pt>
                <c:pt idx="5366">
                  <c:v>-235</c:v>
                </c:pt>
                <c:pt idx="5367">
                  <c:v>-235.10000000000002</c:v>
                </c:pt>
                <c:pt idx="5368">
                  <c:v>-235.20000000000002</c:v>
                </c:pt>
                <c:pt idx="5369">
                  <c:v>-235.3</c:v>
                </c:pt>
                <c:pt idx="5370">
                  <c:v>-235.4</c:v>
                </c:pt>
                <c:pt idx="5371">
                  <c:v>-235.5</c:v>
                </c:pt>
                <c:pt idx="5372">
                  <c:v>-235.60000000000002</c:v>
                </c:pt>
                <c:pt idx="5373">
                  <c:v>-235.70000000000002</c:v>
                </c:pt>
                <c:pt idx="5374">
                  <c:v>-235.8</c:v>
                </c:pt>
                <c:pt idx="5375">
                  <c:v>-235.9</c:v>
                </c:pt>
                <c:pt idx="5376">
                  <c:v>-236</c:v>
                </c:pt>
                <c:pt idx="5377">
                  <c:v>-236.10000000000002</c:v>
                </c:pt>
                <c:pt idx="5378">
                  <c:v>-236.20000000000002</c:v>
                </c:pt>
                <c:pt idx="5379">
                  <c:v>-236.3</c:v>
                </c:pt>
                <c:pt idx="5380">
                  <c:v>-236.4</c:v>
                </c:pt>
                <c:pt idx="5381">
                  <c:v>-236.5</c:v>
                </c:pt>
                <c:pt idx="5382">
                  <c:v>-236.60000000000002</c:v>
                </c:pt>
                <c:pt idx="5383">
                  <c:v>-236.70000000000002</c:v>
                </c:pt>
                <c:pt idx="5384">
                  <c:v>-236.8</c:v>
                </c:pt>
                <c:pt idx="5385">
                  <c:v>-236.9</c:v>
                </c:pt>
                <c:pt idx="5386">
                  <c:v>-237</c:v>
                </c:pt>
                <c:pt idx="5387">
                  <c:v>-237.10000000000002</c:v>
                </c:pt>
                <c:pt idx="5388">
                  <c:v>-237.20000000000002</c:v>
                </c:pt>
                <c:pt idx="5389">
                  <c:v>-237.3</c:v>
                </c:pt>
                <c:pt idx="5390">
                  <c:v>-237.4</c:v>
                </c:pt>
                <c:pt idx="5391">
                  <c:v>-237.5</c:v>
                </c:pt>
                <c:pt idx="5392">
                  <c:v>-237.60000000000002</c:v>
                </c:pt>
                <c:pt idx="5393">
                  <c:v>-237.70000000000002</c:v>
                </c:pt>
                <c:pt idx="5394">
                  <c:v>-237.8</c:v>
                </c:pt>
                <c:pt idx="5395">
                  <c:v>-237.9</c:v>
                </c:pt>
                <c:pt idx="5396">
                  <c:v>-238</c:v>
                </c:pt>
                <c:pt idx="5397">
                  <c:v>-238.10000000000002</c:v>
                </c:pt>
                <c:pt idx="5398">
                  <c:v>-238.20000000000002</c:v>
                </c:pt>
                <c:pt idx="5399">
                  <c:v>-238.3</c:v>
                </c:pt>
                <c:pt idx="5400">
                  <c:v>-238.4</c:v>
                </c:pt>
                <c:pt idx="5401">
                  <c:v>-238.5</c:v>
                </c:pt>
                <c:pt idx="5402">
                  <c:v>-238.60000000000002</c:v>
                </c:pt>
                <c:pt idx="5403">
                  <c:v>-238.70000000000002</c:v>
                </c:pt>
                <c:pt idx="5404">
                  <c:v>-238.8</c:v>
                </c:pt>
                <c:pt idx="5405">
                  <c:v>-238.9</c:v>
                </c:pt>
                <c:pt idx="5406">
                  <c:v>-239</c:v>
                </c:pt>
                <c:pt idx="5407">
                  <c:v>-239.10000000000002</c:v>
                </c:pt>
                <c:pt idx="5408">
                  <c:v>-239.20000000000002</c:v>
                </c:pt>
                <c:pt idx="5409">
                  <c:v>-239.3</c:v>
                </c:pt>
                <c:pt idx="5410">
                  <c:v>-239.4</c:v>
                </c:pt>
                <c:pt idx="5411">
                  <c:v>-239.5</c:v>
                </c:pt>
                <c:pt idx="5412">
                  <c:v>-239.60000000000002</c:v>
                </c:pt>
                <c:pt idx="5413">
                  <c:v>-239.70000000000002</c:v>
                </c:pt>
                <c:pt idx="5414">
                  <c:v>-239.8</c:v>
                </c:pt>
                <c:pt idx="5415">
                  <c:v>-239.9</c:v>
                </c:pt>
                <c:pt idx="5416">
                  <c:v>-240</c:v>
                </c:pt>
                <c:pt idx="5417">
                  <c:v>-240.10000000000002</c:v>
                </c:pt>
                <c:pt idx="5418">
                  <c:v>-240.20000000000002</c:v>
                </c:pt>
                <c:pt idx="5419">
                  <c:v>-240.3</c:v>
                </c:pt>
                <c:pt idx="5420">
                  <c:v>-240.4</c:v>
                </c:pt>
                <c:pt idx="5421">
                  <c:v>-240.5</c:v>
                </c:pt>
                <c:pt idx="5422">
                  <c:v>-240.60000000000002</c:v>
                </c:pt>
                <c:pt idx="5423">
                  <c:v>-240.70000000000002</c:v>
                </c:pt>
                <c:pt idx="5424">
                  <c:v>-240.8</c:v>
                </c:pt>
                <c:pt idx="5425">
                  <c:v>-240.9</c:v>
                </c:pt>
                <c:pt idx="5426">
                  <c:v>-241</c:v>
                </c:pt>
                <c:pt idx="5427">
                  <c:v>-241.10000000000002</c:v>
                </c:pt>
                <c:pt idx="5428">
                  <c:v>-241.20000000000002</c:v>
                </c:pt>
                <c:pt idx="5429">
                  <c:v>-241.3</c:v>
                </c:pt>
                <c:pt idx="5430">
                  <c:v>-241.4</c:v>
                </c:pt>
                <c:pt idx="5431">
                  <c:v>-241.5</c:v>
                </c:pt>
                <c:pt idx="5432">
                  <c:v>-241.6</c:v>
                </c:pt>
                <c:pt idx="5433">
                  <c:v>-241.70000000000002</c:v>
                </c:pt>
                <c:pt idx="5434">
                  <c:v>-241.8</c:v>
                </c:pt>
                <c:pt idx="5435">
                  <c:v>-241.90000000000003</c:v>
                </c:pt>
                <c:pt idx="5436">
                  <c:v>-242</c:v>
                </c:pt>
                <c:pt idx="5437">
                  <c:v>-242.1</c:v>
                </c:pt>
                <c:pt idx="5438">
                  <c:v>-242.20000000000002</c:v>
                </c:pt>
                <c:pt idx="5439">
                  <c:v>-242.3</c:v>
                </c:pt>
                <c:pt idx="5440">
                  <c:v>-242.40000000000003</c:v>
                </c:pt>
                <c:pt idx="5441">
                  <c:v>-242.5</c:v>
                </c:pt>
                <c:pt idx="5442">
                  <c:v>-242.6</c:v>
                </c:pt>
                <c:pt idx="5443">
                  <c:v>-242.70000000000002</c:v>
                </c:pt>
                <c:pt idx="5444">
                  <c:v>-242.8</c:v>
                </c:pt>
                <c:pt idx="5445">
                  <c:v>-242.90000000000003</c:v>
                </c:pt>
                <c:pt idx="5446">
                  <c:v>-243</c:v>
                </c:pt>
                <c:pt idx="5447">
                  <c:v>-243.1</c:v>
                </c:pt>
                <c:pt idx="5448">
                  <c:v>-243.20000000000002</c:v>
                </c:pt>
                <c:pt idx="5449">
                  <c:v>-243.3</c:v>
                </c:pt>
                <c:pt idx="5450">
                  <c:v>-243.40000000000003</c:v>
                </c:pt>
                <c:pt idx="5451">
                  <c:v>-243.5</c:v>
                </c:pt>
                <c:pt idx="5452">
                  <c:v>-243.6</c:v>
                </c:pt>
                <c:pt idx="5453">
                  <c:v>-243.70000000000002</c:v>
                </c:pt>
                <c:pt idx="5454">
                  <c:v>-243.8</c:v>
                </c:pt>
                <c:pt idx="5455">
                  <c:v>-243.90000000000003</c:v>
                </c:pt>
                <c:pt idx="5456">
                  <c:v>-244</c:v>
                </c:pt>
                <c:pt idx="5457">
                  <c:v>-244.1</c:v>
                </c:pt>
                <c:pt idx="5458">
                  <c:v>-244.20000000000002</c:v>
                </c:pt>
                <c:pt idx="5459">
                  <c:v>-244.3</c:v>
                </c:pt>
                <c:pt idx="5460">
                  <c:v>-244.40000000000003</c:v>
                </c:pt>
                <c:pt idx="5461">
                  <c:v>-244.5</c:v>
                </c:pt>
                <c:pt idx="5462">
                  <c:v>-244.6</c:v>
                </c:pt>
                <c:pt idx="5463">
                  <c:v>-244.70000000000002</c:v>
                </c:pt>
                <c:pt idx="5464">
                  <c:v>-244.8</c:v>
                </c:pt>
                <c:pt idx="5465">
                  <c:v>-244.90000000000003</c:v>
                </c:pt>
                <c:pt idx="5466">
                  <c:v>-245</c:v>
                </c:pt>
                <c:pt idx="5467">
                  <c:v>-245.1</c:v>
                </c:pt>
                <c:pt idx="5468">
                  <c:v>-245.20000000000002</c:v>
                </c:pt>
                <c:pt idx="5469">
                  <c:v>-245.3</c:v>
                </c:pt>
                <c:pt idx="5470">
                  <c:v>-245.40000000000003</c:v>
                </c:pt>
                <c:pt idx="5471">
                  <c:v>-245.5</c:v>
                </c:pt>
                <c:pt idx="5472">
                  <c:v>-245.6</c:v>
                </c:pt>
                <c:pt idx="5473">
                  <c:v>-245.70000000000002</c:v>
                </c:pt>
                <c:pt idx="5474">
                  <c:v>-245.8</c:v>
                </c:pt>
                <c:pt idx="5475">
                  <c:v>-245.90000000000003</c:v>
                </c:pt>
                <c:pt idx="5476">
                  <c:v>-246</c:v>
                </c:pt>
                <c:pt idx="5477">
                  <c:v>-246.1</c:v>
                </c:pt>
                <c:pt idx="5478">
                  <c:v>-246.20000000000002</c:v>
                </c:pt>
                <c:pt idx="5479">
                  <c:v>-246.3</c:v>
                </c:pt>
                <c:pt idx="5480">
                  <c:v>-246.40000000000003</c:v>
                </c:pt>
                <c:pt idx="5481">
                  <c:v>-246.5</c:v>
                </c:pt>
                <c:pt idx="5482">
                  <c:v>-246.6</c:v>
                </c:pt>
                <c:pt idx="5483">
                  <c:v>-246.70000000000002</c:v>
                </c:pt>
                <c:pt idx="5484">
                  <c:v>-246.8</c:v>
                </c:pt>
                <c:pt idx="5485">
                  <c:v>-246.90000000000003</c:v>
                </c:pt>
                <c:pt idx="5486">
                  <c:v>-247</c:v>
                </c:pt>
                <c:pt idx="5487">
                  <c:v>-247.1</c:v>
                </c:pt>
                <c:pt idx="5488">
                  <c:v>-247.20000000000002</c:v>
                </c:pt>
                <c:pt idx="5489">
                  <c:v>-247.3</c:v>
                </c:pt>
                <c:pt idx="5490">
                  <c:v>-247.40000000000003</c:v>
                </c:pt>
                <c:pt idx="5491">
                  <c:v>-247.5</c:v>
                </c:pt>
                <c:pt idx="5492">
                  <c:v>-247.6</c:v>
                </c:pt>
                <c:pt idx="5493">
                  <c:v>-247.70000000000002</c:v>
                </c:pt>
                <c:pt idx="5494">
                  <c:v>-247.8</c:v>
                </c:pt>
                <c:pt idx="5495">
                  <c:v>-247.9</c:v>
                </c:pt>
                <c:pt idx="5496">
                  <c:v>-248.00000000000003</c:v>
                </c:pt>
                <c:pt idx="5497">
                  <c:v>-248.1</c:v>
                </c:pt>
                <c:pt idx="5498">
                  <c:v>-248.20000000000002</c:v>
                </c:pt>
                <c:pt idx="5499">
                  <c:v>-248.3</c:v>
                </c:pt>
                <c:pt idx="5500">
                  <c:v>-248.4</c:v>
                </c:pt>
                <c:pt idx="5501">
                  <c:v>-248.50000000000003</c:v>
                </c:pt>
                <c:pt idx="5502">
                  <c:v>-248.6</c:v>
                </c:pt>
                <c:pt idx="5503">
                  <c:v>-248.70000000000002</c:v>
                </c:pt>
                <c:pt idx="5504">
                  <c:v>-248.8</c:v>
                </c:pt>
                <c:pt idx="5505">
                  <c:v>-248.9</c:v>
                </c:pt>
                <c:pt idx="5506">
                  <c:v>-249.00000000000003</c:v>
                </c:pt>
                <c:pt idx="5507">
                  <c:v>-249.1</c:v>
                </c:pt>
                <c:pt idx="5508">
                  <c:v>-249.20000000000002</c:v>
                </c:pt>
                <c:pt idx="5509">
                  <c:v>-249.3</c:v>
                </c:pt>
                <c:pt idx="5510">
                  <c:v>-249.4</c:v>
                </c:pt>
                <c:pt idx="5511">
                  <c:v>-249.50000000000003</c:v>
                </c:pt>
                <c:pt idx="5512">
                  <c:v>-249.6</c:v>
                </c:pt>
                <c:pt idx="5513">
                  <c:v>-249.70000000000002</c:v>
                </c:pt>
                <c:pt idx="5514">
                  <c:v>-249.8</c:v>
                </c:pt>
                <c:pt idx="5515">
                  <c:v>-249.9</c:v>
                </c:pt>
                <c:pt idx="5516">
                  <c:v>-250.00000000000003</c:v>
                </c:pt>
                <c:pt idx="5517">
                  <c:v>-250.1</c:v>
                </c:pt>
                <c:pt idx="5518">
                  <c:v>-250.20000000000002</c:v>
                </c:pt>
                <c:pt idx="5519">
                  <c:v>-250.3</c:v>
                </c:pt>
                <c:pt idx="5520">
                  <c:v>-250.4</c:v>
                </c:pt>
                <c:pt idx="5521">
                  <c:v>-250.50000000000003</c:v>
                </c:pt>
                <c:pt idx="5522">
                  <c:v>-250.6</c:v>
                </c:pt>
                <c:pt idx="5523">
                  <c:v>-250.70000000000002</c:v>
                </c:pt>
                <c:pt idx="5524">
                  <c:v>-250.8</c:v>
                </c:pt>
                <c:pt idx="5525">
                  <c:v>-250.9</c:v>
                </c:pt>
                <c:pt idx="5526">
                  <c:v>-251</c:v>
                </c:pt>
                <c:pt idx="5527">
                  <c:v>-251.10000000000002</c:v>
                </c:pt>
                <c:pt idx="5528">
                  <c:v>-251.20000000000002</c:v>
                </c:pt>
                <c:pt idx="5529">
                  <c:v>-251.3</c:v>
                </c:pt>
                <c:pt idx="5530">
                  <c:v>-251.4</c:v>
                </c:pt>
                <c:pt idx="5531">
                  <c:v>-251.5</c:v>
                </c:pt>
                <c:pt idx="5532">
                  <c:v>-251.60000000000002</c:v>
                </c:pt>
                <c:pt idx="5533">
                  <c:v>-251.70000000000002</c:v>
                </c:pt>
                <c:pt idx="5534">
                  <c:v>-251.8</c:v>
                </c:pt>
                <c:pt idx="5535">
                  <c:v>-251.9</c:v>
                </c:pt>
                <c:pt idx="5536">
                  <c:v>-252</c:v>
                </c:pt>
                <c:pt idx="5537">
                  <c:v>-252.10000000000002</c:v>
                </c:pt>
                <c:pt idx="5538">
                  <c:v>-252.20000000000002</c:v>
                </c:pt>
                <c:pt idx="5539">
                  <c:v>-252.3</c:v>
                </c:pt>
                <c:pt idx="5540">
                  <c:v>-252.4</c:v>
                </c:pt>
                <c:pt idx="5541">
                  <c:v>-252.5</c:v>
                </c:pt>
                <c:pt idx="5542">
                  <c:v>-252.60000000000002</c:v>
                </c:pt>
                <c:pt idx="5543">
                  <c:v>-252.70000000000002</c:v>
                </c:pt>
                <c:pt idx="5544">
                  <c:v>-252.8</c:v>
                </c:pt>
                <c:pt idx="5545">
                  <c:v>-252.9</c:v>
                </c:pt>
                <c:pt idx="5546">
                  <c:v>-253</c:v>
                </c:pt>
                <c:pt idx="5547">
                  <c:v>-253.10000000000002</c:v>
                </c:pt>
                <c:pt idx="5548">
                  <c:v>-253.20000000000002</c:v>
                </c:pt>
                <c:pt idx="5549">
                  <c:v>-253.3</c:v>
                </c:pt>
                <c:pt idx="5550">
                  <c:v>-253.4</c:v>
                </c:pt>
                <c:pt idx="5551">
                  <c:v>-253.5</c:v>
                </c:pt>
                <c:pt idx="5552">
                  <c:v>-253.60000000000002</c:v>
                </c:pt>
                <c:pt idx="5553">
                  <c:v>-253.70000000000002</c:v>
                </c:pt>
                <c:pt idx="5554">
                  <c:v>-253.8</c:v>
                </c:pt>
                <c:pt idx="5555">
                  <c:v>-253.9</c:v>
                </c:pt>
                <c:pt idx="5556">
                  <c:v>-254</c:v>
                </c:pt>
                <c:pt idx="5557">
                  <c:v>-254.10000000000002</c:v>
                </c:pt>
                <c:pt idx="5558">
                  <c:v>-254.20000000000002</c:v>
                </c:pt>
                <c:pt idx="5559">
                  <c:v>-254.3</c:v>
                </c:pt>
                <c:pt idx="5560">
                  <c:v>-254.4</c:v>
                </c:pt>
                <c:pt idx="5561">
                  <c:v>-254.5</c:v>
                </c:pt>
                <c:pt idx="5562">
                  <c:v>-254.60000000000002</c:v>
                </c:pt>
                <c:pt idx="5563">
                  <c:v>-254.70000000000002</c:v>
                </c:pt>
                <c:pt idx="5564">
                  <c:v>-254.8</c:v>
                </c:pt>
                <c:pt idx="5565">
                  <c:v>-254.9</c:v>
                </c:pt>
                <c:pt idx="5566">
                  <c:v>-255</c:v>
                </c:pt>
                <c:pt idx="5567">
                  <c:v>-255.10000000000005</c:v>
                </c:pt>
                <c:pt idx="5568">
                  <c:v>-255.20000000000002</c:v>
                </c:pt>
                <c:pt idx="5569">
                  <c:v>-255.3</c:v>
                </c:pt>
                <c:pt idx="5570">
                  <c:v>-255.4</c:v>
                </c:pt>
                <c:pt idx="5571">
                  <c:v>-255.5</c:v>
                </c:pt>
                <c:pt idx="5572">
                  <c:v>-255.60000000000005</c:v>
                </c:pt>
                <c:pt idx="5573">
                  <c:v>-255.70000000000002</c:v>
                </c:pt>
                <c:pt idx="5574">
                  <c:v>-255.8</c:v>
                </c:pt>
                <c:pt idx="5575">
                  <c:v>-255.9</c:v>
                </c:pt>
                <c:pt idx="5576">
                  <c:v>-256</c:v>
                </c:pt>
                <c:pt idx="5577">
                  <c:v>-256.10000000000002</c:v>
                </c:pt>
                <c:pt idx="5578">
                  <c:v>-256.2</c:v>
                </c:pt>
                <c:pt idx="5579">
                  <c:v>-256.3</c:v>
                </c:pt>
                <c:pt idx="5580">
                  <c:v>-256.39999999999998</c:v>
                </c:pt>
                <c:pt idx="5581">
                  <c:v>-256.5</c:v>
                </c:pt>
                <c:pt idx="5582">
                  <c:v>-256.60000000000002</c:v>
                </c:pt>
                <c:pt idx="5583">
                  <c:v>-256.7</c:v>
                </c:pt>
                <c:pt idx="5584">
                  <c:v>-256.8</c:v>
                </c:pt>
                <c:pt idx="5585">
                  <c:v>-256.90000000000003</c:v>
                </c:pt>
                <c:pt idx="5586">
                  <c:v>-257</c:v>
                </c:pt>
                <c:pt idx="5587">
                  <c:v>-257.09999999999997</c:v>
                </c:pt>
                <c:pt idx="5588">
                  <c:v>-257.20000000000005</c:v>
                </c:pt>
                <c:pt idx="5589">
                  <c:v>-257.3</c:v>
                </c:pt>
                <c:pt idx="5590">
                  <c:v>-257.40000000000003</c:v>
                </c:pt>
                <c:pt idx="5591">
                  <c:v>-257.5</c:v>
                </c:pt>
                <c:pt idx="5592">
                  <c:v>-257.59999999999997</c:v>
                </c:pt>
                <c:pt idx="5593">
                  <c:v>-257.70000000000005</c:v>
                </c:pt>
                <c:pt idx="5594">
                  <c:v>-257.8</c:v>
                </c:pt>
                <c:pt idx="5595">
                  <c:v>-257.90000000000003</c:v>
                </c:pt>
                <c:pt idx="5596">
                  <c:v>-258</c:v>
                </c:pt>
                <c:pt idx="5597">
                  <c:v>-258.09999999999997</c:v>
                </c:pt>
                <c:pt idx="5598">
                  <c:v>-258.20000000000005</c:v>
                </c:pt>
                <c:pt idx="5599">
                  <c:v>-258.3</c:v>
                </c:pt>
                <c:pt idx="5600">
                  <c:v>-258.40000000000003</c:v>
                </c:pt>
                <c:pt idx="5601">
                  <c:v>-258.5</c:v>
                </c:pt>
                <c:pt idx="5602">
                  <c:v>-258.59999999999997</c:v>
                </c:pt>
                <c:pt idx="5603">
                  <c:v>-258.70000000000005</c:v>
                </c:pt>
                <c:pt idx="5604">
                  <c:v>-258.8</c:v>
                </c:pt>
                <c:pt idx="5605">
                  <c:v>-258.90000000000003</c:v>
                </c:pt>
                <c:pt idx="5606">
                  <c:v>-259</c:v>
                </c:pt>
                <c:pt idx="5607">
                  <c:v>-259.09999999999997</c:v>
                </c:pt>
                <c:pt idx="5608">
                  <c:v>-259.20000000000005</c:v>
                </c:pt>
                <c:pt idx="5609">
                  <c:v>-259.3</c:v>
                </c:pt>
                <c:pt idx="5610">
                  <c:v>-259.40000000000003</c:v>
                </c:pt>
                <c:pt idx="5611">
                  <c:v>-259.5</c:v>
                </c:pt>
                <c:pt idx="5612">
                  <c:v>-259.59999999999997</c:v>
                </c:pt>
                <c:pt idx="5613">
                  <c:v>-259.70000000000005</c:v>
                </c:pt>
                <c:pt idx="5614">
                  <c:v>-259.8</c:v>
                </c:pt>
                <c:pt idx="5615">
                  <c:v>-259.90000000000003</c:v>
                </c:pt>
                <c:pt idx="5616">
                  <c:v>-260</c:v>
                </c:pt>
                <c:pt idx="5617">
                  <c:v>-260.09999999999997</c:v>
                </c:pt>
                <c:pt idx="5618">
                  <c:v>-260.20000000000005</c:v>
                </c:pt>
                <c:pt idx="5619">
                  <c:v>-260.3</c:v>
                </c:pt>
                <c:pt idx="5620">
                  <c:v>-260.40000000000003</c:v>
                </c:pt>
                <c:pt idx="5621">
                  <c:v>-260.5</c:v>
                </c:pt>
                <c:pt idx="5622">
                  <c:v>-260.59999999999997</c:v>
                </c:pt>
                <c:pt idx="5623">
                  <c:v>-260.70000000000005</c:v>
                </c:pt>
                <c:pt idx="5624">
                  <c:v>-260.8</c:v>
                </c:pt>
                <c:pt idx="5625">
                  <c:v>-260.90000000000003</c:v>
                </c:pt>
                <c:pt idx="5626">
                  <c:v>-261</c:v>
                </c:pt>
                <c:pt idx="5627">
                  <c:v>-261.09999999999997</c:v>
                </c:pt>
                <c:pt idx="5628">
                  <c:v>-261.20000000000005</c:v>
                </c:pt>
                <c:pt idx="5629">
                  <c:v>-261.3</c:v>
                </c:pt>
                <c:pt idx="5630">
                  <c:v>-261.40000000000003</c:v>
                </c:pt>
                <c:pt idx="5631">
                  <c:v>-261.5</c:v>
                </c:pt>
                <c:pt idx="5632">
                  <c:v>-261.59999999999997</c:v>
                </c:pt>
                <c:pt idx="5633">
                  <c:v>-261.70000000000005</c:v>
                </c:pt>
                <c:pt idx="5634">
                  <c:v>-261.8</c:v>
                </c:pt>
                <c:pt idx="5635">
                  <c:v>-261.90000000000003</c:v>
                </c:pt>
                <c:pt idx="5636">
                  <c:v>-262</c:v>
                </c:pt>
                <c:pt idx="5637">
                  <c:v>-262.09999999999997</c:v>
                </c:pt>
                <c:pt idx="5638">
                  <c:v>-262.20000000000005</c:v>
                </c:pt>
                <c:pt idx="5639">
                  <c:v>-262.3</c:v>
                </c:pt>
                <c:pt idx="5640">
                  <c:v>-262.40000000000003</c:v>
                </c:pt>
                <c:pt idx="5641">
                  <c:v>-262.5</c:v>
                </c:pt>
                <c:pt idx="5642">
                  <c:v>-262.59999999999997</c:v>
                </c:pt>
                <c:pt idx="5643">
                  <c:v>-262.70000000000005</c:v>
                </c:pt>
                <c:pt idx="5644">
                  <c:v>-262.8</c:v>
                </c:pt>
                <c:pt idx="5645">
                  <c:v>-262.90000000000003</c:v>
                </c:pt>
                <c:pt idx="5646">
                  <c:v>-263</c:v>
                </c:pt>
                <c:pt idx="5647">
                  <c:v>-263.09999999999997</c:v>
                </c:pt>
                <c:pt idx="5648">
                  <c:v>-263.20000000000005</c:v>
                </c:pt>
                <c:pt idx="5649">
                  <c:v>-263.3</c:v>
                </c:pt>
                <c:pt idx="5650">
                  <c:v>-263.40000000000003</c:v>
                </c:pt>
                <c:pt idx="5651">
                  <c:v>-263.5</c:v>
                </c:pt>
                <c:pt idx="5652">
                  <c:v>-263.59999999999997</c:v>
                </c:pt>
                <c:pt idx="5653">
                  <c:v>-263.70000000000005</c:v>
                </c:pt>
                <c:pt idx="5654">
                  <c:v>-263.8</c:v>
                </c:pt>
                <c:pt idx="5655">
                  <c:v>-263.90000000000003</c:v>
                </c:pt>
                <c:pt idx="5656">
                  <c:v>-264</c:v>
                </c:pt>
                <c:pt idx="5657">
                  <c:v>-264.09999999999997</c:v>
                </c:pt>
                <c:pt idx="5658">
                  <c:v>-264.20000000000005</c:v>
                </c:pt>
                <c:pt idx="5659">
                  <c:v>-264.3</c:v>
                </c:pt>
                <c:pt idx="5660">
                  <c:v>-264.40000000000003</c:v>
                </c:pt>
                <c:pt idx="5661">
                  <c:v>-264.5</c:v>
                </c:pt>
                <c:pt idx="5662">
                  <c:v>-264.59999999999997</c:v>
                </c:pt>
                <c:pt idx="5663">
                  <c:v>-264.70000000000005</c:v>
                </c:pt>
                <c:pt idx="5664">
                  <c:v>-264.8</c:v>
                </c:pt>
                <c:pt idx="5665">
                  <c:v>-264.90000000000003</c:v>
                </c:pt>
                <c:pt idx="5666">
                  <c:v>-265</c:v>
                </c:pt>
                <c:pt idx="5667">
                  <c:v>-265.09999999999997</c:v>
                </c:pt>
                <c:pt idx="5668">
                  <c:v>-265.20000000000005</c:v>
                </c:pt>
                <c:pt idx="5669">
                  <c:v>-265.3</c:v>
                </c:pt>
                <c:pt idx="5670">
                  <c:v>-265.40000000000003</c:v>
                </c:pt>
                <c:pt idx="5671">
                  <c:v>-265.5</c:v>
                </c:pt>
                <c:pt idx="5672">
                  <c:v>-265.59999999999997</c:v>
                </c:pt>
                <c:pt idx="5673">
                  <c:v>-265.70000000000005</c:v>
                </c:pt>
                <c:pt idx="5674">
                  <c:v>-265.8</c:v>
                </c:pt>
                <c:pt idx="5675">
                  <c:v>-265.90000000000003</c:v>
                </c:pt>
                <c:pt idx="5676">
                  <c:v>-266</c:v>
                </c:pt>
                <c:pt idx="5677">
                  <c:v>-266.09999999999997</c:v>
                </c:pt>
                <c:pt idx="5678">
                  <c:v>-266.20000000000005</c:v>
                </c:pt>
                <c:pt idx="5679">
                  <c:v>-266.3</c:v>
                </c:pt>
                <c:pt idx="5680">
                  <c:v>-266.40000000000003</c:v>
                </c:pt>
                <c:pt idx="5681">
                  <c:v>-266.5</c:v>
                </c:pt>
                <c:pt idx="5682">
                  <c:v>-266.59999999999997</c:v>
                </c:pt>
                <c:pt idx="5683">
                  <c:v>-266.70000000000005</c:v>
                </c:pt>
                <c:pt idx="5684">
                  <c:v>-266.8</c:v>
                </c:pt>
                <c:pt idx="5685">
                  <c:v>-266.90000000000003</c:v>
                </c:pt>
                <c:pt idx="5686">
                  <c:v>-267</c:v>
                </c:pt>
                <c:pt idx="5687">
                  <c:v>-267.09999999999997</c:v>
                </c:pt>
                <c:pt idx="5688">
                  <c:v>-267.20000000000005</c:v>
                </c:pt>
                <c:pt idx="5689">
                  <c:v>-267.3</c:v>
                </c:pt>
                <c:pt idx="5690">
                  <c:v>-267.40000000000003</c:v>
                </c:pt>
                <c:pt idx="5691">
                  <c:v>-267.5</c:v>
                </c:pt>
                <c:pt idx="5692">
                  <c:v>-267.59999999999997</c:v>
                </c:pt>
                <c:pt idx="5693">
                  <c:v>-267.70000000000005</c:v>
                </c:pt>
                <c:pt idx="5694">
                  <c:v>-267.8</c:v>
                </c:pt>
                <c:pt idx="5695">
                  <c:v>-267.90000000000003</c:v>
                </c:pt>
                <c:pt idx="5696">
                  <c:v>-268</c:v>
                </c:pt>
                <c:pt idx="5697">
                  <c:v>-268.09999999999997</c:v>
                </c:pt>
                <c:pt idx="5698">
                  <c:v>-268.20000000000005</c:v>
                </c:pt>
                <c:pt idx="5699">
                  <c:v>-268.3</c:v>
                </c:pt>
                <c:pt idx="5700">
                  <c:v>-268.40000000000003</c:v>
                </c:pt>
                <c:pt idx="5701">
                  <c:v>-268.5</c:v>
                </c:pt>
                <c:pt idx="5702">
                  <c:v>-268.59999999999997</c:v>
                </c:pt>
                <c:pt idx="5703">
                  <c:v>-268.70000000000005</c:v>
                </c:pt>
                <c:pt idx="5704">
                  <c:v>-268.8</c:v>
                </c:pt>
                <c:pt idx="5705">
                  <c:v>-268.90000000000003</c:v>
                </c:pt>
                <c:pt idx="5706">
                  <c:v>-269</c:v>
                </c:pt>
                <c:pt idx="5707">
                  <c:v>-269.09999999999997</c:v>
                </c:pt>
                <c:pt idx="5708">
                  <c:v>-269.20000000000005</c:v>
                </c:pt>
                <c:pt idx="5709">
                  <c:v>-269.3</c:v>
                </c:pt>
                <c:pt idx="5710">
                  <c:v>-269.40000000000003</c:v>
                </c:pt>
                <c:pt idx="5711">
                  <c:v>-269.5</c:v>
                </c:pt>
                <c:pt idx="5712">
                  <c:v>-269.60000000000002</c:v>
                </c:pt>
                <c:pt idx="5713">
                  <c:v>-269.7</c:v>
                </c:pt>
                <c:pt idx="5714">
                  <c:v>-269.8</c:v>
                </c:pt>
                <c:pt idx="5715">
                  <c:v>-269.90000000000003</c:v>
                </c:pt>
                <c:pt idx="5716">
                  <c:v>-270</c:v>
                </c:pt>
                <c:pt idx="5717">
                  <c:v>-270.10000000000002</c:v>
                </c:pt>
                <c:pt idx="5718">
                  <c:v>-270.2</c:v>
                </c:pt>
                <c:pt idx="5719">
                  <c:v>-270.3</c:v>
                </c:pt>
                <c:pt idx="5720">
                  <c:v>-270.40000000000003</c:v>
                </c:pt>
                <c:pt idx="5721">
                  <c:v>-270.5</c:v>
                </c:pt>
                <c:pt idx="5722">
                  <c:v>-270.60000000000002</c:v>
                </c:pt>
                <c:pt idx="5723">
                  <c:v>-270.7</c:v>
                </c:pt>
                <c:pt idx="5724">
                  <c:v>-270.8</c:v>
                </c:pt>
                <c:pt idx="5725">
                  <c:v>-270.90000000000003</c:v>
                </c:pt>
                <c:pt idx="5726">
                  <c:v>-271</c:v>
                </c:pt>
                <c:pt idx="5727">
                  <c:v>-271.10000000000002</c:v>
                </c:pt>
                <c:pt idx="5728">
                  <c:v>-271.2</c:v>
                </c:pt>
                <c:pt idx="5729">
                  <c:v>-271.3</c:v>
                </c:pt>
                <c:pt idx="5730">
                  <c:v>-271.40000000000003</c:v>
                </c:pt>
                <c:pt idx="5731">
                  <c:v>-271.5</c:v>
                </c:pt>
                <c:pt idx="5732">
                  <c:v>-271.60000000000002</c:v>
                </c:pt>
                <c:pt idx="5733">
                  <c:v>-271.7</c:v>
                </c:pt>
                <c:pt idx="5734">
                  <c:v>-271.8</c:v>
                </c:pt>
                <c:pt idx="5735">
                  <c:v>-271.90000000000003</c:v>
                </c:pt>
                <c:pt idx="5736">
                  <c:v>-272</c:v>
                </c:pt>
                <c:pt idx="5737">
                  <c:v>-272.10000000000002</c:v>
                </c:pt>
                <c:pt idx="5738">
                  <c:v>-272.2</c:v>
                </c:pt>
                <c:pt idx="5739">
                  <c:v>-272.3</c:v>
                </c:pt>
                <c:pt idx="5740">
                  <c:v>-272.40000000000003</c:v>
                </c:pt>
                <c:pt idx="5741">
                  <c:v>-272.5</c:v>
                </c:pt>
                <c:pt idx="5742">
                  <c:v>-272.60000000000002</c:v>
                </c:pt>
                <c:pt idx="5743">
                  <c:v>-272.7</c:v>
                </c:pt>
                <c:pt idx="5744">
                  <c:v>-272.8</c:v>
                </c:pt>
                <c:pt idx="5745">
                  <c:v>-272.90000000000003</c:v>
                </c:pt>
                <c:pt idx="5746">
                  <c:v>-273</c:v>
                </c:pt>
                <c:pt idx="5747">
                  <c:v>-273.10000000000002</c:v>
                </c:pt>
                <c:pt idx="5748">
                  <c:v>-273.2</c:v>
                </c:pt>
                <c:pt idx="5749">
                  <c:v>-273.3</c:v>
                </c:pt>
                <c:pt idx="5750">
                  <c:v>-273.40000000000003</c:v>
                </c:pt>
                <c:pt idx="5751">
                  <c:v>-273.5</c:v>
                </c:pt>
                <c:pt idx="5752">
                  <c:v>-273.60000000000002</c:v>
                </c:pt>
                <c:pt idx="5753">
                  <c:v>-273.7</c:v>
                </c:pt>
                <c:pt idx="5754">
                  <c:v>-273.8</c:v>
                </c:pt>
                <c:pt idx="5755">
                  <c:v>-273.90000000000003</c:v>
                </c:pt>
                <c:pt idx="5756">
                  <c:v>-274</c:v>
                </c:pt>
                <c:pt idx="5757">
                  <c:v>-274.10000000000002</c:v>
                </c:pt>
                <c:pt idx="5758">
                  <c:v>-274.2</c:v>
                </c:pt>
                <c:pt idx="5759">
                  <c:v>-274.3</c:v>
                </c:pt>
                <c:pt idx="5760">
                  <c:v>-274.40000000000003</c:v>
                </c:pt>
                <c:pt idx="5761">
                  <c:v>-274.5</c:v>
                </c:pt>
                <c:pt idx="5762">
                  <c:v>-274.60000000000002</c:v>
                </c:pt>
                <c:pt idx="5763">
                  <c:v>-274.7</c:v>
                </c:pt>
                <c:pt idx="5764">
                  <c:v>-274.8</c:v>
                </c:pt>
                <c:pt idx="5765">
                  <c:v>-274.90000000000003</c:v>
                </c:pt>
                <c:pt idx="5766">
                  <c:v>-275</c:v>
                </c:pt>
                <c:pt idx="5767">
                  <c:v>-275.10000000000002</c:v>
                </c:pt>
                <c:pt idx="5768">
                  <c:v>-275.2</c:v>
                </c:pt>
                <c:pt idx="5769">
                  <c:v>-275.3</c:v>
                </c:pt>
                <c:pt idx="5770">
                  <c:v>-275.40000000000003</c:v>
                </c:pt>
                <c:pt idx="5771">
                  <c:v>-275.5</c:v>
                </c:pt>
                <c:pt idx="5772">
                  <c:v>-275.60000000000002</c:v>
                </c:pt>
                <c:pt idx="5773">
                  <c:v>-275.7</c:v>
                </c:pt>
                <c:pt idx="5774">
                  <c:v>-275.8</c:v>
                </c:pt>
                <c:pt idx="5775">
                  <c:v>-275.90000000000003</c:v>
                </c:pt>
                <c:pt idx="5776">
                  <c:v>-276</c:v>
                </c:pt>
                <c:pt idx="5777">
                  <c:v>-276.10000000000002</c:v>
                </c:pt>
                <c:pt idx="5778">
                  <c:v>-276.2</c:v>
                </c:pt>
                <c:pt idx="5779">
                  <c:v>-276.3</c:v>
                </c:pt>
                <c:pt idx="5780">
                  <c:v>-276.40000000000003</c:v>
                </c:pt>
                <c:pt idx="5781">
                  <c:v>-276.5</c:v>
                </c:pt>
                <c:pt idx="5782">
                  <c:v>-276.60000000000002</c:v>
                </c:pt>
                <c:pt idx="5783">
                  <c:v>-276.7</c:v>
                </c:pt>
                <c:pt idx="5784">
                  <c:v>-276.8</c:v>
                </c:pt>
                <c:pt idx="5785">
                  <c:v>-276.90000000000003</c:v>
                </c:pt>
                <c:pt idx="5786">
                  <c:v>-277</c:v>
                </c:pt>
                <c:pt idx="5787">
                  <c:v>-277.10000000000002</c:v>
                </c:pt>
                <c:pt idx="5788">
                  <c:v>-277.2</c:v>
                </c:pt>
                <c:pt idx="5789">
                  <c:v>-277.3</c:v>
                </c:pt>
                <c:pt idx="5790">
                  <c:v>-277.40000000000003</c:v>
                </c:pt>
                <c:pt idx="5791">
                  <c:v>-277.5</c:v>
                </c:pt>
                <c:pt idx="5792">
                  <c:v>-277.60000000000002</c:v>
                </c:pt>
                <c:pt idx="5793">
                  <c:v>-277.7</c:v>
                </c:pt>
                <c:pt idx="5794">
                  <c:v>-277.8</c:v>
                </c:pt>
                <c:pt idx="5795">
                  <c:v>-277.90000000000003</c:v>
                </c:pt>
                <c:pt idx="5796">
                  <c:v>-278</c:v>
                </c:pt>
                <c:pt idx="5797">
                  <c:v>-278.10000000000002</c:v>
                </c:pt>
                <c:pt idx="5798">
                  <c:v>-278.2</c:v>
                </c:pt>
                <c:pt idx="5799">
                  <c:v>-278.3</c:v>
                </c:pt>
                <c:pt idx="5800">
                  <c:v>-278.40000000000003</c:v>
                </c:pt>
                <c:pt idx="5801">
                  <c:v>-278.5</c:v>
                </c:pt>
                <c:pt idx="5802">
                  <c:v>-278.60000000000002</c:v>
                </c:pt>
                <c:pt idx="5803">
                  <c:v>-278.7</c:v>
                </c:pt>
                <c:pt idx="5804">
                  <c:v>-278.8</c:v>
                </c:pt>
                <c:pt idx="5805">
                  <c:v>-278.90000000000003</c:v>
                </c:pt>
                <c:pt idx="5806">
                  <c:v>-279</c:v>
                </c:pt>
                <c:pt idx="5807">
                  <c:v>-279.10000000000002</c:v>
                </c:pt>
                <c:pt idx="5808">
                  <c:v>-279.2</c:v>
                </c:pt>
                <c:pt idx="5809">
                  <c:v>-279.3</c:v>
                </c:pt>
                <c:pt idx="5810">
                  <c:v>-279.40000000000003</c:v>
                </c:pt>
                <c:pt idx="5811">
                  <c:v>-279.5</c:v>
                </c:pt>
                <c:pt idx="5812">
                  <c:v>-279.60000000000002</c:v>
                </c:pt>
                <c:pt idx="5813">
                  <c:v>-279.7</c:v>
                </c:pt>
                <c:pt idx="5814">
                  <c:v>-279.8</c:v>
                </c:pt>
                <c:pt idx="5815">
                  <c:v>-279.90000000000003</c:v>
                </c:pt>
                <c:pt idx="5816">
                  <c:v>-280</c:v>
                </c:pt>
                <c:pt idx="5817">
                  <c:v>-280.10000000000002</c:v>
                </c:pt>
                <c:pt idx="5818">
                  <c:v>-280.2</c:v>
                </c:pt>
                <c:pt idx="5819">
                  <c:v>-280.3</c:v>
                </c:pt>
                <c:pt idx="5820">
                  <c:v>-280.40000000000003</c:v>
                </c:pt>
                <c:pt idx="5821">
                  <c:v>-280.5</c:v>
                </c:pt>
                <c:pt idx="5822">
                  <c:v>-280.60000000000002</c:v>
                </c:pt>
                <c:pt idx="5823">
                  <c:v>-280.7</c:v>
                </c:pt>
                <c:pt idx="5824">
                  <c:v>-280.8</c:v>
                </c:pt>
                <c:pt idx="5825">
                  <c:v>-280.90000000000003</c:v>
                </c:pt>
                <c:pt idx="5826">
                  <c:v>-281</c:v>
                </c:pt>
                <c:pt idx="5827">
                  <c:v>-281.10000000000002</c:v>
                </c:pt>
                <c:pt idx="5828">
                  <c:v>-281.2</c:v>
                </c:pt>
                <c:pt idx="5829">
                  <c:v>-281.3</c:v>
                </c:pt>
                <c:pt idx="5830">
                  <c:v>-281.40000000000003</c:v>
                </c:pt>
                <c:pt idx="5831">
                  <c:v>-281.5</c:v>
                </c:pt>
                <c:pt idx="5832">
                  <c:v>-281.60000000000002</c:v>
                </c:pt>
                <c:pt idx="5833">
                  <c:v>-281.7</c:v>
                </c:pt>
                <c:pt idx="5834">
                  <c:v>-281.8</c:v>
                </c:pt>
                <c:pt idx="5835">
                  <c:v>-281.90000000000003</c:v>
                </c:pt>
                <c:pt idx="5836">
                  <c:v>-282</c:v>
                </c:pt>
                <c:pt idx="5837">
                  <c:v>-282.10000000000002</c:v>
                </c:pt>
                <c:pt idx="5838">
                  <c:v>-282.2</c:v>
                </c:pt>
                <c:pt idx="5839">
                  <c:v>-282.3</c:v>
                </c:pt>
                <c:pt idx="5840">
                  <c:v>-282.40000000000003</c:v>
                </c:pt>
                <c:pt idx="5841">
                  <c:v>-282.5</c:v>
                </c:pt>
                <c:pt idx="5842">
                  <c:v>-282.60000000000002</c:v>
                </c:pt>
                <c:pt idx="5843">
                  <c:v>-282.7</c:v>
                </c:pt>
                <c:pt idx="5844">
                  <c:v>-282.8</c:v>
                </c:pt>
                <c:pt idx="5845">
                  <c:v>-282.90000000000003</c:v>
                </c:pt>
                <c:pt idx="5846">
                  <c:v>-283</c:v>
                </c:pt>
                <c:pt idx="5847">
                  <c:v>-283.10000000000002</c:v>
                </c:pt>
                <c:pt idx="5848">
                  <c:v>-283.2</c:v>
                </c:pt>
                <c:pt idx="5849">
                  <c:v>-283.3</c:v>
                </c:pt>
                <c:pt idx="5850">
                  <c:v>-283.40000000000003</c:v>
                </c:pt>
                <c:pt idx="5851">
                  <c:v>-283.5</c:v>
                </c:pt>
                <c:pt idx="5852">
                  <c:v>-283.60000000000002</c:v>
                </c:pt>
                <c:pt idx="5853">
                  <c:v>-283.7</c:v>
                </c:pt>
                <c:pt idx="5854">
                  <c:v>-283.8</c:v>
                </c:pt>
                <c:pt idx="5855">
                  <c:v>-283.90000000000003</c:v>
                </c:pt>
                <c:pt idx="5856">
                  <c:v>-284</c:v>
                </c:pt>
                <c:pt idx="5857">
                  <c:v>-284.10000000000002</c:v>
                </c:pt>
                <c:pt idx="5858">
                  <c:v>-284.2</c:v>
                </c:pt>
                <c:pt idx="5859">
                  <c:v>-284.3</c:v>
                </c:pt>
                <c:pt idx="5860">
                  <c:v>-284.40000000000003</c:v>
                </c:pt>
                <c:pt idx="5861">
                  <c:v>-284.5</c:v>
                </c:pt>
                <c:pt idx="5862">
                  <c:v>-284.60000000000002</c:v>
                </c:pt>
                <c:pt idx="5863">
                  <c:v>-284.7</c:v>
                </c:pt>
                <c:pt idx="5864">
                  <c:v>-284.8</c:v>
                </c:pt>
                <c:pt idx="5865">
                  <c:v>-284.90000000000003</c:v>
                </c:pt>
                <c:pt idx="5866">
                  <c:v>-285</c:v>
                </c:pt>
                <c:pt idx="5867">
                  <c:v>-285.10000000000002</c:v>
                </c:pt>
                <c:pt idx="5868">
                  <c:v>-285.2</c:v>
                </c:pt>
                <c:pt idx="5869">
                  <c:v>-285.3</c:v>
                </c:pt>
                <c:pt idx="5870">
                  <c:v>-285.40000000000003</c:v>
                </c:pt>
                <c:pt idx="5871">
                  <c:v>-285.5</c:v>
                </c:pt>
                <c:pt idx="5872">
                  <c:v>-285.60000000000002</c:v>
                </c:pt>
                <c:pt idx="5873">
                  <c:v>-285.7</c:v>
                </c:pt>
                <c:pt idx="5874">
                  <c:v>-285.8</c:v>
                </c:pt>
                <c:pt idx="5875">
                  <c:v>-285.90000000000003</c:v>
                </c:pt>
                <c:pt idx="5876">
                  <c:v>-286</c:v>
                </c:pt>
                <c:pt idx="5877">
                  <c:v>-286.10000000000002</c:v>
                </c:pt>
                <c:pt idx="5878">
                  <c:v>-286.2</c:v>
                </c:pt>
                <c:pt idx="5879">
                  <c:v>-286.3</c:v>
                </c:pt>
                <c:pt idx="5880">
                  <c:v>-286.40000000000003</c:v>
                </c:pt>
                <c:pt idx="5881">
                  <c:v>-286.5</c:v>
                </c:pt>
                <c:pt idx="5882">
                  <c:v>-286.60000000000002</c:v>
                </c:pt>
                <c:pt idx="5883">
                  <c:v>-286.7</c:v>
                </c:pt>
                <c:pt idx="5884">
                  <c:v>-286.8</c:v>
                </c:pt>
                <c:pt idx="5885">
                  <c:v>-286.90000000000003</c:v>
                </c:pt>
                <c:pt idx="5886">
                  <c:v>-287</c:v>
                </c:pt>
                <c:pt idx="5887">
                  <c:v>-287.10000000000002</c:v>
                </c:pt>
                <c:pt idx="5888">
                  <c:v>-287.2</c:v>
                </c:pt>
                <c:pt idx="5889">
                  <c:v>-287.3</c:v>
                </c:pt>
                <c:pt idx="5890">
                  <c:v>-287.40000000000003</c:v>
                </c:pt>
                <c:pt idx="5891">
                  <c:v>-287.5</c:v>
                </c:pt>
                <c:pt idx="5892">
                  <c:v>-287.60000000000002</c:v>
                </c:pt>
                <c:pt idx="5893">
                  <c:v>-287.7</c:v>
                </c:pt>
                <c:pt idx="5894">
                  <c:v>-287.8</c:v>
                </c:pt>
                <c:pt idx="5895">
                  <c:v>-287.90000000000003</c:v>
                </c:pt>
                <c:pt idx="5896">
                  <c:v>-288</c:v>
                </c:pt>
                <c:pt idx="5897">
                  <c:v>-288.10000000000002</c:v>
                </c:pt>
                <c:pt idx="5898">
                  <c:v>-288.2</c:v>
                </c:pt>
                <c:pt idx="5899">
                  <c:v>-288.3</c:v>
                </c:pt>
                <c:pt idx="5900">
                  <c:v>-288.40000000000003</c:v>
                </c:pt>
                <c:pt idx="5901">
                  <c:v>-288.5</c:v>
                </c:pt>
                <c:pt idx="5902">
                  <c:v>-288.60000000000002</c:v>
                </c:pt>
                <c:pt idx="5903">
                  <c:v>-288.7</c:v>
                </c:pt>
                <c:pt idx="5904">
                  <c:v>-288.8</c:v>
                </c:pt>
                <c:pt idx="5905">
                  <c:v>-288.90000000000003</c:v>
                </c:pt>
                <c:pt idx="5906">
                  <c:v>-289</c:v>
                </c:pt>
                <c:pt idx="5907">
                  <c:v>-289.10000000000002</c:v>
                </c:pt>
                <c:pt idx="5908">
                  <c:v>-289.2</c:v>
                </c:pt>
                <c:pt idx="5909">
                  <c:v>-289.3</c:v>
                </c:pt>
                <c:pt idx="5910">
                  <c:v>-289.40000000000003</c:v>
                </c:pt>
                <c:pt idx="5911">
                  <c:v>-289.5</c:v>
                </c:pt>
                <c:pt idx="5912">
                  <c:v>-289.60000000000002</c:v>
                </c:pt>
                <c:pt idx="5913">
                  <c:v>-289.7</c:v>
                </c:pt>
                <c:pt idx="5914">
                  <c:v>-289.8</c:v>
                </c:pt>
                <c:pt idx="5915">
                  <c:v>-289.90000000000003</c:v>
                </c:pt>
                <c:pt idx="5916">
                  <c:v>-290</c:v>
                </c:pt>
                <c:pt idx="5917">
                  <c:v>-290.10000000000002</c:v>
                </c:pt>
                <c:pt idx="5918">
                  <c:v>-290.2</c:v>
                </c:pt>
                <c:pt idx="5919">
                  <c:v>-290.3</c:v>
                </c:pt>
                <c:pt idx="5920">
                  <c:v>-290.40000000000003</c:v>
                </c:pt>
                <c:pt idx="5921">
                  <c:v>-290.5</c:v>
                </c:pt>
                <c:pt idx="5922">
                  <c:v>-290.60000000000002</c:v>
                </c:pt>
                <c:pt idx="5923">
                  <c:v>-290.7</c:v>
                </c:pt>
                <c:pt idx="5924">
                  <c:v>-290.8</c:v>
                </c:pt>
                <c:pt idx="5925">
                  <c:v>-290.90000000000003</c:v>
                </c:pt>
                <c:pt idx="5926">
                  <c:v>-291</c:v>
                </c:pt>
                <c:pt idx="5927">
                  <c:v>-291.10000000000002</c:v>
                </c:pt>
                <c:pt idx="5928">
                  <c:v>-291.2</c:v>
                </c:pt>
                <c:pt idx="5929">
                  <c:v>-291.3</c:v>
                </c:pt>
                <c:pt idx="5930">
                  <c:v>-291.40000000000003</c:v>
                </c:pt>
                <c:pt idx="5931">
                  <c:v>-291.5</c:v>
                </c:pt>
                <c:pt idx="5932">
                  <c:v>-291.60000000000002</c:v>
                </c:pt>
                <c:pt idx="5933">
                  <c:v>-291.7</c:v>
                </c:pt>
                <c:pt idx="5934">
                  <c:v>-291.8</c:v>
                </c:pt>
                <c:pt idx="5935">
                  <c:v>-291.90000000000003</c:v>
                </c:pt>
                <c:pt idx="5936">
                  <c:v>-292</c:v>
                </c:pt>
                <c:pt idx="5937">
                  <c:v>-292.10000000000002</c:v>
                </c:pt>
                <c:pt idx="5938">
                  <c:v>-292.2</c:v>
                </c:pt>
                <c:pt idx="5939">
                  <c:v>-292.3</c:v>
                </c:pt>
                <c:pt idx="5940">
                  <c:v>-292.40000000000003</c:v>
                </c:pt>
                <c:pt idx="5941">
                  <c:v>-292.5</c:v>
                </c:pt>
                <c:pt idx="5942">
                  <c:v>-292.60000000000002</c:v>
                </c:pt>
                <c:pt idx="5943">
                  <c:v>-292.7</c:v>
                </c:pt>
                <c:pt idx="5944">
                  <c:v>-292.8</c:v>
                </c:pt>
                <c:pt idx="5945">
                  <c:v>-292.90000000000003</c:v>
                </c:pt>
                <c:pt idx="5946">
                  <c:v>-293</c:v>
                </c:pt>
                <c:pt idx="5947">
                  <c:v>-293.10000000000002</c:v>
                </c:pt>
                <c:pt idx="5948">
                  <c:v>-293.2</c:v>
                </c:pt>
                <c:pt idx="5949">
                  <c:v>-293.3</c:v>
                </c:pt>
                <c:pt idx="5950">
                  <c:v>-293.40000000000003</c:v>
                </c:pt>
                <c:pt idx="5951">
                  <c:v>-293.5</c:v>
                </c:pt>
                <c:pt idx="5952">
                  <c:v>-293.60000000000002</c:v>
                </c:pt>
                <c:pt idx="5953">
                  <c:v>-293.7</c:v>
                </c:pt>
                <c:pt idx="5954">
                  <c:v>-293.8</c:v>
                </c:pt>
                <c:pt idx="5955">
                  <c:v>-293.90000000000003</c:v>
                </c:pt>
                <c:pt idx="5956">
                  <c:v>-294</c:v>
                </c:pt>
                <c:pt idx="5957">
                  <c:v>-294.10000000000002</c:v>
                </c:pt>
                <c:pt idx="5958">
                  <c:v>-294.2</c:v>
                </c:pt>
                <c:pt idx="5959">
                  <c:v>-294.3</c:v>
                </c:pt>
                <c:pt idx="5960">
                  <c:v>-294.40000000000003</c:v>
                </c:pt>
                <c:pt idx="5961">
                  <c:v>-294.5</c:v>
                </c:pt>
                <c:pt idx="5962">
                  <c:v>-294.60000000000002</c:v>
                </c:pt>
                <c:pt idx="5963">
                  <c:v>-294.7</c:v>
                </c:pt>
                <c:pt idx="5964">
                  <c:v>-294.8</c:v>
                </c:pt>
                <c:pt idx="5965">
                  <c:v>-294.89999999999998</c:v>
                </c:pt>
                <c:pt idx="5966">
                  <c:v>-295.00000000000006</c:v>
                </c:pt>
                <c:pt idx="5967">
                  <c:v>-295.10000000000002</c:v>
                </c:pt>
                <c:pt idx="5968">
                  <c:v>-295.2</c:v>
                </c:pt>
                <c:pt idx="5969">
                  <c:v>-295.3</c:v>
                </c:pt>
                <c:pt idx="5970">
                  <c:v>-295.39999999999998</c:v>
                </c:pt>
                <c:pt idx="5971">
                  <c:v>-295.50000000000006</c:v>
                </c:pt>
                <c:pt idx="5972">
                  <c:v>-295.60000000000002</c:v>
                </c:pt>
                <c:pt idx="5973">
                  <c:v>-295.7</c:v>
                </c:pt>
                <c:pt idx="5974">
                  <c:v>-295.8</c:v>
                </c:pt>
                <c:pt idx="5975">
                  <c:v>-295.89999999999998</c:v>
                </c:pt>
                <c:pt idx="5976">
                  <c:v>-296.00000000000006</c:v>
                </c:pt>
                <c:pt idx="5977">
                  <c:v>-296.10000000000002</c:v>
                </c:pt>
                <c:pt idx="5978">
                  <c:v>-296.2</c:v>
                </c:pt>
                <c:pt idx="5979">
                  <c:v>-296.3</c:v>
                </c:pt>
                <c:pt idx="5980">
                  <c:v>-296.39999999999998</c:v>
                </c:pt>
                <c:pt idx="5981">
                  <c:v>-296.50000000000006</c:v>
                </c:pt>
                <c:pt idx="5982">
                  <c:v>-296.60000000000002</c:v>
                </c:pt>
                <c:pt idx="5983">
                  <c:v>-296.7</c:v>
                </c:pt>
                <c:pt idx="5984">
                  <c:v>-296.8</c:v>
                </c:pt>
                <c:pt idx="5985">
                  <c:v>-296.89999999999998</c:v>
                </c:pt>
                <c:pt idx="5986">
                  <c:v>-297.00000000000006</c:v>
                </c:pt>
                <c:pt idx="5987">
                  <c:v>-297.10000000000002</c:v>
                </c:pt>
                <c:pt idx="5988">
                  <c:v>-297.2</c:v>
                </c:pt>
                <c:pt idx="5989">
                  <c:v>-297.3</c:v>
                </c:pt>
                <c:pt idx="5990">
                  <c:v>-297.39999999999998</c:v>
                </c:pt>
                <c:pt idx="5991">
                  <c:v>-297.50000000000006</c:v>
                </c:pt>
                <c:pt idx="5992">
                  <c:v>-297.60000000000002</c:v>
                </c:pt>
                <c:pt idx="5993">
                  <c:v>-297.7</c:v>
                </c:pt>
                <c:pt idx="5994">
                  <c:v>-297.8</c:v>
                </c:pt>
                <c:pt idx="5995">
                  <c:v>-297.89999999999998</c:v>
                </c:pt>
                <c:pt idx="5996">
                  <c:v>-298.00000000000006</c:v>
                </c:pt>
                <c:pt idx="5997">
                  <c:v>-298.10000000000002</c:v>
                </c:pt>
                <c:pt idx="5998">
                  <c:v>-298.2</c:v>
                </c:pt>
                <c:pt idx="5999">
                  <c:v>-298.3</c:v>
                </c:pt>
                <c:pt idx="6000">
                  <c:v>-298.39999999999998</c:v>
                </c:pt>
                <c:pt idx="6001">
                  <c:v>-298.50000000000006</c:v>
                </c:pt>
                <c:pt idx="6002">
                  <c:v>-298.60000000000002</c:v>
                </c:pt>
                <c:pt idx="6003">
                  <c:v>-298.7</c:v>
                </c:pt>
                <c:pt idx="6004">
                  <c:v>-298.8</c:v>
                </c:pt>
                <c:pt idx="6005">
                  <c:v>-298.89999999999998</c:v>
                </c:pt>
                <c:pt idx="6006">
                  <c:v>-299.00000000000006</c:v>
                </c:pt>
                <c:pt idx="6007">
                  <c:v>-299.10000000000002</c:v>
                </c:pt>
                <c:pt idx="6008">
                  <c:v>-299.2</c:v>
                </c:pt>
                <c:pt idx="6009">
                  <c:v>-299.3</c:v>
                </c:pt>
                <c:pt idx="6010">
                  <c:v>-299.39999999999998</c:v>
                </c:pt>
                <c:pt idx="6011">
                  <c:v>-299.50000000000006</c:v>
                </c:pt>
                <c:pt idx="6012">
                  <c:v>-299.60000000000002</c:v>
                </c:pt>
                <c:pt idx="6013">
                  <c:v>-299.7</c:v>
                </c:pt>
                <c:pt idx="6014">
                  <c:v>-299.8</c:v>
                </c:pt>
                <c:pt idx="6015">
                  <c:v>-299.89999999999998</c:v>
                </c:pt>
              </c:numCache>
            </c:numRef>
          </c:xVal>
          <c:yVal>
            <c:numRef>
              <c:f>simulation!$K$2:$K$6017</c:f>
              <c:numCache>
                <c:formatCode>0.00E+00</c:formatCode>
                <c:ptCount val="6016"/>
                <c:pt idx="0">
                  <c:v>1.8443645160015849E-6</c:v>
                </c:pt>
                <c:pt idx="1">
                  <c:v>2.2195762761579909E-6</c:v>
                </c:pt>
                <c:pt idx="2">
                  <c:v>2.5952130531654179E-6</c:v>
                </c:pt>
                <c:pt idx="3">
                  <c:v>2.9712024145746061E-6</c:v>
                </c:pt>
                <c:pt idx="4">
                  <c:v>3.3476691716720883E-6</c:v>
                </c:pt>
                <c:pt idx="5">
                  <c:v>3.7245753123873851E-6</c:v>
                </c:pt>
                <c:pt idx="6">
                  <c:v>4.1019064699537025E-6</c:v>
                </c:pt>
                <c:pt idx="7">
                  <c:v>4.4796386997597159E-6</c:v>
                </c:pt>
                <c:pt idx="8">
                  <c:v>4.8578109117988264E-6</c:v>
                </c:pt>
                <c:pt idx="9">
                  <c:v>5.2363782099248012E-6</c:v>
                </c:pt>
                <c:pt idx="10">
                  <c:v>5.6153854902838748E-6</c:v>
                </c:pt>
                <c:pt idx="11">
                  <c:v>5.9948118013411371E-6</c:v>
                </c:pt>
                <c:pt idx="12">
                  <c:v>6.3746182331031859E-6</c:v>
                </c:pt>
                <c:pt idx="13">
                  <c:v>6.7548915847860731E-6</c:v>
                </c:pt>
                <c:pt idx="14">
                  <c:v>7.1355480502501612E-6</c:v>
                </c:pt>
                <c:pt idx="15">
                  <c:v>7.5166744287115038E-6</c:v>
                </c:pt>
                <c:pt idx="16">
                  <c:v>7.8982138517182056E-6</c:v>
                </c:pt>
                <c:pt idx="17">
                  <c:v>8.2801603331174326E-6</c:v>
                </c:pt>
                <c:pt idx="18">
                  <c:v>8.6625647552082524E-6</c:v>
                </c:pt>
                <c:pt idx="19">
                  <c:v>9.0453582772331043E-6</c:v>
                </c:pt>
                <c:pt idx="20">
                  <c:v>9.4285049822750004E-6</c:v>
                </c:pt>
                <c:pt idx="21">
                  <c:v>9.8121605103075551E-6</c:v>
                </c:pt>
                <c:pt idx="22">
                  <c:v>1.0196214117503391E-5</c:v>
                </c:pt>
                <c:pt idx="23">
                  <c:v>1.0580701720779493E-5</c:v>
                </c:pt>
                <c:pt idx="24">
                  <c:v>1.0965620327059447E-5</c:v>
                </c:pt>
                <c:pt idx="25">
                  <c:v>1.1350948984808341E-5</c:v>
                </c:pt>
                <c:pt idx="26">
                  <c:v>1.1736681707873347E-5</c:v>
                </c:pt>
                <c:pt idx="27">
                  <c:v>1.2122857406247867E-5</c:v>
                </c:pt>
                <c:pt idx="28">
                  <c:v>1.2509461114549823E-5</c:v>
                </c:pt>
                <c:pt idx="29">
                  <c:v>1.2896418005868824E-5</c:v>
                </c:pt>
                <c:pt idx="30">
                  <c:v>1.328385079633791E-5</c:v>
                </c:pt>
                <c:pt idx="31">
                  <c:v>1.3671717582887264E-5</c:v>
                </c:pt>
                <c:pt idx="32">
                  <c:v>1.4059991427829145E-5</c:v>
                </c:pt>
                <c:pt idx="33">
                  <c:v>1.4448693282698461E-5</c:v>
                </c:pt>
                <c:pt idx="34">
                  <c:v>1.4837817161342384E-5</c:v>
                </c:pt>
                <c:pt idx="35">
                  <c:v>1.5145394673042318E-5</c:v>
                </c:pt>
                <c:pt idx="36">
                  <c:v>1.5277407301430331E-5</c:v>
                </c:pt>
                <c:pt idx="37">
                  <c:v>1.5409925759732587E-5</c:v>
                </c:pt>
                <c:pt idx="38">
                  <c:v>1.5542935082567005E-5</c:v>
                </c:pt>
                <c:pt idx="39">
                  <c:v>1.5676462207621329E-5</c:v>
                </c:pt>
                <c:pt idx="40">
                  <c:v>1.581050713489556E-5</c:v>
                </c:pt>
                <c:pt idx="41">
                  <c:v>1.5945048912854782E-5</c:v>
                </c:pt>
                <c:pt idx="42">
                  <c:v>1.6080096520728251E-5</c:v>
                </c:pt>
                <c:pt idx="43">
                  <c:v>1.6215652951592375E-5</c:v>
                </c:pt>
                <c:pt idx="44">
                  <c:v>1.6351712219294327E-5</c:v>
                </c:pt>
                <c:pt idx="45">
                  <c:v>1.6488283303063353E-5</c:v>
                </c:pt>
                <c:pt idx="46">
                  <c:v>1.6625354230593789E-5</c:v>
                </c:pt>
                <c:pt idx="47">
                  <c:v>1.6762922008809223E-5</c:v>
                </c:pt>
                <c:pt idx="48">
                  <c:v>1.6901001603091727E-5</c:v>
                </c:pt>
                <c:pt idx="49">
                  <c:v>1.7039598999594138E-5</c:v>
                </c:pt>
                <c:pt idx="50">
                  <c:v>1.7178693246781544E-5</c:v>
                </c:pt>
                <c:pt idx="51">
                  <c:v>1.731830230311244E-5</c:v>
                </c:pt>
                <c:pt idx="52">
                  <c:v>1.7458411203204744E-5</c:v>
                </c:pt>
                <c:pt idx="53">
                  <c:v>1.7599028926287711E-5</c:v>
                </c:pt>
                <c:pt idx="54">
                  <c:v>1.7740152479284915E-5</c:v>
                </c:pt>
                <c:pt idx="55">
                  <c:v>1.788178485527278E-5</c:v>
                </c:pt>
                <c:pt idx="56">
                  <c:v>1.8023896123487149E-5</c:v>
                </c:pt>
                <c:pt idx="57">
                  <c:v>1.8166537166227083E-5</c:v>
                </c:pt>
                <c:pt idx="58">
                  <c:v>1.8309687031957675E-5</c:v>
                </c:pt>
                <c:pt idx="59">
                  <c:v>1.8453342727602511E-5</c:v>
                </c:pt>
                <c:pt idx="60">
                  <c:v>1.8597501260085172E-5</c:v>
                </c:pt>
                <c:pt idx="61">
                  <c:v>1.8742165622482076E-5</c:v>
                </c:pt>
                <c:pt idx="62">
                  <c:v>1.888733581479322E-5</c:v>
                </c:pt>
                <c:pt idx="63">
                  <c:v>1.9033017823171442E-5</c:v>
                </c:pt>
                <c:pt idx="64">
                  <c:v>1.9179178723776159E-5</c:v>
                </c:pt>
                <c:pt idx="65">
                  <c:v>1.932586640583003E-5</c:v>
                </c:pt>
                <c:pt idx="66">
                  <c:v>1.9473065903950982E-5</c:v>
                </c:pt>
                <c:pt idx="67">
                  <c:v>1.9620768238909755E-5</c:v>
                </c:pt>
                <c:pt idx="68">
                  <c:v>1.9768973410706353E-5</c:v>
                </c:pt>
                <c:pt idx="69">
                  <c:v>1.9917684412417195E-5</c:v>
                </c:pt>
                <c:pt idx="70">
                  <c:v>2.0066907230195113E-5</c:v>
                </c:pt>
                <c:pt idx="71">
                  <c:v>2.0216632884810854E-5</c:v>
                </c:pt>
                <c:pt idx="72">
                  <c:v>2.0366867362417259E-5</c:v>
                </c:pt>
                <c:pt idx="73">
                  <c:v>2.0517583725326573E-5</c:v>
                </c:pt>
                <c:pt idx="74">
                  <c:v>2.0668829862761458E-5</c:v>
                </c:pt>
                <c:pt idx="75">
                  <c:v>2.0820578837034172E-5</c:v>
                </c:pt>
                <c:pt idx="76">
                  <c:v>2.0972836634297541E-5</c:v>
                </c:pt>
                <c:pt idx="77">
                  <c:v>2.1125606247627984E-5</c:v>
                </c:pt>
                <c:pt idx="78">
                  <c:v>2.127886971856701E-5</c:v>
                </c:pt>
                <c:pt idx="79">
                  <c:v>2.1432647998649521E-5</c:v>
                </c:pt>
                <c:pt idx="80">
                  <c:v>2.1586929115569864E-5</c:v>
                </c:pt>
                <c:pt idx="81">
                  <c:v>2.1741719055480859E-5</c:v>
                </c:pt>
                <c:pt idx="82">
                  <c:v>2.1896990880694775E-5</c:v>
                </c:pt>
                <c:pt idx="83">
                  <c:v>2.205278649428143E-5</c:v>
                </c:pt>
                <c:pt idx="84">
                  <c:v>2.2209093923935151E-5</c:v>
                </c:pt>
                <c:pt idx="85">
                  <c:v>2.2365904190426704E-5</c:v>
                </c:pt>
                <c:pt idx="86">
                  <c:v>2.2523223279908913E-5</c:v>
                </c:pt>
                <c:pt idx="87">
                  <c:v>2.2681051192381784E-5</c:v>
                </c:pt>
                <c:pt idx="88">
                  <c:v>2.2839381941692476E-5</c:v>
                </c:pt>
                <c:pt idx="89">
                  <c:v>2.2998215527840999E-5</c:v>
                </c:pt>
                <c:pt idx="90">
                  <c:v>2.3157560930056593E-5</c:v>
                </c:pt>
                <c:pt idx="91">
                  <c:v>2.3317388217575102E-5</c:v>
                </c:pt>
                <c:pt idx="92">
                  <c:v>2.3477739293466352E-5</c:v>
                </c:pt>
                <c:pt idx="93">
                  <c:v>2.3638602185424677E-5</c:v>
                </c:pt>
                <c:pt idx="94">
                  <c:v>2.3799967914220823E-5</c:v>
                </c:pt>
                <c:pt idx="95">
                  <c:v>2.3961839472931212E-5</c:v>
                </c:pt>
                <c:pt idx="96">
                  <c:v>2.4124219854632263E-5</c:v>
                </c:pt>
                <c:pt idx="97">
                  <c:v>2.4287106066247554E-5</c:v>
                </c:pt>
                <c:pt idx="98">
                  <c:v>2.4450495114700674E-5</c:v>
                </c:pt>
                <c:pt idx="99">
                  <c:v>2.4614395979220867E-5</c:v>
                </c:pt>
                <c:pt idx="100">
                  <c:v>2.4778772742891145E-5</c:v>
                </c:pt>
                <c:pt idx="101">
                  <c:v>2.4943682274163407E-5</c:v>
                </c:pt>
                <c:pt idx="102">
                  <c:v>2.5109094642273493E-5</c:v>
                </c:pt>
                <c:pt idx="103">
                  <c:v>2.5275027805679899E-5</c:v>
                </c:pt>
                <c:pt idx="104">
                  <c:v>2.5441442854389223E-5</c:v>
                </c:pt>
                <c:pt idx="105">
                  <c:v>2.5608375705318459E-5</c:v>
                </c:pt>
                <c:pt idx="106">
                  <c:v>2.5775817379238346E-5</c:v>
                </c:pt>
                <c:pt idx="107">
                  <c:v>2.5943764883072477E-5</c:v>
                </c:pt>
                <c:pt idx="108">
                  <c:v>2.6112197265285941E-5</c:v>
                </c:pt>
                <c:pt idx="109">
                  <c:v>2.6281156428948555E-5</c:v>
                </c:pt>
                <c:pt idx="110">
                  <c:v>2.6450615436372585E-5</c:v>
                </c:pt>
                <c:pt idx="111">
                  <c:v>2.6620580273710849E-5</c:v>
                </c:pt>
                <c:pt idx="112">
                  <c:v>2.6791065906345439E-5</c:v>
                </c:pt>
                <c:pt idx="113">
                  <c:v>2.6962051382741439E-5</c:v>
                </c:pt>
                <c:pt idx="114">
                  <c:v>2.7133536702898852E-5</c:v>
                </c:pt>
                <c:pt idx="115">
                  <c:v>2.7305536832199757E-5</c:v>
                </c:pt>
                <c:pt idx="116">
                  <c:v>2.7478027826032819E-5</c:v>
                </c:pt>
                <c:pt idx="117">
                  <c:v>2.7651012677474467E-5</c:v>
                </c:pt>
                <c:pt idx="118">
                  <c:v>2.7824530296518093E-5</c:v>
                </c:pt>
                <c:pt idx="119">
                  <c:v>2.7998544766246716E-5</c:v>
                </c:pt>
                <c:pt idx="120">
                  <c:v>2.8173074045118828E-5</c:v>
                </c:pt>
                <c:pt idx="121">
                  <c:v>2.8348106160828772E-5</c:v>
                </c:pt>
                <c:pt idx="122">
                  <c:v>2.8523641113376537E-5</c:v>
                </c:pt>
                <c:pt idx="123">
                  <c:v>2.8699690875067791E-5</c:v>
                </c:pt>
                <c:pt idx="124">
                  <c:v>2.8876234494367628E-5</c:v>
                </c:pt>
                <c:pt idx="125">
                  <c:v>2.9053298908963785E-5</c:v>
                </c:pt>
                <c:pt idx="126">
                  <c:v>2.9230827250404364E-5</c:v>
                </c:pt>
                <c:pt idx="127">
                  <c:v>2.9408891352523343E-5</c:v>
                </c:pt>
                <c:pt idx="128">
                  <c:v>2.9587470263785808E-5</c:v>
                </c:pt>
                <c:pt idx="129">
                  <c:v>2.9766557998038938E-5</c:v>
                </c:pt>
                <c:pt idx="130">
                  <c:v>2.9946148569129886E-5</c:v>
                </c:pt>
                <c:pt idx="131">
                  <c:v>3.0126241977058666E-5</c:v>
                </c:pt>
                <c:pt idx="132">
                  <c:v>3.0306814277213945E-5</c:v>
                </c:pt>
                <c:pt idx="133">
                  <c:v>3.0487925331124042E-5</c:v>
                </c:pt>
                <c:pt idx="134">
                  <c:v>3.0669545208024798E-5</c:v>
                </c:pt>
                <c:pt idx="135">
                  <c:v>3.0851643977152047E-5</c:v>
                </c:pt>
                <c:pt idx="136">
                  <c:v>3.1034251569269961E-5</c:v>
                </c:pt>
                <c:pt idx="137">
                  <c:v>3.1217397915142693E-5</c:v>
                </c:pt>
                <c:pt idx="138">
                  <c:v>3.1401023153241917E-5</c:v>
                </c:pt>
                <c:pt idx="139">
                  <c:v>3.1585157214331807E-5</c:v>
                </c:pt>
                <c:pt idx="140">
                  <c:v>3.1769800098412349E-5</c:v>
                </c:pt>
                <c:pt idx="141">
                  <c:v>3.1954981736247709E-5</c:v>
                </c:pt>
                <c:pt idx="142">
                  <c:v>3.2140612335545415E-5</c:v>
                </c:pt>
                <c:pt idx="143">
                  <c:v>3.2326781688597933E-5</c:v>
                </c:pt>
                <c:pt idx="144">
                  <c:v>3.2513429933876957E-5</c:v>
                </c:pt>
                <c:pt idx="145">
                  <c:v>3.2700616932910786E-5</c:v>
                </c:pt>
                <c:pt idx="146">
                  <c:v>3.2888282824171127E-5</c:v>
                </c:pt>
                <c:pt idx="147">
                  <c:v>3.3076487469186273E-5</c:v>
                </c:pt>
                <c:pt idx="148">
                  <c:v>3.3265200937192084E-5</c:v>
                </c:pt>
                <c:pt idx="149">
                  <c:v>3.3454393297424395E-5</c:v>
                </c:pt>
                <c:pt idx="150">
                  <c:v>3.3644094480647364E-5</c:v>
                </c:pt>
                <c:pt idx="151">
                  <c:v>3.3834304486860992E-5</c:v>
                </c:pt>
                <c:pt idx="152">
                  <c:v>3.402499338530112E-5</c:v>
                </c:pt>
                <c:pt idx="153">
                  <c:v>3.4216221037496065E-5</c:v>
                </c:pt>
                <c:pt idx="154">
                  <c:v>3.4407957512681662E-5</c:v>
                </c:pt>
                <c:pt idx="155">
                  <c:v>3.4600202810857925E-5</c:v>
                </c:pt>
                <c:pt idx="156">
                  <c:v>3.479295693202484E-5</c:v>
                </c:pt>
                <c:pt idx="157">
                  <c:v>3.4986189945418261E-5</c:v>
                </c:pt>
                <c:pt idx="158">
                  <c:v>3.5179961712566493E-5</c:v>
                </c:pt>
                <c:pt idx="159">
                  <c:v>3.5374212371941224E-5</c:v>
                </c:pt>
                <c:pt idx="160">
                  <c:v>3.5568971854306614E-5</c:v>
                </c:pt>
                <c:pt idx="161">
                  <c:v>3.576421022889851E-5</c:v>
                </c:pt>
                <c:pt idx="162">
                  <c:v>3.596001728800937E-5</c:v>
                </c:pt>
                <c:pt idx="163">
                  <c:v>3.6156303239346743E-5</c:v>
                </c:pt>
                <c:pt idx="164">
                  <c:v>3.6353098013674761E-5</c:v>
                </c:pt>
                <c:pt idx="165">
                  <c:v>3.6550401610993452E-5</c:v>
                </c:pt>
                <c:pt idx="166">
                  <c:v>3.6748214031302787E-5</c:v>
                </c:pt>
                <c:pt idx="167">
                  <c:v>3.6946505343838629E-5</c:v>
                </c:pt>
                <c:pt idx="168">
                  <c:v>3.7145335410129288E-5</c:v>
                </c:pt>
                <c:pt idx="169">
                  <c:v>3.7344644368646447E-5</c:v>
                </c:pt>
                <c:pt idx="170">
                  <c:v>3.7544462150154258E-5</c:v>
                </c:pt>
                <c:pt idx="171">
                  <c:v>3.7744788754652734E-5</c:v>
                </c:pt>
                <c:pt idx="172">
                  <c:v>3.7945624182141869E-5</c:v>
                </c:pt>
                <c:pt idx="173">
                  <c:v>3.8146968432621656E-5</c:v>
                </c:pt>
                <c:pt idx="174">
                  <c:v>3.8348821506092101E-5</c:v>
                </c:pt>
                <c:pt idx="175">
                  <c:v>3.8551183402553212E-5</c:v>
                </c:pt>
                <c:pt idx="176">
                  <c:v>3.8754054122004975E-5</c:v>
                </c:pt>
                <c:pt idx="177">
                  <c:v>3.8957433664447397E-5</c:v>
                </c:pt>
                <c:pt idx="178">
                  <c:v>3.9161322029880477E-5</c:v>
                </c:pt>
                <c:pt idx="179">
                  <c:v>3.9365659356775904E-5</c:v>
                </c:pt>
                <c:pt idx="180">
                  <c:v>3.9570565368190295E-5</c:v>
                </c:pt>
                <c:pt idx="181">
                  <c:v>3.9775950271831192E-5</c:v>
                </c:pt>
                <c:pt idx="182">
                  <c:v>3.9981843998462755E-5</c:v>
                </c:pt>
                <c:pt idx="183">
                  <c:v>4.0188276478849128E-5</c:v>
                </c:pt>
                <c:pt idx="184">
                  <c:v>4.0395187851462001E-5</c:v>
                </c:pt>
                <c:pt idx="185">
                  <c:v>4.0602608047065526E-5</c:v>
                </c:pt>
                <c:pt idx="186">
                  <c:v>4.081053706565971E-5</c:v>
                </c:pt>
                <c:pt idx="187">
                  <c:v>4.1018974907244559E-5</c:v>
                </c:pt>
                <c:pt idx="188">
                  <c:v>4.1227861710291755E-5</c:v>
                </c:pt>
                <c:pt idx="189">
                  <c:v>4.1437317197857915E-5</c:v>
                </c:pt>
                <c:pt idx="190">
                  <c:v>4.1647281508414733E-5</c:v>
                </c:pt>
                <c:pt idx="191">
                  <c:v>4.185775464196221E-5</c:v>
                </c:pt>
                <c:pt idx="192">
                  <c:v>4.2068706667736187E-5</c:v>
                </c:pt>
                <c:pt idx="193">
                  <c:v>4.2280167516500829E-5</c:v>
                </c:pt>
                <c:pt idx="194">
                  <c:v>4.2492137188256122E-5</c:v>
                </c:pt>
                <c:pt idx="195">
                  <c:v>4.2704615683002082E-5</c:v>
                </c:pt>
                <c:pt idx="196">
                  <c:v>4.291757306997454E-5</c:v>
                </c:pt>
                <c:pt idx="197">
                  <c:v>4.3131069210701803E-5</c:v>
                </c:pt>
                <c:pt idx="198">
                  <c:v>4.3345074174419732E-5</c:v>
                </c:pt>
                <c:pt idx="199">
                  <c:v>4.3559587961128312E-5</c:v>
                </c:pt>
                <c:pt idx="200">
                  <c:v>4.3774610570827558E-5</c:v>
                </c:pt>
                <c:pt idx="201">
                  <c:v>4.3990112072753303E-5</c:v>
                </c:pt>
                <c:pt idx="202">
                  <c:v>4.4206152328433867E-5</c:v>
                </c:pt>
                <c:pt idx="203">
                  <c:v>4.4422671476340922E-5</c:v>
                </c:pt>
                <c:pt idx="204">
                  <c:v>4.4639699447238651E-5</c:v>
                </c:pt>
                <c:pt idx="205">
                  <c:v>4.4857206310362865E-5</c:v>
                </c:pt>
                <c:pt idx="206">
                  <c:v>4.5075281858006062E-5</c:v>
                </c:pt>
                <c:pt idx="207">
                  <c:v>4.5293836297875753E-5</c:v>
                </c:pt>
                <c:pt idx="208">
                  <c:v>4.5512899560736102E-5</c:v>
                </c:pt>
                <c:pt idx="209">
                  <c:v>4.573247164658711E-5</c:v>
                </c:pt>
                <c:pt idx="210">
                  <c:v>4.5952552555428777E-5</c:v>
                </c:pt>
                <c:pt idx="211">
                  <c:v>4.617311235649695E-5</c:v>
                </c:pt>
                <c:pt idx="212">
                  <c:v>4.6394210911319934E-5</c:v>
                </c:pt>
                <c:pt idx="213">
                  <c:v>4.6615788358369417E-5</c:v>
                </c:pt>
                <c:pt idx="214">
                  <c:v>4.6837874628409559E-5</c:v>
                </c:pt>
                <c:pt idx="215">
                  <c:v>4.7060469721440367E-5</c:v>
                </c:pt>
                <c:pt idx="216">
                  <c:v>4.7283573637461819E-5</c:v>
                </c:pt>
                <c:pt idx="217">
                  <c:v>4.7507186376473937E-5</c:v>
                </c:pt>
                <c:pt idx="218">
                  <c:v>4.7731307938476714E-5</c:v>
                </c:pt>
                <c:pt idx="219">
                  <c:v>4.7955938323470143E-5</c:v>
                </c:pt>
                <c:pt idx="220">
                  <c:v>4.8181077531454237E-5</c:v>
                </c:pt>
                <c:pt idx="221">
                  <c:v>4.840672556242899E-5</c:v>
                </c:pt>
                <c:pt idx="222">
                  <c:v>4.8632882416394394E-5</c:v>
                </c:pt>
                <c:pt idx="223">
                  <c:v>4.8859488231822146E-5</c:v>
                </c:pt>
                <c:pt idx="224">
                  <c:v>4.9086632801004709E-5</c:v>
                </c:pt>
                <c:pt idx="225">
                  <c:v>4.9314316123942096E-5</c:v>
                </c:pt>
                <c:pt idx="226">
                  <c:v>4.9542478339105983E-5</c:v>
                </c:pt>
                <c:pt idx="227">
                  <c:v>4.9771149377260522E-5</c:v>
                </c:pt>
                <c:pt idx="228">
                  <c:v>5.0000359169169872E-5</c:v>
                </c:pt>
                <c:pt idx="229">
                  <c:v>5.0230017922541576E-5</c:v>
                </c:pt>
                <c:pt idx="230">
                  <c:v>5.046024536043225E-5</c:v>
                </c:pt>
                <c:pt idx="231">
                  <c:v>5.0690951690549423E-5</c:v>
                </c:pt>
                <c:pt idx="232">
                  <c:v>5.0922106982128937E-5</c:v>
                </c:pt>
                <c:pt idx="233">
                  <c:v>5.1153830958227428E-5</c:v>
                </c:pt>
                <c:pt idx="234">
                  <c:v>5.1386033826552418E-5</c:v>
                </c:pt>
                <c:pt idx="235">
                  <c:v>5.1618745517868061E-5</c:v>
                </c:pt>
                <c:pt idx="236">
                  <c:v>5.1851995962938527E-5</c:v>
                </c:pt>
                <c:pt idx="237">
                  <c:v>5.2085755230999646E-5</c:v>
                </c:pt>
                <c:pt idx="238">
                  <c:v>5.2319963460523119E-5</c:v>
                </c:pt>
                <c:pt idx="239">
                  <c:v>5.2554740374565548E-5</c:v>
                </c:pt>
                <c:pt idx="240">
                  <c:v>5.2789966250070338E-5</c:v>
                </c:pt>
                <c:pt idx="241">
                  <c:v>5.3025700948565773E-5</c:v>
                </c:pt>
                <c:pt idx="242">
                  <c:v>5.3261974400816033E-5</c:v>
                </c:pt>
                <c:pt idx="243">
                  <c:v>5.3498756676056944E-5</c:v>
                </c:pt>
                <c:pt idx="244">
                  <c:v>5.3736047774288515E-5</c:v>
                </c:pt>
                <c:pt idx="245">
                  <c:v>5.3973817764746591E-5</c:v>
                </c:pt>
                <c:pt idx="246">
                  <c:v>5.4212126508959472E-5</c:v>
                </c:pt>
                <c:pt idx="247">
                  <c:v>5.4376117165772136E-5</c:v>
                </c:pt>
                <c:pt idx="248">
                  <c:v>5.4540137753348946E-5</c:v>
                </c:pt>
                <c:pt idx="249">
                  <c:v>5.470529570996371E-5</c:v>
                </c:pt>
                <c:pt idx="250">
                  <c:v>5.4871680827908885E-5</c:v>
                </c:pt>
                <c:pt idx="251">
                  <c:v>5.5039263176420306E-5</c:v>
                </c:pt>
                <c:pt idx="252">
                  <c:v>5.5208042755497978E-5</c:v>
                </c:pt>
                <c:pt idx="253">
                  <c:v>5.537801956514191E-5</c:v>
                </c:pt>
                <c:pt idx="254">
                  <c:v>5.5549223536116253E-5</c:v>
                </c:pt>
                <c:pt idx="255">
                  <c:v>5.5721594806892695E-5</c:v>
                </c:pt>
                <c:pt idx="256">
                  <c:v>5.5895193238999542E-5</c:v>
                </c:pt>
                <c:pt idx="257">
                  <c:v>5.6069958970908496E-5</c:v>
                </c:pt>
                <c:pt idx="258">
                  <c:v>5.6245921933383701E-5</c:v>
                </c:pt>
                <c:pt idx="259">
                  <c:v>5.6423082126425152E-5</c:v>
                </c:pt>
                <c:pt idx="260">
                  <c:v>5.6601469480797021E-5</c:v>
                </c:pt>
                <c:pt idx="261">
                  <c:v>5.6781054065735135E-5</c:v>
                </c:pt>
                <c:pt idx="262">
                  <c:v>5.6961835881239509E-5</c:v>
                </c:pt>
                <c:pt idx="263">
                  <c:v>5.7143814927310141E-5</c:v>
                </c:pt>
                <c:pt idx="264">
                  <c:v>5.7326961273182872E-5</c:v>
                </c:pt>
                <c:pt idx="265">
                  <c:v>5.7511334780386009E-5</c:v>
                </c:pt>
                <c:pt idx="266">
                  <c:v>5.7696905518155404E-5</c:v>
                </c:pt>
                <c:pt idx="267">
                  <c:v>5.7883643555726892E-5</c:v>
                </c:pt>
                <c:pt idx="268">
                  <c:v>5.8071608754628792E-5</c:v>
                </c:pt>
                <c:pt idx="269">
                  <c:v>5.8260801114861102E-5</c:v>
                </c:pt>
                <c:pt idx="270">
                  <c:v>5.8451160774895506E-5</c:v>
                </c:pt>
                <c:pt idx="271">
                  <c:v>5.8642717665496168E-5</c:v>
                </c:pt>
                <c:pt idx="272">
                  <c:v>5.8835501717427242E-5</c:v>
                </c:pt>
                <c:pt idx="273">
                  <c:v>5.9029453069160422E-5</c:v>
                </c:pt>
                <c:pt idx="274">
                  <c:v>5.9224601651459841E-5</c:v>
                </c:pt>
                <c:pt idx="275">
                  <c:v>5.9420977395089671E-5</c:v>
                </c:pt>
                <c:pt idx="276">
                  <c:v>5.9618520438521608E-5</c:v>
                </c:pt>
                <c:pt idx="277">
                  <c:v>5.9817260712519797E-5</c:v>
                </c:pt>
                <c:pt idx="278">
                  <c:v>6.0017228147848397E-5</c:v>
                </c:pt>
                <c:pt idx="279">
                  <c:v>6.0218392813743242E-5</c:v>
                </c:pt>
                <c:pt idx="280">
                  <c:v>6.0420754710204346E-5</c:v>
                </c:pt>
                <c:pt idx="281">
                  <c:v>6.062428390646755E-5</c:v>
                </c:pt>
                <c:pt idx="282">
                  <c:v>6.0829040264061172E-5</c:v>
                </c:pt>
                <c:pt idx="283">
                  <c:v>6.1035023782985199E-5</c:v>
                </c:pt>
                <c:pt idx="284">
                  <c:v>6.1242144670947159E-5</c:v>
                </c:pt>
                <c:pt idx="285">
                  <c:v>6.1450492720239544E-5</c:v>
                </c:pt>
                <c:pt idx="286">
                  <c:v>6.1660038000098174E-5</c:v>
                </c:pt>
                <c:pt idx="287">
                  <c:v>6.187078051052305E-5</c:v>
                </c:pt>
                <c:pt idx="288">
                  <c:v>6.2082750182278351E-5</c:v>
                </c:pt>
                <c:pt idx="289">
                  <c:v>6.2295887153835744E-5</c:v>
                </c:pt>
                <c:pt idx="290">
                  <c:v>6.2510221355959397E-5</c:v>
                </c:pt>
                <c:pt idx="291">
                  <c:v>6.2725782719413447E-5</c:v>
                </c:pt>
                <c:pt idx="292">
                  <c:v>6.2942511382669603E-5</c:v>
                </c:pt>
                <c:pt idx="293">
                  <c:v>6.3160437276492019E-5</c:v>
                </c:pt>
                <c:pt idx="294">
                  <c:v>6.337956040088068E-5</c:v>
                </c:pt>
                <c:pt idx="295">
                  <c:v>6.3599910686599752E-5</c:v>
                </c:pt>
                <c:pt idx="296">
                  <c:v>6.3821458202885083E-5</c:v>
                </c:pt>
                <c:pt idx="297">
                  <c:v>6.4044202949736673E-5</c:v>
                </c:pt>
                <c:pt idx="298">
                  <c:v>6.4268144927154508E-5</c:v>
                </c:pt>
                <c:pt idx="299">
                  <c:v>6.4493254204374436E-5</c:v>
                </c:pt>
                <c:pt idx="300">
                  <c:v>6.4719620573688941E-5</c:v>
                </c:pt>
                <c:pt idx="301">
                  <c:v>6.4947124312041387E-5</c:v>
                </c:pt>
                <c:pt idx="302">
                  <c:v>6.5175825280960079E-5</c:v>
                </c:pt>
                <c:pt idx="303">
                  <c:v>6.5405783341973347E-5</c:v>
                </c:pt>
                <c:pt idx="304">
                  <c:v>6.5636908702788708E-5</c:v>
                </c:pt>
                <c:pt idx="305">
                  <c:v>6.5869231294170329E-5</c:v>
                </c:pt>
                <c:pt idx="306">
                  <c:v>6.6102781046882347E-5</c:v>
                </c:pt>
                <c:pt idx="307">
                  <c:v>6.6337528030160637E-5</c:v>
                </c:pt>
                <c:pt idx="308">
                  <c:v>6.6573442313241007E-5</c:v>
                </c:pt>
                <c:pt idx="309">
                  <c:v>6.6810553826887636E-5</c:v>
                </c:pt>
                <c:pt idx="310">
                  <c:v>6.7048862571100523E-5</c:v>
                </c:pt>
                <c:pt idx="311">
                  <c:v>6.7288398476643822E-5</c:v>
                </c:pt>
                <c:pt idx="312">
                  <c:v>6.7529101681989214E-5</c:v>
                </c:pt>
                <c:pt idx="313">
                  <c:v>6.7771032048665031E-5</c:v>
                </c:pt>
                <c:pt idx="314">
                  <c:v>6.8014129715142927E-5</c:v>
                </c:pt>
                <c:pt idx="315">
                  <c:v>6.82584844737154E-5</c:v>
                </c:pt>
                <c:pt idx="316">
                  <c:v>6.8503976601325814E-5</c:v>
                </c:pt>
                <c:pt idx="317">
                  <c:v>6.8750725821030791E-5</c:v>
                </c:pt>
                <c:pt idx="318">
                  <c:v>6.899861240977371E-5</c:v>
                </c:pt>
                <c:pt idx="319">
                  <c:v>6.9247726159847039E-5</c:v>
                </c:pt>
                <c:pt idx="320">
                  <c:v>6.9498037140486627E-5</c:v>
                </c:pt>
                <c:pt idx="321">
                  <c:v>6.9749575282456613E-5</c:v>
                </c:pt>
                <c:pt idx="322">
                  <c:v>7.0002250793464553E-5</c:v>
                </c:pt>
                <c:pt idx="323">
                  <c:v>7.0256183396567057E-5</c:v>
                </c:pt>
                <c:pt idx="324">
                  <c:v>7.0511283299471653E-5</c:v>
                </c:pt>
                <c:pt idx="325">
                  <c:v>7.0767580432942509E-5</c:v>
                </c:pt>
                <c:pt idx="326">
                  <c:v>7.1025074796979623E-5</c:v>
                </c:pt>
                <c:pt idx="327">
                  <c:v>7.1283796322347149E-5</c:v>
                </c:pt>
                <c:pt idx="328">
                  <c:v>7.154371507828092E-5</c:v>
                </c:pt>
                <c:pt idx="329">
                  <c:v>7.1804801134016784E-5</c:v>
                </c:pt>
                <c:pt idx="330">
                  <c:v>7.2067114351083073E-5</c:v>
                </c:pt>
                <c:pt idx="331">
                  <c:v>7.2330594867951454E-5</c:v>
                </c:pt>
                <c:pt idx="332">
                  <c:v>7.2595302546150247E-5</c:v>
                </c:pt>
                <c:pt idx="333">
                  <c:v>7.2861207454915286E-5</c:v>
                </c:pt>
                <c:pt idx="334">
                  <c:v>7.3128309594246583E-5</c:v>
                </c:pt>
                <c:pt idx="335">
                  <c:v>7.3396608964144139E-5</c:v>
                </c:pt>
                <c:pt idx="336">
                  <c:v>7.3666105564607941E-5</c:v>
                </c:pt>
                <c:pt idx="337">
                  <c:v>7.3936799395638001E-5</c:v>
                </c:pt>
                <c:pt idx="338">
                  <c:v>7.420869045723432E-5</c:v>
                </c:pt>
                <c:pt idx="339">
                  <c:v>7.4481808680161051E-5</c:v>
                </c:pt>
                <c:pt idx="340">
                  <c:v>7.4756094202889874E-5</c:v>
                </c:pt>
                <c:pt idx="341">
                  <c:v>7.5031576956184943E-5</c:v>
                </c:pt>
                <c:pt idx="342">
                  <c:v>7.5308256940046284E-5</c:v>
                </c:pt>
                <c:pt idx="343">
                  <c:v>7.5586164085238023E-5</c:v>
                </c:pt>
                <c:pt idx="344">
                  <c:v>7.5865208599467702E-5</c:v>
                </c:pt>
                <c:pt idx="345">
                  <c:v>7.6145510205791959E-5</c:v>
                </c:pt>
                <c:pt idx="346">
                  <c:v>7.6427009042682461E-5</c:v>
                </c:pt>
                <c:pt idx="347">
                  <c:v>7.6709705110139222E-5</c:v>
                </c:pt>
                <c:pt idx="348">
                  <c:v>7.6993568477398076E-5</c:v>
                </c:pt>
                <c:pt idx="349">
                  <c:v>7.7278659005987341E-5</c:v>
                </c:pt>
                <c:pt idx="350">
                  <c:v>7.7564916834378713E-5</c:v>
                </c:pt>
                <c:pt idx="351">
                  <c:v>7.7852431754864648E-5</c:v>
                </c:pt>
                <c:pt idx="352">
                  <c:v>7.8141113975152663E-5</c:v>
                </c:pt>
                <c:pt idx="353">
                  <c:v>7.8430963495242811E-5</c:v>
                </c:pt>
                <c:pt idx="354">
                  <c:v>7.872204017666333E-5</c:v>
                </c:pt>
                <c:pt idx="355">
                  <c:v>7.9014314088650135E-5</c:v>
                </c:pt>
                <c:pt idx="356">
                  <c:v>7.9307815161967337E-5</c:v>
                </c:pt>
                <c:pt idx="357">
                  <c:v>7.9602483535086633E-5</c:v>
                </c:pt>
                <c:pt idx="358">
                  <c:v>7.9898349138772187E-5</c:v>
                </c:pt>
                <c:pt idx="359">
                  <c:v>8.0195411973024E-5</c:v>
                </c:pt>
                <c:pt idx="360">
                  <c:v>8.0493701968606225E-5</c:v>
                </c:pt>
                <c:pt idx="361">
                  <c:v>8.0793189194754695E-5</c:v>
                </c:pt>
                <c:pt idx="362">
                  <c:v>8.1093843720705258E-5</c:v>
                </c:pt>
                <c:pt idx="363">
                  <c:v>8.1395695477222093E-5</c:v>
                </c:pt>
                <c:pt idx="364">
                  <c:v>8.1698804325833479E-5</c:v>
                </c:pt>
                <c:pt idx="365">
                  <c:v>8.2003050543482805E-5</c:v>
                </c:pt>
                <c:pt idx="366">
                  <c:v>8.2308493991698403E-5</c:v>
                </c:pt>
                <c:pt idx="367">
                  <c:v>8.2615164601244399E-5</c:v>
                </c:pt>
                <c:pt idx="368">
                  <c:v>8.2923032441356641E-5</c:v>
                </c:pt>
                <c:pt idx="369">
                  <c:v>8.3232127442799307E-5</c:v>
                </c:pt>
                <c:pt idx="370">
                  <c:v>8.3542359813279914E-5</c:v>
                </c:pt>
                <c:pt idx="371">
                  <c:v>8.3853819345090932E-5</c:v>
                </c:pt>
                <c:pt idx="372">
                  <c:v>8.4166476107468195E-5</c:v>
                </c:pt>
                <c:pt idx="373">
                  <c:v>8.4480330100411718E-5</c:v>
                </c:pt>
                <c:pt idx="374">
                  <c:v>8.4795411254685651E-5</c:v>
                </c:pt>
                <c:pt idx="375">
                  <c:v>8.5111659708761691E-5</c:v>
                </c:pt>
                <c:pt idx="376">
                  <c:v>8.5429105393403977E-5</c:v>
                </c:pt>
                <c:pt idx="377">
                  <c:v>8.5747748308612507E-5</c:v>
                </c:pt>
                <c:pt idx="378">
                  <c:v>8.6067618385151463E-5</c:v>
                </c:pt>
                <c:pt idx="379">
                  <c:v>8.6388655761492525E-5</c:v>
                </c:pt>
                <c:pt idx="380">
                  <c:v>8.6710920299163971E-5</c:v>
                </c:pt>
                <c:pt idx="381">
                  <c:v>8.703438206740169E-5</c:v>
                </c:pt>
                <c:pt idx="382">
                  <c:v>8.7359011135441488E-5</c:v>
                </c:pt>
                <c:pt idx="383">
                  <c:v>8.7684867364811725E-5</c:v>
                </c:pt>
                <c:pt idx="384">
                  <c:v>8.8011920824748193E-5</c:v>
                </c:pt>
                <c:pt idx="385">
                  <c:v>8.8340141584486768E-5</c:v>
                </c:pt>
                <c:pt idx="386">
                  <c:v>8.8669619436319893E-5</c:v>
                </c:pt>
                <c:pt idx="387">
                  <c:v>8.9000264587955137E-5</c:v>
                </c:pt>
                <c:pt idx="388">
                  <c:v>8.9332077039392475E-5</c:v>
                </c:pt>
                <c:pt idx="389">
                  <c:v>8.9665086721396058E-5</c:v>
                </c:pt>
                <c:pt idx="390">
                  <c:v>8.9999383426258371E-5</c:v>
                </c:pt>
                <c:pt idx="391">
                  <c:v>9.0334817500158625E-5</c:v>
                </c:pt>
                <c:pt idx="392">
                  <c:v>9.0671418873860984E-5</c:v>
                </c:pt>
                <c:pt idx="393">
                  <c:v>9.1009247408893742E-5</c:v>
                </c:pt>
                <c:pt idx="394">
                  <c:v>9.1348303105256911E-5</c:v>
                </c:pt>
                <c:pt idx="395">
                  <c:v>9.1688556032186338E-5</c:v>
                </c:pt>
                <c:pt idx="396">
                  <c:v>9.2030006189682025E-5</c:v>
                </c:pt>
                <c:pt idx="397">
                  <c:v>9.2372593716215639E-5</c:v>
                </c:pt>
                <c:pt idx="398">
                  <c:v>9.2716438334843843E-5</c:v>
                </c:pt>
                <c:pt idx="399">
                  <c:v>9.3061510114802432E-5</c:v>
                </c:pt>
                <c:pt idx="400">
                  <c:v>9.340774919456314E-5</c:v>
                </c:pt>
                <c:pt idx="401">
                  <c:v>9.3755125643361776E-5</c:v>
                </c:pt>
                <c:pt idx="402">
                  <c:v>9.4103759184254975E-5</c:v>
                </c:pt>
                <c:pt idx="403">
                  <c:v>9.4453589955714447E-5</c:v>
                </c:pt>
                <c:pt idx="404">
                  <c:v>9.480461795774015E-5</c:v>
                </c:pt>
                <c:pt idx="405">
                  <c:v>9.5156873121096279E-5</c:v>
                </c:pt>
                <c:pt idx="406">
                  <c:v>9.5510265653490347E-5</c:v>
                </c:pt>
                <c:pt idx="407">
                  <c:v>9.5864885347214827E-5</c:v>
                </c:pt>
                <c:pt idx="408">
                  <c:v>9.6220732202269705E-5</c:v>
                </c:pt>
                <c:pt idx="409">
                  <c:v>9.657774635712669E-5</c:v>
                </c:pt>
                <c:pt idx="410">
                  <c:v>9.6935957742549919E-5</c:v>
                </c:pt>
                <c:pt idx="411">
                  <c:v>9.7295366358539421E-5</c:v>
                </c:pt>
                <c:pt idx="412">
                  <c:v>9.7656002135859335E-5</c:v>
                </c:pt>
                <c:pt idx="413">
                  <c:v>9.801783514374548E-5</c:v>
                </c:pt>
                <c:pt idx="414">
                  <c:v>9.8380835451433745E-5</c:v>
                </c:pt>
                <c:pt idx="415">
                  <c:v>9.8745032989688256E-5</c:v>
                </c:pt>
                <c:pt idx="416">
                  <c:v>9.9110457689273178E-5</c:v>
                </c:pt>
                <c:pt idx="417">
                  <c:v>9.9477079619424345E-5</c:v>
                </c:pt>
                <c:pt idx="418">
                  <c:v>9.9844898780141771E-5</c:v>
                </c:pt>
                <c:pt idx="419">
                  <c:v>1.0021388524066129E-4</c:v>
                </c:pt>
                <c:pt idx="420">
                  <c:v>1.0058409886251123E-4</c:v>
                </c:pt>
                <c:pt idx="421">
                  <c:v>1.0095550971492742E-4</c:v>
                </c:pt>
                <c:pt idx="422">
                  <c:v>1.0132814772867402E-4</c:v>
                </c:pt>
                <c:pt idx="423">
                  <c:v>1.0170192311145858E-4</c:v>
                </c:pt>
                <c:pt idx="424">
                  <c:v>1.0207695558633768E-4</c:v>
                </c:pt>
                <c:pt idx="425">
                  <c:v>1.0245315536101888E-4</c:v>
                </c:pt>
                <c:pt idx="426">
                  <c:v>1.0283055236626635E-4</c:v>
                </c:pt>
                <c:pt idx="427">
                  <c:v>1.0320917653284422E-4</c:v>
                </c:pt>
                <c:pt idx="428">
                  <c:v>1.0358893806846004E-4</c:v>
                </c:pt>
                <c:pt idx="429">
                  <c:v>1.0396995669617041E-4</c:v>
                </c:pt>
                <c:pt idx="430">
                  <c:v>1.0435217255444704E-4</c:v>
                </c:pt>
                <c:pt idx="431">
                  <c:v>1.0473555571252578E-4</c:v>
                </c:pt>
                <c:pt idx="432">
                  <c:v>1.0512013610117076E-4</c:v>
                </c:pt>
                <c:pt idx="433">
                  <c:v>1.0550594365114617E-4</c:v>
                </c:pt>
                <c:pt idx="434">
                  <c:v>1.0589291850092366E-4</c:v>
                </c:pt>
                <c:pt idx="435">
                  <c:v>1.0628115044279572E-4</c:v>
                </c:pt>
                <c:pt idx="436">
                  <c:v>1.0667051975370571E-4</c:v>
                </c:pt>
                <c:pt idx="437">
                  <c:v>1.0706111622594613E-4</c:v>
                </c:pt>
                <c:pt idx="438">
                  <c:v>1.074529099287528E-4</c:v>
                </c:pt>
                <c:pt idx="439">
                  <c:v>1.0784587093136156E-4</c:v>
                </c:pt>
                <c:pt idx="440">
                  <c:v>1.082400890260649E-4</c:v>
                </c:pt>
                <c:pt idx="441">
                  <c:v>1.0863547442057034E-4</c:v>
                </c:pt>
                <c:pt idx="442">
                  <c:v>1.0903205704564202E-4</c:v>
                </c:pt>
                <c:pt idx="443">
                  <c:v>1.0942983690127997E-4</c:v>
                </c:pt>
                <c:pt idx="444">
                  <c:v>1.098288439182483E-4</c:v>
                </c:pt>
                <c:pt idx="445">
                  <c:v>1.1022898830425459E-4</c:v>
                </c:pt>
                <c:pt idx="446">
                  <c:v>1.1063038978235544E-4</c:v>
                </c:pt>
                <c:pt idx="447">
                  <c:v>1.1103295856025841E-4</c:v>
                </c:pt>
                <c:pt idx="448">
                  <c:v>1.1143675449949177E-4</c:v>
                </c:pt>
                <c:pt idx="449">
                  <c:v>1.1184177760005556E-4</c:v>
                </c:pt>
                <c:pt idx="450">
                  <c:v>1.122479081388931E-4</c:v>
                </c:pt>
                <c:pt idx="451">
                  <c:v>1.1265529576982523E-4</c:v>
                </c:pt>
                <c:pt idx="452">
                  <c:v>1.1306388063132361E-4</c:v>
                </c:pt>
                <c:pt idx="453">
                  <c:v>1.1347366272338825E-4</c:v>
                </c:pt>
                <c:pt idx="454">
                  <c:v>1.1388461211525498E-4</c:v>
                </c:pt>
                <c:pt idx="455">
                  <c:v>1.1429678866845214E-4</c:v>
                </c:pt>
                <c:pt idx="456">
                  <c:v>1.1471016245221553E-4</c:v>
                </c:pt>
                <c:pt idx="457">
                  <c:v>1.1512473346654518E-4</c:v>
                </c:pt>
                <c:pt idx="458">
                  <c:v>1.1554050171144109E-4</c:v>
                </c:pt>
                <c:pt idx="459">
                  <c:v>1.1595746718690326E-4</c:v>
                </c:pt>
                <c:pt idx="460">
                  <c:v>1.1637565982369583E-4</c:v>
                </c:pt>
                <c:pt idx="461">
                  <c:v>1.1679504969105465E-4</c:v>
                </c:pt>
                <c:pt idx="462">
                  <c:v>1.1721560685821557E-4</c:v>
                </c:pt>
                <c:pt idx="463">
                  <c:v>1.1763736125594275E-4</c:v>
                </c:pt>
                <c:pt idx="464">
                  <c:v>1.1806031288423618E-4</c:v>
                </c:pt>
                <c:pt idx="465">
                  <c:v>1.1848449167386002E-4</c:v>
                </c:pt>
                <c:pt idx="466">
                  <c:v>1.1890986769405011E-4</c:v>
                </c:pt>
                <c:pt idx="467">
                  <c:v>1.1933638108327816E-4</c:v>
                </c:pt>
                <c:pt idx="468">
                  <c:v>1.1976415156460075E-4</c:v>
                </c:pt>
                <c:pt idx="469">
                  <c:v>1.2019311927648961E-4</c:v>
                </c:pt>
                <c:pt idx="470">
                  <c:v>1.2062331414970889E-4</c:v>
                </c:pt>
                <c:pt idx="471">
                  <c:v>1.2105467632273025E-4</c:v>
                </c:pt>
                <c:pt idx="472">
                  <c:v>1.2148717586478957E-4</c:v>
                </c:pt>
                <c:pt idx="473">
                  <c:v>1.219209624297076E-4</c:v>
                </c:pt>
                <c:pt idx="474">
                  <c:v>1.2235588636366355E-4</c:v>
                </c:pt>
                <c:pt idx="475">
                  <c:v>1.2279209732047827E-4</c:v>
                </c:pt>
                <c:pt idx="476">
                  <c:v>1.2322938578480258E-4</c:v>
                </c:pt>
                <c:pt idx="477">
                  <c:v>1.2366796127198564E-4</c:v>
                </c:pt>
                <c:pt idx="478">
                  <c:v>1.2410770405897077E-4</c:v>
                </c:pt>
                <c:pt idx="479">
                  <c:v>1.2454867400728633E-4</c:v>
                </c:pt>
                <c:pt idx="480">
                  <c:v>1.2499081125540401E-4</c:v>
                </c:pt>
                <c:pt idx="481">
                  <c:v>1.2543414573408792E-4</c:v>
                </c:pt>
                <c:pt idx="482">
                  <c:v>1.2587873730486639E-4</c:v>
                </c:pt>
                <c:pt idx="483">
                  <c:v>1.2632443631391865E-4</c:v>
                </c:pt>
                <c:pt idx="484">
                  <c:v>1.2677142234582964E-4</c:v>
                </c:pt>
                <c:pt idx="485">
                  <c:v>1.2721951581601439E-4</c:v>
                </c:pt>
                <c:pt idx="486">
                  <c:v>1.2766886637829373E-4</c:v>
                </c:pt>
                <c:pt idx="487">
                  <c:v>1.2811944410190347E-4</c:v>
                </c:pt>
                <c:pt idx="488">
                  <c:v>1.285711891253153E-4</c:v>
                </c:pt>
                <c:pt idx="489">
                  <c:v>1.2902410144852925E-4</c:v>
                </c:pt>
                <c:pt idx="490">
                  <c:v>1.294782409330736E-4</c:v>
                </c:pt>
                <c:pt idx="491">
                  <c:v>1.2993357764818421E-4</c:v>
                </c:pt>
                <c:pt idx="492">
                  <c:v>1.3039011159386108E-4</c:v>
                </c:pt>
                <c:pt idx="493">
                  <c:v>1.3084787270086835E-4</c:v>
                </c:pt>
                <c:pt idx="494">
                  <c:v>1.3130677117691357E-4</c:v>
                </c:pt>
                <c:pt idx="495">
                  <c:v>1.3176692674505335E-4</c:v>
                </c:pt>
                <c:pt idx="496">
                  <c:v>1.322282496129952E-4</c:v>
                </c:pt>
                <c:pt idx="497">
                  <c:v>1.326907996422675E-4</c:v>
                </c:pt>
                <c:pt idx="498">
                  <c:v>1.3315448704057773E-4</c:v>
                </c:pt>
                <c:pt idx="499">
                  <c:v>1.3361943153098252E-4</c:v>
                </c:pt>
                <c:pt idx="500">
                  <c:v>1.3408557325195357E-4</c:v>
                </c:pt>
                <c:pt idx="501">
                  <c:v>1.3455288227272671E-4</c:v>
                </c:pt>
                <c:pt idx="502">
                  <c:v>1.3502138852406612E-4</c:v>
                </c:pt>
                <c:pt idx="503">
                  <c:v>1.3549112193673594E-4</c:v>
                </c:pt>
                <c:pt idx="504">
                  <c:v>1.35962052579972E-4</c:v>
                </c:pt>
                <c:pt idx="505">
                  <c:v>1.3643418045377432E-4</c:v>
                </c:pt>
                <c:pt idx="506">
                  <c:v>1.369075055581429E-4</c:v>
                </c:pt>
                <c:pt idx="507">
                  <c:v>1.3738202789307773E-4</c:v>
                </c:pt>
                <c:pt idx="508">
                  <c:v>1.3785771752781466E-4</c:v>
                </c:pt>
                <c:pt idx="509">
                  <c:v>1.3833466425464615E-4</c:v>
                </c:pt>
                <c:pt idx="510">
                  <c:v>1.3881280821204391E-4</c:v>
                </c:pt>
                <c:pt idx="511">
                  <c:v>1.3929205960771542E-4</c:v>
                </c:pt>
                <c:pt idx="512">
                  <c:v>1.3977259802624569E-4</c:v>
                </c:pt>
                <c:pt idx="513">
                  <c:v>1.4025433367534219E-4</c:v>
                </c:pt>
                <c:pt idx="514">
                  <c:v>1.4073723662424081E-4</c:v>
                </c:pt>
                <c:pt idx="515">
                  <c:v>1.4122136673446983E-4</c:v>
                </c:pt>
                <c:pt idx="516">
                  <c:v>1.4170663421373677E-4</c:v>
                </c:pt>
                <c:pt idx="517">
                  <c:v>1.4219315878509831E-4</c:v>
                </c:pt>
                <c:pt idx="518">
                  <c:v>1.4268088058702608E-4</c:v>
                </c:pt>
                <c:pt idx="519">
                  <c:v>1.4316982955028427E-4</c:v>
                </c:pt>
                <c:pt idx="520">
                  <c:v>1.4365988595181625E-4</c:v>
                </c:pt>
                <c:pt idx="521">
                  <c:v>1.441511994454428E-4</c:v>
                </c:pt>
                <c:pt idx="522">
                  <c:v>1.446437101696356E-4</c:v>
                </c:pt>
                <c:pt idx="523">
                  <c:v>1.451374480551588E-4</c:v>
                </c:pt>
                <c:pt idx="524">
                  <c:v>1.4563232330971996E-4</c:v>
                </c:pt>
                <c:pt idx="525">
                  <c:v>1.4612839579484734E-4</c:v>
                </c:pt>
                <c:pt idx="526">
                  <c:v>1.4662569544130516E-4</c:v>
                </c:pt>
                <c:pt idx="527">
                  <c:v>1.4712422224909339E-4</c:v>
                </c:pt>
                <c:pt idx="528">
                  <c:v>1.4762391635668372E-4</c:v>
                </c:pt>
                <c:pt idx="529">
                  <c:v>1.4812480769484028E-4</c:v>
                </c:pt>
                <c:pt idx="530">
                  <c:v>1.4862692619432727E-4</c:v>
                </c:pt>
                <c:pt idx="531">
                  <c:v>1.4913018206285218E-4</c:v>
                </c:pt>
                <c:pt idx="532">
                  <c:v>1.4963469502347172E-4</c:v>
                </c:pt>
                <c:pt idx="533">
                  <c:v>1.5014037528389329E-4</c:v>
                </c:pt>
                <c:pt idx="534">
                  <c:v>1.5064728270564528E-4</c:v>
                </c:pt>
                <c:pt idx="535">
                  <c:v>1.5115538735796356E-4</c:v>
                </c:pt>
                <c:pt idx="536">
                  <c:v>1.5166465931008391E-4</c:v>
                </c:pt>
                <c:pt idx="537">
                  <c:v>1.5217518835429885E-4</c:v>
                </c:pt>
                <c:pt idx="538">
                  <c:v>1.5268682483678754E-4</c:v>
                </c:pt>
                <c:pt idx="539">
                  <c:v>1.5319971841137081E-4</c:v>
                </c:pt>
                <c:pt idx="540">
                  <c:v>1.5371383914728449E-4</c:v>
                </c:pt>
                <c:pt idx="541">
                  <c:v>1.5422915711376444E-4</c:v>
                </c:pt>
                <c:pt idx="542">
                  <c:v>1.5474558251851815E-4</c:v>
                </c:pt>
                <c:pt idx="543">
                  <c:v>1.5526326501536644E-4</c:v>
                </c:pt>
                <c:pt idx="544">
                  <c:v>1.5578214474278097E-4</c:v>
                </c:pt>
                <c:pt idx="545">
                  <c:v>1.5630222170076179E-4</c:v>
                </c:pt>
                <c:pt idx="546">
                  <c:v>1.5682349588930886E-4</c:v>
                </c:pt>
                <c:pt idx="547">
                  <c:v>1.5734599723918631E-4</c:v>
                </c:pt>
                <c:pt idx="548">
                  <c:v>1.5786966588886587E-4</c:v>
                </c:pt>
                <c:pt idx="549">
                  <c:v>1.5839456169987584E-4</c:v>
                </c:pt>
                <c:pt idx="550">
                  <c:v>1.5892062481068789E-4</c:v>
                </c:pt>
                <c:pt idx="551">
                  <c:v>1.5944791508283037E-4</c:v>
                </c:pt>
                <c:pt idx="552">
                  <c:v>1.5997637265477497E-4</c:v>
                </c:pt>
                <c:pt idx="553">
                  <c:v>1.6050602745728578E-4</c:v>
                </c:pt>
                <c:pt idx="554">
                  <c:v>1.610368794903629E-4</c:v>
                </c:pt>
                <c:pt idx="555">
                  <c:v>1.6156898861553452E-4</c:v>
                </c:pt>
                <c:pt idx="556">
                  <c:v>1.6210223510974413E-4</c:v>
                </c:pt>
                <c:pt idx="557">
                  <c:v>1.6263673869604828E-4</c:v>
                </c:pt>
                <c:pt idx="558">
                  <c:v>1.6317240958215454E-4</c:v>
                </c:pt>
                <c:pt idx="559">
                  <c:v>1.6370927769882704E-4</c:v>
                </c:pt>
                <c:pt idx="560">
                  <c:v>1.6424731311530169E-4</c:v>
                </c:pt>
                <c:pt idx="561">
                  <c:v>1.6478663555463501E-4</c:v>
                </c:pt>
                <c:pt idx="562">
                  <c:v>1.6532706543224211E-4</c:v>
                </c:pt>
                <c:pt idx="563">
                  <c:v>1.6586875240194381E-4</c:v>
                </c:pt>
                <c:pt idx="564">
                  <c:v>1.6641157674068344E-4</c:v>
                </c:pt>
                <c:pt idx="565">
                  <c:v>1.6695565817151763E-4</c:v>
                </c:pt>
                <c:pt idx="566">
                  <c:v>1.6750087697138977E-4</c:v>
                </c:pt>
                <c:pt idx="567">
                  <c:v>1.6804738279412062E-4</c:v>
                </c:pt>
                <c:pt idx="568">
                  <c:v>1.6859502598588942E-4</c:v>
                </c:pt>
                <c:pt idx="569">
                  <c:v>1.6914389633898864E-4</c:v>
                </c:pt>
                <c:pt idx="570">
                  <c:v>1.6969393399188996E-4</c:v>
                </c:pt>
                <c:pt idx="571">
                  <c:v>1.7024522873688584E-4</c:v>
                </c:pt>
                <c:pt idx="572">
                  <c:v>1.7079766085091963E-4</c:v>
                </c:pt>
                <c:pt idx="573">
                  <c:v>1.7135129019551972E-4</c:v>
                </c:pt>
                <c:pt idx="574">
                  <c:v>1.7190611677068602E-4</c:v>
                </c:pt>
                <c:pt idx="575">
                  <c:v>1.7246220043794694E-4</c:v>
                </c:pt>
                <c:pt idx="576">
                  <c:v>1.7301945140500992E-4</c:v>
                </c:pt>
                <c:pt idx="577">
                  <c:v>1.7357789960263919E-4</c:v>
                </c:pt>
                <c:pt idx="578">
                  <c:v>1.741375151000705E-4</c:v>
                </c:pt>
                <c:pt idx="579">
                  <c:v>1.7469841762036059E-4</c:v>
                </c:pt>
                <c:pt idx="580">
                  <c:v>1.7526045750968858E-4</c:v>
                </c:pt>
                <c:pt idx="581">
                  <c:v>1.7582369462958283E-4</c:v>
                </c:pt>
                <c:pt idx="582">
                  <c:v>1.7638812898004337E-4</c:v>
                </c:pt>
                <c:pt idx="583">
                  <c:v>1.7695376056107014E-4</c:v>
                </c:pt>
                <c:pt idx="584">
                  <c:v>1.7752058937266316E-4</c:v>
                </c:pt>
                <c:pt idx="585">
                  <c:v>1.7808867527635073E-4</c:v>
                </c:pt>
                <c:pt idx="586">
                  <c:v>1.7865786861831213E-4</c:v>
                </c:pt>
                <c:pt idx="587">
                  <c:v>1.7922834898313221E-4</c:v>
                </c:pt>
                <c:pt idx="588">
                  <c:v>1.7979996671699025E-4</c:v>
                </c:pt>
                <c:pt idx="589">
                  <c:v>1.8037284154294285E-4</c:v>
                </c:pt>
                <c:pt idx="590">
                  <c:v>1.8094682380716926E-4</c:v>
                </c:pt>
                <c:pt idx="591">
                  <c:v>1.8152206316349021E-4</c:v>
                </c:pt>
                <c:pt idx="592">
                  <c:v>1.820984997503774E-4</c:v>
                </c:pt>
                <c:pt idx="593">
                  <c:v>1.8267613356783087E-4</c:v>
                </c:pt>
                <c:pt idx="594">
                  <c:v>1.8325496461585062E-4</c:v>
                </c:pt>
                <c:pt idx="595">
                  <c:v>1.8383496296367241E-4</c:v>
                </c:pt>
                <c:pt idx="596">
                  <c:v>1.8441618847282463E-4</c:v>
                </c:pt>
                <c:pt idx="597">
                  <c:v>1.849986411433073E-4</c:v>
                </c:pt>
                <c:pt idx="598">
                  <c:v>1.8558226111359204E-4</c:v>
                </c:pt>
                <c:pt idx="599">
                  <c:v>1.8616707831444301E-4</c:v>
                </c:pt>
                <c:pt idx="600">
                  <c:v>1.8675309274586026E-4</c:v>
                </c:pt>
                <c:pt idx="601">
                  <c:v>1.8736619451883903E-4</c:v>
                </c:pt>
                <c:pt idx="602">
                  <c:v>1.8815711496167063E-4</c:v>
                </c:pt>
                <c:pt idx="603">
                  <c:v>1.8895300391135226E-4</c:v>
                </c:pt>
                <c:pt idx="604">
                  <c:v>1.897538015063555E-4</c:v>
                </c:pt>
                <c:pt idx="605">
                  <c:v>1.905595676082087E-4</c:v>
                </c:pt>
                <c:pt idx="606">
                  <c:v>1.9137039200920429E-4</c:v>
                </c:pt>
                <c:pt idx="607">
                  <c:v>1.9218609512475742E-4</c:v>
                </c:pt>
                <c:pt idx="608">
                  <c:v>1.9300670688563213E-4</c:v>
                </c:pt>
                <c:pt idx="609">
                  <c:v>1.9383234701488515E-4</c:v>
                </c:pt>
                <c:pt idx="610">
                  <c:v>1.9466298558175229E-4</c:v>
                </c:pt>
                <c:pt idx="611">
                  <c:v>1.9549859265546936E-4</c:v>
                </c:pt>
                <c:pt idx="612">
                  <c:v>1.9633904851297976E-4</c:v>
                </c:pt>
                <c:pt idx="613">
                  <c:v>1.9718453273886844E-4</c:v>
                </c:pt>
                <c:pt idx="614">
                  <c:v>1.9803501540237122E-4</c:v>
                </c:pt>
                <c:pt idx="615">
                  <c:v>1.988904366419598E-4</c:v>
                </c:pt>
                <c:pt idx="616">
                  <c:v>1.9975082638839836E-4</c:v>
                </c:pt>
                <c:pt idx="617">
                  <c:v>2.0061609484939435E-4</c:v>
                </c:pt>
                <c:pt idx="618">
                  <c:v>2.0148636174800451E-4</c:v>
                </c:pt>
                <c:pt idx="619">
                  <c:v>2.0236168694575706E-4</c:v>
                </c:pt>
                <c:pt idx="620">
                  <c:v>2.0324189085806711E-4</c:v>
                </c:pt>
                <c:pt idx="621">
                  <c:v>2.0412700341569881E-4</c:v>
                </c:pt>
                <c:pt idx="622">
                  <c:v>2.0501714434170877E-4</c:v>
                </c:pt>
                <c:pt idx="623">
                  <c:v>2.0591222384380451E-4</c:v>
                </c:pt>
                <c:pt idx="624">
                  <c:v>2.0681236164504267E-4</c:v>
                </c:pt>
                <c:pt idx="625">
                  <c:v>2.0771734823007417E-4</c:v>
                </c:pt>
                <c:pt idx="626">
                  <c:v>2.0862727339119149E-4</c:v>
                </c:pt>
                <c:pt idx="627">
                  <c:v>2.0954219698992292E-4</c:v>
                </c:pt>
                <c:pt idx="628">
                  <c:v>2.104621489570326E-4</c:v>
                </c:pt>
                <c:pt idx="629">
                  <c:v>2.113870095694639E-4</c:v>
                </c:pt>
                <c:pt idx="630">
                  <c:v>2.1231677882721688E-4</c:v>
                </c:pt>
                <c:pt idx="631">
                  <c:v>2.1325160638411224E-4</c:v>
                </c:pt>
                <c:pt idx="632">
                  <c:v>2.1419134258632928E-4</c:v>
                </c:pt>
                <c:pt idx="633">
                  <c:v>2.1513610715692458E-4</c:v>
                </c:pt>
                <c:pt idx="634">
                  <c:v>2.1608569058054907E-4</c:v>
                </c:pt>
                <c:pt idx="635">
                  <c:v>2.1704027244178766E-4</c:v>
                </c:pt>
                <c:pt idx="636">
                  <c:v>2.179998826714045E-4</c:v>
                </c:pt>
                <c:pt idx="637">
                  <c:v>2.1896449133863545E-4</c:v>
                </c:pt>
                <c:pt idx="638">
                  <c:v>2.1993400865118805E-4</c:v>
                </c:pt>
                <c:pt idx="639">
                  <c:v>2.20908374747534E-4</c:v>
                </c:pt>
                <c:pt idx="640">
                  <c:v>2.218878889353148E-4</c:v>
                </c:pt>
                <c:pt idx="641">
                  <c:v>2.2287231176841731E-4</c:v>
                </c:pt>
                <c:pt idx="642">
                  <c:v>2.2386161331607726E-4</c:v>
                </c:pt>
                <c:pt idx="643">
                  <c:v>2.2485588337058717E-4</c:v>
                </c:pt>
                <c:pt idx="644">
                  <c:v>2.2585521172423947E-4</c:v>
                </c:pt>
                <c:pt idx="645">
                  <c:v>2.268594187924493E-4</c:v>
                </c:pt>
                <c:pt idx="646">
                  <c:v>2.2786862429827323E-4</c:v>
                </c:pt>
                <c:pt idx="647">
                  <c:v>2.2888282824171127E-4</c:v>
                </c:pt>
                <c:pt idx="648">
                  <c:v>2.2990185103817848E-4</c:v>
                </c:pt>
                <c:pt idx="649">
                  <c:v>2.3092596206455225E-4</c:v>
                </c:pt>
                <c:pt idx="650">
                  <c:v>2.3195501166701186E-4</c:v>
                </c:pt>
                <c:pt idx="651">
                  <c:v>2.3298899984555723E-4</c:v>
                </c:pt>
                <c:pt idx="652">
                  <c:v>2.3402795653095258E-4</c:v>
                </c:pt>
                <c:pt idx="653">
                  <c:v>2.3507191165396204E-4</c:v>
                </c:pt>
                <c:pt idx="654">
                  <c:v>2.3612077542229312E-4</c:v>
                </c:pt>
                <c:pt idx="655">
                  <c:v>2.371746675590025E-4</c:v>
                </c:pt>
                <c:pt idx="656">
                  <c:v>2.3823337854874104E-4</c:v>
                </c:pt>
                <c:pt idx="657">
                  <c:v>2.39297147837622E-4</c:v>
                </c:pt>
                <c:pt idx="658">
                  <c:v>2.403658856333529E-4</c:v>
                </c:pt>
                <c:pt idx="659">
                  <c:v>2.4143962186669795E-4</c:v>
                </c:pt>
                <c:pt idx="660">
                  <c:v>2.4251829667612876E-4</c:v>
                </c:pt>
                <c:pt idx="661">
                  <c:v>2.436018502001171E-4</c:v>
                </c:pt>
                <c:pt idx="662">
                  <c:v>2.4469046202324783E-4</c:v>
                </c:pt>
                <c:pt idx="663">
                  <c:v>2.4578401242246435E-4</c:v>
                </c:pt>
                <c:pt idx="664">
                  <c:v>2.468825013977667E-4</c:v>
                </c:pt>
                <c:pt idx="665">
                  <c:v>2.4798589901839065E-4</c:v>
                </c:pt>
                <c:pt idx="666">
                  <c:v>2.4909435493815704E-4</c:v>
                </c:pt>
                <c:pt idx="667">
                  <c:v>2.5020771950324508E-4</c:v>
                </c:pt>
                <c:pt idx="668">
                  <c:v>2.5132608250594724E-4</c:v>
                </c:pt>
                <c:pt idx="669">
                  <c:v>2.5244938408473518E-4</c:v>
                </c:pt>
                <c:pt idx="670">
                  <c:v>2.5357759430884476E-4</c:v>
                </c:pt>
                <c:pt idx="671">
                  <c:v>2.5471083290133265E-4</c:v>
                </c:pt>
                <c:pt idx="672">
                  <c:v>2.5584901006990628E-4</c:v>
                </c:pt>
                <c:pt idx="673">
                  <c:v>2.5699221560685821E-4</c:v>
                </c:pt>
                <c:pt idx="674">
                  <c:v>2.5814023999683932E-4</c:v>
                </c:pt>
                <c:pt idx="675">
                  <c:v>2.5929332268596282E-4</c:v>
                </c:pt>
                <c:pt idx="676">
                  <c:v>2.6045137388193629E-4</c:v>
                </c:pt>
                <c:pt idx="677">
                  <c:v>2.6161433372323141E-4</c:v>
                </c:pt>
                <c:pt idx="678">
                  <c:v>2.6278223214061232E-4</c:v>
                </c:pt>
                <c:pt idx="679">
                  <c:v>2.639550990648432E-4</c:v>
                </c:pt>
                <c:pt idx="680">
                  <c:v>2.6513305421898068E-4</c:v>
                </c:pt>
                <c:pt idx="681">
                  <c:v>2.663158581569114E-4</c:v>
                </c:pt>
                <c:pt idx="682">
                  <c:v>2.6750369046322044E-4</c:v>
                </c:pt>
                <c:pt idx="683">
                  <c:v>2.6869643141485118E-4</c:v>
                </c:pt>
                <c:pt idx="684">
                  <c:v>2.6989414087333179E-4</c:v>
                </c:pt>
                <c:pt idx="685">
                  <c:v>2.7109684876942656E-4</c:v>
                </c:pt>
                <c:pt idx="686">
                  <c:v>2.7230449524160712E-4</c:v>
                </c:pt>
                <c:pt idx="687">
                  <c:v>2.7351702042834514E-4</c:v>
                </c:pt>
                <c:pt idx="688">
                  <c:v>2.747346039142256E-4</c:v>
                </c:pt>
                <c:pt idx="689">
                  <c:v>2.7595718583772017E-4</c:v>
                </c:pt>
                <c:pt idx="690">
                  <c:v>2.7718461654500806E-4</c:v>
                </c:pt>
                <c:pt idx="691">
                  <c:v>2.7841713548220254E-4</c:v>
                </c:pt>
                <c:pt idx="692">
                  <c:v>2.7965441341089791E-4</c:v>
                </c:pt>
                <c:pt idx="693">
                  <c:v>2.8089677956949982E-4</c:v>
                </c:pt>
                <c:pt idx="694">
                  <c:v>2.8214417409648003E-4</c:v>
                </c:pt>
                <c:pt idx="695">
                  <c:v>2.8339647726878184E-4</c:v>
                </c:pt>
                <c:pt idx="696">
                  <c:v>2.8465362922487701E-4</c:v>
                </c:pt>
                <c:pt idx="697">
                  <c:v>2.8591589934164291E-4</c:v>
                </c:pt>
                <c:pt idx="698">
                  <c:v>2.8718304817296626E-4</c:v>
                </c:pt>
                <c:pt idx="699">
                  <c:v>2.8845522537266797E-4</c:v>
                </c:pt>
                <c:pt idx="700">
                  <c:v>2.8973225135616289E-4</c:v>
                </c:pt>
                <c:pt idx="701">
                  <c:v>2.9101433563880031E-4</c:v>
                </c:pt>
                <c:pt idx="702">
                  <c:v>2.9230132856675932E-4</c:v>
                </c:pt>
                <c:pt idx="703">
                  <c:v>2.935933498630967E-4</c:v>
                </c:pt>
                <c:pt idx="704">
                  <c:v>2.9489030973551975E-4</c:v>
                </c:pt>
                <c:pt idx="705">
                  <c:v>2.9619208846097208E-4</c:v>
                </c:pt>
                <c:pt idx="706">
                  <c:v>2.9749898534709509E-4</c:v>
                </c:pt>
                <c:pt idx="707">
                  <c:v>2.9881082080930387E-4</c:v>
                </c:pt>
                <c:pt idx="708">
                  <c:v>3.001277445014193E-4</c:v>
                </c:pt>
                <c:pt idx="709">
                  <c:v>3.014491877389223E-4</c:v>
                </c:pt>
                <c:pt idx="710">
                  <c:v>3.0277601851397344E-4</c:v>
                </c:pt>
                <c:pt idx="711">
                  <c:v>3.0410763821128966E-4</c:v>
                </c:pt>
                <c:pt idx="712">
                  <c:v>3.0544434613851242E-4</c:v>
                </c:pt>
                <c:pt idx="713">
                  <c:v>3.0678584298800011E-4</c:v>
                </c:pt>
                <c:pt idx="714">
                  <c:v>3.0813242806739449E-4</c:v>
                </c:pt>
                <c:pt idx="715">
                  <c:v>3.0948380206905385E-4</c:v>
                </c:pt>
                <c:pt idx="716">
                  <c:v>3.1084056360826135E-4</c:v>
                </c:pt>
                <c:pt idx="717">
                  <c:v>3.1220181476209234E-4</c:v>
                </c:pt>
                <c:pt idx="718">
                  <c:v>3.1356815414582985E-4</c:v>
                </c:pt>
                <c:pt idx="719">
                  <c:v>3.1493958175947396E-4</c:v>
                </c:pt>
                <c:pt idx="720">
                  <c:v>3.163157982953831E-4</c:v>
                </c:pt>
                <c:pt idx="721">
                  <c:v>3.1769710306119882E-4</c:v>
                </c:pt>
                <c:pt idx="722">
                  <c:v>3.1908319674927958E-4</c:v>
                </c:pt>
                <c:pt idx="723">
                  <c:v>3.2047437866726682E-4</c:v>
                </c:pt>
                <c:pt idx="724">
                  <c:v>3.2187064881516076E-4</c:v>
                </c:pt>
                <c:pt idx="725">
                  <c:v>3.2327200719296122E-4</c:v>
                </c:pt>
                <c:pt idx="726">
                  <c:v>3.2467785518538518E-4</c:v>
                </c:pt>
                <c:pt idx="727">
                  <c:v>3.2608879140771566E-4</c:v>
                </c:pt>
                <c:pt idx="728">
                  <c:v>3.2750481585995273E-4</c:v>
                </c:pt>
                <c:pt idx="729">
                  <c:v>3.2892592854209644E-4</c:v>
                </c:pt>
                <c:pt idx="730">
                  <c:v>3.3035183014650514E-4</c:v>
                </c:pt>
                <c:pt idx="731">
                  <c:v>3.3178281998082036E-4</c:v>
                </c:pt>
                <c:pt idx="732">
                  <c:v>3.3321859873740062E-4</c:v>
                </c:pt>
                <c:pt idx="733">
                  <c:v>3.3465916641624592E-4</c:v>
                </c:pt>
                <c:pt idx="734">
                  <c:v>3.3610512163263935E-4</c:v>
                </c:pt>
                <c:pt idx="735">
                  <c:v>3.3755616507893937E-4</c:v>
                </c:pt>
                <c:pt idx="736">
                  <c:v>3.3901139883222133E-4</c:v>
                </c:pt>
                <c:pt idx="737">
                  <c:v>3.4047231943069292E-4</c:v>
                </c:pt>
                <c:pt idx="738">
                  <c:v>3.4193772964378794E-4</c:v>
                </c:pt>
                <c:pt idx="739">
                  <c:v>3.434085273944312E-4</c:v>
                </c:pt>
                <c:pt idx="740">
                  <c:v>3.4488381475969784E-4</c:v>
                </c:pt>
                <c:pt idx="741">
                  <c:v>3.4728515996796207E-4</c:v>
                </c:pt>
                <c:pt idx="742">
                  <c:v>3.5023633331377857E-4</c:v>
                </c:pt>
                <c:pt idx="743">
                  <c:v>3.5318750665959501E-4</c:v>
                </c:pt>
                <c:pt idx="744">
                  <c:v>3.5613868000541145E-4</c:v>
                </c:pt>
                <c:pt idx="745">
                  <c:v>3.5908985335122789E-4</c:v>
                </c:pt>
                <c:pt idx="746">
                  <c:v>3.6204132600468599E-4</c:v>
                </c:pt>
                <c:pt idx="747">
                  <c:v>3.6499279865814398E-4</c:v>
                </c:pt>
                <c:pt idx="748">
                  <c:v>3.6794427131160202E-4</c:v>
                </c:pt>
                <c:pt idx="749">
                  <c:v>3.7089574396506001E-4</c:v>
                </c:pt>
                <c:pt idx="750">
                  <c:v>3.7384751592615961E-4</c:v>
                </c:pt>
                <c:pt idx="751">
                  <c:v>3.7679928788725921E-4</c:v>
                </c:pt>
                <c:pt idx="752">
                  <c:v>3.797513591560003E-4</c:v>
                </c:pt>
                <c:pt idx="753">
                  <c:v>3.827031311170999E-4</c:v>
                </c:pt>
                <c:pt idx="754">
                  <c:v>3.8565490307819949E-4</c:v>
                </c:pt>
                <c:pt idx="755">
                  <c:v>3.8860697434694064E-4</c:v>
                </c:pt>
                <c:pt idx="756">
                  <c:v>3.9155934492332334E-4</c:v>
                </c:pt>
                <c:pt idx="757">
                  <c:v>3.9451171549970609E-4</c:v>
                </c:pt>
                <c:pt idx="758">
                  <c:v>3.9746378676844718E-4</c:v>
                </c:pt>
                <c:pt idx="759">
                  <c:v>4.0041585803718839E-4</c:v>
                </c:pt>
                <c:pt idx="760">
                  <c:v>4.0336852792121264E-4</c:v>
                </c:pt>
                <c:pt idx="761">
                  <c:v>4.0632119780523694E-4</c:v>
                </c:pt>
                <c:pt idx="762">
                  <c:v>4.0927356838161964E-4</c:v>
                </c:pt>
                <c:pt idx="763">
                  <c:v>4.1222593895800228E-4</c:v>
                </c:pt>
                <c:pt idx="764">
                  <c:v>4.1517890814966819E-4</c:v>
                </c:pt>
                <c:pt idx="765">
                  <c:v>4.1813187734133405E-4</c:v>
                </c:pt>
                <c:pt idx="766">
                  <c:v>4.2108424791771669E-4</c:v>
                </c:pt>
                <c:pt idx="767">
                  <c:v>4.2403721710938255E-4</c:v>
                </c:pt>
                <c:pt idx="768">
                  <c:v>4.2699048560868995E-4</c:v>
                </c:pt>
                <c:pt idx="769">
                  <c:v>4.2994375410799736E-4</c:v>
                </c:pt>
                <c:pt idx="770">
                  <c:v>4.3289672329966322E-4</c:v>
                </c:pt>
                <c:pt idx="771">
                  <c:v>4.3584999179897062E-4</c:v>
                </c:pt>
                <c:pt idx="772">
                  <c:v>4.3880296099063642E-4</c:v>
                </c:pt>
                <c:pt idx="773">
                  <c:v>4.4175652879758544E-4</c:v>
                </c:pt>
                <c:pt idx="774">
                  <c:v>4.4471009660453434E-4</c:v>
                </c:pt>
                <c:pt idx="775">
                  <c:v>4.4766366441148335E-4</c:v>
                </c:pt>
                <c:pt idx="776">
                  <c:v>4.5061723221843231E-4</c:v>
                </c:pt>
                <c:pt idx="777">
                  <c:v>4.5357080002538132E-4</c:v>
                </c:pt>
                <c:pt idx="778">
                  <c:v>4.5652466713997183E-4</c:v>
                </c:pt>
                <c:pt idx="779">
                  <c:v>4.5947853425456228E-4</c:v>
                </c:pt>
                <c:pt idx="780">
                  <c:v>4.6243210206151129E-4</c:v>
                </c:pt>
                <c:pt idx="781">
                  <c:v>4.6538626848374335E-4</c:v>
                </c:pt>
                <c:pt idx="782">
                  <c:v>4.6834013559833392E-4</c:v>
                </c:pt>
                <c:pt idx="783">
                  <c:v>4.7129460132820758E-4</c:v>
                </c:pt>
                <c:pt idx="784">
                  <c:v>4.7424846844279815E-4</c:v>
                </c:pt>
                <c:pt idx="785">
                  <c:v>4.772029341726717E-4</c:v>
                </c:pt>
                <c:pt idx="786">
                  <c:v>4.8015710059490387E-4</c:v>
                </c:pt>
                <c:pt idx="787">
                  <c:v>4.8311156632477754E-4</c:v>
                </c:pt>
                <c:pt idx="788">
                  <c:v>4.860657327470096E-4</c:v>
                </c:pt>
                <c:pt idx="789">
                  <c:v>4.8902049778452481E-4</c:v>
                </c:pt>
                <c:pt idx="790">
                  <c:v>4.9197526282204003E-4</c:v>
                </c:pt>
                <c:pt idx="791">
                  <c:v>4.9492972855191375E-4</c:v>
                </c:pt>
                <c:pt idx="792">
                  <c:v>4.9788479289707046E-4</c:v>
                </c:pt>
                <c:pt idx="793">
                  <c:v>5.0083955793458568E-4</c:v>
                </c:pt>
                <c:pt idx="794">
                  <c:v>5.0379432297210089E-4</c:v>
                </c:pt>
                <c:pt idx="795">
                  <c:v>5.0674938731725772E-4</c:v>
                </c:pt>
                <c:pt idx="796">
                  <c:v>5.0970445166241443E-4</c:v>
                </c:pt>
                <c:pt idx="797">
                  <c:v>5.1265951600757125E-4</c:v>
                </c:pt>
                <c:pt idx="798">
                  <c:v>5.1561458035272807E-4</c:v>
                </c:pt>
                <c:pt idx="799">
                  <c:v>5.1857054262080949E-4</c:v>
                </c:pt>
                <c:pt idx="800">
                  <c:v>5.2152560696596632E-4</c:v>
                </c:pt>
                <c:pt idx="801">
                  <c:v>5.2448097061876464E-4</c:v>
                </c:pt>
                <c:pt idx="802">
                  <c:v>5.2743633427156306E-4</c:v>
                </c:pt>
                <c:pt idx="803">
                  <c:v>5.3039199723200288E-4</c:v>
                </c:pt>
                <c:pt idx="804">
                  <c:v>5.333476601924428E-4</c:v>
                </c:pt>
                <c:pt idx="805">
                  <c:v>5.3630362246052433E-4</c:v>
                </c:pt>
                <c:pt idx="806">
                  <c:v>5.3925928542096415E-4</c:v>
                </c:pt>
                <c:pt idx="807">
                  <c:v>5.4221494838140418E-4</c:v>
                </c:pt>
                <c:pt idx="808">
                  <c:v>5.451709106494856E-4</c:v>
                </c:pt>
                <c:pt idx="809">
                  <c:v>5.4812717222520863E-4</c:v>
                </c:pt>
                <c:pt idx="810">
                  <c:v>5.5108313449329016E-4</c:v>
                </c:pt>
                <c:pt idx="811">
                  <c:v>5.5403939606901318E-4</c:v>
                </c:pt>
                <c:pt idx="812">
                  <c:v>5.5699535833709461E-4</c:v>
                </c:pt>
                <c:pt idx="813">
                  <c:v>5.5995191922045924E-4</c:v>
                </c:pt>
                <c:pt idx="814">
                  <c:v>5.6290848010382376E-4</c:v>
                </c:pt>
                <c:pt idx="815">
                  <c:v>5.658647416795469E-4</c:v>
                </c:pt>
                <c:pt idx="816">
                  <c:v>5.6882100325526992E-4</c:v>
                </c:pt>
                <c:pt idx="817">
                  <c:v>5.7177816275391755E-4</c:v>
                </c:pt>
                <c:pt idx="818">
                  <c:v>5.7473442432964068E-4</c:v>
                </c:pt>
                <c:pt idx="819">
                  <c:v>5.7769128452064681E-4</c:v>
                </c:pt>
                <c:pt idx="820">
                  <c:v>5.8064814471165294E-4</c:v>
                </c:pt>
                <c:pt idx="821">
                  <c:v>5.8360500490265918E-4</c:v>
                </c:pt>
                <c:pt idx="822">
                  <c:v>5.865621644013068E-4</c:v>
                </c:pt>
                <c:pt idx="823">
                  <c:v>5.8951902459231315E-4</c:v>
                </c:pt>
                <c:pt idx="824">
                  <c:v>5.9247618409096077E-4</c:v>
                </c:pt>
                <c:pt idx="825">
                  <c:v>5.9543334358960851E-4</c:v>
                </c:pt>
                <c:pt idx="826">
                  <c:v>5.9839050308825613E-4</c:v>
                </c:pt>
                <c:pt idx="827">
                  <c:v>6.0134826120218708E-4</c:v>
                </c:pt>
                <c:pt idx="828">
                  <c:v>6.0430542070083471E-4</c:v>
                </c:pt>
                <c:pt idx="829">
                  <c:v>6.0726287950712415E-4</c:v>
                </c:pt>
                <c:pt idx="830">
                  <c:v>6.1022063762105499E-4</c:v>
                </c:pt>
                <c:pt idx="831">
                  <c:v>6.1317809642734422E-4</c:v>
                </c:pt>
                <c:pt idx="832">
                  <c:v>6.1613585454127506E-4</c:v>
                </c:pt>
                <c:pt idx="833">
                  <c:v>6.19093612655206E-4</c:v>
                </c:pt>
                <c:pt idx="834">
                  <c:v>6.2205167007677844E-4</c:v>
                </c:pt>
                <c:pt idx="835">
                  <c:v>6.2500972749835089E-4</c:v>
                </c:pt>
                <c:pt idx="836">
                  <c:v>6.2796778491992311E-4</c:v>
                </c:pt>
                <c:pt idx="837">
                  <c:v>6.3092554303385406E-4</c:v>
                </c:pt>
                <c:pt idx="838">
                  <c:v>6.33883899763068E-4</c:v>
                </c:pt>
                <c:pt idx="839">
                  <c:v>6.3684195718464044E-4</c:v>
                </c:pt>
                <c:pt idx="840">
                  <c:v>6.3980031391385438E-4</c:v>
                </c:pt>
                <c:pt idx="841">
                  <c:v>6.4275867064306853E-4</c:v>
                </c:pt>
                <c:pt idx="842">
                  <c:v>6.4571702737228247E-4</c:v>
                </c:pt>
                <c:pt idx="843">
                  <c:v>6.4867568340913791E-4</c:v>
                </c:pt>
                <c:pt idx="844">
                  <c:v>6.5163433944599345E-4</c:v>
                </c:pt>
                <c:pt idx="845">
                  <c:v>6.545929954828491E-4</c:v>
                </c:pt>
                <c:pt idx="846">
                  <c:v>6.5755165151970454E-4</c:v>
                </c:pt>
                <c:pt idx="847">
                  <c:v>6.6051060686420169E-4</c:v>
                </c:pt>
                <c:pt idx="848">
                  <c:v>6.6346926290105723E-4</c:v>
                </c:pt>
                <c:pt idx="849">
                  <c:v>6.6642851755319599E-4</c:v>
                </c:pt>
                <c:pt idx="850">
                  <c:v>6.6938717359005142E-4</c:v>
                </c:pt>
                <c:pt idx="851">
                  <c:v>6.7234642824219018E-4</c:v>
                </c:pt>
                <c:pt idx="852">
                  <c:v>6.7530568289432883E-4</c:v>
                </c:pt>
                <c:pt idx="853">
                  <c:v>6.7826523685410908E-4</c:v>
                </c:pt>
                <c:pt idx="854">
                  <c:v>6.8122419219860612E-4</c:v>
                </c:pt>
                <c:pt idx="855">
                  <c:v>6.8418374615838637E-4</c:v>
                </c:pt>
                <c:pt idx="856">
                  <c:v>6.8714300081052502E-4</c:v>
                </c:pt>
                <c:pt idx="857">
                  <c:v>6.9010285407794677E-4</c:v>
                </c:pt>
                <c:pt idx="858">
                  <c:v>6.9306270734536873E-4</c:v>
                </c:pt>
                <c:pt idx="859">
                  <c:v>6.9602196199750727E-4</c:v>
                </c:pt>
                <c:pt idx="860">
                  <c:v>6.9898181526492913E-4</c:v>
                </c:pt>
                <c:pt idx="861">
                  <c:v>7.0194166853235099E-4</c:v>
                </c:pt>
                <c:pt idx="862">
                  <c:v>7.0490152179977273E-4</c:v>
                </c:pt>
                <c:pt idx="863">
                  <c:v>7.078616743748362E-4</c:v>
                </c:pt>
                <c:pt idx="864">
                  <c:v>7.1082182694989944E-4</c:v>
                </c:pt>
                <c:pt idx="865">
                  <c:v>7.137819795249628E-4</c:v>
                </c:pt>
                <c:pt idx="866">
                  <c:v>7.1674213210002626E-4</c:v>
                </c:pt>
                <c:pt idx="867">
                  <c:v>7.1970258398273122E-4</c:v>
                </c:pt>
                <c:pt idx="868">
                  <c:v>7.2266273655779447E-4</c:v>
                </c:pt>
                <c:pt idx="869">
                  <c:v>7.2562318844049943E-4</c:v>
                </c:pt>
                <c:pt idx="870">
                  <c:v>7.2858364032320428E-4</c:v>
                </c:pt>
                <c:pt idx="871">
                  <c:v>7.3154469082119234E-4</c:v>
                </c:pt>
                <c:pt idx="872">
                  <c:v>7.345051427038973E-4</c:v>
                </c:pt>
                <c:pt idx="873">
                  <c:v>7.3746559458660226E-4</c:v>
                </c:pt>
                <c:pt idx="874">
                  <c:v>7.4042664508459032E-4</c:v>
                </c:pt>
                <c:pt idx="875">
                  <c:v>7.4338739627493689E-4</c:v>
                </c:pt>
                <c:pt idx="876">
                  <c:v>7.4634844677292495E-4</c:v>
                </c:pt>
                <c:pt idx="877">
                  <c:v>7.493091979632713E-4</c:v>
                </c:pt>
                <c:pt idx="878">
                  <c:v>7.5227054776890096E-4</c:v>
                </c:pt>
                <c:pt idx="879">
                  <c:v>7.5523189757453052E-4</c:v>
                </c:pt>
                <c:pt idx="880">
                  <c:v>7.5819294807251858E-4</c:v>
                </c:pt>
                <c:pt idx="881">
                  <c:v>7.6115399857050665E-4</c:v>
                </c:pt>
                <c:pt idx="882">
                  <c:v>7.6411564768377792E-4</c:v>
                </c:pt>
                <c:pt idx="883">
                  <c:v>7.6707729679704898E-4</c:v>
                </c:pt>
                <c:pt idx="884">
                  <c:v>7.7003864660267864E-4</c:v>
                </c:pt>
                <c:pt idx="885">
                  <c:v>7.7299999640830831E-4</c:v>
                </c:pt>
                <c:pt idx="886">
                  <c:v>7.7596194482922097E-4</c:v>
                </c:pt>
                <c:pt idx="887">
                  <c:v>7.7892389325013374E-4</c:v>
                </c:pt>
                <c:pt idx="888">
                  <c:v>7.8188584167104651E-4</c:v>
                </c:pt>
                <c:pt idx="889">
                  <c:v>7.8484749078431768E-4</c:v>
                </c:pt>
                <c:pt idx="890">
                  <c:v>7.8780943920523044E-4</c:v>
                </c:pt>
                <c:pt idx="891">
                  <c:v>7.9077138762614321E-4</c:v>
                </c:pt>
                <c:pt idx="892">
                  <c:v>7.9373363535469748E-4</c:v>
                </c:pt>
                <c:pt idx="893">
                  <c:v>7.9669588308325186E-4</c:v>
                </c:pt>
                <c:pt idx="894">
                  <c:v>7.9965813081180612E-4</c:v>
                </c:pt>
                <c:pt idx="895">
                  <c:v>8.026203785403605E-4</c:v>
                </c:pt>
                <c:pt idx="896">
                  <c:v>8.0558292557655637E-4</c:v>
                </c:pt>
                <c:pt idx="897">
                  <c:v>8.0854547261275213E-4</c:v>
                </c:pt>
                <c:pt idx="898">
                  <c:v>8.1150772034130651E-4</c:v>
                </c:pt>
                <c:pt idx="899">
                  <c:v>8.1447086599278538E-4</c:v>
                </c:pt>
                <c:pt idx="900">
                  <c:v>8.1743341302898125E-4</c:v>
                </c:pt>
                <c:pt idx="901">
                  <c:v>8.2039625937281883E-4</c:v>
                </c:pt>
                <c:pt idx="902">
                  <c:v>8.233594050242977E-4</c:v>
                </c:pt>
                <c:pt idx="903">
                  <c:v>8.2632195206049368E-4</c:v>
                </c:pt>
                <c:pt idx="904">
                  <c:v>8.2928509771197265E-4</c:v>
                </c:pt>
                <c:pt idx="905">
                  <c:v>8.3224824336345163E-4</c:v>
                </c:pt>
                <c:pt idx="906">
                  <c:v>8.352113890149306E-4</c:v>
                </c:pt>
                <c:pt idx="907">
                  <c:v>8.3817453466640969E-4</c:v>
                </c:pt>
                <c:pt idx="908">
                  <c:v>8.4113768031788855E-4</c:v>
                </c:pt>
                <c:pt idx="909">
                  <c:v>8.4410142458465074E-4</c:v>
                </c:pt>
                <c:pt idx="910">
                  <c:v>8.4706486954377132E-4</c:v>
                </c:pt>
                <c:pt idx="911">
                  <c:v>8.500283145028919E-4</c:v>
                </c:pt>
                <c:pt idx="912">
                  <c:v>8.5299205876965397E-4</c:v>
                </c:pt>
                <c:pt idx="913">
                  <c:v>8.5595550372877455E-4</c:v>
                </c:pt>
                <c:pt idx="914">
                  <c:v>8.5891924799553674E-4</c:v>
                </c:pt>
                <c:pt idx="915">
                  <c:v>8.6188329156994042E-4</c:v>
                </c:pt>
                <c:pt idx="916">
                  <c:v>8.648470358367025E-4</c:v>
                </c:pt>
                <c:pt idx="917">
                  <c:v>8.6781107941110618E-4</c:v>
                </c:pt>
                <c:pt idx="918">
                  <c:v>8.7077512298550986E-4</c:v>
                </c:pt>
                <c:pt idx="919">
                  <c:v>8.7373916655991365E-4</c:v>
                </c:pt>
                <c:pt idx="920">
                  <c:v>8.7670321013431733E-4</c:v>
                </c:pt>
                <c:pt idx="921">
                  <c:v>8.7966755301636251E-4</c:v>
                </c:pt>
                <c:pt idx="922">
                  <c:v>8.826318958984078E-4</c:v>
                </c:pt>
                <c:pt idx="923">
                  <c:v>8.8559653808809459E-4</c:v>
                </c:pt>
                <c:pt idx="924">
                  <c:v>8.8856118027778137E-4</c:v>
                </c:pt>
                <c:pt idx="925">
                  <c:v>8.9152552315982666E-4</c:v>
                </c:pt>
                <c:pt idx="926">
                  <c:v>8.9448986604187194E-4</c:v>
                </c:pt>
                <c:pt idx="927">
                  <c:v>8.9745480753920033E-4</c:v>
                </c:pt>
                <c:pt idx="928">
                  <c:v>9.0041974903652862E-4</c:v>
                </c:pt>
                <c:pt idx="929">
                  <c:v>9.0338439122621551E-4</c:v>
                </c:pt>
                <c:pt idx="930">
                  <c:v>9.063493327235439E-4</c:v>
                </c:pt>
                <c:pt idx="931">
                  <c:v>9.0931427422087229E-4</c:v>
                </c:pt>
                <c:pt idx="932">
                  <c:v>9.1227951502584218E-4</c:v>
                </c:pt>
                <c:pt idx="933">
                  <c:v>9.1524475583081217E-4</c:v>
                </c:pt>
                <c:pt idx="934">
                  <c:v>9.1820969732814056E-4</c:v>
                </c:pt>
                <c:pt idx="935">
                  <c:v>9.2117523744075205E-4</c:v>
                </c:pt>
                <c:pt idx="936">
                  <c:v>9.2414047824572194E-4</c:v>
                </c:pt>
                <c:pt idx="937">
                  <c:v>9.2710601835833343E-4</c:v>
                </c:pt>
                <c:pt idx="938">
                  <c:v>9.3007125916330343E-4</c:v>
                </c:pt>
                <c:pt idx="939">
                  <c:v>9.3303709858355652E-4</c:v>
                </c:pt>
                <c:pt idx="940">
                  <c:v>9.3600293800380951E-4</c:v>
                </c:pt>
                <c:pt idx="941">
                  <c:v>9.3896847811642111E-4</c:v>
                </c:pt>
                <c:pt idx="942">
                  <c:v>9.419343175366741E-4</c:v>
                </c:pt>
                <c:pt idx="943">
                  <c:v>9.449001569569272E-4</c:v>
                </c:pt>
                <c:pt idx="944">
                  <c:v>9.478662956848218E-4</c:v>
                </c:pt>
                <c:pt idx="945">
                  <c:v>9.5083213510507489E-4</c:v>
                </c:pt>
                <c:pt idx="946">
                  <c:v>9.537982738329696E-4</c:v>
                </c:pt>
                <c:pt idx="947">
                  <c:v>9.5676441256086408E-4</c:v>
                </c:pt>
                <c:pt idx="948">
                  <c:v>9.5973055128875879E-4</c:v>
                </c:pt>
                <c:pt idx="949">
                  <c:v>9.6209238788833658E-4</c:v>
                </c:pt>
                <c:pt idx="950">
                  <c:v>9.6419622130088675E-4</c:v>
                </c:pt>
                <c:pt idx="951">
                  <c:v>9.6630035402107842E-4</c:v>
                </c:pt>
                <c:pt idx="952">
                  <c:v>9.6840418743362848E-4</c:v>
                </c:pt>
                <c:pt idx="953">
                  <c:v>9.7050802084617865E-4</c:v>
                </c:pt>
                <c:pt idx="954">
                  <c:v>9.7261215356637021E-4</c:v>
                </c:pt>
                <c:pt idx="955">
                  <c:v>9.7471628628656188E-4</c:v>
                </c:pt>
                <c:pt idx="956">
                  <c:v>9.7682011969911194E-4</c:v>
                </c:pt>
                <c:pt idx="957">
                  <c:v>9.7892395311166211E-4</c:v>
                </c:pt>
                <c:pt idx="958">
                  <c:v>9.8102808583185367E-4</c:v>
                </c:pt>
                <c:pt idx="959">
                  <c:v>9.8313191924440384E-4</c:v>
                </c:pt>
                <c:pt idx="960">
                  <c:v>9.85236351272237E-4</c:v>
                </c:pt>
                <c:pt idx="961">
                  <c:v>9.8733988537714557E-4</c:v>
                </c:pt>
                <c:pt idx="962">
                  <c:v>9.8944401809733713E-4</c:v>
                </c:pt>
                <c:pt idx="963">
                  <c:v>9.915481508175289E-4</c:v>
                </c:pt>
                <c:pt idx="964">
                  <c:v>9.9365198423007907E-4</c:v>
                </c:pt>
                <c:pt idx="965">
                  <c:v>9.9575611695027063E-4</c:v>
                </c:pt>
                <c:pt idx="966">
                  <c:v>9.9786024967046219E-4</c:v>
                </c:pt>
                <c:pt idx="967">
                  <c:v>9.9996408308301236E-4</c:v>
                </c:pt>
                <c:pt idx="968">
                  <c:v>1.0020682158032041E-3</c:v>
                </c:pt>
                <c:pt idx="969">
                  <c:v>1.0041723485233957E-3</c:v>
                </c:pt>
                <c:pt idx="970">
                  <c:v>1.0062761819359457E-3</c:v>
                </c:pt>
                <c:pt idx="971">
                  <c:v>1.0083803146561374E-3</c:v>
                </c:pt>
                <c:pt idx="972">
                  <c:v>1.010484447376329E-3</c:v>
                </c:pt>
                <c:pt idx="973">
                  <c:v>1.0125885800965208E-3</c:v>
                </c:pt>
                <c:pt idx="974">
                  <c:v>1.0146924135090707E-3</c:v>
                </c:pt>
                <c:pt idx="975">
                  <c:v>1.0167965462292625E-3</c:v>
                </c:pt>
                <c:pt idx="976">
                  <c:v>1.0189009782570957E-3</c:v>
                </c:pt>
                <c:pt idx="977">
                  <c:v>1.0210048116696458E-3</c:v>
                </c:pt>
                <c:pt idx="978">
                  <c:v>1.0231089443898374E-3</c:v>
                </c:pt>
                <c:pt idx="979">
                  <c:v>1.0252130771100289E-3</c:v>
                </c:pt>
                <c:pt idx="980">
                  <c:v>1.0273172098302207E-3</c:v>
                </c:pt>
                <c:pt idx="981">
                  <c:v>1.0294213425504125E-3</c:v>
                </c:pt>
                <c:pt idx="982">
                  <c:v>1.0315254752706041E-3</c:v>
                </c:pt>
                <c:pt idx="983">
                  <c:v>1.0336299072984372E-3</c:v>
                </c:pt>
                <c:pt idx="984">
                  <c:v>1.0357337407109872E-3</c:v>
                </c:pt>
                <c:pt idx="985">
                  <c:v>1.0378378734311789E-3</c:v>
                </c:pt>
                <c:pt idx="986">
                  <c:v>1.0399423054590121E-3</c:v>
                </c:pt>
                <c:pt idx="987">
                  <c:v>1.0420464381792037E-3</c:v>
                </c:pt>
                <c:pt idx="988">
                  <c:v>1.0441502715917538E-3</c:v>
                </c:pt>
                <c:pt idx="989">
                  <c:v>1.0462544043119456E-3</c:v>
                </c:pt>
                <c:pt idx="990">
                  <c:v>1.0483588363397788E-3</c:v>
                </c:pt>
                <c:pt idx="991">
                  <c:v>1.0504629690599703E-3</c:v>
                </c:pt>
                <c:pt idx="992">
                  <c:v>1.0525671017801621E-3</c:v>
                </c:pt>
                <c:pt idx="993">
                  <c:v>1.0546712345003537E-3</c:v>
                </c:pt>
                <c:pt idx="994">
                  <c:v>1.0567759658358287E-3</c:v>
                </c:pt>
                <c:pt idx="995">
                  <c:v>1.0588797992483786E-3</c:v>
                </c:pt>
                <c:pt idx="996">
                  <c:v>1.0609842312762118E-3</c:v>
                </c:pt>
                <c:pt idx="997">
                  <c:v>1.0630883639964036E-3</c:v>
                </c:pt>
                <c:pt idx="998">
                  <c:v>1.0651924967165951E-3</c:v>
                </c:pt>
                <c:pt idx="999">
                  <c:v>1.0672966294367867E-3</c:v>
                </c:pt>
                <c:pt idx="1000">
                  <c:v>1.0694007621569785E-3</c:v>
                </c:pt>
                <c:pt idx="1001">
                  <c:v>1.0715051941848116E-3</c:v>
                </c:pt>
                <c:pt idx="1002">
                  <c:v>1.0736096262126448E-3</c:v>
                </c:pt>
                <c:pt idx="1003">
                  <c:v>1.0757137589328366E-3</c:v>
                </c:pt>
                <c:pt idx="1004">
                  <c:v>1.0778178916530281E-3</c:v>
                </c:pt>
                <c:pt idx="1005">
                  <c:v>1.0799223236808613E-3</c:v>
                </c:pt>
                <c:pt idx="1006">
                  <c:v>1.0820267557086947E-3</c:v>
                </c:pt>
                <c:pt idx="1007">
                  <c:v>1.0841305891212446E-3</c:v>
                </c:pt>
                <c:pt idx="1008">
                  <c:v>1.0862350211490778E-3</c:v>
                </c:pt>
                <c:pt idx="1009">
                  <c:v>1.0883391538692696E-3</c:v>
                </c:pt>
                <c:pt idx="1010">
                  <c:v>1.0904435858971027E-3</c:v>
                </c:pt>
                <c:pt idx="1011">
                  <c:v>1.0925480179249361E-3</c:v>
                </c:pt>
                <c:pt idx="1012">
                  <c:v>1.0946521506451277E-3</c:v>
                </c:pt>
                <c:pt idx="1013">
                  <c:v>1.0967565826729608E-3</c:v>
                </c:pt>
                <c:pt idx="1014">
                  <c:v>1.0988610147007942E-3</c:v>
                </c:pt>
                <c:pt idx="1015">
                  <c:v>1.1009654467286274E-3</c:v>
                </c:pt>
                <c:pt idx="1016">
                  <c:v>1.1030698787564605E-3</c:v>
                </c:pt>
                <c:pt idx="1017">
                  <c:v>1.1051740114766521E-3</c:v>
                </c:pt>
                <c:pt idx="1018">
                  <c:v>1.1072781441968439E-3</c:v>
                </c:pt>
                <c:pt idx="1019">
                  <c:v>1.1093828755323186E-3</c:v>
                </c:pt>
                <c:pt idx="1020">
                  <c:v>1.1114873075601518E-3</c:v>
                </c:pt>
                <c:pt idx="1021">
                  <c:v>1.1135914402803436E-3</c:v>
                </c:pt>
                <c:pt idx="1022">
                  <c:v>1.1156958723081767E-3</c:v>
                </c:pt>
                <c:pt idx="1023">
                  <c:v>1.1178000050283683E-3</c:v>
                </c:pt>
                <c:pt idx="1024">
                  <c:v>1.1199044370562015E-3</c:v>
                </c:pt>
                <c:pt idx="1025">
                  <c:v>1.1220088690840346E-3</c:v>
                </c:pt>
                <c:pt idx="1026">
                  <c:v>1.124113301111868E-3</c:v>
                </c:pt>
                <c:pt idx="1027">
                  <c:v>1.1262177331397012E-3</c:v>
                </c:pt>
                <c:pt idx="1028">
                  <c:v>1.1283221651675343E-3</c:v>
                </c:pt>
                <c:pt idx="1029">
                  <c:v>1.1304268965030093E-3</c:v>
                </c:pt>
                <c:pt idx="1030">
                  <c:v>1.1325310292232009E-3</c:v>
                </c:pt>
                <c:pt idx="1031">
                  <c:v>1.1346357605586757E-3</c:v>
                </c:pt>
                <c:pt idx="1032">
                  <c:v>1.1367398932788672E-3</c:v>
                </c:pt>
                <c:pt idx="1033">
                  <c:v>1.1388443253067004E-3</c:v>
                </c:pt>
                <c:pt idx="1034">
                  <c:v>1.1409490566421754E-3</c:v>
                </c:pt>
                <c:pt idx="1035">
                  <c:v>1.1430534886700085E-3</c:v>
                </c:pt>
                <c:pt idx="1036">
                  <c:v>1.1478956876952234E-3</c:v>
                </c:pt>
                <c:pt idx="1037">
                  <c:v>1.1558686446511929E-3</c:v>
                </c:pt>
                <c:pt idx="1038">
                  <c:v>1.1638460912217858E-3</c:v>
                </c:pt>
                <c:pt idx="1039">
                  <c:v>1.1718289253299268E-3</c:v>
                </c:pt>
                <c:pt idx="1040">
                  <c:v>1.1798159497450498E-3</c:v>
                </c:pt>
                <c:pt idx="1041">
                  <c:v>1.1878086610053623E-3</c:v>
                </c:pt>
                <c:pt idx="1042">
                  <c:v>1.1958061611879399E-3</c:v>
                </c:pt>
                <c:pt idx="1043">
                  <c:v>1.2038081509851411E-3</c:v>
                </c:pt>
                <c:pt idx="1044">
                  <c:v>1.2118149297046074E-3</c:v>
                </c:pt>
                <c:pt idx="1045">
                  <c:v>1.21982679665398E-3</c:v>
                </c:pt>
                <c:pt idx="1046">
                  <c:v>1.2278437518332592E-3</c:v>
                </c:pt>
                <c:pt idx="1047">
                  <c:v>1.2358648973195205E-3</c:v>
                </c:pt>
                <c:pt idx="1048">
                  <c:v>1.2438914303433298E-3</c:v>
                </c:pt>
                <c:pt idx="1049">
                  <c:v>1.2519227522894041E-3</c:v>
                </c:pt>
                <c:pt idx="1050">
                  <c:v>1.2599591624653848E-3</c:v>
                </c:pt>
                <c:pt idx="1051">
                  <c:v>1.2679997629483479E-3</c:v>
                </c:pt>
                <c:pt idx="1052">
                  <c:v>1.2760457509688589E-3</c:v>
                </c:pt>
                <c:pt idx="1053">
                  <c:v>1.2840968272192761E-3</c:v>
                </c:pt>
                <c:pt idx="1054">
                  <c:v>1.2921520937766758E-3</c:v>
                </c:pt>
                <c:pt idx="1055">
                  <c:v>1.3002127478716234E-3</c:v>
                </c:pt>
                <c:pt idx="1056">
                  <c:v>1.3082781908888357E-3</c:v>
                </c:pt>
                <c:pt idx="1057">
                  <c:v>1.3163487221359549E-3</c:v>
                </c:pt>
                <c:pt idx="1058">
                  <c:v>1.3244237429976976E-3</c:v>
                </c:pt>
                <c:pt idx="1059">
                  <c:v>1.3325038520893469E-3</c:v>
                </c:pt>
                <c:pt idx="1060">
                  <c:v>1.3405884507956193E-3</c:v>
                </c:pt>
                <c:pt idx="1061">
                  <c:v>1.3486784370394403E-3</c:v>
                </c:pt>
                <c:pt idx="1062">
                  <c:v>1.3567729128978845E-3</c:v>
                </c:pt>
                <c:pt idx="1063">
                  <c:v>1.3648724769862353E-3</c:v>
                </c:pt>
                <c:pt idx="1064">
                  <c:v>1.3729771293044927E-3</c:v>
                </c:pt>
                <c:pt idx="1065">
                  <c:v>1.3810856726220906E-3</c:v>
                </c:pt>
                <c:pt idx="1066">
                  <c:v>1.3891999027848779E-3</c:v>
                </c:pt>
                <c:pt idx="1067">
                  <c:v>1.3973192211775719E-3</c:v>
                </c:pt>
                <c:pt idx="1068">
                  <c:v>1.4054430291848895E-3</c:v>
                </c:pt>
                <c:pt idx="1069">
                  <c:v>1.4135713268068303E-3</c:v>
                </c:pt>
                <c:pt idx="1070">
                  <c:v>1.4217050119663193E-3</c:v>
                </c:pt>
                <c:pt idx="1071">
                  <c:v>1.4298434860480734E-3</c:v>
                </c:pt>
                <c:pt idx="1072">
                  <c:v>1.4379864497444511E-3</c:v>
                </c:pt>
                <c:pt idx="1073">
                  <c:v>1.4461345016707351E-3</c:v>
                </c:pt>
                <c:pt idx="1074">
                  <c:v>1.4542876418269259E-3</c:v>
                </c:pt>
                <c:pt idx="1075">
                  <c:v>1.4624458702130233E-3</c:v>
                </c:pt>
                <c:pt idx="1076">
                  <c:v>1.4706082889061024E-3</c:v>
                </c:pt>
                <c:pt idx="1077">
                  <c:v>1.4787763944443713E-3</c:v>
                </c:pt>
                <c:pt idx="1078">
                  <c:v>1.486948690289622E-3</c:v>
                </c:pt>
                <c:pt idx="1079">
                  <c:v>1.4951260743647794E-3</c:v>
                </c:pt>
                <c:pt idx="1080">
                  <c:v>1.5033082473622018E-3</c:v>
                </c:pt>
                <c:pt idx="1081">
                  <c:v>1.5114949099742476E-3</c:v>
                </c:pt>
                <c:pt idx="1082">
                  <c:v>1.5196872594314831E-3</c:v>
                </c:pt>
                <c:pt idx="1083">
                  <c:v>1.5278840985033422E-3</c:v>
                </c:pt>
                <c:pt idx="1084">
                  <c:v>1.5360854271898245E-3</c:v>
                </c:pt>
                <c:pt idx="1085">
                  <c:v>1.5442924427214967E-3</c:v>
                </c:pt>
                <c:pt idx="1086">
                  <c:v>1.5525042471754337E-3</c:v>
                </c:pt>
                <c:pt idx="1087">
                  <c:v>1.5607202419363527E-3</c:v>
                </c:pt>
                <c:pt idx="1088">
                  <c:v>1.5689413249271784E-3</c:v>
                </c:pt>
                <c:pt idx="1089">
                  <c:v>1.5771674961479107E-3</c:v>
                </c:pt>
                <c:pt idx="1090">
                  <c:v>1.5853981569832662E-3</c:v>
                </c:pt>
                <c:pt idx="1091">
                  <c:v>1.5936339060485286E-3</c:v>
                </c:pt>
                <c:pt idx="1092">
                  <c:v>1.6018750426513391E-3</c:v>
                </c:pt>
                <c:pt idx="1093">
                  <c:v>1.6101200702534895E-3</c:v>
                </c:pt>
                <c:pt idx="1094">
                  <c:v>1.61837078470083E-3</c:v>
                </c:pt>
                <c:pt idx="1095">
                  <c:v>1.6266256894551523E-3</c:v>
                </c:pt>
                <c:pt idx="1096">
                  <c:v>1.6348859817470226E-3</c:v>
                </c:pt>
                <c:pt idx="1097">
                  <c:v>1.6431513622687996E-3</c:v>
                </c:pt>
                <c:pt idx="1098">
                  <c:v>1.6514209330975587E-3</c:v>
                </c:pt>
                <c:pt idx="1099">
                  <c:v>1.6596958914638655E-3</c:v>
                </c:pt>
                <c:pt idx="1100">
                  <c:v>1.6679753394447962E-3</c:v>
                </c:pt>
                <c:pt idx="1101">
                  <c:v>1.6762598756556333E-3</c:v>
                </c:pt>
                <c:pt idx="1102">
                  <c:v>1.6845492007887355E-3</c:v>
                </c:pt>
                <c:pt idx="1103">
                  <c:v>1.6928430155364609E-3</c:v>
                </c:pt>
                <c:pt idx="1104">
                  <c:v>1.7011425171293763E-3</c:v>
                </c:pt>
                <c:pt idx="1105">
                  <c:v>1.7094462090292734E-3</c:v>
                </c:pt>
                <c:pt idx="1106">
                  <c:v>1.7177552884667187E-3</c:v>
                </c:pt>
                <c:pt idx="1107">
                  <c:v>1.7260688575187876E-3</c:v>
                </c:pt>
                <c:pt idx="1108">
                  <c:v>1.7343878141084046E-3</c:v>
                </c:pt>
                <c:pt idx="1109">
                  <c:v>1.7427106616973616E-3</c:v>
                </c:pt>
                <c:pt idx="1110">
                  <c:v>1.7510391961315084E-3</c:v>
                </c:pt>
                <c:pt idx="1111">
                  <c:v>1.7593722201802789E-3</c:v>
                </c:pt>
                <c:pt idx="1112">
                  <c:v>1.7682888941300981E-3</c:v>
                </c:pt>
                <c:pt idx="1113">
                  <c:v>1.7779520413379768E-3</c:v>
                </c:pt>
                <c:pt idx="1114">
                  <c:v>1.7876331470043495E-3</c:v>
                </c:pt>
                <c:pt idx="1115">
                  <c:v>1.7973322111292157E-3</c:v>
                </c:pt>
                <c:pt idx="1116">
                  <c:v>1.8070495330202174E-3</c:v>
                </c:pt>
                <c:pt idx="1117">
                  <c:v>1.8167842147544298E-3</c:v>
                </c:pt>
                <c:pt idx="1118">
                  <c:v>1.826537752870061E-3</c:v>
                </c:pt>
                <c:pt idx="1119">
                  <c:v>1.8363086508289025E-3</c:v>
                </c:pt>
                <c:pt idx="1120">
                  <c:v>1.846097507246238E-3</c:v>
                </c:pt>
                <c:pt idx="1121">
                  <c:v>1.8559049207373503E-3</c:v>
                </c:pt>
                <c:pt idx="1122">
                  <c:v>1.8657293947640318E-3</c:v>
                </c:pt>
                <c:pt idx="1123">
                  <c:v>1.8755721265568486E-3</c:v>
                </c:pt>
                <c:pt idx="1124">
                  <c:v>1.8854325175005177E-3</c:v>
                </c:pt>
                <c:pt idx="1125">
                  <c:v>1.8953111662103222E-3</c:v>
                </c:pt>
                <c:pt idx="1126">
                  <c:v>1.9052071747633374E-3</c:v>
                </c:pt>
                <c:pt idx="1127">
                  <c:v>1.9151226383130541E-3</c:v>
                </c:pt>
                <c:pt idx="1128">
                  <c:v>1.9250542644754154E-3</c:v>
                </c:pt>
                <c:pt idx="1129">
                  <c:v>1.9350053456344781E-3</c:v>
                </c:pt>
                <c:pt idx="1130">
                  <c:v>1.9449740859443935E-3</c:v>
                </c:pt>
                <c:pt idx="1131">
                  <c:v>1.9549595874822361E-3</c:v>
                </c:pt>
                <c:pt idx="1132">
                  <c:v>1.96496454401678E-3</c:v>
                </c:pt>
                <c:pt idx="1133">
                  <c:v>1.9749865610868937E-3</c:v>
                </c:pt>
                <c:pt idx="1134">
                  <c:v>1.9850268359231427E-3</c:v>
                </c:pt>
                <c:pt idx="1135">
                  <c:v>1.9950850692178851E-3</c:v>
                </c:pt>
                <c:pt idx="1136">
                  <c:v>2.0051615602787632E-3</c:v>
                </c:pt>
                <c:pt idx="1137">
                  <c:v>2.0152551118752101E-3</c:v>
                </c:pt>
                <c:pt idx="1138">
                  <c:v>2.0253675198530761E-3</c:v>
                </c:pt>
                <c:pt idx="1139">
                  <c:v>2.0354975869817937E-3</c:v>
                </c:pt>
                <c:pt idx="1140">
                  <c:v>2.0456450139537223E-3</c:v>
                </c:pt>
                <c:pt idx="1141">
                  <c:v>2.055811297307069E-3</c:v>
                </c:pt>
                <c:pt idx="1142">
                  <c:v>2.0659946411959854E-3</c:v>
                </c:pt>
                <c:pt idx="1143">
                  <c:v>2.07619684146632E-3</c:v>
                </c:pt>
                <c:pt idx="1144">
                  <c:v>2.0864164015798651E-3</c:v>
                </c:pt>
                <c:pt idx="1145">
                  <c:v>2.0966545187671875E-3</c:v>
                </c:pt>
                <c:pt idx="1146">
                  <c:v>2.1069093971824377E-3</c:v>
                </c:pt>
                <c:pt idx="1147">
                  <c:v>2.1171834312867475E-3</c:v>
                </c:pt>
                <c:pt idx="1148">
                  <c:v>2.1274748252342679E-3</c:v>
                </c:pt>
                <c:pt idx="1149">
                  <c:v>2.1377847762555657E-3</c:v>
                </c:pt>
                <c:pt idx="1150">
                  <c:v>2.1481114885047907E-3</c:v>
                </c:pt>
                <c:pt idx="1151">
                  <c:v>2.1584570571354343E-3</c:v>
                </c:pt>
                <c:pt idx="1152">
                  <c:v>2.1688208835322132E-3</c:v>
                </c:pt>
                <c:pt idx="1153">
                  <c:v>2.1792017704645615E-3</c:v>
                </c:pt>
                <c:pt idx="1154">
                  <c:v>2.1896015137783278E-3</c:v>
                </c:pt>
                <c:pt idx="1155">
                  <c:v>2.2000183176276635E-3</c:v>
                </c:pt>
                <c:pt idx="1156">
                  <c:v>2.210453379243135E-3</c:v>
                </c:pt>
                <c:pt idx="1157">
                  <c:v>2.2209061000094581E-3</c:v>
                </c:pt>
                <c:pt idx="1158">
                  <c:v>2.2313776771571998E-3</c:v>
                </c:pt>
                <c:pt idx="1159">
                  <c:v>2.2418666141481524E-3</c:v>
                </c:pt>
                <c:pt idx="1160">
                  <c:v>2.2523732102899571E-3</c:v>
                </c:pt>
                <c:pt idx="1161">
                  <c:v>2.2628983635055388E-3</c:v>
                </c:pt>
                <c:pt idx="1162">
                  <c:v>2.2734414751796146E-3</c:v>
                </c:pt>
                <c:pt idx="1163">
                  <c:v>2.2840022460045421E-3</c:v>
                </c:pt>
                <c:pt idx="1164">
                  <c:v>2.2945809752879637E-3</c:v>
                </c:pt>
                <c:pt idx="1165">
                  <c:v>2.3051779623375207E-3</c:v>
                </c:pt>
                <c:pt idx="1166">
                  <c:v>2.3157923092302886E-3</c:v>
                </c:pt>
                <c:pt idx="1167">
                  <c:v>2.3264255125044746E-3</c:v>
                </c:pt>
                <c:pt idx="1168">
                  <c:v>2.33707577631423E-3</c:v>
                </c:pt>
                <c:pt idx="1169">
                  <c:v>2.3477442978901207E-3</c:v>
                </c:pt>
                <c:pt idx="1170">
                  <c:v>2.3584304786168635E-3</c:v>
                </c:pt>
                <c:pt idx="1171">
                  <c:v>2.3691346178021E-3</c:v>
                </c:pt>
                <c:pt idx="1172">
                  <c:v>2.3798570147534723E-3</c:v>
                </c:pt>
                <c:pt idx="1173">
                  <c:v>2.3905973701633379E-3</c:v>
                </c:pt>
                <c:pt idx="1174">
                  <c:v>2.4013562826469808E-3</c:v>
                </c:pt>
                <c:pt idx="1175">
                  <c:v>2.4121322556661931E-3</c:v>
                </c:pt>
                <c:pt idx="1176">
                  <c:v>2.4229264864515402E-3</c:v>
                </c:pt>
                <c:pt idx="1177">
                  <c:v>2.4337383763877395E-3</c:v>
                </c:pt>
                <c:pt idx="1178">
                  <c:v>2.4445688233977166E-3</c:v>
                </c:pt>
                <c:pt idx="1179">
                  <c:v>2.4554166302509037E-3</c:v>
                </c:pt>
                <c:pt idx="1180">
                  <c:v>2.4662823955625846E-3</c:v>
                </c:pt>
                <c:pt idx="1181">
                  <c:v>2.4771661193327592E-3</c:v>
                </c:pt>
                <c:pt idx="1182">
                  <c:v>2.4880689987919944E-3</c:v>
                </c:pt>
                <c:pt idx="1183">
                  <c:v>2.4989880408638736E-3</c:v>
                </c:pt>
                <c:pt idx="1184">
                  <c:v>2.509926238624813E-3</c:v>
                </c:pt>
                <c:pt idx="1185">
                  <c:v>2.5208820955366046E-3</c:v>
                </c:pt>
                <c:pt idx="1186">
                  <c:v>2.5318562102145314E-3</c:v>
                </c:pt>
                <c:pt idx="1187">
                  <c:v>2.542847385428028E-3</c:v>
                </c:pt>
                <c:pt idx="1188">
                  <c:v>2.5538568184076591E-3</c:v>
                </c:pt>
                <c:pt idx="1189">
                  <c:v>2.5648842098457848E-3</c:v>
                </c:pt>
                <c:pt idx="1190">
                  <c:v>2.5759295597424037E-3</c:v>
                </c:pt>
                <c:pt idx="1191">
                  <c:v>2.586993167405158E-3</c:v>
                </c:pt>
                <c:pt idx="1192">
                  <c:v>2.5980747335264064E-3</c:v>
                </c:pt>
                <c:pt idx="1193">
                  <c:v>2.6091745574137902E-3</c:v>
                </c:pt>
                <c:pt idx="1194">
                  <c:v>2.6202917411443849E-3</c:v>
                </c:pt>
                <c:pt idx="1195">
                  <c:v>2.6314268833334729E-3</c:v>
                </c:pt>
                <c:pt idx="1196">
                  <c:v>2.6425802832886966E-3</c:v>
                </c:pt>
                <c:pt idx="1197">
                  <c:v>2.6537516417024141E-3</c:v>
                </c:pt>
                <c:pt idx="1198">
                  <c:v>2.6649406592669836E-3</c:v>
                </c:pt>
                <c:pt idx="1199">
                  <c:v>2.6761476352900469E-3</c:v>
                </c:pt>
                <c:pt idx="1200">
                  <c:v>2.6873722704639628E-3</c:v>
                </c:pt>
                <c:pt idx="1201">
                  <c:v>2.6986154627116556E-3</c:v>
                </c:pt>
                <c:pt idx="1202">
                  <c:v>2.7098766134178421E-3</c:v>
                </c:pt>
                <c:pt idx="1203">
                  <c:v>2.7211554232748807E-3</c:v>
                </c:pt>
                <c:pt idx="1204">
                  <c:v>2.7324524908980546E-3</c:v>
                </c:pt>
                <c:pt idx="1205">
                  <c:v>2.7437666190567979E-3</c:v>
                </c:pt>
                <c:pt idx="1206">
                  <c:v>2.7550993042893177E-3</c:v>
                </c:pt>
                <c:pt idx="1207">
                  <c:v>2.7664508459032565E-3</c:v>
                </c:pt>
                <c:pt idx="1208">
                  <c:v>2.7778188494374809E-3</c:v>
                </c:pt>
                <c:pt idx="1209">
                  <c:v>2.7892060086607659E-3</c:v>
                </c:pt>
                <c:pt idx="1210">
                  <c:v>2.8006099291119782E-3</c:v>
                </c:pt>
                <c:pt idx="1211">
                  <c:v>2.8120324066369671E-3</c:v>
                </c:pt>
                <c:pt idx="1212">
                  <c:v>2.8234731419280916E-3</c:v>
                </c:pt>
                <c:pt idx="1213">
                  <c:v>2.834932134985352E-3</c:v>
                </c:pt>
                <c:pt idx="1214">
                  <c:v>2.8464078892705392E-3</c:v>
                </c:pt>
                <c:pt idx="1215">
                  <c:v>2.8579019013218626E-3</c:v>
                </c:pt>
                <c:pt idx="1216">
                  <c:v>2.8694141711393204E-3</c:v>
                </c:pt>
                <c:pt idx="1217">
                  <c:v>2.880944698722914E-3</c:v>
                </c:pt>
                <c:pt idx="1218">
                  <c:v>2.8924925861497186E-3</c:v>
                </c:pt>
                <c:pt idx="1219">
                  <c:v>2.9040590306502992E-3</c:v>
                </c:pt>
                <c:pt idx="1220">
                  <c:v>2.9156431343017332E-3</c:v>
                </c:pt>
                <c:pt idx="1221">
                  <c:v>2.9272454957193022E-3</c:v>
                </c:pt>
                <c:pt idx="1222">
                  <c:v>2.93886491767244E-3</c:v>
                </c:pt>
                <c:pt idx="1223">
                  <c:v>2.9505028966993548E-3</c:v>
                </c:pt>
                <c:pt idx="1224">
                  <c:v>2.9621585348771221E-3</c:v>
                </c:pt>
                <c:pt idx="1225">
                  <c:v>2.9738321315133831E-3</c:v>
                </c:pt>
                <c:pt idx="1226">
                  <c:v>2.9855242852234211E-3</c:v>
                </c:pt>
                <c:pt idx="1227">
                  <c:v>2.9972337987766696E-3</c:v>
                </c:pt>
                <c:pt idx="1228">
                  <c:v>3.0089606721731294E-3</c:v>
                </c:pt>
                <c:pt idx="1229">
                  <c:v>3.0207055040280821E-3</c:v>
                </c:pt>
                <c:pt idx="1230">
                  <c:v>3.0324712874179446E-3</c:v>
                </c:pt>
                <c:pt idx="1231">
                  <c:v>3.0442520361898852E-3</c:v>
                </c:pt>
                <c:pt idx="1232">
                  <c:v>3.0560507434203199E-3</c:v>
                </c:pt>
                <c:pt idx="1233">
                  <c:v>3.067870402185664E-3</c:v>
                </c:pt>
                <c:pt idx="1234">
                  <c:v>3.0797050263330862E-3</c:v>
                </c:pt>
                <c:pt idx="1235">
                  <c:v>3.0915576089390021E-3</c:v>
                </c:pt>
                <c:pt idx="1236">
                  <c:v>3.1034281500034121E-3</c:v>
                </c:pt>
                <c:pt idx="1237">
                  <c:v>3.1153196426027311E-3</c:v>
                </c:pt>
                <c:pt idx="1238">
                  <c:v>3.1272261005841286E-3</c:v>
                </c:pt>
                <c:pt idx="1239">
                  <c:v>3.1391505170240202E-3</c:v>
                </c:pt>
                <c:pt idx="1240">
                  <c:v>3.1510958849988203E-3</c:v>
                </c:pt>
                <c:pt idx="1241">
                  <c:v>3.1630562183556994E-3</c:v>
                </c:pt>
                <c:pt idx="1242">
                  <c:v>3.1750345101710722E-3</c:v>
                </c:pt>
                <c:pt idx="1243">
                  <c:v>3.1870307604449383E-3</c:v>
                </c:pt>
                <c:pt idx="1244">
                  <c:v>3.199044969177299E-3</c:v>
                </c:pt>
                <c:pt idx="1245">
                  <c:v>3.2110801294445686E-3</c:v>
                </c:pt>
                <c:pt idx="1246">
                  <c:v>3.2231302550939163E-3</c:v>
                </c:pt>
                <c:pt idx="1247">
                  <c:v>3.2351983392017582E-3</c:v>
                </c:pt>
                <c:pt idx="1248">
                  <c:v>3.2472843817680942E-3</c:v>
                </c:pt>
                <c:pt idx="1249">
                  <c:v>3.2608579833130003E-3</c:v>
                </c:pt>
                <c:pt idx="1250">
                  <c:v>3.2759580538298805E-3</c:v>
                </c:pt>
                <c:pt idx="1251">
                  <c:v>3.2913394735298303E-3</c:v>
                </c:pt>
                <c:pt idx="1252">
                  <c:v>3.3070052354892661E-3</c:v>
                </c:pt>
                <c:pt idx="1253">
                  <c:v>3.3229553397081868E-3</c:v>
                </c:pt>
                <c:pt idx="1254">
                  <c:v>3.3391867931101774E-3</c:v>
                </c:pt>
                <c:pt idx="1255">
                  <c:v>3.3557025887716533E-3</c:v>
                </c:pt>
                <c:pt idx="1256">
                  <c:v>3.3725027266926148E-3</c:v>
                </c:pt>
                <c:pt idx="1257">
                  <c:v>3.3895842137966455E-3</c:v>
                </c:pt>
                <c:pt idx="1258">
                  <c:v>3.4069500431601618E-3</c:v>
                </c:pt>
                <c:pt idx="1259">
                  <c:v>3.4246002147831638E-3</c:v>
                </c:pt>
                <c:pt idx="1260">
                  <c:v>3.4425317355892349E-3</c:v>
                </c:pt>
                <c:pt idx="1261">
                  <c:v>3.4607475986547917E-3</c:v>
                </c:pt>
                <c:pt idx="1262">
                  <c:v>3.4792448109034185E-3</c:v>
                </c:pt>
                <c:pt idx="1263">
                  <c:v>3.49802636541153E-3</c:v>
                </c:pt>
                <c:pt idx="1264">
                  <c:v>3.5170922621791272E-3</c:v>
                </c:pt>
                <c:pt idx="1265">
                  <c:v>3.5364425012062097E-3</c:v>
                </c:pt>
                <c:pt idx="1266">
                  <c:v>3.5560740894163617E-3</c:v>
                </c:pt>
                <c:pt idx="1267">
                  <c:v>3.5759900198859993E-3</c:v>
                </c:pt>
                <c:pt idx="1268">
                  <c:v>3.5961872995387066E-3</c:v>
                </c:pt>
                <c:pt idx="1269">
                  <c:v>3.6166689214508999E-3</c:v>
                </c:pt>
                <c:pt idx="1270">
                  <c:v>3.6374348856225776E-3</c:v>
                </c:pt>
                <c:pt idx="1271">
                  <c:v>3.6584821989773257E-3</c:v>
                </c:pt>
                <c:pt idx="1272">
                  <c:v>3.6798138545915586E-3</c:v>
                </c:pt>
                <c:pt idx="1273">
                  <c:v>3.7014268593888616E-3</c:v>
                </c:pt>
                <c:pt idx="1274">
                  <c:v>3.7233271995220658E-3</c:v>
                </c:pt>
                <c:pt idx="1275">
                  <c:v>3.7455088888383387E-3</c:v>
                </c:pt>
                <c:pt idx="1276">
                  <c:v>3.7679749204140977E-3</c:v>
                </c:pt>
                <c:pt idx="1277">
                  <c:v>3.7907223011729263E-3</c:v>
                </c:pt>
                <c:pt idx="1278">
                  <c:v>3.8137510311148253E-3</c:v>
                </c:pt>
                <c:pt idx="1279">
                  <c:v>3.8370670963926243E-3</c:v>
                </c:pt>
                <c:pt idx="1280">
                  <c:v>3.8606645108534934E-3</c:v>
                </c:pt>
                <c:pt idx="1281">
                  <c:v>3.8845462675738481E-3</c:v>
                </c:pt>
                <c:pt idx="1282">
                  <c:v>3.9087093734772723E-3</c:v>
                </c:pt>
                <c:pt idx="1283">
                  <c:v>3.9331568216401823E-3</c:v>
                </c:pt>
                <c:pt idx="1284">
                  <c:v>3.9578886120625765E-3</c:v>
                </c:pt>
                <c:pt idx="1285">
                  <c:v>3.9829017516680417E-3</c:v>
                </c:pt>
                <c:pt idx="1286">
                  <c:v>4.0081992335329912E-3</c:v>
                </c:pt>
                <c:pt idx="1287">
                  <c:v>4.0337810576574267E-3</c:v>
                </c:pt>
                <c:pt idx="1288">
                  <c:v>4.0596442309649315E-3</c:v>
                </c:pt>
                <c:pt idx="1289">
                  <c:v>4.0857917465319223E-3</c:v>
                </c:pt>
                <c:pt idx="1290">
                  <c:v>4.1122236043583983E-3</c:v>
                </c:pt>
                <c:pt idx="1291">
                  <c:v>4.1389338182915274E-3</c:v>
                </c:pt>
                <c:pt idx="1292">
                  <c:v>4.1659343606369748E-3</c:v>
                </c:pt>
                <c:pt idx="1293">
                  <c:v>4.1932132590890752E-3</c:v>
                </c:pt>
                <c:pt idx="1294">
                  <c:v>4.2207764998006608E-3</c:v>
                </c:pt>
                <c:pt idx="1295">
                  <c:v>4.2486240827717325E-3</c:v>
                </c:pt>
                <c:pt idx="1296">
                  <c:v>4.2767530149258734E-3</c:v>
                </c:pt>
                <c:pt idx="1297">
                  <c:v>4.3051692824159155E-3</c:v>
                </c:pt>
                <c:pt idx="1298">
                  <c:v>4.3338639060126116E-3</c:v>
                </c:pt>
                <c:pt idx="1299">
                  <c:v>4.3628458649452081E-3</c:v>
                </c:pt>
                <c:pt idx="1300">
                  <c:v>4.3921091730608755E-3</c:v>
                </c:pt>
                <c:pt idx="1301">
                  <c:v>4.421653830359612E-3</c:v>
                </c:pt>
                <c:pt idx="1302">
                  <c:v>4.4514828299178338E-3</c:v>
                </c:pt>
                <c:pt idx="1303">
                  <c:v>4.4815991648119568E-3</c:v>
                </c:pt>
                <c:pt idx="1304">
                  <c:v>4.5119938558127338E-3</c:v>
                </c:pt>
                <c:pt idx="1305">
                  <c:v>4.542672889072996E-3</c:v>
                </c:pt>
                <c:pt idx="1306">
                  <c:v>4.5736362645927434E-3</c:v>
                </c:pt>
                <c:pt idx="1307">
                  <c:v>4.6048839823719769E-3</c:v>
                </c:pt>
                <c:pt idx="1308">
                  <c:v>4.6364130493342795E-3</c:v>
                </c:pt>
                <c:pt idx="1309">
                  <c:v>4.6682264585560674E-3</c:v>
                </c:pt>
                <c:pt idx="1310">
                  <c:v>4.7003212169609253E-3</c:v>
                </c:pt>
                <c:pt idx="1311">
                  <c:v>4.7327003176252684E-3</c:v>
                </c:pt>
                <c:pt idx="1312">
                  <c:v>4.7653637605490984E-3</c:v>
                </c:pt>
                <c:pt idx="1313">
                  <c:v>4.7983085526559967E-3</c:v>
                </c:pt>
                <c:pt idx="1314">
                  <c:v>4.8315376870223803E-3</c:v>
                </c:pt>
                <c:pt idx="1315">
                  <c:v>4.865051163648249E-3</c:v>
                </c:pt>
                <c:pt idx="1316">
                  <c:v>4.8988459894571878E-3</c:v>
                </c:pt>
                <c:pt idx="1317">
                  <c:v>4.9329251575256109E-3</c:v>
                </c:pt>
                <c:pt idx="1318">
                  <c:v>4.9672886678535201E-3</c:v>
                </c:pt>
                <c:pt idx="1319">
                  <c:v>5.001930534288085E-3</c:v>
                </c:pt>
                <c:pt idx="1320">
                  <c:v>5.0368627291349647E-3</c:v>
                </c:pt>
                <c:pt idx="1321">
                  <c:v>5.0720732800884991E-3</c:v>
                </c:pt>
                <c:pt idx="1322">
                  <c:v>5.107571166377934E-3</c:v>
                </c:pt>
                <c:pt idx="1323">
                  <c:v>5.1433474087740237E-3</c:v>
                </c:pt>
                <c:pt idx="1324">
                  <c:v>5.1794109865060138E-3</c:v>
                </c:pt>
                <c:pt idx="1325">
                  <c:v>5.2157559134210739E-3</c:v>
                </c:pt>
                <c:pt idx="1326">
                  <c:v>5.2523851825956201E-3</c:v>
                </c:pt>
                <c:pt idx="1327">
                  <c:v>5.2892958009532346E-3</c:v>
                </c:pt>
                <c:pt idx="1328">
                  <c:v>5.3264907615703351E-3</c:v>
                </c:pt>
                <c:pt idx="1329">
                  <c:v>5.3639700644469218E-3</c:v>
                </c:pt>
                <c:pt idx="1330">
                  <c:v>5.4017307165065776E-3</c:v>
                </c:pt>
                <c:pt idx="1331">
                  <c:v>5.4397757108257177E-3</c:v>
                </c:pt>
                <c:pt idx="1332">
                  <c:v>5.4781050474043439E-3</c:v>
                </c:pt>
                <c:pt idx="1333">
                  <c:v>5.5167157331660402E-3</c:v>
                </c:pt>
                <c:pt idx="1334">
                  <c:v>5.5556107611872216E-3</c:v>
                </c:pt>
                <c:pt idx="1335">
                  <c:v>5.5947871383914723E-3</c:v>
                </c:pt>
                <c:pt idx="1336">
                  <c:v>5.6342508509316241E-3</c:v>
                </c:pt>
                <c:pt idx="1337">
                  <c:v>5.673995912654846E-3</c:v>
                </c:pt>
                <c:pt idx="1338">
                  <c:v>5.7140223235611388E-3</c:v>
                </c:pt>
                <c:pt idx="1339">
                  <c:v>5.7543360698033312E-3</c:v>
                </c:pt>
                <c:pt idx="1340">
                  <c:v>5.7949281721521775E-3</c:v>
                </c:pt>
                <c:pt idx="1341">
                  <c:v>5.835804616760509E-3</c:v>
                </c:pt>
                <c:pt idx="1342">
                  <c:v>5.8769683967047426E-3</c:v>
                </c:pt>
                <c:pt idx="1343">
                  <c:v>5.9184135258320445E-3</c:v>
                </c:pt>
                <c:pt idx="1344">
                  <c:v>5.9601400041424182E-3</c:v>
                </c:pt>
                <c:pt idx="1345">
                  <c:v>6.0021508247122754E-3</c:v>
                </c:pt>
                <c:pt idx="1346">
                  <c:v>6.0444459875416186E-3</c:v>
                </c:pt>
                <c:pt idx="1347">
                  <c:v>6.087022499554031E-3</c:v>
                </c:pt>
                <c:pt idx="1348">
                  <c:v>6.1298803607495143E-3</c:v>
                </c:pt>
                <c:pt idx="1349">
                  <c:v>6.1730255572808972E-3</c:v>
                </c:pt>
                <c:pt idx="1350">
                  <c:v>6.2164550960717661E-3</c:v>
                </c:pt>
                <c:pt idx="1351">
                  <c:v>6.2601629909692898E-3</c:v>
                </c:pt>
                <c:pt idx="1352">
                  <c:v>6.3041582212027139E-3</c:v>
                </c:pt>
                <c:pt idx="1353">
                  <c:v>6.3484348006192072E-3</c:v>
                </c:pt>
                <c:pt idx="1354">
                  <c:v>6.3929957222951866E-3</c:v>
                </c:pt>
                <c:pt idx="1355">
                  <c:v>6.4378409862306512E-3</c:v>
                </c:pt>
                <c:pt idx="1356">
                  <c:v>6.4829646062727697E-3</c:v>
                </c:pt>
                <c:pt idx="1357">
                  <c:v>6.5283755616507887E-3</c:v>
                </c:pt>
                <c:pt idx="1358">
                  <c:v>6.5740708592882937E-3</c:v>
                </c:pt>
                <c:pt idx="1359">
                  <c:v>6.6200475061088688E-3</c:v>
                </c:pt>
                <c:pt idx="1360">
                  <c:v>6.666305502112513E-3</c:v>
                </c:pt>
                <c:pt idx="1361">
                  <c:v>6.7128478403756433E-3</c:v>
                </c:pt>
                <c:pt idx="1362">
                  <c:v>6.759677513974674E-3</c:v>
                </c:pt>
                <c:pt idx="1363">
                  <c:v>6.8067855436803586E-3</c:v>
                </c:pt>
                <c:pt idx="1364">
                  <c:v>6.8541809087219437E-3</c:v>
                </c:pt>
                <c:pt idx="1365">
                  <c:v>6.9018576229465996E-3</c:v>
                </c:pt>
                <c:pt idx="1366">
                  <c:v>6.9498156863543247E-3</c:v>
                </c:pt>
                <c:pt idx="1367">
                  <c:v>6.9980580920215359E-3</c:v>
                </c:pt>
                <c:pt idx="1368">
                  <c:v>7.0465848399482315E-3</c:v>
                </c:pt>
                <c:pt idx="1369">
                  <c:v>7.0953959301344131E-3</c:v>
                </c:pt>
                <c:pt idx="1370">
                  <c:v>7.1444883695036638E-3</c:v>
                </c:pt>
                <c:pt idx="1371">
                  <c:v>7.1938621580559846E-3</c:v>
                </c:pt>
                <c:pt idx="1372">
                  <c:v>7.2435232819442058E-3</c:v>
                </c:pt>
                <c:pt idx="1373">
                  <c:v>7.2934657550154979E-3</c:v>
                </c:pt>
                <c:pt idx="1374">
                  <c:v>7.3436925703462752E-3</c:v>
                </c:pt>
                <c:pt idx="1375">
                  <c:v>7.3942007348601216E-3</c:v>
                </c:pt>
                <c:pt idx="1376">
                  <c:v>7.4449932416334541E-3</c:v>
                </c:pt>
                <c:pt idx="1377">
                  <c:v>7.4960700906662701E-3</c:v>
                </c:pt>
                <c:pt idx="1378">
                  <c:v>7.547428288882157E-3</c:v>
                </c:pt>
                <c:pt idx="1379">
                  <c:v>7.59907082935753E-3</c:v>
                </c:pt>
                <c:pt idx="1380">
                  <c:v>7.6509947190159721E-3</c:v>
                </c:pt>
                <c:pt idx="1381">
                  <c:v>7.7032029509338995E-3</c:v>
                </c:pt>
                <c:pt idx="1382">
                  <c:v>7.7556985181877272E-3</c:v>
                </c:pt>
                <c:pt idx="1383">
                  <c:v>7.8084694484717955E-3</c:v>
                </c:pt>
                <c:pt idx="1384">
                  <c:v>7.8615307071681784E-3</c:v>
                </c:pt>
                <c:pt idx="1385">
                  <c:v>7.9148733150476314E-3</c:v>
                </c:pt>
                <c:pt idx="1386">
                  <c:v>7.9685002651865705E-3</c:v>
                </c:pt>
                <c:pt idx="1387">
                  <c:v>8.0224055714321636E-3</c:v>
                </c:pt>
                <c:pt idx="1388">
                  <c:v>8.0765982130136561E-3</c:v>
                </c:pt>
                <c:pt idx="1389">
                  <c:v>8.1310722037782196E-3</c:v>
                </c:pt>
                <c:pt idx="1390">
                  <c:v>8.1858305368022691E-3</c:v>
                </c:pt>
                <c:pt idx="1391">
                  <c:v>8.240873212085803E-3</c:v>
                </c:pt>
                <c:pt idx="1392">
                  <c:v>8.296200229628823E-3</c:v>
                </c:pt>
                <c:pt idx="1393">
                  <c:v>8.3518056032784969E-3</c:v>
                </c:pt>
                <c:pt idx="1394">
                  <c:v>8.4076983122640704E-3</c:v>
                </c:pt>
                <c:pt idx="1395">
                  <c:v>8.4638723704327148E-3</c:v>
                </c:pt>
                <c:pt idx="1396">
                  <c:v>8.5203277777844283E-3</c:v>
                </c:pt>
                <c:pt idx="1397">
                  <c:v>8.5770735135484583E-3</c:v>
                </c:pt>
                <c:pt idx="1398">
                  <c:v>8.6340976054191439E-3</c:v>
                </c:pt>
                <c:pt idx="1399">
                  <c:v>8.691406039549314E-3</c:v>
                </c:pt>
                <c:pt idx="1400">
                  <c:v>8.7489958228625549E-3</c:v>
                </c:pt>
                <c:pt idx="1401">
                  <c:v>8.8068699484352801E-3</c:v>
                </c:pt>
                <c:pt idx="1402">
                  <c:v>8.8650284162674897E-3</c:v>
                </c:pt>
                <c:pt idx="1403">
                  <c:v>8.9234682332827702E-3</c:v>
                </c:pt>
                <c:pt idx="1404">
                  <c:v>8.982192392557535E-3</c:v>
                </c:pt>
                <c:pt idx="1405">
                  <c:v>9.041200894091786E-3</c:v>
                </c:pt>
                <c:pt idx="1406">
                  <c:v>9.1004907448091078E-3</c:v>
                </c:pt>
                <c:pt idx="1407">
                  <c:v>9.1600649377859139E-3</c:v>
                </c:pt>
                <c:pt idx="1408">
                  <c:v>9.2199264660986213E-3</c:v>
                </c:pt>
                <c:pt idx="1409">
                  <c:v>9.280066350517981E-3</c:v>
                </c:pt>
                <c:pt idx="1410">
                  <c:v>9.3404875841204115E-3</c:v>
                </c:pt>
                <c:pt idx="1411">
                  <c:v>9.4011931599823299E-3</c:v>
                </c:pt>
                <c:pt idx="1412">
                  <c:v>9.462186071180146E-3</c:v>
                </c:pt>
                <c:pt idx="1413">
                  <c:v>9.5234603315610331E-3</c:v>
                </c:pt>
                <c:pt idx="1414">
                  <c:v>9.5850159411249893E-3</c:v>
                </c:pt>
                <c:pt idx="1415">
                  <c:v>9.6468558929484315E-3</c:v>
                </c:pt>
                <c:pt idx="1416">
                  <c:v>9.7089801870313599E-3</c:v>
                </c:pt>
                <c:pt idx="1417">
                  <c:v>9.7713858302973574E-3</c:v>
                </c:pt>
                <c:pt idx="1418">
                  <c:v>9.8340758158228393E-3</c:v>
                </c:pt>
                <c:pt idx="1419">
                  <c:v>9.8970501436078072E-3</c:v>
                </c:pt>
                <c:pt idx="1420">
                  <c:v>9.9603088136522595E-3</c:v>
                </c:pt>
                <c:pt idx="1421">
                  <c:v>1.0023848832879781E-2</c:v>
                </c:pt>
                <c:pt idx="1422">
                  <c:v>1.0087670201290375E-2</c:v>
                </c:pt>
                <c:pt idx="1423">
                  <c:v>1.0151775911960453E-2</c:v>
                </c:pt>
                <c:pt idx="1424">
                  <c:v>1.0216168957966431E-2</c:v>
                </c:pt>
                <c:pt idx="1425">
                  <c:v>1.0280840360079065E-2</c:v>
                </c:pt>
                <c:pt idx="1426">
                  <c:v>1.0345796104451183E-2</c:v>
                </c:pt>
                <c:pt idx="1427">
                  <c:v>1.0411036191082787E-2</c:v>
                </c:pt>
                <c:pt idx="1428">
                  <c:v>1.0476554633821045E-2</c:v>
                </c:pt>
                <c:pt idx="1429">
                  <c:v>1.0542363404971618E-2</c:v>
                </c:pt>
                <c:pt idx="1430">
                  <c:v>1.0608453525305263E-2</c:v>
                </c:pt>
                <c:pt idx="1431">
                  <c:v>1.0674824994821978E-2</c:v>
                </c:pt>
                <c:pt idx="1432">
                  <c:v>1.0741483799674592E-2</c:v>
                </c:pt>
                <c:pt idx="1433">
                  <c:v>1.0808423953710277E-2</c:v>
                </c:pt>
                <c:pt idx="1434">
                  <c:v>1.0875642463852616E-2</c:v>
                </c:pt>
                <c:pt idx="1435">
                  <c:v>1.0943151302407271E-2</c:v>
                </c:pt>
                <c:pt idx="1436">
                  <c:v>1.101093849706858E-2</c:v>
                </c:pt>
                <c:pt idx="1437">
                  <c:v>1.1079013027065791E-2</c:v>
                </c:pt>
                <c:pt idx="1438">
                  <c:v>1.1147368906246072E-2</c:v>
                </c:pt>
                <c:pt idx="1439">
                  <c:v>1.1216009127685837E-2</c:v>
                </c:pt>
                <c:pt idx="1440">
                  <c:v>1.1284927705232256E-2</c:v>
                </c:pt>
                <c:pt idx="1441">
                  <c:v>1.1354130625038161E-2</c:v>
                </c:pt>
                <c:pt idx="1442">
                  <c:v>1.1423620880179966E-2</c:v>
                </c:pt>
                <c:pt idx="1443">
                  <c:v>1.1493398470657674E-2</c:v>
                </c:pt>
                <c:pt idx="1444">
                  <c:v>1.156345142416562E-2</c:v>
                </c:pt>
                <c:pt idx="1445">
                  <c:v>1.163379470608588E-2</c:v>
                </c:pt>
                <c:pt idx="1446">
                  <c:v>1.1704410357959966E-2</c:v>
                </c:pt>
                <c:pt idx="1447">
                  <c:v>1.1775316338246368E-2</c:v>
                </c:pt>
                <c:pt idx="1448">
                  <c:v>1.1846503667715839E-2</c:v>
                </c:pt>
                <c:pt idx="1449">
                  <c:v>1.1917975339444796E-2</c:v>
                </c:pt>
                <c:pt idx="1450">
                  <c:v>1.1989734346509653E-2</c:v>
                </c:pt>
                <c:pt idx="1451">
                  <c:v>1.2061771709681165E-2</c:v>
                </c:pt>
                <c:pt idx="1452">
                  <c:v>1.2134093415112162E-2</c:v>
                </c:pt>
                <c:pt idx="1453">
                  <c:v>1.2206699462802645E-2</c:v>
                </c:pt>
                <c:pt idx="1454">
                  <c:v>1.2279583866599782E-2</c:v>
                </c:pt>
                <c:pt idx="1455">
                  <c:v>1.2352752612656405E-2</c:v>
                </c:pt>
                <c:pt idx="1456">
                  <c:v>1.2425475390327094E-2</c:v>
                </c:pt>
                <c:pt idx="1457">
                  <c:v>1.2488467676570556E-2</c:v>
                </c:pt>
                <c:pt idx="1458">
                  <c:v>1.255165750585745E-2</c:v>
                </c:pt>
                <c:pt idx="1459">
                  <c:v>1.2615038892034944E-2</c:v>
                </c:pt>
                <c:pt idx="1460">
                  <c:v>1.2678620814332287E-2</c:v>
                </c:pt>
                <c:pt idx="1461">
                  <c:v>1.274240027967306E-2</c:v>
                </c:pt>
                <c:pt idx="1462">
                  <c:v>1.2806377288057265E-2</c:v>
                </c:pt>
                <c:pt idx="1463">
                  <c:v>1.2870545853332072E-2</c:v>
                </c:pt>
                <c:pt idx="1464">
                  <c:v>1.2934914954726725E-2</c:v>
                </c:pt>
                <c:pt idx="1465">
                  <c:v>1.2999478606088395E-2</c:v>
                </c:pt>
                <c:pt idx="1466">
                  <c:v>1.3064242793569913E-2</c:v>
                </c:pt>
                <c:pt idx="1467">
                  <c:v>1.3129201531018448E-2</c:v>
                </c:pt>
                <c:pt idx="1468">
                  <c:v>1.3194357811510413E-2</c:v>
                </c:pt>
                <c:pt idx="1469">
                  <c:v>1.3259702655816564E-2</c:v>
                </c:pt>
                <c:pt idx="1470">
                  <c:v>1.3325254022395394E-2</c:v>
                </c:pt>
                <c:pt idx="1471">
                  <c:v>1.3390996945864824E-2</c:v>
                </c:pt>
                <c:pt idx="1472">
                  <c:v>1.3456940405454101E-2</c:v>
                </c:pt>
                <c:pt idx="1473">
                  <c:v>1.3523078415010397E-2</c:v>
                </c:pt>
                <c:pt idx="1474">
                  <c:v>1.3589410974533709E-2</c:v>
                </c:pt>
                <c:pt idx="1475">
                  <c:v>1.3655941077100451E-2</c:v>
                </c:pt>
                <c:pt idx="1476">
                  <c:v>1.3722665729634209E-2</c:v>
                </c:pt>
                <c:pt idx="1477">
                  <c:v>1.3789593911364232E-2</c:v>
                </c:pt>
                <c:pt idx="1478">
                  <c:v>1.3856713649984854E-2</c:v>
                </c:pt>
                <c:pt idx="1479">
                  <c:v>1.3924030931648909E-2</c:v>
                </c:pt>
                <c:pt idx="1480">
                  <c:v>1.399154874943281E-2</c:v>
                </c:pt>
                <c:pt idx="1481">
                  <c:v>1.4059255131030899E-2</c:v>
                </c:pt>
                <c:pt idx="1482">
                  <c:v>1.412716504182525E-2</c:v>
                </c:pt>
                <c:pt idx="1483">
                  <c:v>1.4195269502586616E-2</c:v>
                </c:pt>
                <c:pt idx="1484">
                  <c:v>1.4263568513315001E-2</c:v>
                </c:pt>
                <c:pt idx="1485">
                  <c:v>1.4332062074010398E-2</c:v>
                </c:pt>
                <c:pt idx="1486">
                  <c:v>1.4400759163902061E-2</c:v>
                </c:pt>
                <c:pt idx="1487">
                  <c:v>1.4469650803760741E-2</c:v>
                </c:pt>
                <c:pt idx="1488">
                  <c:v>1.4538739986662851E-2</c:v>
                </c:pt>
                <c:pt idx="1489">
                  <c:v>1.4608023719531977E-2</c:v>
                </c:pt>
                <c:pt idx="1490">
                  <c:v>1.4677504995444539E-2</c:v>
                </c:pt>
                <c:pt idx="1491">
                  <c:v>1.4747177828247696E-2</c:v>
                </c:pt>
                <c:pt idx="1492">
                  <c:v>1.4817051197170705E-2</c:v>
                </c:pt>
                <c:pt idx="1493">
                  <c:v>1.4887122109137145E-2</c:v>
                </c:pt>
                <c:pt idx="1494">
                  <c:v>1.4957390564147015E-2</c:v>
                </c:pt>
                <c:pt idx="1495">
                  <c:v>1.5027856562200318E-2</c:v>
                </c:pt>
                <c:pt idx="1496">
                  <c:v>1.509851411714422E-2</c:v>
                </c:pt>
                <c:pt idx="1497">
                  <c:v>1.5169369215131559E-2</c:v>
                </c:pt>
                <c:pt idx="1498">
                  <c:v>1.5240424849238741E-2</c:v>
                </c:pt>
                <c:pt idx="1499">
                  <c:v>1.5311672040236526E-2</c:v>
                </c:pt>
                <c:pt idx="1500">
                  <c:v>1.5383119767354155E-2</c:v>
                </c:pt>
                <c:pt idx="1501">
                  <c:v>1.5454765037515221E-2</c:v>
                </c:pt>
                <c:pt idx="1502">
                  <c:v>1.55266048576433E-2</c:v>
                </c:pt>
                <c:pt idx="1503">
                  <c:v>1.5598642220814812E-2</c:v>
                </c:pt>
                <c:pt idx="1504">
                  <c:v>1.5670874133953339E-2</c:v>
                </c:pt>
                <c:pt idx="1505">
                  <c:v>1.5743303590135298E-2</c:v>
                </c:pt>
                <c:pt idx="1506">
                  <c:v>1.5815930589360691E-2</c:v>
                </c:pt>
                <c:pt idx="1507">
                  <c:v>1.5888752138553099E-2</c:v>
                </c:pt>
                <c:pt idx="1508">
                  <c:v>1.5961774223865355E-2</c:v>
                </c:pt>
                <c:pt idx="1509">
                  <c:v>1.6034993852221041E-2</c:v>
                </c:pt>
                <c:pt idx="1510">
                  <c:v>1.6108402044390915E-2</c:v>
                </c:pt>
                <c:pt idx="1511">
                  <c:v>1.6182166412654249E-2</c:v>
                </c:pt>
                <c:pt idx="1512">
                  <c:v>1.6256717960014894E-2</c:v>
                </c:pt>
                <c:pt idx="1513">
                  <c:v>1.633139820966141E-2</c:v>
                </c:pt>
                <c:pt idx="1514">
                  <c:v>1.640620117544097E-2</c:v>
                </c:pt>
                <c:pt idx="1515">
                  <c:v>1.6481132843506399E-2</c:v>
                </c:pt>
                <c:pt idx="1516">
                  <c:v>1.6556184234628457E-2</c:v>
                </c:pt>
                <c:pt idx="1517">
                  <c:v>1.6631364328036385E-2</c:v>
                </c:pt>
                <c:pt idx="1518">
                  <c:v>1.6706670130653772E-2</c:v>
                </c:pt>
                <c:pt idx="1519">
                  <c:v>1.6782092663251365E-2</c:v>
                </c:pt>
                <c:pt idx="1520">
                  <c:v>1.6857646891211251E-2</c:v>
                </c:pt>
                <c:pt idx="1521">
                  <c:v>1.6933326828380588E-2</c:v>
                </c:pt>
                <c:pt idx="1522">
                  <c:v>1.7009129481682969E-2</c:v>
                </c:pt>
                <c:pt idx="1523">
                  <c:v>1.7085057844194809E-2</c:v>
                </c:pt>
                <c:pt idx="1524">
                  <c:v>1.7161108922839688E-2</c:v>
                </c:pt>
                <c:pt idx="1525">
                  <c:v>1.7237285710694022E-2</c:v>
                </c:pt>
                <c:pt idx="1526">
                  <c:v>1.7313597186987061E-2</c:v>
                </c:pt>
                <c:pt idx="1527">
                  <c:v>1.7390022400183894E-2</c:v>
                </c:pt>
                <c:pt idx="1528">
                  <c:v>1.7466576315666602E-2</c:v>
                </c:pt>
                <c:pt idx="1529">
                  <c:v>1.754324995420593E-2</c:v>
                </c:pt>
                <c:pt idx="1530">
                  <c:v>1.7620055288107547E-2</c:v>
                </c:pt>
                <c:pt idx="1531">
                  <c:v>1.7696980345065793E-2</c:v>
                </c:pt>
                <c:pt idx="1532">
                  <c:v>1.7774031111233494E-2</c:v>
                </c:pt>
                <c:pt idx="1533">
                  <c:v>1.7851207586610653E-2</c:v>
                </c:pt>
                <c:pt idx="1534">
                  <c:v>1.7928512764273683E-2</c:v>
                </c:pt>
                <c:pt idx="1535">
                  <c:v>1.8005937664993334E-2</c:v>
                </c:pt>
                <c:pt idx="1536">
                  <c:v>1.8083488274922451E-2</c:v>
                </c:pt>
                <c:pt idx="1537">
                  <c:v>1.816116459406102E-2</c:v>
                </c:pt>
                <c:pt idx="1538">
                  <c:v>1.8238963629332628E-2</c:v>
                </c:pt>
                <c:pt idx="1539">
                  <c:v>1.8316897353042941E-2</c:v>
                </c:pt>
                <c:pt idx="1540">
                  <c:v>1.8394944813657048E-2</c:v>
                </c:pt>
                <c:pt idx="1541">
                  <c:v>1.8473120976557025E-2</c:v>
                </c:pt>
                <c:pt idx="1542">
                  <c:v>1.8551422848666465E-2</c:v>
                </c:pt>
                <c:pt idx="1543">
                  <c:v>1.8629850429985356E-2</c:v>
                </c:pt>
                <c:pt idx="1544">
                  <c:v>1.8708397734360876E-2</c:v>
                </c:pt>
                <c:pt idx="1545">
                  <c:v>1.8787073741022266E-2</c:v>
                </c:pt>
                <c:pt idx="1546">
                  <c:v>1.8865875456893114E-2</c:v>
                </c:pt>
                <c:pt idx="1547">
                  <c:v>1.8944802881973422E-2</c:v>
                </c:pt>
                <c:pt idx="1548">
                  <c:v>1.9023856016263177E-2</c:v>
                </c:pt>
                <c:pt idx="1549">
                  <c:v>1.9103028873609568E-2</c:v>
                </c:pt>
                <c:pt idx="1550">
                  <c:v>1.9182330433241825E-2</c:v>
                </c:pt>
                <c:pt idx="1551">
                  <c:v>1.9261757702083541E-2</c:v>
                </c:pt>
                <c:pt idx="1552">
                  <c:v>1.9341304693981879E-2</c:v>
                </c:pt>
                <c:pt idx="1553">
                  <c:v>1.942098038816609E-2</c:v>
                </c:pt>
                <c:pt idx="1554">
                  <c:v>1.9500778798483345E-2</c:v>
                </c:pt>
                <c:pt idx="1555">
                  <c:v>1.9580702918010059E-2</c:v>
                </c:pt>
                <c:pt idx="1556">
                  <c:v>1.9660755739822639E-2</c:v>
                </c:pt>
                <c:pt idx="1557">
                  <c:v>1.9740931277768266E-2</c:v>
                </c:pt>
                <c:pt idx="1558">
                  <c:v>1.9821232524923346E-2</c:v>
                </c:pt>
                <c:pt idx="1559">
                  <c:v>1.9901656488211468E-2</c:v>
                </c:pt>
                <c:pt idx="1560">
                  <c:v>1.9982206160709046E-2</c:v>
                </c:pt>
                <c:pt idx="1561">
                  <c:v>2.0062878549339667E-2</c:v>
                </c:pt>
                <c:pt idx="1562">
                  <c:v>2.0143679640256158E-2</c:v>
                </c:pt>
                <c:pt idx="1563">
                  <c:v>2.0224603447305693E-2</c:v>
                </c:pt>
                <c:pt idx="1564">
                  <c:v>2.0305649970488268E-2</c:v>
                </c:pt>
                <c:pt idx="1565">
                  <c:v>2.038682519595671E-2</c:v>
                </c:pt>
                <c:pt idx="1566">
                  <c:v>2.0468123137558199E-2</c:v>
                </c:pt>
                <c:pt idx="1567">
                  <c:v>2.0549546788369143E-2</c:v>
                </c:pt>
                <c:pt idx="1568">
                  <c:v>2.0631096148389545E-2</c:v>
                </c:pt>
                <c:pt idx="1569">
                  <c:v>2.0712768224542984E-2</c:v>
                </c:pt>
                <c:pt idx="1570">
                  <c:v>2.0794566009905886E-2</c:v>
                </c:pt>
                <c:pt idx="1571">
                  <c:v>2.0876483518325408E-2</c:v>
                </c:pt>
                <c:pt idx="1572">
                  <c:v>2.0958538708260054E-2</c:v>
                </c:pt>
                <c:pt idx="1573">
                  <c:v>2.104071362125132E-2</c:v>
                </c:pt>
                <c:pt idx="1574">
                  <c:v>2.1123008257299212E-2</c:v>
                </c:pt>
                <c:pt idx="1575">
                  <c:v>2.1205431595632981E-2</c:v>
                </c:pt>
                <c:pt idx="1576">
                  <c:v>2.128798363625262E-2</c:v>
                </c:pt>
                <c:pt idx="1577">
                  <c:v>2.1370655399928884E-2</c:v>
                </c:pt>
                <c:pt idx="1578">
                  <c:v>2.1453452872814603E-2</c:v>
                </c:pt>
                <c:pt idx="1579">
                  <c:v>2.1536376054909781E-2</c:v>
                </c:pt>
                <c:pt idx="1580">
                  <c:v>2.1619421953137999E-2</c:v>
                </c:pt>
                <c:pt idx="1581">
                  <c:v>2.1702596553652091E-2</c:v>
                </c:pt>
                <c:pt idx="1582">
                  <c:v>2.1785893870299226E-2</c:v>
                </c:pt>
                <c:pt idx="1583">
                  <c:v>2.1869316896155813E-2</c:v>
                </c:pt>
                <c:pt idx="1584">
                  <c:v>2.1952859645069024E-2</c:v>
                </c:pt>
                <c:pt idx="1585">
                  <c:v>2.2036534089344525E-2</c:v>
                </c:pt>
                <c:pt idx="1586">
                  <c:v>2.2120334242829484E-2</c:v>
                </c:pt>
                <c:pt idx="1587">
                  <c:v>2.2204254119371072E-2</c:v>
                </c:pt>
                <c:pt idx="1588">
                  <c:v>2.2288299705122111E-2</c:v>
                </c:pt>
                <c:pt idx="1589">
                  <c:v>2.2372471000082609E-2</c:v>
                </c:pt>
                <c:pt idx="1590">
                  <c:v>2.2456773990405396E-2</c:v>
                </c:pt>
                <c:pt idx="1591">
                  <c:v>2.2541193710708386E-2</c:v>
                </c:pt>
                <c:pt idx="1592">
                  <c:v>2.2625739140220841E-2</c:v>
                </c:pt>
                <c:pt idx="1593">
                  <c:v>2.2710413272019166E-2</c:v>
                </c:pt>
                <c:pt idx="1594">
                  <c:v>2.2795210119950528E-2</c:v>
                </c:pt>
                <c:pt idx="1595">
                  <c:v>2.2880129684014937E-2</c:v>
                </c:pt>
                <c:pt idx="1596">
                  <c:v>2.2965174957288798E-2</c:v>
                </c:pt>
                <c:pt idx="1597">
                  <c:v>2.3050342946695702E-2</c:v>
                </c:pt>
                <c:pt idx="1598">
                  <c:v>2.3135642631464892E-2</c:v>
                </c:pt>
                <c:pt idx="1599">
                  <c:v>2.3221059046214295E-2</c:v>
                </c:pt>
                <c:pt idx="1600">
                  <c:v>2.3306610149402402E-2</c:v>
                </c:pt>
                <c:pt idx="1601">
                  <c:v>2.339228097564713E-2</c:v>
                </c:pt>
                <c:pt idx="1602">
                  <c:v>2.3478074518024906E-2</c:v>
                </c:pt>
                <c:pt idx="1603">
                  <c:v>2.3563990776535718E-2</c:v>
                </c:pt>
                <c:pt idx="1604">
                  <c:v>2.3650038730408818E-2</c:v>
                </c:pt>
                <c:pt idx="1605">
                  <c:v>2.3736206407338544E-2</c:v>
                </c:pt>
                <c:pt idx="1606">
                  <c:v>2.382250278655414E-2</c:v>
                </c:pt>
                <c:pt idx="1607">
                  <c:v>2.3908924874979198E-2</c:v>
                </c:pt>
                <c:pt idx="1608">
                  <c:v>2.3995469679537296E-2</c:v>
                </c:pt>
                <c:pt idx="1609">
                  <c:v>2.4082143186381261E-2</c:v>
                </c:pt>
                <c:pt idx="1610">
                  <c:v>2.4168933423205443E-2</c:v>
                </c:pt>
                <c:pt idx="1611">
                  <c:v>2.4255858348468322E-2</c:v>
                </c:pt>
                <c:pt idx="1612">
                  <c:v>2.4342900003711417E-2</c:v>
                </c:pt>
                <c:pt idx="1613">
                  <c:v>2.4430067368163961E-2</c:v>
                </c:pt>
                <c:pt idx="1614">
                  <c:v>2.4517360441825967E-2</c:v>
                </c:pt>
                <c:pt idx="1615">
                  <c:v>2.4604779224697431E-2</c:v>
                </c:pt>
                <c:pt idx="1616">
                  <c:v>2.4692326709854766E-2</c:v>
                </c:pt>
                <c:pt idx="1617">
                  <c:v>2.4779993918068725E-2</c:v>
                </c:pt>
                <c:pt idx="1618">
                  <c:v>2.4867792821644967E-2</c:v>
                </c:pt>
                <c:pt idx="1619">
                  <c:v>2.4955708455201429E-2</c:v>
                </c:pt>
                <c:pt idx="1620">
                  <c:v>2.5043749797967342E-2</c:v>
                </c:pt>
                <c:pt idx="1621">
                  <c:v>2.5131916849942711E-2</c:v>
                </c:pt>
                <c:pt idx="1622">
                  <c:v>2.5220212604203956E-2</c:v>
                </c:pt>
                <c:pt idx="1623">
                  <c:v>2.5308634067674654E-2</c:v>
                </c:pt>
                <c:pt idx="1624">
                  <c:v>2.539717525420198E-2</c:v>
                </c:pt>
                <c:pt idx="1625">
                  <c:v>2.5485842149938761E-2</c:v>
                </c:pt>
                <c:pt idx="1626">
                  <c:v>2.5574637747961416E-2</c:v>
                </c:pt>
                <c:pt idx="1627">
                  <c:v>2.5663559055193526E-2</c:v>
                </c:pt>
                <c:pt idx="1628">
                  <c:v>2.5752597092405845E-2</c:v>
                </c:pt>
                <c:pt idx="1629">
                  <c:v>2.5841763831904039E-2</c:v>
                </c:pt>
                <c:pt idx="1630">
                  <c:v>2.5931059273688103E-2</c:v>
                </c:pt>
                <c:pt idx="1631">
                  <c:v>2.6020480424681625E-2</c:v>
                </c:pt>
                <c:pt idx="1632">
                  <c:v>2.6110027284884603E-2</c:v>
                </c:pt>
                <c:pt idx="1633">
                  <c:v>2.619969087506779E-2</c:v>
                </c:pt>
                <c:pt idx="1634">
                  <c:v>2.6289480174460436E-2</c:v>
                </c:pt>
                <c:pt idx="1635">
                  <c:v>2.6379398176138952E-2</c:v>
                </c:pt>
                <c:pt idx="1636">
                  <c:v>2.6469447873179758E-2</c:v>
                </c:pt>
                <c:pt idx="1637">
                  <c:v>2.6559608314047942E-2</c:v>
                </c:pt>
                <c:pt idx="1638">
                  <c:v>2.6649900450278416E-2</c:v>
                </c:pt>
                <c:pt idx="1639">
                  <c:v>2.6740315302641926E-2</c:v>
                </c:pt>
                <c:pt idx="1640">
                  <c:v>2.6830855864214898E-2</c:v>
                </c:pt>
                <c:pt idx="1641">
                  <c:v>2.6921531114226571E-2</c:v>
                </c:pt>
                <c:pt idx="1642">
                  <c:v>2.7012323094218454E-2</c:v>
                </c:pt>
                <c:pt idx="1643">
                  <c:v>2.7103234797266961E-2</c:v>
                </c:pt>
                <c:pt idx="1644">
                  <c:v>2.7194278195677758E-2</c:v>
                </c:pt>
                <c:pt idx="1645">
                  <c:v>2.7285447303298009E-2</c:v>
                </c:pt>
                <c:pt idx="1646">
                  <c:v>2.7376730147822055E-2</c:v>
                </c:pt>
                <c:pt idx="1647">
                  <c:v>2.7468150673861224E-2</c:v>
                </c:pt>
                <c:pt idx="1648">
                  <c:v>2.7559687929880599E-2</c:v>
                </c:pt>
                <c:pt idx="1649">
                  <c:v>2.7651359874338678E-2</c:v>
                </c:pt>
                <c:pt idx="1650">
                  <c:v>2.7743148548776967E-2</c:v>
                </c:pt>
                <c:pt idx="1651">
                  <c:v>2.783506592550113E-2</c:v>
                </c:pt>
                <c:pt idx="1652">
                  <c:v>2.7927103025281917E-2</c:v>
                </c:pt>
                <c:pt idx="1653">
                  <c:v>2.8019274813501409E-2</c:v>
                </c:pt>
                <c:pt idx="1654">
                  <c:v>2.8111566324777525E-2</c:v>
                </c:pt>
                <c:pt idx="1655">
                  <c:v>2.8203986538339512E-2</c:v>
                </c:pt>
                <c:pt idx="1656">
                  <c:v>2.8296517495728882E-2</c:v>
                </c:pt>
                <c:pt idx="1657">
                  <c:v>2.8389189127709782E-2</c:v>
                </c:pt>
                <c:pt idx="1658">
                  <c:v>2.8481977489670893E-2</c:v>
                </c:pt>
                <c:pt idx="1659">
                  <c:v>2.8574891560841462E-2</c:v>
                </c:pt>
                <c:pt idx="1660">
                  <c:v>2.8667928348145067E-2</c:v>
                </c:pt>
                <c:pt idx="1661">
                  <c:v>2.876109383773455E-2</c:v>
                </c:pt>
                <c:pt idx="1662">
                  <c:v>2.8854385036533491E-2</c:v>
                </c:pt>
                <c:pt idx="1663">
                  <c:v>2.8947801944541884E-2</c:v>
                </c:pt>
                <c:pt idx="1664">
                  <c:v>2.9041338575606906E-2</c:v>
                </c:pt>
                <c:pt idx="1665">
                  <c:v>2.9135006902034213E-2</c:v>
                </c:pt>
                <c:pt idx="1666">
                  <c:v>2.9228791958441729E-2</c:v>
                </c:pt>
                <c:pt idx="1667">
                  <c:v>2.9322708710211535E-2</c:v>
                </c:pt>
                <c:pt idx="1668">
                  <c:v>2.9416742191961553E-2</c:v>
                </c:pt>
                <c:pt idx="1669">
                  <c:v>2.9510913355226692E-2</c:v>
                </c:pt>
                <c:pt idx="1670">
                  <c:v>2.9605201248472036E-2</c:v>
                </c:pt>
                <c:pt idx="1671">
                  <c:v>2.969961185785042E-2</c:v>
                </c:pt>
                <c:pt idx="1672">
                  <c:v>2.9794157155667508E-2</c:v>
                </c:pt>
                <c:pt idx="1673">
                  <c:v>2.9888819183464806E-2</c:v>
                </c:pt>
                <c:pt idx="1674">
                  <c:v>2.9983621885853642E-2</c:v>
                </c:pt>
                <c:pt idx="1675">
                  <c:v>3.0078532338993443E-2</c:v>
                </c:pt>
                <c:pt idx="1676">
                  <c:v>3.0173562515189864E-2</c:v>
                </c:pt>
                <c:pt idx="1677">
                  <c:v>3.026871241444291E-2</c:v>
                </c:pt>
                <c:pt idx="1678">
                  <c:v>3.0364011967516737E-2</c:v>
                </c:pt>
                <c:pt idx="1679">
                  <c:v>3.0459431243647195E-2</c:v>
                </c:pt>
                <c:pt idx="1680">
                  <c:v>3.0554970242834274E-2</c:v>
                </c:pt>
                <c:pt idx="1681">
                  <c:v>3.0650628965077979E-2</c:v>
                </c:pt>
                <c:pt idx="1682">
                  <c:v>3.0746407410378311E-2</c:v>
                </c:pt>
                <c:pt idx="1683">
                  <c:v>3.0842335509499424E-2</c:v>
                </c:pt>
                <c:pt idx="1684">
                  <c:v>3.0938353400913006E-2</c:v>
                </c:pt>
                <c:pt idx="1685">
                  <c:v>3.1034520946147368E-2</c:v>
                </c:pt>
                <c:pt idx="1686">
                  <c:v>3.1130808214438362E-2</c:v>
                </c:pt>
                <c:pt idx="1687">
                  <c:v>3.1227215205785974E-2</c:v>
                </c:pt>
                <c:pt idx="1688">
                  <c:v>3.132377185095437E-2</c:v>
                </c:pt>
                <c:pt idx="1689">
                  <c:v>3.1420418288415235E-2</c:v>
                </c:pt>
                <c:pt idx="1690">
                  <c:v>3.1517214379696887E-2</c:v>
                </c:pt>
                <c:pt idx="1691">
                  <c:v>3.161413019403516E-2</c:v>
                </c:pt>
                <c:pt idx="1692">
                  <c:v>3.1711165731430055E-2</c:v>
                </c:pt>
                <c:pt idx="1693">
                  <c:v>3.1808320991881578E-2</c:v>
                </c:pt>
                <c:pt idx="1694">
                  <c:v>3.1905625906153881E-2</c:v>
                </c:pt>
                <c:pt idx="1695">
                  <c:v>3.2003020612718661E-2</c:v>
                </c:pt>
                <c:pt idx="1696">
                  <c:v>3.2100564973104213E-2</c:v>
                </c:pt>
                <c:pt idx="1697">
                  <c:v>3.2198229056546394E-2</c:v>
                </c:pt>
                <c:pt idx="1698">
                  <c:v>3.2296012863045204E-2</c:v>
                </c:pt>
                <c:pt idx="1699">
                  <c:v>3.2393916392600634E-2</c:v>
                </c:pt>
                <c:pt idx="1700">
                  <c:v>3.2491969575976852E-2</c:v>
                </c:pt>
                <c:pt idx="1701">
                  <c:v>3.2590112551645532E-2</c:v>
                </c:pt>
                <c:pt idx="1702">
                  <c:v>3.2688405181135E-2</c:v>
                </c:pt>
                <c:pt idx="1703">
                  <c:v>3.2786817533681088E-2</c:v>
                </c:pt>
                <c:pt idx="1704">
                  <c:v>3.2885349609283798E-2</c:v>
                </c:pt>
                <c:pt idx="1705">
                  <c:v>3.2984001407943143E-2</c:v>
                </c:pt>
                <c:pt idx="1706">
                  <c:v>3.3082802860423269E-2</c:v>
                </c:pt>
                <c:pt idx="1707">
                  <c:v>3.3181724035960015E-2</c:v>
                </c:pt>
                <c:pt idx="1708">
                  <c:v>3.3280735003789232E-2</c:v>
                </c:pt>
                <c:pt idx="1709">
                  <c:v>3.3379895625439235E-2</c:v>
                </c:pt>
                <c:pt idx="1710">
                  <c:v>3.3479205900910011E-2</c:v>
                </c:pt>
                <c:pt idx="1711">
                  <c:v>3.3578605968673264E-2</c:v>
                </c:pt>
                <c:pt idx="1712">
                  <c:v>3.3678125759493138E-2</c:v>
                </c:pt>
                <c:pt idx="1713">
                  <c:v>3.3777795204133793E-2</c:v>
                </c:pt>
                <c:pt idx="1714">
                  <c:v>3.3877584371831075E-2</c:v>
                </c:pt>
                <c:pt idx="1715">
                  <c:v>3.3977493262584986E-2</c:v>
                </c:pt>
                <c:pt idx="1716">
                  <c:v>3.4077521876395518E-2</c:v>
                </c:pt>
                <c:pt idx="1717">
                  <c:v>3.4177700144026837E-2</c:v>
                </c:pt>
                <c:pt idx="1718">
                  <c:v>3.4277968203950619E-2</c:v>
                </c:pt>
                <c:pt idx="1719">
                  <c:v>3.4378385917695188E-2</c:v>
                </c:pt>
                <c:pt idx="1720">
                  <c:v>3.4478923354496378E-2</c:v>
                </c:pt>
                <c:pt idx="1721">
                  <c:v>3.4579580514354197E-2</c:v>
                </c:pt>
                <c:pt idx="1722">
                  <c:v>3.4680357397268637E-2</c:v>
                </c:pt>
                <c:pt idx="1723">
                  <c:v>3.4781254003239705E-2</c:v>
                </c:pt>
                <c:pt idx="1724">
                  <c:v>3.4882300263031553E-2</c:v>
                </c:pt>
                <c:pt idx="1725">
                  <c:v>3.4983466245880029E-2</c:v>
                </c:pt>
                <c:pt idx="1726">
                  <c:v>3.5084751951785127E-2</c:v>
                </c:pt>
                <c:pt idx="1727">
                  <c:v>3.5186157380746853E-2</c:v>
                </c:pt>
                <c:pt idx="1728">
                  <c:v>3.5287682532765208E-2</c:v>
                </c:pt>
                <c:pt idx="1729">
                  <c:v>3.5389357338604342E-2</c:v>
                </c:pt>
                <c:pt idx="1730">
                  <c:v>3.5491121936735939E-2</c:v>
                </c:pt>
                <c:pt idx="1731">
                  <c:v>3.559303618868833E-2</c:v>
                </c:pt>
                <c:pt idx="1732">
                  <c:v>3.5695070163697336E-2</c:v>
                </c:pt>
                <c:pt idx="1733">
                  <c:v>3.579722386176297E-2</c:v>
                </c:pt>
                <c:pt idx="1734">
                  <c:v>3.5899497282885232E-2</c:v>
                </c:pt>
                <c:pt idx="1735">
                  <c:v>3.6001920357828274E-2</c:v>
                </c:pt>
                <c:pt idx="1736">
                  <c:v>3.6104463155827937E-2</c:v>
                </c:pt>
                <c:pt idx="1737">
                  <c:v>3.6207125676884229E-2</c:v>
                </c:pt>
                <c:pt idx="1738">
                  <c:v>3.6309907920997149E-2</c:v>
                </c:pt>
                <c:pt idx="1739">
                  <c:v>3.641280988816669E-2</c:v>
                </c:pt>
                <c:pt idx="1740">
                  <c:v>3.651583157839286E-2</c:v>
                </c:pt>
                <c:pt idx="1741">
                  <c:v>3.661900292243981E-2</c:v>
                </c:pt>
                <c:pt idx="1742">
                  <c:v>3.6722264058779229E-2</c:v>
                </c:pt>
                <c:pt idx="1743">
                  <c:v>3.6825674848939428E-2</c:v>
                </c:pt>
                <c:pt idx="1744">
                  <c:v>3.6929205362156256E-2</c:v>
                </c:pt>
                <c:pt idx="1745">
                  <c:v>3.7032855598429712E-2</c:v>
                </c:pt>
                <c:pt idx="1746">
                  <c:v>3.7136655488523941E-2</c:v>
                </c:pt>
                <c:pt idx="1747">
                  <c:v>3.7240545170910647E-2</c:v>
                </c:pt>
                <c:pt idx="1748">
                  <c:v>3.7344584507118132E-2</c:v>
                </c:pt>
                <c:pt idx="1749">
                  <c:v>3.7448743566382246E-2</c:v>
                </c:pt>
                <c:pt idx="1750">
                  <c:v>3.7553022348702982E-2</c:v>
                </c:pt>
                <c:pt idx="1751">
                  <c:v>3.7657420854080345E-2</c:v>
                </c:pt>
                <c:pt idx="1752">
                  <c:v>3.7761969013278489E-2</c:v>
                </c:pt>
                <c:pt idx="1753">
                  <c:v>3.7866606964769088E-2</c:v>
                </c:pt>
                <c:pt idx="1754">
                  <c:v>3.7971394570080488E-2</c:v>
                </c:pt>
                <c:pt idx="1755">
                  <c:v>3.807630189844851E-2</c:v>
                </c:pt>
                <c:pt idx="1756">
                  <c:v>3.8181328949873153E-2</c:v>
                </c:pt>
                <c:pt idx="1757">
                  <c:v>3.8286505655118576E-2</c:v>
                </c:pt>
                <c:pt idx="1758">
                  <c:v>3.8391772152656475E-2</c:v>
                </c:pt>
                <c:pt idx="1759">
                  <c:v>3.8497188304015155E-2</c:v>
                </c:pt>
                <c:pt idx="1760">
                  <c:v>3.8602724178430449E-2</c:v>
                </c:pt>
                <c:pt idx="1761">
                  <c:v>3.8708379775902385E-2</c:v>
                </c:pt>
                <c:pt idx="1762">
                  <c:v>3.8814155096430936E-2</c:v>
                </c:pt>
                <c:pt idx="1763">
                  <c:v>3.8920050140016114E-2</c:v>
                </c:pt>
                <c:pt idx="1764">
                  <c:v>3.9026094837422073E-2</c:v>
                </c:pt>
                <c:pt idx="1765">
                  <c:v>3.9132229327120509E-2</c:v>
                </c:pt>
                <c:pt idx="1766">
                  <c:v>3.9238513470639717E-2</c:v>
                </c:pt>
                <c:pt idx="1767">
                  <c:v>3.9344917337215547E-2</c:v>
                </c:pt>
                <c:pt idx="1768">
                  <c:v>3.9451470857612171E-2</c:v>
                </c:pt>
                <c:pt idx="1769">
                  <c:v>3.9685559364079005E-2</c:v>
                </c:pt>
                <c:pt idx="1770">
                  <c:v>3.9961700594185523E-2</c:v>
                </c:pt>
                <c:pt idx="1771">
                  <c:v>4.0238530231867638E-2</c:v>
                </c:pt>
                <c:pt idx="1772">
                  <c:v>4.051610813865366E-2</c:v>
                </c:pt>
                <c:pt idx="1773">
                  <c:v>4.0794434314543597E-2</c:v>
                </c:pt>
                <c:pt idx="1774">
                  <c:v>4.1073448898009124E-2</c:v>
                </c:pt>
                <c:pt idx="1775">
                  <c:v>4.1353211750578558E-2</c:v>
                </c:pt>
                <c:pt idx="1776">
                  <c:v>4.1633692941487749E-2</c:v>
                </c:pt>
                <c:pt idx="1777">
                  <c:v>4.1914892470736695E-2</c:v>
                </c:pt>
                <c:pt idx="1778">
                  <c:v>4.2196840269089542E-2</c:v>
                </c:pt>
                <c:pt idx="1779">
                  <c:v>4.2479506405782144E-2</c:v>
                </c:pt>
                <c:pt idx="1780">
                  <c:v>4.2762890880814496E-2</c:v>
                </c:pt>
                <c:pt idx="1781">
                  <c:v>4.304699369418661E-2</c:v>
                </c:pt>
                <c:pt idx="1782">
                  <c:v>4.3331844776662624E-2</c:v>
                </c:pt>
                <c:pt idx="1783">
                  <c:v>4.3617414197478388E-2</c:v>
                </c:pt>
                <c:pt idx="1784">
                  <c:v>4.3903701956633907E-2</c:v>
                </c:pt>
                <c:pt idx="1785">
                  <c:v>4.4190708054129189E-2</c:v>
                </c:pt>
                <c:pt idx="1786">
                  <c:v>4.4478462420728372E-2</c:v>
                </c:pt>
                <c:pt idx="1787">
                  <c:v>4.4766935125667304E-2</c:v>
                </c:pt>
                <c:pt idx="1788">
                  <c:v>4.5056126168945991E-2</c:v>
                </c:pt>
                <c:pt idx="1789">
                  <c:v>4.5346065481328593E-2</c:v>
                </c:pt>
                <c:pt idx="1790">
                  <c:v>4.5636693201286785E-2</c:v>
                </c:pt>
                <c:pt idx="1791">
                  <c:v>4.5928069190348884E-2</c:v>
                </c:pt>
                <c:pt idx="1792">
                  <c:v>4.6220193448514892E-2</c:v>
                </c:pt>
                <c:pt idx="1793">
                  <c:v>4.6513006114256503E-2</c:v>
                </c:pt>
                <c:pt idx="1794">
                  <c:v>4.6806567049102014E-2</c:v>
                </c:pt>
                <c:pt idx="1795">
                  <c:v>4.7100846322287282E-2</c:v>
                </c:pt>
                <c:pt idx="1796">
                  <c:v>4.7464744552900229E-2</c:v>
                </c:pt>
                <c:pt idx="1797">
                  <c:v>4.7830708006239959E-2</c:v>
                </c:pt>
                <c:pt idx="1798">
                  <c:v>4.8197419728683605E-2</c:v>
                </c:pt>
                <c:pt idx="1799">
                  <c:v>4.8564819858702847E-2</c:v>
                </c:pt>
                <c:pt idx="1800">
                  <c:v>4.8932938327061838E-2</c:v>
                </c:pt>
                <c:pt idx="1801">
                  <c:v>4.9301745202996433E-2</c:v>
                </c:pt>
                <c:pt idx="1802">
                  <c:v>4.9671270417270763E-2</c:v>
                </c:pt>
                <c:pt idx="1803">
                  <c:v>5.0041513969884863E-2</c:v>
                </c:pt>
                <c:pt idx="1804">
                  <c:v>5.0412445930074552E-2</c:v>
                </c:pt>
                <c:pt idx="1805">
                  <c:v>5.0784096228603991E-2</c:v>
                </c:pt>
                <c:pt idx="1806">
                  <c:v>5.1156434934709033E-2</c:v>
                </c:pt>
                <c:pt idx="1807">
                  <c:v>5.1529491979153817E-2</c:v>
                </c:pt>
                <c:pt idx="1808">
                  <c:v>5.1903237431174205E-2</c:v>
                </c:pt>
                <c:pt idx="1809">
                  <c:v>5.2277701221534342E-2</c:v>
                </c:pt>
                <c:pt idx="1810">
                  <c:v>5.2652883350234235E-2</c:v>
                </c:pt>
                <c:pt idx="1811">
                  <c:v>5.3028753886509725E-2</c:v>
                </c:pt>
                <c:pt idx="1812">
                  <c:v>5.3405312830360804E-2</c:v>
                </c:pt>
                <c:pt idx="1813">
                  <c:v>5.3782620043315799E-2</c:v>
                </c:pt>
                <c:pt idx="1814">
                  <c:v>5.416061566384639E-2</c:v>
                </c:pt>
                <c:pt idx="1815">
                  <c:v>5.4539299691952571E-2</c:v>
                </c:pt>
                <c:pt idx="1816">
                  <c:v>5.4918731989162667E-2</c:v>
                </c:pt>
                <c:pt idx="1817">
                  <c:v>5.529885269394836E-2</c:v>
                </c:pt>
                <c:pt idx="1818">
                  <c:v>5.5679661806309642E-2</c:v>
                </c:pt>
                <c:pt idx="1819">
                  <c:v>5.6061189257010681E-2</c:v>
                </c:pt>
                <c:pt idx="1820">
                  <c:v>5.6443435046051468E-2</c:v>
                </c:pt>
                <c:pt idx="1821">
                  <c:v>5.682636924266786E-2</c:v>
                </c:pt>
                <c:pt idx="1822">
                  <c:v>5.7210021777624E-2</c:v>
                </c:pt>
                <c:pt idx="1823">
                  <c:v>5.759436272015573E-2</c:v>
                </c:pt>
                <c:pt idx="1824">
                  <c:v>5.7979422001027216E-2</c:v>
                </c:pt>
                <c:pt idx="1825">
                  <c:v>5.8365199620238464E-2</c:v>
                </c:pt>
                <c:pt idx="1826">
                  <c:v>5.8751665647025296E-2</c:v>
                </c:pt>
                <c:pt idx="1827">
                  <c:v>5.913885001215189E-2</c:v>
                </c:pt>
                <c:pt idx="1828">
                  <c:v>5.9526722784854075E-2</c:v>
                </c:pt>
                <c:pt idx="1829">
                  <c:v>5.9915313895896008E-2</c:v>
                </c:pt>
                <c:pt idx="1830">
                  <c:v>6.0304623345277704E-2</c:v>
                </c:pt>
                <c:pt idx="1831">
                  <c:v>6.0694591271470831E-2</c:v>
                </c:pt>
                <c:pt idx="1832">
                  <c:v>6.1085307466767873E-2</c:v>
                </c:pt>
                <c:pt idx="1833">
                  <c:v>6.1476712069640504E-2</c:v>
                </c:pt>
                <c:pt idx="1834">
                  <c:v>6.1868835010852892E-2</c:v>
                </c:pt>
                <c:pt idx="1835">
                  <c:v>6.2261676290405035E-2</c:v>
                </c:pt>
                <c:pt idx="1836">
                  <c:v>6.2655205977532769E-2</c:v>
                </c:pt>
                <c:pt idx="1837">
                  <c:v>6.3049454003000258E-2</c:v>
                </c:pt>
                <c:pt idx="1838">
                  <c:v>6.3444390436043344E-2</c:v>
                </c:pt>
                <c:pt idx="1839">
                  <c:v>6.3840045207426172E-2</c:v>
                </c:pt>
                <c:pt idx="1840">
                  <c:v>6.423638838638461E-2</c:v>
                </c:pt>
                <c:pt idx="1841">
                  <c:v>6.463347983444695E-2</c:v>
                </c:pt>
                <c:pt idx="1842">
                  <c:v>6.5031229759320741E-2</c:v>
                </c:pt>
                <c:pt idx="1843">
                  <c:v>6.5429727953298433E-2</c:v>
                </c:pt>
                <c:pt idx="1844">
                  <c:v>6.5828884624087564E-2</c:v>
                </c:pt>
                <c:pt idx="1845">
                  <c:v>6.6228789563980595E-2</c:v>
                </c:pt>
                <c:pt idx="1846">
                  <c:v>6.6629352980685078E-2</c:v>
                </c:pt>
                <c:pt idx="1847">
                  <c:v>6.7030664666493461E-2</c:v>
                </c:pt>
                <c:pt idx="1848">
                  <c:v>6.7432694690641615E-2</c:v>
                </c:pt>
                <c:pt idx="1849">
                  <c:v>6.7835413122365351E-2</c:v>
                </c:pt>
                <c:pt idx="1850">
                  <c:v>6.8238819961664671E-2</c:v>
                </c:pt>
                <c:pt idx="1851">
                  <c:v>6.864294513930376E-2</c:v>
                </c:pt>
                <c:pt idx="1852">
                  <c:v>6.9047758724518446E-2</c:v>
                </c:pt>
                <c:pt idx="1853">
                  <c:v>6.9453320578837033E-2</c:v>
                </c:pt>
                <c:pt idx="1854">
                  <c:v>6.9859570840731217E-2</c:v>
                </c:pt>
                <c:pt idx="1855">
                  <c:v>7.0266509510201011E-2</c:v>
                </c:pt>
                <c:pt idx="1856">
                  <c:v>7.0674166518010534E-2</c:v>
                </c:pt>
                <c:pt idx="1857">
                  <c:v>7.1082541864159826E-2</c:v>
                </c:pt>
                <c:pt idx="1858">
                  <c:v>7.1491605617884701E-2</c:v>
                </c:pt>
                <c:pt idx="1859">
                  <c:v>7.1901387709949333E-2</c:v>
                </c:pt>
                <c:pt idx="1860">
                  <c:v>7.2311888140353733E-2</c:v>
                </c:pt>
                <c:pt idx="1861">
                  <c:v>7.2723047047569558E-2</c:v>
                </c:pt>
                <c:pt idx="1862">
                  <c:v>7.3134954223889298E-2</c:v>
                </c:pt>
                <c:pt idx="1863">
                  <c:v>7.3547549807784621E-2</c:v>
                </c:pt>
                <c:pt idx="1864">
                  <c:v>7.3960833799255554E-2</c:v>
                </c:pt>
                <c:pt idx="1865">
                  <c:v>7.4374866059830402E-2</c:v>
                </c:pt>
                <c:pt idx="1866">
                  <c:v>7.4789586727980834E-2</c:v>
                </c:pt>
                <c:pt idx="1867">
                  <c:v>7.5204995803706862E-2</c:v>
                </c:pt>
                <c:pt idx="1868">
                  <c:v>7.5621123217772632E-2</c:v>
                </c:pt>
                <c:pt idx="1869">
                  <c:v>7.6037968970178185E-2</c:v>
                </c:pt>
                <c:pt idx="1870">
                  <c:v>7.6455533060923467E-2</c:v>
                </c:pt>
                <c:pt idx="1871">
                  <c:v>7.6873785559244345E-2</c:v>
                </c:pt>
                <c:pt idx="1872">
                  <c:v>7.7290092557895082E-2</c:v>
                </c:pt>
                <c:pt idx="1873">
                  <c:v>7.7683921552664362E-2</c:v>
                </c:pt>
                <c:pt idx="1874">
                  <c:v>7.8078588608830046E-2</c:v>
                </c:pt>
                <c:pt idx="1875">
                  <c:v>7.8474123657156267E-2</c:v>
                </c:pt>
                <c:pt idx="1876">
                  <c:v>7.8870526697643009E-2</c:v>
                </c:pt>
                <c:pt idx="1877">
                  <c:v>7.9267797730290288E-2</c:v>
                </c:pt>
                <c:pt idx="1878">
                  <c:v>7.9665936755098102E-2</c:v>
                </c:pt>
                <c:pt idx="1879">
                  <c:v>8.0064973702830597E-2</c:v>
                </c:pt>
                <c:pt idx="1880">
                  <c:v>8.0464848711959483E-2</c:v>
                </c:pt>
                <c:pt idx="1881">
                  <c:v>8.0865591713248919E-2</c:v>
                </c:pt>
                <c:pt idx="1882">
                  <c:v>8.1267202706698863E-2</c:v>
                </c:pt>
                <c:pt idx="1883">
                  <c:v>8.1669681692309343E-2</c:v>
                </c:pt>
                <c:pt idx="1884">
                  <c:v>8.2073028670080372E-2</c:v>
                </c:pt>
                <c:pt idx="1885">
                  <c:v>8.247724364001191E-2</c:v>
                </c:pt>
                <c:pt idx="1886">
                  <c:v>8.2882326602103998E-2</c:v>
                </c:pt>
                <c:pt idx="1887">
                  <c:v>8.3288277556356635E-2</c:v>
                </c:pt>
                <c:pt idx="1888">
                  <c:v>8.3695096502769795E-2</c:v>
                </c:pt>
                <c:pt idx="1889">
                  <c:v>8.4102783441343476E-2</c:v>
                </c:pt>
                <c:pt idx="1890">
                  <c:v>8.4511308441313548E-2</c:v>
                </c:pt>
                <c:pt idx="1891">
                  <c:v>8.4920761294972461E-2</c:v>
                </c:pt>
                <c:pt idx="1892">
                  <c:v>8.533105221002775E-2</c:v>
                </c:pt>
                <c:pt idx="1893">
                  <c:v>8.574218118647943E-2</c:v>
                </c:pt>
                <c:pt idx="1894">
                  <c:v>8.6154208085855805E-2</c:v>
                </c:pt>
                <c:pt idx="1895">
                  <c:v>8.6567102977392688E-2</c:v>
                </c:pt>
                <c:pt idx="1896">
                  <c:v>8.6980895791854279E-2</c:v>
                </c:pt>
                <c:pt idx="1897">
                  <c:v>8.7395496736948089E-2</c:v>
                </c:pt>
                <c:pt idx="1898">
                  <c:v>8.781099560496658E-2</c:v>
                </c:pt>
                <c:pt idx="1899">
                  <c:v>8.8227362465145634E-2</c:v>
                </c:pt>
                <c:pt idx="1900">
                  <c:v>8.8644567386721038E-2</c:v>
                </c:pt>
                <c:pt idx="1901">
                  <c:v>8.9062670231221136E-2</c:v>
                </c:pt>
                <c:pt idx="1902">
                  <c:v>8.948164106788177E-2</c:v>
                </c:pt>
                <c:pt idx="1903">
                  <c:v>8.990147989670294E-2</c:v>
                </c:pt>
                <c:pt idx="1904">
                  <c:v>9.0322186717684647E-2</c:v>
                </c:pt>
                <c:pt idx="1905">
                  <c:v>9.0743731600062744E-2</c:v>
                </c:pt>
                <c:pt idx="1906">
                  <c:v>9.1166174405365494E-2</c:v>
                </c:pt>
                <c:pt idx="1907">
                  <c:v>9.1589485202828821E-2</c:v>
                </c:pt>
                <c:pt idx="1908">
                  <c:v>9.2013634061688498E-2</c:v>
                </c:pt>
                <c:pt idx="1909">
                  <c:v>9.243868084347287E-2</c:v>
                </c:pt>
                <c:pt idx="1910">
                  <c:v>9.2864565686653633E-2</c:v>
                </c:pt>
                <c:pt idx="1911">
                  <c:v>9.3291348452759063E-2</c:v>
                </c:pt>
                <c:pt idx="1912">
                  <c:v>9.3718969280260897E-2</c:v>
                </c:pt>
                <c:pt idx="1913">
                  <c:v>9.4147517961451571E-2</c:v>
                </c:pt>
                <c:pt idx="1914">
                  <c:v>9.457687477327445E-2</c:v>
                </c:pt>
                <c:pt idx="1915">
                  <c:v>9.5007099577257892E-2</c:v>
                </c:pt>
                <c:pt idx="1916">
                  <c:v>9.5438222304166001E-2</c:v>
                </c:pt>
                <c:pt idx="1917">
                  <c:v>9.5870183092470487E-2</c:v>
                </c:pt>
                <c:pt idx="1918">
                  <c:v>9.6303041803699682E-2</c:v>
                </c:pt>
                <c:pt idx="1919">
                  <c:v>9.6736768507089399E-2</c:v>
                </c:pt>
                <c:pt idx="1920">
                  <c:v>9.7171333271875493E-2</c:v>
                </c:pt>
                <c:pt idx="1921">
                  <c:v>9.7606766028822137E-2</c:v>
                </c:pt>
                <c:pt idx="1922">
                  <c:v>9.8043096708693434E-2</c:v>
                </c:pt>
                <c:pt idx="1923">
                  <c:v>9.8480295380725308E-2</c:v>
                </c:pt>
                <c:pt idx="1924">
                  <c:v>9.8918332114153545E-2</c:v>
                </c:pt>
                <c:pt idx="1925">
                  <c:v>9.9357236839742305E-2</c:v>
                </c:pt>
                <c:pt idx="1926">
                  <c:v>9.9797039488255759E-2</c:v>
                </c:pt>
                <c:pt idx="1927">
                  <c:v>0.10023768019816559</c:v>
                </c:pt>
                <c:pt idx="1928">
                  <c:v>0.10067918890023597</c:v>
                </c:pt>
                <c:pt idx="1929">
                  <c:v>0.10112252337891989</c:v>
                </c:pt>
                <c:pt idx="1930">
                  <c:v>0.10156744418810408</c:v>
                </c:pt>
                <c:pt idx="1931">
                  <c:v>0.1020137118816753</c:v>
                </c:pt>
                <c:pt idx="1932">
                  <c:v>0.10246120673657695</c:v>
                </c:pt>
                <c:pt idx="1933">
                  <c:v>0.10291001854510147</c:v>
                </c:pt>
                <c:pt idx="1934">
                  <c:v>0.10336008744572055</c:v>
                </c:pt>
                <c:pt idx="1935">
                  <c:v>0.10381147329996253</c:v>
                </c:pt>
                <c:pt idx="1936">
                  <c:v>0.10426414617706323</c:v>
                </c:pt>
                <c:pt idx="1937">
                  <c:v>0.10471810607702263</c:v>
                </c:pt>
                <c:pt idx="1938">
                  <c:v>0.10517338293060492</c:v>
                </c:pt>
                <c:pt idx="1939">
                  <c:v>0.10562991687628179</c:v>
                </c:pt>
                <c:pt idx="1940">
                  <c:v>0.10608776777558152</c:v>
                </c:pt>
                <c:pt idx="1941">
                  <c:v>0.10654687576697583</c:v>
                </c:pt>
                <c:pt idx="1942">
                  <c:v>0.10700730071199302</c:v>
                </c:pt>
                <c:pt idx="1943">
                  <c:v>0.10746901267986893</c:v>
                </c:pt>
                <c:pt idx="1944">
                  <c:v>0.10793201167060357</c:v>
                </c:pt>
                <c:pt idx="1945">
                  <c:v>0.10839629768419691</c:v>
                </c:pt>
                <c:pt idx="1946">
                  <c:v>0.10886190065141314</c:v>
                </c:pt>
                <c:pt idx="1947">
                  <c:v>0.10932876071072395</c:v>
                </c:pt>
                <c:pt idx="1948">
                  <c:v>0.10979693772365763</c:v>
                </c:pt>
                <c:pt idx="1949">
                  <c:v>0.11026337875227026</c:v>
                </c:pt>
                <c:pt idx="1950">
                  <c:v>0.1107031814007837</c:v>
                </c:pt>
                <c:pt idx="1951">
                  <c:v>0.11114504927202395</c:v>
                </c:pt>
                <c:pt idx="1952">
                  <c:v>0.11158901229675514</c:v>
                </c:pt>
                <c:pt idx="1953">
                  <c:v>0.11203504054421312</c:v>
                </c:pt>
                <c:pt idx="1954">
                  <c:v>0.11248316394516206</c:v>
                </c:pt>
                <c:pt idx="1955">
                  <c:v>0.11293341243036609</c:v>
                </c:pt>
                <c:pt idx="1956">
                  <c:v>0.11338569620753274</c:v>
                </c:pt>
                <c:pt idx="1957">
                  <c:v>0.11384007513819033</c:v>
                </c:pt>
                <c:pt idx="1958">
                  <c:v>0.11429654922233888</c:v>
                </c:pt>
                <c:pt idx="1959">
                  <c:v>0.11475508852921422</c:v>
                </c:pt>
                <c:pt idx="1960">
                  <c:v>0.11521572298958051</c:v>
                </c:pt>
                <c:pt idx="1961">
                  <c:v>0.11567845260343773</c:v>
                </c:pt>
                <c:pt idx="1962">
                  <c:v>0.11614327737078589</c:v>
                </c:pt>
                <c:pt idx="1963">
                  <c:v>0.116633932387601</c:v>
                </c:pt>
                <c:pt idx="1964">
                  <c:v>0.11713260884921001</c:v>
                </c:pt>
                <c:pt idx="1965">
                  <c:v>0.11762954932649794</c:v>
                </c:pt>
                <c:pt idx="1966">
                  <c:v>0.11812484361175729</c:v>
                </c:pt>
                <c:pt idx="1967">
                  <c:v>0.1186184318434597</c:v>
                </c:pt>
                <c:pt idx="1968">
                  <c:v>0.11912839220315566</c:v>
                </c:pt>
                <c:pt idx="1969">
                  <c:v>0.11965298870652406</c:v>
                </c:pt>
                <c:pt idx="1970">
                  <c:v>0.12017650770238285</c:v>
                </c:pt>
                <c:pt idx="1971">
                  <c:v>0.12069897912149616</c:v>
                </c:pt>
                <c:pt idx="1972">
                  <c:v>0.12122040296386398</c:v>
                </c:pt>
                <c:pt idx="1973">
                  <c:v>0.12174071936795804</c:v>
                </c:pt>
                <c:pt idx="1974">
                  <c:v>0.12226001812607078</c:v>
                </c:pt>
                <c:pt idx="1975">
                  <c:v>0.12277826930743803</c:v>
                </c:pt>
                <c:pt idx="1976">
                  <c:v>0.1232954130505315</c:v>
                </c:pt>
                <c:pt idx="1977">
                  <c:v>0.1238105514324265</c:v>
                </c:pt>
                <c:pt idx="1978">
                  <c:v>0.12431629155437642</c:v>
                </c:pt>
                <c:pt idx="1979">
                  <c:v>0.12482185209174138</c:v>
                </c:pt>
                <c:pt idx="1980">
                  <c:v>0.12532726297528557</c:v>
                </c:pt>
                <c:pt idx="1981">
                  <c:v>0.12583252420500898</c:v>
                </c:pt>
                <c:pt idx="1982">
                  <c:v>0.12633760585014744</c:v>
                </c:pt>
                <c:pt idx="1983">
                  <c:v>0.12684259770299344</c:v>
                </c:pt>
                <c:pt idx="1984">
                  <c:v>0.12734740997125449</c:v>
                </c:pt>
                <c:pt idx="1985">
                  <c:v>0.12785207258569478</c:v>
                </c:pt>
                <c:pt idx="1986">
                  <c:v>0.12835658554631427</c:v>
                </c:pt>
                <c:pt idx="1987">
                  <c:v>0.12886094885311297</c:v>
                </c:pt>
                <c:pt idx="1988">
                  <c:v>0.1293651625060909</c:v>
                </c:pt>
                <c:pt idx="1989">
                  <c:v>0.1298691965744839</c:v>
                </c:pt>
                <c:pt idx="1990">
                  <c:v>0.13037314085058441</c:v>
                </c:pt>
                <c:pt idx="1991">
                  <c:v>0.13087687561133587</c:v>
                </c:pt>
                <c:pt idx="1992">
                  <c:v>0.13138049064903065</c:v>
                </c:pt>
                <c:pt idx="1993">
                  <c:v>0.13188395603290468</c:v>
                </c:pt>
                <c:pt idx="1994">
                  <c:v>0.13238724183219377</c:v>
                </c:pt>
                <c:pt idx="1995">
                  <c:v>0.13289040790842624</c:v>
                </c:pt>
                <c:pt idx="1996">
                  <c:v>0.13339339440007375</c:v>
                </c:pt>
                <c:pt idx="1997">
                  <c:v>0.1338962910994288</c:v>
                </c:pt>
                <c:pt idx="1998">
                  <c:v>0.13439894835267061</c:v>
                </c:pt>
                <c:pt idx="1999">
                  <c:v>0.13490154574438409</c:v>
                </c:pt>
                <c:pt idx="2000">
                  <c:v>0.13540393362074848</c:v>
                </c:pt>
                <c:pt idx="2001">
                  <c:v>0.1359061718432921</c:v>
                </c:pt>
                <c:pt idx="2002">
                  <c:v>0.13640221439765535</c:v>
                </c:pt>
                <c:pt idx="2003">
                  <c:v>0.13688951716888492</c:v>
                </c:pt>
                <c:pt idx="2004">
                  <c:v>0.13737667028629374</c:v>
                </c:pt>
                <c:pt idx="2005">
                  <c:v>0.13786370368064593</c:v>
                </c:pt>
                <c:pt idx="2006">
                  <c:v>0.13835064728270566</c:v>
                </c:pt>
                <c:pt idx="2007">
                  <c:v>0.13883747116170872</c:v>
                </c:pt>
                <c:pt idx="2008">
                  <c:v>0.13932420524841935</c:v>
                </c:pt>
                <c:pt idx="2009">
                  <c:v>0.13981081961207334</c:v>
                </c:pt>
                <c:pt idx="2010">
                  <c:v>0.1402973142526707</c:v>
                </c:pt>
                <c:pt idx="2011">
                  <c:v>0.14078371910097562</c:v>
                </c:pt>
                <c:pt idx="2012">
                  <c:v>0.14127000422622391</c:v>
                </c:pt>
                <c:pt idx="2013">
                  <c:v>0.14175622948994385</c:v>
                </c:pt>
                <c:pt idx="2014">
                  <c:v>0.14224230509984304</c:v>
                </c:pt>
                <c:pt idx="2015">
                  <c:v>0.14272826098668559</c:v>
                </c:pt>
                <c:pt idx="2016">
                  <c:v>0.14321412708123568</c:v>
                </c:pt>
                <c:pt idx="2017">
                  <c:v>0.14369987345272914</c:v>
                </c:pt>
                <c:pt idx="2018">
                  <c:v>0.14418553003193013</c:v>
                </c:pt>
                <c:pt idx="2019">
                  <c:v>0.14467106688807452</c:v>
                </c:pt>
                <c:pt idx="2020">
                  <c:v>0.14515648402116224</c:v>
                </c:pt>
                <c:pt idx="2021">
                  <c:v>0.14564181136195753</c:v>
                </c:pt>
                <c:pt idx="2022">
                  <c:v>0.14612701897969615</c:v>
                </c:pt>
                <c:pt idx="2023">
                  <c:v>0.14661213680514235</c:v>
                </c:pt>
                <c:pt idx="2024">
                  <c:v>0.1470971349075319</c:v>
                </c:pt>
                <c:pt idx="2025">
                  <c:v>0.14758204321762899</c:v>
                </c:pt>
                <c:pt idx="2026">
                  <c:v>0.14806680187390528</c:v>
                </c:pt>
                <c:pt idx="2027">
                  <c:v>0.14855150066865327</c:v>
                </c:pt>
                <c:pt idx="2028">
                  <c:v>0.14903607974034463</c:v>
                </c:pt>
                <c:pt idx="2029">
                  <c:v>0.14952053908897936</c:v>
                </c:pt>
                <c:pt idx="2030">
                  <c:v>0.1500048487837933</c:v>
                </c:pt>
                <c:pt idx="2031">
                  <c:v>0.15048912854784313</c:v>
                </c:pt>
                <c:pt idx="2032">
                  <c:v>0.15097325865807215</c:v>
                </c:pt>
                <c:pt idx="2033">
                  <c:v>0.15145729897600871</c:v>
                </c:pt>
                <c:pt idx="2034">
                  <c:v>0.15194124950165278</c:v>
                </c:pt>
                <c:pt idx="2035">
                  <c:v>0.15242505037347606</c:v>
                </c:pt>
                <c:pt idx="2036">
                  <c:v>0.15290876145300691</c:v>
                </c:pt>
                <c:pt idx="2037">
                  <c:v>0.1533923528094811</c:v>
                </c:pt>
                <c:pt idx="2038">
                  <c:v>0.15387585437366283</c:v>
                </c:pt>
                <c:pt idx="2039">
                  <c:v>0.15435923621478795</c:v>
                </c:pt>
                <c:pt idx="2040">
                  <c:v>0.15484249833285643</c:v>
                </c:pt>
                <c:pt idx="2041">
                  <c:v>0.15532567065863243</c:v>
                </c:pt>
                <c:pt idx="2042">
                  <c:v>0.15580875319211598</c:v>
                </c:pt>
                <c:pt idx="2043">
                  <c:v>0.15629171600254291</c:v>
                </c:pt>
                <c:pt idx="2044">
                  <c:v>0.15677455908991322</c:v>
                </c:pt>
                <c:pt idx="2045">
                  <c:v>0.15725731238499102</c:v>
                </c:pt>
                <c:pt idx="2046">
                  <c:v>0.15773988609548392</c:v>
                </c:pt>
                <c:pt idx="2047">
                  <c:v>0.15822242987521268</c:v>
                </c:pt>
                <c:pt idx="2048">
                  <c:v>0.15870482400112063</c:v>
                </c:pt>
                <c:pt idx="2049">
                  <c:v>0.15918715826550026</c:v>
                </c:pt>
                <c:pt idx="2050">
                  <c:v>0.15966937280682325</c:v>
                </c:pt>
                <c:pt idx="2051">
                  <c:v>0.16015143769432549</c:v>
                </c:pt>
                <c:pt idx="2052">
                  <c:v>0.16063344272029942</c:v>
                </c:pt>
                <c:pt idx="2053">
                  <c:v>0.16111529809245254</c:v>
                </c:pt>
                <c:pt idx="2054">
                  <c:v>0.16159706367231319</c:v>
                </c:pt>
                <c:pt idx="2055">
                  <c:v>0.16207876939064553</c:v>
                </c:pt>
                <c:pt idx="2056">
                  <c:v>0.16256032545515711</c:v>
                </c:pt>
                <c:pt idx="2057">
                  <c:v>0.16304176179661206</c:v>
                </c:pt>
                <c:pt idx="2058">
                  <c:v>0.16352307841501038</c:v>
                </c:pt>
                <c:pt idx="2059">
                  <c:v>0.16400430524111625</c:v>
                </c:pt>
                <c:pt idx="2060">
                  <c:v>0.16448541234416547</c:v>
                </c:pt>
                <c:pt idx="2061">
                  <c:v>0.16496645958568637</c:v>
                </c:pt>
                <c:pt idx="2062">
                  <c:v>0.16544735717338649</c:v>
                </c:pt>
                <c:pt idx="2063">
                  <c:v>0.16592816496879417</c:v>
                </c:pt>
                <c:pt idx="2064">
                  <c:v>0.16640882311038105</c:v>
                </c:pt>
                <c:pt idx="2065">
                  <c:v>0.16689220495150617</c:v>
                </c:pt>
                <c:pt idx="2066">
                  <c:v>0.16738118384552853</c:v>
                </c:pt>
                <c:pt idx="2067">
                  <c:v>0.16787013280878671</c:v>
                </c:pt>
                <c:pt idx="2068">
                  <c:v>0.1683590219105166</c:v>
                </c:pt>
                <c:pt idx="2069">
                  <c:v>0.1688478810814823</c:v>
                </c:pt>
                <c:pt idx="2070">
                  <c:v>0.16933665046015556</c:v>
                </c:pt>
                <c:pt idx="2071">
                  <c:v>0.16982538990806467</c:v>
                </c:pt>
                <c:pt idx="2072">
                  <c:v>0.17031406949444547</c:v>
                </c:pt>
                <c:pt idx="2073">
                  <c:v>0.17080268921929792</c:v>
                </c:pt>
                <c:pt idx="2074">
                  <c:v>0.1712913089441504</c:v>
                </c:pt>
                <c:pt idx="2075">
                  <c:v>0.17177980894594624</c:v>
                </c:pt>
                <c:pt idx="2076">
                  <c:v>0.17226830894774206</c:v>
                </c:pt>
                <c:pt idx="2077">
                  <c:v>0.17275674908800961</c:v>
                </c:pt>
                <c:pt idx="2078">
                  <c:v>0.173245159297513</c:v>
                </c:pt>
                <c:pt idx="2079">
                  <c:v>0.17373347971472389</c:v>
                </c:pt>
                <c:pt idx="2080">
                  <c:v>0.17422177020117063</c:v>
                </c:pt>
                <c:pt idx="2081">
                  <c:v>0.17471003075685324</c:v>
                </c:pt>
                <c:pt idx="2082">
                  <c:v>0.17519823145100752</c:v>
                </c:pt>
                <c:pt idx="2083">
                  <c:v>0.17568634235286934</c:v>
                </c:pt>
                <c:pt idx="2084">
                  <c:v>0.17617442332396699</c:v>
                </c:pt>
                <c:pt idx="2085">
                  <c:v>0.17666247436430049</c:v>
                </c:pt>
                <c:pt idx="2086">
                  <c:v>0.17715043561234153</c:v>
                </c:pt>
                <c:pt idx="2087">
                  <c:v>0.17763836692961837</c:v>
                </c:pt>
                <c:pt idx="2088">
                  <c:v>0.17812629824689527</c:v>
                </c:pt>
                <c:pt idx="2089">
                  <c:v>0.17861413977187968</c:v>
                </c:pt>
                <c:pt idx="2090">
                  <c:v>0.17910186157380747</c:v>
                </c:pt>
                <c:pt idx="2091">
                  <c:v>0.17958964323726354</c:v>
                </c:pt>
                <c:pt idx="2092">
                  <c:v>0.18007733510842716</c:v>
                </c:pt>
                <c:pt idx="2093">
                  <c:v>0.18054769706714427</c:v>
                </c:pt>
                <c:pt idx="2094">
                  <c:v>0.18101746041057826</c:v>
                </c:pt>
                <c:pt idx="2095">
                  <c:v>0.18148698430789897</c:v>
                </c:pt>
                <c:pt idx="2096">
                  <c:v>0.18195635855139891</c:v>
                </c:pt>
                <c:pt idx="2097">
                  <c:v>0.1824255532103139</c:v>
                </c:pt>
                <c:pt idx="2098">
                  <c:v>0.18289456828464395</c:v>
                </c:pt>
                <c:pt idx="2099">
                  <c:v>0.18336340377438906</c:v>
                </c:pt>
                <c:pt idx="2100">
                  <c:v>0.18383211954107759</c:v>
                </c:pt>
                <c:pt idx="2101">
                  <c:v>0.18430062579241699</c:v>
                </c:pt>
                <c:pt idx="2102">
                  <c:v>0.18476901232069975</c:v>
                </c:pt>
                <c:pt idx="2103">
                  <c:v>0.18523715940286928</c:v>
                </c:pt>
                <c:pt idx="2104">
                  <c:v>0.18570515683121802</c:v>
                </c:pt>
                <c:pt idx="2105">
                  <c:v>0.18617294474421767</c:v>
                </c:pt>
                <c:pt idx="2106">
                  <c:v>0.1866406129341607</c:v>
                </c:pt>
                <c:pt idx="2107">
                  <c:v>0.18710810153951879</c:v>
                </c:pt>
                <c:pt idx="2108">
                  <c:v>0.18757544049105607</c:v>
                </c:pt>
                <c:pt idx="2109">
                  <c:v>0.18804253999648013</c:v>
                </c:pt>
                <c:pt idx="2110">
                  <c:v>0.1885095497096117</c:v>
                </c:pt>
                <c:pt idx="2111">
                  <c:v>0.18897631997663006</c:v>
                </c:pt>
                <c:pt idx="2112">
                  <c:v>0.18944294058982761</c:v>
                </c:pt>
                <c:pt idx="2113">
                  <c:v>0.18990941154920438</c:v>
                </c:pt>
                <c:pt idx="2114">
                  <c:v>0.19037567299323208</c:v>
                </c:pt>
                <c:pt idx="2115">
                  <c:v>0.19084181471420308</c:v>
                </c:pt>
                <c:pt idx="2116">
                  <c:v>0.19130774691982505</c:v>
                </c:pt>
                <c:pt idx="2117">
                  <c:v>0.19177352947162621</c:v>
                </c:pt>
                <c:pt idx="2118">
                  <c:v>0.19223913243884244</c:v>
                </c:pt>
                <c:pt idx="2119">
                  <c:v>0.1927045258907096</c:v>
                </c:pt>
                <c:pt idx="2120">
                  <c:v>0.19316979961952011</c:v>
                </c:pt>
                <c:pt idx="2121">
                  <c:v>0.19363489376374568</c:v>
                </c:pt>
                <c:pt idx="2122">
                  <c:v>0.19409977839262219</c:v>
                </c:pt>
                <c:pt idx="2123">
                  <c:v>0.19456454329844206</c:v>
                </c:pt>
                <c:pt idx="2124">
                  <c:v>0.1950290986889128</c:v>
                </c:pt>
                <c:pt idx="2125">
                  <c:v>0.19549350442556276</c:v>
                </c:pt>
                <c:pt idx="2126">
                  <c:v>0.19595773057762783</c:v>
                </c:pt>
                <c:pt idx="2127">
                  <c:v>0.1964217472143438</c:v>
                </c:pt>
                <c:pt idx="2128">
                  <c:v>0.19688564412800311</c:v>
                </c:pt>
                <c:pt idx="2129">
                  <c:v>0.19734939138784163</c:v>
                </c:pt>
                <c:pt idx="2130">
                  <c:v>0.19781286927080277</c:v>
                </c:pt>
                <c:pt idx="2131">
                  <c:v>0.19827628729223559</c:v>
                </c:pt>
                <c:pt idx="2132">
                  <c:v>0.198739435936791</c:v>
                </c:pt>
                <c:pt idx="2133">
                  <c:v>0.19920249478905394</c:v>
                </c:pt>
                <c:pt idx="2134">
                  <c:v>0.19966534412596781</c:v>
                </c:pt>
                <c:pt idx="2135">
                  <c:v>0.20012804380906088</c:v>
                </c:pt>
                <c:pt idx="2136">
                  <c:v>0.20059053397680487</c:v>
                </c:pt>
                <c:pt idx="2137">
                  <c:v>0.20105287449072803</c:v>
                </c:pt>
                <c:pt idx="2138">
                  <c:v>0.20151503542006632</c:v>
                </c:pt>
                <c:pt idx="2139">
                  <c:v>0.20197704669558378</c:v>
                </c:pt>
                <c:pt idx="2140">
                  <c:v>0.20243893824804463</c:v>
                </c:pt>
                <c:pt idx="2141">
                  <c:v>0.20290082980050544</c:v>
                </c:pt>
                <c:pt idx="2142">
                  <c:v>0.20336254176838137</c:v>
                </c:pt>
                <c:pt idx="2143">
                  <c:v>0.20382407415167234</c:v>
                </c:pt>
                <c:pt idx="2144">
                  <c:v>0.20428539701961423</c:v>
                </c:pt>
                <c:pt idx="2145">
                  <c:v>0.20474651037220701</c:v>
                </c:pt>
                <c:pt idx="2146">
                  <c:v>0.20520750400174317</c:v>
                </c:pt>
                <c:pt idx="2147">
                  <c:v>0.20566822825440192</c:v>
                </c:pt>
                <c:pt idx="2148">
                  <c:v>0.20612883278400401</c:v>
                </c:pt>
                <c:pt idx="2149">
                  <c:v>0.20658922779825706</c:v>
                </c:pt>
                <c:pt idx="2150">
                  <c:v>0.20704941329716098</c:v>
                </c:pt>
                <c:pt idx="2151">
                  <c:v>0.20750944914224415</c:v>
                </c:pt>
                <c:pt idx="2152">
                  <c:v>0.20796798844911948</c:v>
                </c:pt>
                <c:pt idx="2153">
                  <c:v>0.2084257196253626</c:v>
                </c:pt>
                <c:pt idx="2154">
                  <c:v>0.20888333107854909</c:v>
                </c:pt>
                <c:pt idx="2155">
                  <c:v>0.20934085273944311</c:v>
                </c:pt>
                <c:pt idx="2156">
                  <c:v>0.20979828460804467</c:v>
                </c:pt>
                <c:pt idx="2157">
                  <c:v>0.21025556682282542</c:v>
                </c:pt>
                <c:pt idx="2158">
                  <c:v>0.21071281910684203</c:v>
                </c:pt>
                <c:pt idx="2159">
                  <c:v>0.21116995166780203</c:v>
                </c:pt>
                <c:pt idx="2160">
                  <c:v>0.21162696450570539</c:v>
                </c:pt>
                <c:pt idx="2161">
                  <c:v>0.21208394741284461</c:v>
                </c:pt>
                <c:pt idx="2162">
                  <c:v>0.21254075073539885</c:v>
                </c:pt>
                <c:pt idx="2163">
                  <c:v>0.21299746426566069</c:v>
                </c:pt>
                <c:pt idx="2164">
                  <c:v>0.21345414786515829</c:v>
                </c:pt>
                <c:pt idx="2165">
                  <c:v>0.21391071174159931</c:v>
                </c:pt>
                <c:pt idx="2166">
                  <c:v>0.21436709603345538</c:v>
                </c:pt>
                <c:pt idx="2167">
                  <c:v>0.21482348032531146</c:v>
                </c:pt>
                <c:pt idx="2168">
                  <c:v>0.21527971496334677</c:v>
                </c:pt>
                <c:pt idx="2169">
                  <c:v>0.21573544077839144</c:v>
                </c:pt>
                <c:pt idx="2170">
                  <c:v>0.21619068770120956</c:v>
                </c:pt>
                <c:pt idx="2171">
                  <c:v>0.21664599448555602</c:v>
                </c:pt>
                <c:pt idx="2172">
                  <c:v>0.21710130126990246</c:v>
                </c:pt>
                <c:pt idx="2173">
                  <c:v>0.21755657812348472</c:v>
                </c:pt>
                <c:pt idx="2174">
                  <c:v>0.21801182504630287</c:v>
                </c:pt>
                <c:pt idx="2175">
                  <c:v>0.21846704203835687</c:v>
                </c:pt>
                <c:pt idx="2176">
                  <c:v>0.21892234882270331</c:v>
                </c:pt>
                <c:pt idx="2177">
                  <c:v>0.21937756581475731</c:v>
                </c:pt>
                <c:pt idx="2178">
                  <c:v>0.21983281273757543</c:v>
                </c:pt>
                <c:pt idx="2179">
                  <c:v>0.22028841882956343</c:v>
                </c:pt>
                <c:pt idx="2180">
                  <c:v>0.22074414464460809</c:v>
                </c:pt>
                <c:pt idx="2181">
                  <c:v>0.22119984052888855</c:v>
                </c:pt>
                <c:pt idx="2182">
                  <c:v>0.2216555064824049</c:v>
                </c:pt>
                <c:pt idx="2183">
                  <c:v>0.22211114250515707</c:v>
                </c:pt>
                <c:pt idx="2184">
                  <c:v>0.22256677852790924</c:v>
                </c:pt>
                <c:pt idx="2185">
                  <c:v>0.22302238461989723</c:v>
                </c:pt>
                <c:pt idx="2186">
                  <c:v>0.22347796078112109</c:v>
                </c:pt>
                <c:pt idx="2187">
                  <c:v>0.2239335070115808</c:v>
                </c:pt>
                <c:pt idx="2188">
                  <c:v>0.22438893351898387</c:v>
                </c:pt>
                <c:pt idx="2189">
                  <c:v>0.22484447974944358</c:v>
                </c:pt>
                <c:pt idx="2190">
                  <c:v>0.22529996611837499</c:v>
                </c:pt>
                <c:pt idx="2191">
                  <c:v>0.22575539262577804</c:v>
                </c:pt>
                <c:pt idx="2192">
                  <c:v>0.22621081913318111</c:v>
                </c:pt>
                <c:pt idx="2193">
                  <c:v>0.22666615584829172</c:v>
                </c:pt>
                <c:pt idx="2194">
                  <c:v>0.22712152249416651</c:v>
                </c:pt>
                <c:pt idx="2195">
                  <c:v>0.22757688914004126</c:v>
                </c:pt>
                <c:pt idx="2196">
                  <c:v>0.22803222585515184</c:v>
                </c:pt>
                <c:pt idx="2197">
                  <c:v>0.22848747277796999</c:v>
                </c:pt>
                <c:pt idx="2198">
                  <c:v>0.22894274963155228</c:v>
                </c:pt>
                <c:pt idx="2199">
                  <c:v>0.22939799655437043</c:v>
                </c:pt>
                <c:pt idx="2200">
                  <c:v>0.22985321354642438</c:v>
                </c:pt>
                <c:pt idx="2201">
                  <c:v>0.23030837067695006</c:v>
                </c:pt>
                <c:pt idx="2202">
                  <c:v>0.23076352780747575</c:v>
                </c:pt>
                <c:pt idx="2203">
                  <c:v>0.23121868493800141</c:v>
                </c:pt>
                <c:pt idx="2204">
                  <c:v>0.23167381213776289</c:v>
                </c:pt>
                <c:pt idx="2205">
                  <c:v>0.23212887947599614</c:v>
                </c:pt>
                <c:pt idx="2206">
                  <c:v>0.23258388695270102</c:v>
                </c:pt>
                <c:pt idx="2207">
                  <c:v>0.23303898422169839</c:v>
                </c:pt>
                <c:pt idx="2208">
                  <c:v>0.23349399169840326</c:v>
                </c:pt>
                <c:pt idx="2209">
                  <c:v>0.23394899917510814</c:v>
                </c:pt>
                <c:pt idx="2210">
                  <c:v>0.23440391685952056</c:v>
                </c:pt>
                <c:pt idx="2211">
                  <c:v>0.23485889440546129</c:v>
                </c:pt>
                <c:pt idx="2212">
                  <c:v>0.23531378215910953</c:v>
                </c:pt>
                <c:pt idx="2213">
                  <c:v>0.23576863998199366</c:v>
                </c:pt>
                <c:pt idx="2214">
                  <c:v>0.2362235277356419</c:v>
                </c:pt>
                <c:pt idx="2215">
                  <c:v>0.23667835562776185</c:v>
                </c:pt>
                <c:pt idx="2216">
                  <c:v>0.23713321345064597</c:v>
                </c:pt>
                <c:pt idx="2217">
                  <c:v>0.23758798148123758</c:v>
                </c:pt>
                <c:pt idx="2218">
                  <c:v>0.23804271958106507</c:v>
                </c:pt>
                <c:pt idx="2219">
                  <c:v>0.23849739781936424</c:v>
                </c:pt>
                <c:pt idx="2220">
                  <c:v>0.23895210598842759</c:v>
                </c:pt>
                <c:pt idx="2221">
                  <c:v>0.23940681415749088</c:v>
                </c:pt>
                <c:pt idx="2222">
                  <c:v>0.2398614624650259</c:v>
                </c:pt>
                <c:pt idx="2223">
                  <c:v>0.24031608084179676</c:v>
                </c:pt>
                <c:pt idx="2224">
                  <c:v>0.24077066928780344</c:v>
                </c:pt>
                <c:pt idx="2225">
                  <c:v>0.24122525773381015</c:v>
                </c:pt>
                <c:pt idx="2226">
                  <c:v>0.24167978631828854</c:v>
                </c:pt>
                <c:pt idx="2227">
                  <c:v>0.24213434483353108</c:v>
                </c:pt>
                <c:pt idx="2228">
                  <c:v>0.2425888434872453</c:v>
                </c:pt>
                <c:pt idx="2229">
                  <c:v>0.24304334214095952</c:v>
                </c:pt>
                <c:pt idx="2230">
                  <c:v>0.24349796051773037</c:v>
                </c:pt>
                <c:pt idx="2231">
                  <c:v>0.24395257889450123</c:v>
                </c:pt>
                <c:pt idx="2232">
                  <c:v>0.24440707754821547</c:v>
                </c:pt>
                <c:pt idx="2233">
                  <c:v>0.24486157620192969</c:v>
                </c:pt>
                <c:pt idx="2234">
                  <c:v>0.24531604492487977</c:v>
                </c:pt>
                <c:pt idx="2235">
                  <c:v>0.24577048371706567</c:v>
                </c:pt>
                <c:pt idx="2236">
                  <c:v>0.24622489257848745</c:v>
                </c:pt>
                <c:pt idx="2237">
                  <c:v>0.24667924157838086</c:v>
                </c:pt>
                <c:pt idx="2238">
                  <c:v>0.24713353071674601</c:v>
                </c:pt>
                <c:pt idx="2239">
                  <c:v>0.24758778992434699</c:v>
                </c:pt>
                <c:pt idx="2240">
                  <c:v>0.24804204913194797</c:v>
                </c:pt>
                <c:pt idx="2241">
                  <c:v>0.24849624847802065</c:v>
                </c:pt>
                <c:pt idx="2242">
                  <c:v>0.24895041789332911</c:v>
                </c:pt>
                <c:pt idx="2243">
                  <c:v>0.24940452744710936</c:v>
                </c:pt>
                <c:pt idx="2244">
                  <c:v>0.24985863700088956</c:v>
                </c:pt>
                <c:pt idx="2245">
                  <c:v>0.25031265676237724</c:v>
                </c:pt>
                <c:pt idx="2246">
                  <c:v>0.25076664659310083</c:v>
                </c:pt>
                <c:pt idx="2247">
                  <c:v>0.25122063642382436</c:v>
                </c:pt>
                <c:pt idx="2248">
                  <c:v>0.25167459632378381</c:v>
                </c:pt>
                <c:pt idx="2249">
                  <c:v>0.25212846643145076</c:v>
                </c:pt>
                <c:pt idx="2250">
                  <c:v>0.25258227667758942</c:v>
                </c:pt>
                <c:pt idx="2251">
                  <c:v>0.25303608692372803</c:v>
                </c:pt>
                <c:pt idx="2252">
                  <c:v>0.25348804146248899</c:v>
                </c:pt>
                <c:pt idx="2253">
                  <c:v>0.2539399062089574</c:v>
                </c:pt>
                <c:pt idx="2254">
                  <c:v>0.25439177095542592</c:v>
                </c:pt>
                <c:pt idx="2255">
                  <c:v>0.25484366563265853</c:v>
                </c:pt>
                <c:pt idx="2256">
                  <c:v>0.25529562017141949</c:v>
                </c:pt>
                <c:pt idx="2257">
                  <c:v>0.2557474849178879</c:v>
                </c:pt>
                <c:pt idx="2258">
                  <c:v>0.2561991700797715</c:v>
                </c:pt>
                <c:pt idx="2259">
                  <c:v>0.2566503464186643</c:v>
                </c:pt>
                <c:pt idx="2260">
                  <c:v>0.25710155268832136</c:v>
                </c:pt>
                <c:pt idx="2261">
                  <c:v>0.25755272902721427</c:v>
                </c:pt>
                <c:pt idx="2262">
                  <c:v>0.25800393529687127</c:v>
                </c:pt>
                <c:pt idx="2263">
                  <c:v>0.25845511163576418</c:v>
                </c:pt>
                <c:pt idx="2264">
                  <c:v>0.25890634783618532</c:v>
                </c:pt>
                <c:pt idx="2265">
                  <c:v>0.25935758403660653</c:v>
                </c:pt>
                <c:pt idx="2266">
                  <c:v>0.25981016712141469</c:v>
                </c:pt>
                <c:pt idx="2267">
                  <c:v>0.26026275020622297</c:v>
                </c:pt>
                <c:pt idx="2268">
                  <c:v>0.26071542308332368</c:v>
                </c:pt>
                <c:pt idx="2269">
                  <c:v>0.2611680660296602</c:v>
                </c:pt>
                <c:pt idx="2270">
                  <c:v>0.26162070897599671</c:v>
                </c:pt>
                <c:pt idx="2271">
                  <c:v>0.26207329206080493</c:v>
                </c:pt>
                <c:pt idx="2272">
                  <c:v>0.26252587514561315</c:v>
                </c:pt>
                <c:pt idx="2273">
                  <c:v>0.26297845823042137</c:v>
                </c:pt>
                <c:pt idx="2274">
                  <c:v>0.26343107124599374</c:v>
                </c:pt>
                <c:pt idx="2275">
                  <c:v>0.26388383391538695</c:v>
                </c:pt>
                <c:pt idx="2276">
                  <c:v>0.26433689589242165</c:v>
                </c:pt>
                <c:pt idx="2277">
                  <c:v>0.26479001773098471</c:v>
                </c:pt>
                <c:pt idx="2278">
                  <c:v>0.26524316950031185</c:v>
                </c:pt>
                <c:pt idx="2279">
                  <c:v>0.26569626140811076</c:v>
                </c:pt>
                <c:pt idx="2280">
                  <c:v>0.2661494431082021</c:v>
                </c:pt>
                <c:pt idx="2281">
                  <c:v>0.26660256494676515</c:v>
                </c:pt>
                <c:pt idx="2282">
                  <c:v>0.26705568678532815</c:v>
                </c:pt>
                <c:pt idx="2283">
                  <c:v>0.26750889841618364</c:v>
                </c:pt>
                <c:pt idx="2284">
                  <c:v>0.26796199032398255</c:v>
                </c:pt>
                <c:pt idx="2285">
                  <c:v>0.2684151121625456</c:v>
                </c:pt>
                <c:pt idx="2286">
                  <c:v>0.26886829386263694</c:v>
                </c:pt>
                <c:pt idx="2287">
                  <c:v>0.26932144563196414</c:v>
                </c:pt>
                <c:pt idx="2288">
                  <c:v>0.26977462733205548</c:v>
                </c:pt>
                <c:pt idx="2289">
                  <c:v>0.27022774917061848</c:v>
                </c:pt>
                <c:pt idx="2290">
                  <c:v>0.27068090093994568</c:v>
                </c:pt>
                <c:pt idx="2291">
                  <c:v>0.27113411257080122</c:v>
                </c:pt>
                <c:pt idx="2292">
                  <c:v>0.27158726434012842</c:v>
                </c:pt>
                <c:pt idx="2293">
                  <c:v>0.27204041610945562</c:v>
                </c:pt>
                <c:pt idx="2294">
                  <c:v>0.27249359780954696</c:v>
                </c:pt>
                <c:pt idx="2295">
                  <c:v>0.27294674957887416</c:v>
                </c:pt>
                <c:pt idx="2296">
                  <c:v>0.27339993127896545</c:v>
                </c:pt>
                <c:pt idx="2297">
                  <c:v>0.27385320277134928</c:v>
                </c:pt>
                <c:pt idx="2298">
                  <c:v>0.27430632460991233</c:v>
                </c:pt>
                <c:pt idx="2299">
                  <c:v>0.27475947637923953</c:v>
                </c:pt>
                <c:pt idx="2300">
                  <c:v>0.27521268801009502</c:v>
                </c:pt>
                <c:pt idx="2301">
                  <c:v>0.27566586971018642</c:v>
                </c:pt>
                <c:pt idx="2302">
                  <c:v>0.27611908134104191</c:v>
                </c:pt>
                <c:pt idx="2303">
                  <c:v>0.27657223311036905</c:v>
                </c:pt>
                <c:pt idx="2304">
                  <c:v>0.27702544474122459</c:v>
                </c:pt>
                <c:pt idx="2305">
                  <c:v>0.27747865637208008</c:v>
                </c:pt>
                <c:pt idx="2306">
                  <c:v>0.27793192786446391</c:v>
                </c:pt>
                <c:pt idx="2307">
                  <c:v>0.27838507963379111</c:v>
                </c:pt>
                <c:pt idx="2308">
                  <c:v>0.2788383211954108</c:v>
                </c:pt>
                <c:pt idx="2309">
                  <c:v>0.27929153282626629</c:v>
                </c:pt>
                <c:pt idx="2310">
                  <c:v>0.27974471452635763</c:v>
                </c:pt>
                <c:pt idx="2311">
                  <c:v>0.28019789622644897</c:v>
                </c:pt>
                <c:pt idx="2312">
                  <c:v>0.28065113778806866</c:v>
                </c:pt>
                <c:pt idx="2313">
                  <c:v>0.28110434941892415</c:v>
                </c:pt>
                <c:pt idx="2314">
                  <c:v>0.28155762091130793</c:v>
                </c:pt>
                <c:pt idx="2315">
                  <c:v>0.28201083254216347</c:v>
                </c:pt>
                <c:pt idx="2316">
                  <c:v>0.2824640741037831</c:v>
                </c:pt>
                <c:pt idx="2317">
                  <c:v>0.28291728573463865</c:v>
                </c:pt>
                <c:pt idx="2318">
                  <c:v>0.28337049736549413</c:v>
                </c:pt>
                <c:pt idx="2319">
                  <c:v>0.28382379878864211</c:v>
                </c:pt>
                <c:pt idx="2320">
                  <c:v>0.28427695055796931</c:v>
                </c:pt>
                <c:pt idx="2321">
                  <c:v>0.28473025198111729</c:v>
                </c:pt>
                <c:pt idx="2322">
                  <c:v>0.28518349354273692</c:v>
                </c:pt>
                <c:pt idx="2323">
                  <c:v>0.2856367949658849</c:v>
                </c:pt>
                <c:pt idx="2324">
                  <c:v>0.28609000659674039</c:v>
                </c:pt>
                <c:pt idx="2325">
                  <c:v>0.28654321822759593</c:v>
                </c:pt>
                <c:pt idx="2326">
                  <c:v>0.28699648971997971</c:v>
                </c:pt>
                <c:pt idx="2327">
                  <c:v>0.28744979114312769</c:v>
                </c:pt>
                <c:pt idx="2328">
                  <c:v>0.28790303270474737</c:v>
                </c:pt>
                <c:pt idx="2329">
                  <c:v>0.28835624433560286</c:v>
                </c:pt>
                <c:pt idx="2330">
                  <c:v>0.28880954575875084</c:v>
                </c:pt>
                <c:pt idx="2331">
                  <c:v>0.28926281725113467</c:v>
                </c:pt>
                <c:pt idx="2332">
                  <c:v>0.28971635812039587</c:v>
                </c:pt>
                <c:pt idx="2333">
                  <c:v>0.29016998878194961</c:v>
                </c:pt>
                <c:pt idx="2334">
                  <c:v>0.29062364937426743</c:v>
                </c:pt>
                <c:pt idx="2335">
                  <c:v>0.29107736982811361</c:v>
                </c:pt>
                <c:pt idx="2336">
                  <c:v>0.29153109028195973</c:v>
                </c:pt>
                <c:pt idx="2337">
                  <c:v>0.29198478080504175</c:v>
                </c:pt>
                <c:pt idx="2338">
                  <c:v>0.29243850125888793</c:v>
                </c:pt>
                <c:pt idx="2339">
                  <c:v>0.29289228157426239</c:v>
                </c:pt>
                <c:pt idx="2340">
                  <c:v>0.29334606188963686</c:v>
                </c:pt>
                <c:pt idx="2341">
                  <c:v>0.29379987213577552</c:v>
                </c:pt>
                <c:pt idx="2342">
                  <c:v>0.29425371231267827</c:v>
                </c:pt>
                <c:pt idx="2343">
                  <c:v>0.29470755248958108</c:v>
                </c:pt>
                <c:pt idx="2344">
                  <c:v>0.29516145252801218</c:v>
                </c:pt>
                <c:pt idx="2345">
                  <c:v>0.29561541242797162</c:v>
                </c:pt>
                <c:pt idx="2346">
                  <c:v>0.29606931246640272</c:v>
                </c:pt>
                <c:pt idx="2347">
                  <c:v>0.29652324243559797</c:v>
                </c:pt>
                <c:pt idx="2348">
                  <c:v>0.2969772621970857</c:v>
                </c:pt>
                <c:pt idx="2349">
                  <c:v>0.29743122209704509</c:v>
                </c:pt>
                <c:pt idx="2350">
                  <c:v>0.29788527178929697</c:v>
                </c:pt>
                <c:pt idx="2351">
                  <c:v>0.2983392915507847</c:v>
                </c:pt>
                <c:pt idx="2352">
                  <c:v>0.29879337117380073</c:v>
                </c:pt>
                <c:pt idx="2353">
                  <c:v>0.29924745079681681</c:v>
                </c:pt>
                <c:pt idx="2354">
                  <c:v>0.29970212903511595</c:v>
                </c:pt>
                <c:pt idx="2355">
                  <c:v>0.30015737595793412</c:v>
                </c:pt>
                <c:pt idx="2356">
                  <c:v>0.30061262288075219</c:v>
                </c:pt>
                <c:pt idx="2357">
                  <c:v>0.30106816911121193</c:v>
                </c:pt>
                <c:pt idx="2358">
                  <c:v>0.3015234160340301</c:v>
                </c:pt>
                <c:pt idx="2359">
                  <c:v>0.30197836364920666</c:v>
                </c:pt>
                <c:pt idx="2360">
                  <c:v>0.30243331126438322</c:v>
                </c:pt>
                <c:pt idx="2361">
                  <c:v>0.3028885581872014</c:v>
                </c:pt>
                <c:pt idx="2362">
                  <c:v>0.30334350580237796</c:v>
                </c:pt>
                <c:pt idx="2363">
                  <c:v>0.30379845341755451</c:v>
                </c:pt>
                <c:pt idx="2364">
                  <c:v>0.30425370034037263</c:v>
                </c:pt>
                <c:pt idx="2365">
                  <c:v>0.30470924657083232</c:v>
                </c:pt>
                <c:pt idx="2366">
                  <c:v>0.30516479280129205</c:v>
                </c:pt>
                <c:pt idx="2367">
                  <c:v>0.30562033903175173</c:v>
                </c:pt>
                <c:pt idx="2368">
                  <c:v>0.30607588526221147</c:v>
                </c:pt>
                <c:pt idx="2369">
                  <c:v>0.30653173080031271</c:v>
                </c:pt>
                <c:pt idx="2370">
                  <c:v>0.30698727703077239</c:v>
                </c:pt>
                <c:pt idx="2371">
                  <c:v>0.30744312256887363</c:v>
                </c:pt>
                <c:pt idx="2372">
                  <c:v>0.30789866879933336</c:v>
                </c:pt>
                <c:pt idx="2373">
                  <c:v>0.30835451433743466</c:v>
                </c:pt>
                <c:pt idx="2374">
                  <c:v>0.30881065918317746</c:v>
                </c:pt>
                <c:pt idx="2375">
                  <c:v>0.309267701951845</c:v>
                </c:pt>
                <c:pt idx="2376">
                  <c:v>0.30972504402815404</c:v>
                </c:pt>
                <c:pt idx="2377">
                  <c:v>0.31018208679682158</c:v>
                </c:pt>
                <c:pt idx="2378">
                  <c:v>0.31063942887313067</c:v>
                </c:pt>
                <c:pt idx="2379">
                  <c:v>0.31109707025708128</c:v>
                </c:pt>
                <c:pt idx="2380">
                  <c:v>0.31155441233339043</c:v>
                </c:pt>
                <c:pt idx="2381">
                  <c:v>0.31201205371734103</c:v>
                </c:pt>
                <c:pt idx="2382">
                  <c:v>0.31246969510129169</c:v>
                </c:pt>
                <c:pt idx="2383">
                  <c:v>0.31292703717760079</c:v>
                </c:pt>
                <c:pt idx="2384">
                  <c:v>0.313384977869193</c:v>
                </c:pt>
                <c:pt idx="2385">
                  <c:v>0.31384291856078517</c:v>
                </c:pt>
                <c:pt idx="2386">
                  <c:v>0.31430085925237738</c:v>
                </c:pt>
                <c:pt idx="2387">
                  <c:v>0.3147587999439696</c:v>
                </c:pt>
                <c:pt idx="2388">
                  <c:v>0.31521674063556182</c:v>
                </c:pt>
                <c:pt idx="2389">
                  <c:v>0.31567498063479554</c:v>
                </c:pt>
                <c:pt idx="2390">
                  <c:v>0.31613322063402932</c:v>
                </c:pt>
                <c:pt idx="2391">
                  <c:v>0.31659146063326316</c:v>
                </c:pt>
                <c:pt idx="2392">
                  <c:v>0.31704970063249688</c:v>
                </c:pt>
                <c:pt idx="2393">
                  <c:v>0.31750823993937222</c:v>
                </c:pt>
                <c:pt idx="2394">
                  <c:v>0.31796647993860605</c:v>
                </c:pt>
                <c:pt idx="2395">
                  <c:v>0.31842501924548133</c:v>
                </c:pt>
                <c:pt idx="2396">
                  <c:v>0.31888385785999823</c:v>
                </c:pt>
                <c:pt idx="2397">
                  <c:v>0.31934239716687357</c:v>
                </c:pt>
                <c:pt idx="2398">
                  <c:v>0.31980123578139047</c:v>
                </c:pt>
                <c:pt idx="2399">
                  <c:v>0.32026007439590737</c:v>
                </c:pt>
                <c:pt idx="2400">
                  <c:v>0.32071891301042427</c:v>
                </c:pt>
                <c:pt idx="2401">
                  <c:v>0.32117805093258273</c:v>
                </c:pt>
                <c:pt idx="2402">
                  <c:v>0.32163718885474119</c:v>
                </c:pt>
                <c:pt idx="2403">
                  <c:v>0.32209602746925808</c:v>
                </c:pt>
                <c:pt idx="2404">
                  <c:v>0.3225554646990581</c:v>
                </c:pt>
                <c:pt idx="2405">
                  <c:v>0.32301460262121662</c:v>
                </c:pt>
                <c:pt idx="2406">
                  <c:v>0.32347403985101658</c:v>
                </c:pt>
                <c:pt idx="2407">
                  <c:v>0.32393347708081666</c:v>
                </c:pt>
                <c:pt idx="2408">
                  <c:v>0.32439291431061668</c:v>
                </c:pt>
                <c:pt idx="2409">
                  <c:v>0.3248523515404167</c:v>
                </c:pt>
                <c:pt idx="2410">
                  <c:v>0.32531208807785827</c:v>
                </c:pt>
                <c:pt idx="2411">
                  <c:v>0.32577391976879083</c:v>
                </c:pt>
                <c:pt idx="2412">
                  <c:v>0.32623754730557275</c:v>
                </c:pt>
                <c:pt idx="2413">
                  <c:v>0.32670087553471311</c:v>
                </c:pt>
                <c:pt idx="2414">
                  <c:v>0.32716450307149497</c:v>
                </c:pt>
                <c:pt idx="2415">
                  <c:v>0.32762783130063539</c:v>
                </c:pt>
                <c:pt idx="2416">
                  <c:v>0.32809115952977569</c:v>
                </c:pt>
                <c:pt idx="2417">
                  <c:v>0.32855478706655761</c:v>
                </c:pt>
                <c:pt idx="2418">
                  <c:v>0.32901781598805646</c:v>
                </c:pt>
                <c:pt idx="2419">
                  <c:v>0.32948144352483832</c:v>
                </c:pt>
                <c:pt idx="2420">
                  <c:v>0.32994477175397868</c:v>
                </c:pt>
                <c:pt idx="2421">
                  <c:v>0.33040809998311899</c:v>
                </c:pt>
                <c:pt idx="2422">
                  <c:v>0.3308714282122594</c:v>
                </c:pt>
                <c:pt idx="2423">
                  <c:v>0.33133475644139976</c:v>
                </c:pt>
                <c:pt idx="2424">
                  <c:v>0.33179808467054006</c:v>
                </c:pt>
                <c:pt idx="2425">
                  <c:v>0.33226081428439735</c:v>
                </c:pt>
                <c:pt idx="2426">
                  <c:v>0.33272354389825459</c:v>
                </c:pt>
                <c:pt idx="2427">
                  <c:v>0.33318657281975333</c:v>
                </c:pt>
                <c:pt idx="2428">
                  <c:v>0.33364960174125213</c:v>
                </c:pt>
                <c:pt idx="2429">
                  <c:v>0.33411652166209121</c:v>
                </c:pt>
                <c:pt idx="2430">
                  <c:v>0.33458463881349659</c:v>
                </c:pt>
                <c:pt idx="2431">
                  <c:v>0.33505275596490197</c:v>
                </c:pt>
                <c:pt idx="2432">
                  <c:v>0.33552117242394891</c:v>
                </c:pt>
                <c:pt idx="2433">
                  <c:v>0.33598958888299585</c:v>
                </c:pt>
                <c:pt idx="2434">
                  <c:v>0.33645830464968435</c:v>
                </c:pt>
                <c:pt idx="2435">
                  <c:v>0.33692702041637285</c:v>
                </c:pt>
                <c:pt idx="2436">
                  <c:v>0.33739603549070285</c:v>
                </c:pt>
                <c:pt idx="2437">
                  <c:v>0.33786505056503296</c:v>
                </c:pt>
                <c:pt idx="2438">
                  <c:v>0.33833406563936302</c:v>
                </c:pt>
                <c:pt idx="2439">
                  <c:v>0.33880248209840991</c:v>
                </c:pt>
                <c:pt idx="2440">
                  <c:v>0.33927119786509846</c:v>
                </c:pt>
                <c:pt idx="2441">
                  <c:v>0.33973991363178696</c:v>
                </c:pt>
                <c:pt idx="2442">
                  <c:v>0.34020892870611696</c:v>
                </c:pt>
                <c:pt idx="2443">
                  <c:v>0.34067824308808858</c:v>
                </c:pt>
                <c:pt idx="2444">
                  <c:v>0.3411472581624187</c:v>
                </c:pt>
                <c:pt idx="2445">
                  <c:v>0.34161687185203188</c:v>
                </c:pt>
                <c:pt idx="2446">
                  <c:v>0.3420861862340035</c:v>
                </c:pt>
                <c:pt idx="2447">
                  <c:v>0.34255609923125824</c:v>
                </c:pt>
                <c:pt idx="2448">
                  <c:v>0.34302601222851298</c:v>
                </c:pt>
                <c:pt idx="2449">
                  <c:v>0.34349592522576772</c:v>
                </c:pt>
                <c:pt idx="2450">
                  <c:v>0.34396613753066402</c:v>
                </c:pt>
                <c:pt idx="2451">
                  <c:v>0.34443634983556037</c:v>
                </c:pt>
                <c:pt idx="2452">
                  <c:v>0.34490656214045667</c:v>
                </c:pt>
                <c:pt idx="2453">
                  <c:v>0.34537707375299459</c:v>
                </c:pt>
                <c:pt idx="2454">
                  <c:v>0.34584758536553245</c:v>
                </c:pt>
                <c:pt idx="2455">
                  <c:v>0.34631809697807037</c:v>
                </c:pt>
                <c:pt idx="2456">
                  <c:v>0.34678860859060817</c:v>
                </c:pt>
                <c:pt idx="2457">
                  <c:v>0.34725971881842921</c:v>
                </c:pt>
                <c:pt idx="2458">
                  <c:v>0.34773082904625019</c:v>
                </c:pt>
                <c:pt idx="2459">
                  <c:v>0.34820193927407117</c:v>
                </c:pt>
                <c:pt idx="2460">
                  <c:v>0.34867334880953377</c:v>
                </c:pt>
                <c:pt idx="2461">
                  <c:v>0.34914505765263792</c:v>
                </c:pt>
                <c:pt idx="2462">
                  <c:v>0.34961706580338359</c:v>
                </c:pt>
                <c:pt idx="2463">
                  <c:v>0.35008907395412925</c:v>
                </c:pt>
                <c:pt idx="2464">
                  <c:v>0.35056108210487502</c:v>
                </c:pt>
                <c:pt idx="2465">
                  <c:v>0.35103338956326224</c:v>
                </c:pt>
                <c:pt idx="2466">
                  <c:v>0.35150599632929103</c:v>
                </c:pt>
                <c:pt idx="2467">
                  <c:v>0.35197890240296148</c:v>
                </c:pt>
                <c:pt idx="2468">
                  <c:v>0.35245180847663182</c:v>
                </c:pt>
                <c:pt idx="2469">
                  <c:v>0.35292501385794378</c:v>
                </c:pt>
                <c:pt idx="2470">
                  <c:v>0.35339821923925574</c:v>
                </c:pt>
                <c:pt idx="2471">
                  <c:v>0.35387172392820926</c:v>
                </c:pt>
                <c:pt idx="2472">
                  <c:v>0.35434552792480434</c:v>
                </c:pt>
                <c:pt idx="2473">
                  <c:v>0.35481963122904098</c:v>
                </c:pt>
                <c:pt idx="2474">
                  <c:v>0.35529642830205166</c:v>
                </c:pt>
                <c:pt idx="2475">
                  <c:v>0.35577382399034552</c:v>
                </c:pt>
                <c:pt idx="2476">
                  <c:v>0.35625121967863932</c:v>
                </c:pt>
                <c:pt idx="2477">
                  <c:v>0.35672891467457479</c:v>
                </c:pt>
                <c:pt idx="2478">
                  <c:v>0.35720660967051016</c:v>
                </c:pt>
                <c:pt idx="2479">
                  <c:v>0.35768460397408713</c:v>
                </c:pt>
                <c:pt idx="2480">
                  <c:v>0.35816289758530567</c:v>
                </c:pt>
                <c:pt idx="2481">
                  <c:v>0.35864119119652421</c:v>
                </c:pt>
                <c:pt idx="2482">
                  <c:v>0.35912187926887523</c:v>
                </c:pt>
                <c:pt idx="2483">
                  <c:v>0.35960496180235879</c:v>
                </c:pt>
                <c:pt idx="2484">
                  <c:v>0.36008804433584235</c:v>
                </c:pt>
                <c:pt idx="2485">
                  <c:v>0.36057112686932591</c:v>
                </c:pt>
                <c:pt idx="2486">
                  <c:v>0.36105450871045097</c:v>
                </c:pt>
                <c:pt idx="2487">
                  <c:v>0.36153759124393453</c:v>
                </c:pt>
                <c:pt idx="2488">
                  <c:v>0.36202097308505959</c:v>
                </c:pt>
                <c:pt idx="2489">
                  <c:v>0.36250435492618477</c:v>
                </c:pt>
                <c:pt idx="2490">
                  <c:v>0.36298743745966833</c:v>
                </c:pt>
                <c:pt idx="2491">
                  <c:v>0.36347081930079339</c:v>
                </c:pt>
                <c:pt idx="2492">
                  <c:v>0.36395420114191845</c:v>
                </c:pt>
                <c:pt idx="2493">
                  <c:v>0.36443758298304363</c:v>
                </c:pt>
                <c:pt idx="2494">
                  <c:v>0.36492096482416869</c:v>
                </c:pt>
                <c:pt idx="2495">
                  <c:v>0.36540434666529381</c:v>
                </c:pt>
                <c:pt idx="2496">
                  <c:v>0.36588772850641893</c:v>
                </c:pt>
                <c:pt idx="2497">
                  <c:v>0.36637140965518555</c:v>
                </c:pt>
                <c:pt idx="2498">
                  <c:v>0.36685688664980165</c:v>
                </c:pt>
                <c:pt idx="2499">
                  <c:v>0.36734326156734237</c:v>
                </c:pt>
                <c:pt idx="2500">
                  <c:v>0.36782993579252471</c:v>
                </c:pt>
                <c:pt idx="2501">
                  <c:v>0.36831661001770699</c:v>
                </c:pt>
                <c:pt idx="2502">
                  <c:v>0.36880358355053089</c:v>
                </c:pt>
                <c:pt idx="2503">
                  <c:v>0.36929055708335479</c:v>
                </c:pt>
                <c:pt idx="2504">
                  <c:v>0.36977782992382019</c:v>
                </c:pt>
                <c:pt idx="2505">
                  <c:v>0.37026510276428565</c:v>
                </c:pt>
                <c:pt idx="2506">
                  <c:v>0.37075297422003417</c:v>
                </c:pt>
                <c:pt idx="2507">
                  <c:v>0.37124054636814124</c:v>
                </c:pt>
                <c:pt idx="2508">
                  <c:v>0.37172871713153133</c:v>
                </c:pt>
                <c:pt idx="2509">
                  <c:v>0.37222227543246961</c:v>
                </c:pt>
                <c:pt idx="2510">
                  <c:v>0.37271822819454037</c:v>
                </c:pt>
                <c:pt idx="2511">
                  <c:v>0.37321418095661119</c:v>
                </c:pt>
                <c:pt idx="2512">
                  <c:v>0.37371073233396501</c:v>
                </c:pt>
                <c:pt idx="2513">
                  <c:v>0.37420758301896051</c:v>
                </c:pt>
                <c:pt idx="2514">
                  <c:v>0.37470443370395595</c:v>
                </c:pt>
                <c:pt idx="2515">
                  <c:v>0.37520188300423457</c:v>
                </c:pt>
                <c:pt idx="2516">
                  <c:v>0.37569933230451319</c:v>
                </c:pt>
                <c:pt idx="2517">
                  <c:v>0.37619708091243331</c:v>
                </c:pt>
                <c:pt idx="2518">
                  <c:v>0.37669512882799511</c:v>
                </c:pt>
                <c:pt idx="2519">
                  <c:v>0.3771934760511983</c:v>
                </c:pt>
                <c:pt idx="2520">
                  <c:v>0.37769182327440159</c:v>
                </c:pt>
                <c:pt idx="2521">
                  <c:v>0.37819076911288807</c:v>
                </c:pt>
                <c:pt idx="2522">
                  <c:v>0.37869001425901605</c:v>
                </c:pt>
                <c:pt idx="2523">
                  <c:v>0.37918925940514403</c:v>
                </c:pt>
                <c:pt idx="2524">
                  <c:v>0.37968880385891352</c:v>
                </c:pt>
                <c:pt idx="2525">
                  <c:v>0.38018864762032467</c:v>
                </c:pt>
                <c:pt idx="2526">
                  <c:v>0.38068879068937733</c:v>
                </c:pt>
                <c:pt idx="2527">
                  <c:v>0.38118923306607155</c:v>
                </c:pt>
                <c:pt idx="2528">
                  <c:v>0.38168997475040733</c:v>
                </c:pt>
                <c:pt idx="2529">
                  <c:v>0.38219071643474312</c:v>
                </c:pt>
                <c:pt idx="2530">
                  <c:v>0.38269205673436207</c:v>
                </c:pt>
                <c:pt idx="2531">
                  <c:v>0.38319339703398098</c:v>
                </c:pt>
                <c:pt idx="2532">
                  <c:v>0.38369503664124144</c:v>
                </c:pt>
                <c:pt idx="2533">
                  <c:v>0.38419697555614352</c:v>
                </c:pt>
                <c:pt idx="2534">
                  <c:v>0.38469951308632871</c:v>
                </c:pt>
                <c:pt idx="2535">
                  <c:v>0.3852017513088723</c:v>
                </c:pt>
                <c:pt idx="2536">
                  <c:v>0.38570458814669906</c:v>
                </c:pt>
                <c:pt idx="2537">
                  <c:v>0.38620772429216738</c:v>
                </c:pt>
                <c:pt idx="2538">
                  <c:v>0.3867108604376357</c:v>
                </c:pt>
                <c:pt idx="2539">
                  <c:v>0.38721459519838708</c:v>
                </c:pt>
                <c:pt idx="2540">
                  <c:v>0.38771832995913852</c:v>
                </c:pt>
                <c:pt idx="2541">
                  <c:v>0.38822236402753152</c:v>
                </c:pt>
                <c:pt idx="2542">
                  <c:v>0.38872669740356608</c:v>
                </c:pt>
                <c:pt idx="2543">
                  <c:v>0.38923133008724214</c:v>
                </c:pt>
                <c:pt idx="2544">
                  <c:v>0.38973626207855983</c:v>
                </c:pt>
                <c:pt idx="2545">
                  <c:v>0.39024119406987756</c:v>
                </c:pt>
                <c:pt idx="2546">
                  <c:v>0.39074672467647836</c:v>
                </c:pt>
                <c:pt idx="2547">
                  <c:v>0.39125225528307916</c:v>
                </c:pt>
                <c:pt idx="2548">
                  <c:v>0.39175808519732153</c:v>
                </c:pt>
                <c:pt idx="2549">
                  <c:v>0.3922642144192055</c:v>
                </c:pt>
                <c:pt idx="2550">
                  <c:v>0.39277064294873099</c:v>
                </c:pt>
                <c:pt idx="2551">
                  <c:v>0.39327737078589808</c:v>
                </c:pt>
                <c:pt idx="2552">
                  <c:v>0.39378469723834825</c:v>
                </c:pt>
                <c:pt idx="2553">
                  <c:v>0.39429262230608159</c:v>
                </c:pt>
                <c:pt idx="2554">
                  <c:v>0.39480054737381487</c:v>
                </c:pt>
                <c:pt idx="2555">
                  <c:v>0.39531535651730421</c:v>
                </c:pt>
                <c:pt idx="2556">
                  <c:v>0.39583256012192597</c:v>
                </c:pt>
                <c:pt idx="2557">
                  <c:v>0.39635036234183091</c:v>
                </c:pt>
                <c:pt idx="2558">
                  <c:v>0.39686876317701886</c:v>
                </c:pt>
                <c:pt idx="2559">
                  <c:v>0.39738686470456541</c:v>
                </c:pt>
                <c:pt idx="2560">
                  <c:v>0.39790646277031971</c:v>
                </c:pt>
                <c:pt idx="2561">
                  <c:v>0.39843234629654684</c:v>
                </c:pt>
                <c:pt idx="2562">
                  <c:v>0.39895852913041552</c:v>
                </c:pt>
                <c:pt idx="2563">
                  <c:v>0.39948501127192576</c:v>
                </c:pt>
                <c:pt idx="2564">
                  <c:v>0.40001209202871912</c:v>
                </c:pt>
                <c:pt idx="2565">
                  <c:v>0.40053977140079572</c:v>
                </c:pt>
                <c:pt idx="2566">
                  <c:v>0.40106715146523059</c:v>
                </c:pt>
                <c:pt idx="2567">
                  <c:v>0.40159483083730718</c:v>
                </c:pt>
                <c:pt idx="2568">
                  <c:v>0.40212310882466673</c:v>
                </c:pt>
                <c:pt idx="2569">
                  <c:v>0.40265168611966801</c:v>
                </c:pt>
                <c:pt idx="2570">
                  <c:v>0.40318086202995229</c:v>
                </c:pt>
                <c:pt idx="2571">
                  <c:v>0.40371033724787819</c:v>
                </c:pt>
                <c:pt idx="2572">
                  <c:v>0.40424011177344565</c:v>
                </c:pt>
                <c:pt idx="2573">
                  <c:v>0.40476809045316375</c:v>
                </c:pt>
                <c:pt idx="2574">
                  <c:v>0.40529636844052336</c:v>
                </c:pt>
                <c:pt idx="2575">
                  <c:v>0.40582494573552458</c:v>
                </c:pt>
                <c:pt idx="2576">
                  <c:v>0.40635412164580892</c:v>
                </c:pt>
                <c:pt idx="2577">
                  <c:v>0.40688419547901794</c:v>
                </c:pt>
                <c:pt idx="2578">
                  <c:v>0.40741426931222696</c:v>
                </c:pt>
                <c:pt idx="2579">
                  <c:v>0.4079449417607191</c:v>
                </c:pt>
                <c:pt idx="2580">
                  <c:v>0.40847621282449437</c:v>
                </c:pt>
                <c:pt idx="2581">
                  <c:v>0.40900778319591125</c:v>
                </c:pt>
                <c:pt idx="2582">
                  <c:v>0.40953995218261113</c:v>
                </c:pt>
                <c:pt idx="2583">
                  <c:v>0.41007271978459425</c:v>
                </c:pt>
                <c:pt idx="2584">
                  <c:v>0.41060578669421893</c:v>
                </c:pt>
                <c:pt idx="2585">
                  <c:v>0.41113945221912668</c:v>
                </c:pt>
                <c:pt idx="2586">
                  <c:v>0.41167341705167604</c:v>
                </c:pt>
                <c:pt idx="2587">
                  <c:v>0.41220827980715008</c:v>
                </c:pt>
                <c:pt idx="2588">
                  <c:v>0.41274314256262412</c:v>
                </c:pt>
                <c:pt idx="2589">
                  <c:v>0.4132789032410229</c:v>
                </c:pt>
                <c:pt idx="2590">
                  <c:v>0.41381496322706313</c:v>
                </c:pt>
                <c:pt idx="2591">
                  <c:v>0.41435132252074497</c:v>
                </c:pt>
                <c:pt idx="2592">
                  <c:v>0.41488828042970999</c:v>
                </c:pt>
                <c:pt idx="2593">
                  <c:v>0.41542583695395807</c:v>
                </c:pt>
                <c:pt idx="2594">
                  <c:v>0.41596399209348933</c:v>
                </c:pt>
                <c:pt idx="2595">
                  <c:v>0.41650244654066215</c:v>
                </c:pt>
                <c:pt idx="2596">
                  <c:v>0.41704149960311804</c:v>
                </c:pt>
                <c:pt idx="2597">
                  <c:v>0.41758085197321554</c:v>
                </c:pt>
                <c:pt idx="2598">
                  <c:v>0.41812080295859616</c:v>
                </c:pt>
                <c:pt idx="2599">
                  <c:v>0.4186613525592599</c:v>
                </c:pt>
                <c:pt idx="2600">
                  <c:v>0.41920220146756521</c:v>
                </c:pt>
                <c:pt idx="2601">
                  <c:v>0.41974364899115363</c:v>
                </c:pt>
                <c:pt idx="2602">
                  <c:v>0.42028569513002523</c:v>
                </c:pt>
                <c:pt idx="2603">
                  <c:v>0.42082804057653833</c:v>
                </c:pt>
                <c:pt idx="2604">
                  <c:v>0.42137068533069305</c:v>
                </c:pt>
                <c:pt idx="2605">
                  <c:v>0.4219142280077724</c:v>
                </c:pt>
                <c:pt idx="2606">
                  <c:v>0.42245806999249336</c:v>
                </c:pt>
                <c:pt idx="2607">
                  <c:v>0.42301089120646118</c:v>
                </c:pt>
                <c:pt idx="2608">
                  <c:v>0.42357269164967598</c:v>
                </c:pt>
                <c:pt idx="2609">
                  <c:v>0.42413539001581541</c:v>
                </c:pt>
                <c:pt idx="2610">
                  <c:v>0.42469868699723795</c:v>
                </c:pt>
                <c:pt idx="2611">
                  <c:v>0.42526258259394362</c:v>
                </c:pt>
                <c:pt idx="2612">
                  <c:v>0.42582707680593246</c:v>
                </c:pt>
                <c:pt idx="2613">
                  <c:v>0.42639216963320448</c:v>
                </c:pt>
                <c:pt idx="2614">
                  <c:v>0.42695816038340106</c:v>
                </c:pt>
                <c:pt idx="2615">
                  <c:v>0.42752474974888088</c:v>
                </c:pt>
                <c:pt idx="2616">
                  <c:v>0.42809193772964377</c:v>
                </c:pt>
                <c:pt idx="2617">
                  <c:v>0.42865972432568983</c:v>
                </c:pt>
                <c:pt idx="2618">
                  <c:v>0.42922840884466057</c:v>
                </c:pt>
                <c:pt idx="2619">
                  <c:v>0.42979769197891432</c:v>
                </c:pt>
                <c:pt idx="2620">
                  <c:v>0.43036757372845136</c:v>
                </c:pt>
                <c:pt idx="2621">
                  <c:v>0.43093805409327146</c:v>
                </c:pt>
                <c:pt idx="2622">
                  <c:v>0.43150913307337468</c:v>
                </c:pt>
                <c:pt idx="2623">
                  <c:v>0.43208081066876097</c:v>
                </c:pt>
                <c:pt idx="2624">
                  <c:v>0.43265338618707205</c:v>
                </c:pt>
                <c:pt idx="2625">
                  <c:v>0.43322656032066625</c:v>
                </c:pt>
                <c:pt idx="2626">
                  <c:v>0.43380063237718508</c:v>
                </c:pt>
                <c:pt idx="2627">
                  <c:v>0.43437500374134547</c:v>
                </c:pt>
                <c:pt idx="2628">
                  <c:v>0.43495027302843059</c:v>
                </c:pt>
                <c:pt idx="2629">
                  <c:v>0.43552584162315733</c:v>
                </c:pt>
                <c:pt idx="2630">
                  <c:v>0.43610260744845025</c:v>
                </c:pt>
                <c:pt idx="2631">
                  <c:v>0.43667967258138474</c:v>
                </c:pt>
                <c:pt idx="2632">
                  <c:v>0.43725733632960234</c:v>
                </c:pt>
                <c:pt idx="2633">
                  <c:v>0.43782781669442244</c:v>
                </c:pt>
                <c:pt idx="2634">
                  <c:v>0.43839680052103475</c:v>
                </c:pt>
                <c:pt idx="2635">
                  <c:v>0.43896847811642103</c:v>
                </c:pt>
                <c:pt idx="2636">
                  <c:v>0.43954255017293997</c:v>
                </c:pt>
                <c:pt idx="2637">
                  <c:v>0.44011752015238353</c:v>
                </c:pt>
                <c:pt idx="2638">
                  <c:v>0.44069308874711016</c:v>
                </c:pt>
                <c:pt idx="2639">
                  <c:v>0.44126985457240309</c:v>
                </c:pt>
                <c:pt idx="2640">
                  <c:v>0.44184721901297919</c:v>
                </c:pt>
                <c:pt idx="2641">
                  <c:v>0.44244373914261526</c:v>
                </c:pt>
                <c:pt idx="2642">
                  <c:v>0.4430477419632905</c:v>
                </c:pt>
                <c:pt idx="2643">
                  <c:v>0.44365324132217354</c:v>
                </c:pt>
                <c:pt idx="2644">
                  <c:v>0.44426173375747219</c:v>
                </c:pt>
                <c:pt idx="2645">
                  <c:v>0.44487112411569557</c:v>
                </c:pt>
                <c:pt idx="2646">
                  <c:v>0.44548111308920207</c:v>
                </c:pt>
                <c:pt idx="2647">
                  <c:v>0.4460917006779917</c:v>
                </c:pt>
                <c:pt idx="2648">
                  <c:v>0.446703186189706</c:v>
                </c:pt>
                <c:pt idx="2649">
                  <c:v>0.44731527031670337</c:v>
                </c:pt>
                <c:pt idx="2650">
                  <c:v>0.44792795305898397</c:v>
                </c:pt>
                <c:pt idx="2651">
                  <c:v>0.44854123441654764</c:v>
                </c:pt>
                <c:pt idx="2652">
                  <c:v>0.44915541369703599</c:v>
                </c:pt>
                <c:pt idx="2653">
                  <c:v>0.44976989228516595</c:v>
                </c:pt>
                <c:pt idx="2654">
                  <c:v>0.45038556810386216</c:v>
                </c:pt>
                <c:pt idx="2655">
                  <c:v>0.45100154323019986</c:v>
                </c:pt>
                <c:pt idx="2656">
                  <c:v>0.4516181169718208</c:v>
                </c:pt>
                <c:pt idx="2657">
                  <c:v>0.45223558863636637</c:v>
                </c:pt>
                <c:pt idx="2658">
                  <c:v>0.45285365891619506</c:v>
                </c:pt>
                <c:pt idx="2659">
                  <c:v>0.45347232781130686</c:v>
                </c:pt>
                <c:pt idx="2660">
                  <c:v>0.45409159532170179</c:v>
                </c:pt>
                <c:pt idx="2661">
                  <c:v>0.45471146144737995</c:v>
                </c:pt>
                <c:pt idx="2662">
                  <c:v>0.45533222549598268</c:v>
                </c:pt>
                <c:pt idx="2663">
                  <c:v>0.45595358815986858</c:v>
                </c:pt>
                <c:pt idx="2664">
                  <c:v>0.45657584874667911</c:v>
                </c:pt>
                <c:pt idx="2665">
                  <c:v>0.45719840864113132</c:v>
                </c:pt>
                <c:pt idx="2666">
                  <c:v>0.45782156715086658</c:v>
                </c:pt>
                <c:pt idx="2667">
                  <c:v>0.45844562358352658</c:v>
                </c:pt>
                <c:pt idx="2668">
                  <c:v>0.45907027863146965</c:v>
                </c:pt>
                <c:pt idx="2669">
                  <c:v>0.4596958316023374</c:v>
                </c:pt>
                <c:pt idx="2670">
                  <c:v>0.46032168388084682</c:v>
                </c:pt>
                <c:pt idx="2671">
                  <c:v>0.46094843408228087</c:v>
                </c:pt>
                <c:pt idx="2672">
                  <c:v>0.46157578289899803</c:v>
                </c:pt>
                <c:pt idx="2673">
                  <c:v>0.46220163517750734</c:v>
                </c:pt>
                <c:pt idx="2674">
                  <c:v>0.46282658953309203</c:v>
                </c:pt>
                <c:pt idx="2675">
                  <c:v>0.46345244181160139</c:v>
                </c:pt>
                <c:pt idx="2676">
                  <c:v>0.46407889270539388</c:v>
                </c:pt>
                <c:pt idx="2677">
                  <c:v>0.46470624152211104</c:v>
                </c:pt>
                <c:pt idx="2678">
                  <c:v>0.46533418895411133</c:v>
                </c:pt>
                <c:pt idx="2679">
                  <c:v>0.46596303430903629</c:v>
                </c:pt>
                <c:pt idx="2680">
                  <c:v>0.46659247827924438</c:v>
                </c:pt>
                <c:pt idx="2681">
                  <c:v>0.46722282017237726</c:v>
                </c:pt>
                <c:pt idx="2682">
                  <c:v>0.46785376068079321</c:v>
                </c:pt>
                <c:pt idx="2683">
                  <c:v>0.46848559911213383</c:v>
                </c:pt>
                <c:pt idx="2684">
                  <c:v>0.46911833546639908</c:v>
                </c:pt>
                <c:pt idx="2685">
                  <c:v>0.46975167043594757</c:v>
                </c:pt>
                <c:pt idx="2686">
                  <c:v>0.47038560402077911</c:v>
                </c:pt>
                <c:pt idx="2687">
                  <c:v>0.47102073483617696</c:v>
                </c:pt>
                <c:pt idx="2688">
                  <c:v>0.47165646426685792</c:v>
                </c:pt>
                <c:pt idx="2689">
                  <c:v>0.47229279231282201</c:v>
                </c:pt>
                <c:pt idx="2690">
                  <c:v>0.47293001828171072</c:v>
                </c:pt>
                <c:pt idx="2691">
                  <c:v>0.47359507986126492</c:v>
                </c:pt>
                <c:pt idx="2692">
                  <c:v>0.47426702551657501</c:v>
                </c:pt>
                <c:pt idx="2693">
                  <c:v>0.47493687601839418</c:v>
                </c:pt>
                <c:pt idx="2694">
                  <c:v>0.47560822305842126</c:v>
                </c:pt>
                <c:pt idx="2695">
                  <c:v>0.47628555625127955</c:v>
                </c:pt>
                <c:pt idx="2696">
                  <c:v>0.47696528390527027</c:v>
                </c:pt>
                <c:pt idx="2697">
                  <c:v>0.47764710671275201</c:v>
                </c:pt>
                <c:pt idx="2698">
                  <c:v>0.47832982744315844</c:v>
                </c:pt>
                <c:pt idx="2699">
                  <c:v>0.47901404471177267</c:v>
                </c:pt>
                <c:pt idx="2700">
                  <c:v>0.47969975851859475</c:v>
                </c:pt>
                <c:pt idx="2701">
                  <c:v>0.48038696886362464</c:v>
                </c:pt>
                <c:pt idx="2702">
                  <c:v>0.48107567574686233</c:v>
                </c:pt>
                <c:pt idx="2703">
                  <c:v>0.48176557986066626</c:v>
                </c:pt>
                <c:pt idx="2704">
                  <c:v>0.48245727982031966</c:v>
                </c:pt>
                <c:pt idx="2705">
                  <c:v>0.48314987770289763</c:v>
                </c:pt>
                <c:pt idx="2706">
                  <c:v>0.48384427143132502</c:v>
                </c:pt>
                <c:pt idx="2707">
                  <c:v>0.48453986239031865</c:v>
                </c:pt>
                <c:pt idx="2708">
                  <c:v>0.48523694988752014</c:v>
                </c:pt>
                <c:pt idx="2709">
                  <c:v>0.48593553392292943</c:v>
                </c:pt>
                <c:pt idx="2710">
                  <c:v>0.48663531518890496</c:v>
                </c:pt>
                <c:pt idx="2711">
                  <c:v>0.48733659299308835</c:v>
                </c:pt>
                <c:pt idx="2712">
                  <c:v>0.48803936733547953</c:v>
                </c:pt>
                <c:pt idx="2713">
                  <c:v>0.48874393752372008</c:v>
                </c:pt>
                <c:pt idx="2714">
                  <c:v>0.48944940563488537</c:v>
                </c:pt>
                <c:pt idx="2715">
                  <c:v>0.49015637028425846</c:v>
                </c:pt>
                <c:pt idx="2716">
                  <c:v>0.49086483147183935</c:v>
                </c:pt>
                <c:pt idx="2717">
                  <c:v>0.49157478919762804</c:v>
                </c:pt>
                <c:pt idx="2718">
                  <c:v>0.49228594415398297</c:v>
                </c:pt>
                <c:pt idx="2719">
                  <c:v>0.49299859564854576</c:v>
                </c:pt>
                <c:pt idx="2720">
                  <c:v>0.49371274368131635</c:v>
                </c:pt>
                <c:pt idx="2721">
                  <c:v>0.49444395224965604</c:v>
                </c:pt>
                <c:pt idx="2722">
                  <c:v>0.49517635804856208</c:v>
                </c:pt>
                <c:pt idx="2723">
                  <c:v>0.49590786592454333</c:v>
                </c:pt>
                <c:pt idx="2724">
                  <c:v>0.49664027172344932</c:v>
                </c:pt>
                <c:pt idx="2725">
                  <c:v>0.4973738747529215</c:v>
                </c:pt>
                <c:pt idx="2726">
                  <c:v>0.49810867501296002</c:v>
                </c:pt>
                <c:pt idx="2727">
                  <c:v>0.49884467250356473</c:v>
                </c:pt>
                <c:pt idx="2728">
                  <c:v>0.49958396237822666</c:v>
                </c:pt>
                <c:pt idx="2729">
                  <c:v>0.5003235515605301</c:v>
                </c:pt>
                <c:pt idx="2730">
                  <c:v>0.50106523589632457</c:v>
                </c:pt>
                <c:pt idx="2731">
                  <c:v>0.50180841677032684</c:v>
                </c:pt>
                <c:pt idx="2732">
                  <c:v>0.50255309418253691</c:v>
                </c:pt>
                <c:pt idx="2733">
                  <c:v>0.5032998667482379</c:v>
                </c:pt>
                <c:pt idx="2734">
                  <c:v>0.50404933308271305</c:v>
                </c:pt>
                <c:pt idx="2735">
                  <c:v>0.50480059526303755</c:v>
                </c:pt>
                <c:pt idx="2736">
                  <c:v>0.50555395259685298</c:v>
                </c:pt>
                <c:pt idx="2737">
                  <c:v>0.50631179954529182</c:v>
                </c:pt>
                <c:pt idx="2738">
                  <c:v>0.50708940079807385</c:v>
                </c:pt>
                <c:pt idx="2739">
                  <c:v>0.50786789997378068</c:v>
                </c:pt>
                <c:pt idx="2740">
                  <c:v>0.50864520191892115</c:v>
                </c:pt>
                <c:pt idx="2741">
                  <c:v>0.50941801424943822</c:v>
                </c:pt>
                <c:pt idx="2742">
                  <c:v>0.51019112588759685</c:v>
                </c:pt>
                <c:pt idx="2743">
                  <c:v>0.51096453683339693</c:v>
                </c:pt>
                <c:pt idx="2744">
                  <c:v>0.51173854639448024</c:v>
                </c:pt>
                <c:pt idx="2745">
                  <c:v>0.51250896426386483</c:v>
                </c:pt>
                <c:pt idx="2746">
                  <c:v>0.51327848421032463</c:v>
                </c:pt>
                <c:pt idx="2747">
                  <c:v>0.51406446607707046</c:v>
                </c:pt>
                <c:pt idx="2748">
                  <c:v>0.51485553617372293</c:v>
                </c:pt>
                <c:pt idx="2749">
                  <c:v>0.51564870142386632</c:v>
                </c:pt>
                <c:pt idx="2750">
                  <c:v>0.51644216598165127</c:v>
                </c:pt>
                <c:pt idx="2751">
                  <c:v>0.51723742638528558</c:v>
                </c:pt>
                <c:pt idx="2752">
                  <c:v>0.51803837363410954</c:v>
                </c:pt>
                <c:pt idx="2753">
                  <c:v>0.51884560634340648</c:v>
                </c:pt>
                <c:pt idx="2754">
                  <c:v>0.51965224043742009</c:v>
                </c:pt>
                <c:pt idx="2755">
                  <c:v>0.52045977245435859</c:v>
                </c:pt>
                <c:pt idx="2756">
                  <c:v>0.52126760377893855</c:v>
                </c:pt>
                <c:pt idx="2757">
                  <c:v>0.5220838157174823</c:v>
                </c:pt>
                <c:pt idx="2758">
                  <c:v>0.52290212280951698</c:v>
                </c:pt>
                <c:pt idx="2759">
                  <c:v>0.52372342297796737</c:v>
                </c:pt>
                <c:pt idx="2760">
                  <c:v>0.52454981137632428</c:v>
                </c:pt>
                <c:pt idx="2761">
                  <c:v>0.525377696312889</c:v>
                </c:pt>
                <c:pt idx="2762">
                  <c:v>0.52620647917237839</c:v>
                </c:pt>
                <c:pt idx="2763">
                  <c:v>0.52703945233884975</c:v>
                </c:pt>
                <c:pt idx="2764">
                  <c:v>0.52787811235051074</c:v>
                </c:pt>
                <c:pt idx="2765">
                  <c:v>0.52871826890037954</c:v>
                </c:pt>
                <c:pt idx="2766">
                  <c:v>0.52955842545024845</c:v>
                </c:pt>
                <c:pt idx="2767">
                  <c:v>0.53040456815294856</c:v>
                </c:pt>
                <c:pt idx="2768">
                  <c:v>0.53125310531678116</c:v>
                </c:pt>
                <c:pt idx="2769">
                  <c:v>0.53210643140287883</c:v>
                </c:pt>
                <c:pt idx="2770">
                  <c:v>0.53296304987303367</c:v>
                </c:pt>
                <c:pt idx="2771">
                  <c:v>0.53382715103422762</c:v>
                </c:pt>
                <c:pt idx="2772">
                  <c:v>0.53469215011834625</c:v>
                </c:pt>
                <c:pt idx="2773">
                  <c:v>0.53555625127954021</c:v>
                </c:pt>
                <c:pt idx="2774">
                  <c:v>0.53642274690186653</c:v>
                </c:pt>
                <c:pt idx="2775">
                  <c:v>0.5372958272923074</c:v>
                </c:pt>
                <c:pt idx="2776">
                  <c:v>0.5381754924508626</c:v>
                </c:pt>
                <c:pt idx="2777">
                  <c:v>0.53905635483998415</c:v>
                </c:pt>
                <c:pt idx="2778">
                  <c:v>0.5399402103055212</c:v>
                </c:pt>
                <c:pt idx="2779">
                  <c:v>0.54082945330860654</c:v>
                </c:pt>
                <c:pt idx="2780">
                  <c:v>0.54172408384923998</c:v>
                </c:pt>
                <c:pt idx="2781">
                  <c:v>0.54261811577459018</c:v>
                </c:pt>
                <c:pt idx="2782">
                  <c:v>0.54351873246805482</c:v>
                </c:pt>
                <c:pt idx="2783">
                  <c:v>0.54442563462199245</c:v>
                </c:pt>
                <c:pt idx="2784">
                  <c:v>0.54533463192942089</c:v>
                </c:pt>
                <c:pt idx="2785">
                  <c:v>0.54624452715977401</c:v>
                </c:pt>
                <c:pt idx="2786">
                  <c:v>0.54716310231173249</c:v>
                </c:pt>
                <c:pt idx="2787">
                  <c:v>0.54808347330954044</c:v>
                </c:pt>
                <c:pt idx="2788">
                  <c:v>0.5490044429226314</c:v>
                </c:pt>
                <c:pt idx="2789">
                  <c:v>0.54993409245732772</c:v>
                </c:pt>
                <c:pt idx="2790">
                  <c:v>0.55086643576079808</c:v>
                </c:pt>
                <c:pt idx="2791">
                  <c:v>0.55180087421775947</c:v>
                </c:pt>
                <c:pt idx="2792">
                  <c:v>0.55273950298170271</c:v>
                </c:pt>
                <c:pt idx="2793">
                  <c:v>0.55369070266659159</c:v>
                </c:pt>
                <c:pt idx="2794">
                  <c:v>0.55464190235148059</c:v>
                </c:pt>
                <c:pt idx="2795">
                  <c:v>0.55559639442042663</c:v>
                </c:pt>
                <c:pt idx="2796">
                  <c:v>0.55655208371993903</c:v>
                </c:pt>
                <c:pt idx="2797">
                  <c:v>0.55751884740218927</c:v>
                </c:pt>
                <c:pt idx="2798">
                  <c:v>0.55848920277613823</c:v>
                </c:pt>
                <c:pt idx="2799">
                  <c:v>0.55946165330357811</c:v>
                </c:pt>
                <c:pt idx="2800">
                  <c:v>0.56043141006224395</c:v>
                </c:pt>
                <c:pt idx="2801">
                  <c:v>0.56140984674251515</c:v>
                </c:pt>
                <c:pt idx="2802">
                  <c:v>0.56239516749854235</c:v>
                </c:pt>
                <c:pt idx="2803">
                  <c:v>0.56338288271570203</c:v>
                </c:pt>
                <c:pt idx="2804">
                  <c:v>0.56437957716210863</c:v>
                </c:pt>
                <c:pt idx="2805">
                  <c:v>0.56538106053078019</c:v>
                </c:pt>
                <c:pt idx="2806">
                  <c:v>0.56638793143699995</c:v>
                </c:pt>
                <c:pt idx="2807">
                  <c:v>0.56739929195784311</c:v>
                </c:pt>
                <c:pt idx="2808">
                  <c:v>0.5684127476321772</c:v>
                </c:pt>
                <c:pt idx="2809">
                  <c:v>0.56943009430585168</c:v>
                </c:pt>
                <c:pt idx="2810">
                  <c:v>0.57045761743933932</c:v>
                </c:pt>
                <c:pt idx="2811">
                  <c:v>0.57148813364924256</c:v>
                </c:pt>
                <c:pt idx="2812">
                  <c:v>0.57251775193622112</c:v>
                </c:pt>
                <c:pt idx="2813">
                  <c:v>0.57355275776074788</c:v>
                </c:pt>
                <c:pt idx="2814">
                  <c:v>0.5746054227361268</c:v>
                </c:pt>
                <c:pt idx="2815">
                  <c:v>0.57565329878924076</c:v>
                </c:pt>
                <c:pt idx="2816">
                  <c:v>0.57670446722641189</c:v>
                </c:pt>
                <c:pt idx="2817">
                  <c:v>0.57775982597056486</c:v>
                </c:pt>
                <c:pt idx="2818">
                  <c:v>0.57882506186688953</c:v>
                </c:pt>
                <c:pt idx="2819">
                  <c:v>0.57989239291670502</c:v>
                </c:pt>
                <c:pt idx="2820">
                  <c:v>0.5809690025034091</c:v>
                </c:pt>
                <c:pt idx="2821">
                  <c:v>0.58205249616586907</c:v>
                </c:pt>
                <c:pt idx="2822">
                  <c:v>0.58314496905757596</c:v>
                </c:pt>
                <c:pt idx="2823">
                  <c:v>0.58423444887286724</c:v>
                </c:pt>
                <c:pt idx="2824">
                  <c:v>0.5853248266110832</c:v>
                </c:pt>
                <c:pt idx="2825">
                  <c:v>0.58641999327156413</c:v>
                </c:pt>
                <c:pt idx="2826">
                  <c:v>0.58752533639185833</c:v>
                </c:pt>
                <c:pt idx="2827">
                  <c:v>0.58863636635734218</c:v>
                </c:pt>
                <c:pt idx="2828">
                  <c:v>0.58975338247565723</c:v>
                </c:pt>
                <c:pt idx="2829">
                  <c:v>0.59087668405444527</c:v>
                </c:pt>
                <c:pt idx="2830">
                  <c:v>0.59200537317078128</c:v>
                </c:pt>
                <c:pt idx="2831">
                  <c:v>0.59314124567051496</c:v>
                </c:pt>
                <c:pt idx="2832">
                  <c:v>0.59428011124666424</c:v>
                </c:pt>
                <c:pt idx="2833">
                  <c:v>0.59542556159092785</c:v>
                </c:pt>
                <c:pt idx="2834">
                  <c:v>0.59657669878038122</c:v>
                </c:pt>
                <c:pt idx="2835">
                  <c:v>0.59773651589143983</c:v>
                </c:pt>
                <c:pt idx="2836">
                  <c:v>0.59890471361646247</c:v>
                </c:pt>
                <c:pt idx="2837">
                  <c:v>0.6000720134185602</c:v>
                </c:pt>
                <c:pt idx="2838">
                  <c:v>0.60124380283528145</c:v>
                </c:pt>
                <c:pt idx="2839">
                  <c:v>0.60243235347993018</c:v>
                </c:pt>
                <c:pt idx="2840">
                  <c:v>0.60362629166212711</c:v>
                </c:pt>
                <c:pt idx="2841">
                  <c:v>0.60481933192139947</c:v>
                </c:pt>
                <c:pt idx="2842">
                  <c:v>0.60600818187368977</c:v>
                </c:pt>
                <c:pt idx="2843">
                  <c:v>0.60721977920673897</c:v>
                </c:pt>
                <c:pt idx="2844">
                  <c:v>0.60843227446271275</c:v>
                </c:pt>
                <c:pt idx="2845">
                  <c:v>0.60965793925491552</c:v>
                </c:pt>
                <c:pt idx="2846">
                  <c:v>0.61088689643117533</c:v>
                </c:pt>
                <c:pt idx="2847">
                  <c:v>0.61211884668385097</c:v>
                </c:pt>
                <c:pt idx="2848">
                  <c:v>0.61335349070530043</c:v>
                </c:pt>
                <c:pt idx="2849">
                  <c:v>0.61461986133675583</c:v>
                </c:pt>
                <c:pt idx="2850">
                  <c:v>0.61588473543000322</c:v>
                </c:pt>
                <c:pt idx="2851">
                  <c:v>0.61713853514051298</c:v>
                </c:pt>
                <c:pt idx="2852">
                  <c:v>0.61841208915536583</c:v>
                </c:pt>
                <c:pt idx="2853">
                  <c:v>0.61968504455493545</c:v>
                </c:pt>
                <c:pt idx="2854">
                  <c:v>0.62096069372327933</c:v>
                </c:pt>
                <c:pt idx="2855">
                  <c:v>0.62226597434813791</c:v>
                </c:pt>
                <c:pt idx="2856">
                  <c:v>0.62359549889196308</c:v>
                </c:pt>
                <c:pt idx="2857">
                  <c:v>0.62492502343578837</c:v>
                </c:pt>
                <c:pt idx="2858">
                  <c:v>0.62625514659489667</c:v>
                </c:pt>
                <c:pt idx="2859">
                  <c:v>0.62759245313740264</c:v>
                </c:pt>
                <c:pt idx="2860">
                  <c:v>0.62891688945132118</c:v>
                </c:pt>
                <c:pt idx="2861">
                  <c:v>0.63025479460911016</c:v>
                </c:pt>
                <c:pt idx="2862">
                  <c:v>0.63164747306530522</c:v>
                </c:pt>
                <c:pt idx="2863">
                  <c:v>0.63301171729555195</c:v>
                </c:pt>
                <c:pt idx="2864">
                  <c:v>0.6343801518327804</c:v>
                </c:pt>
                <c:pt idx="2865">
                  <c:v>0.63576983721255986</c:v>
                </c:pt>
                <c:pt idx="2866">
                  <c:v>0.63720561596914016</c:v>
                </c:pt>
                <c:pt idx="2867">
                  <c:v>0.63860966811571473</c:v>
                </c:pt>
                <c:pt idx="2868">
                  <c:v>0.64000623757125008</c:v>
                </c:pt>
                <c:pt idx="2869">
                  <c:v>0.64144081909726425</c:v>
                </c:pt>
                <c:pt idx="2870">
                  <c:v>0.64289874661932012</c:v>
                </c:pt>
                <c:pt idx="2871">
                  <c:v>0.64437163952345433</c:v>
                </c:pt>
                <c:pt idx="2872">
                  <c:v>0.64584991996513663</c:v>
                </c:pt>
                <c:pt idx="2873">
                  <c:v>0.64733897548191521</c:v>
                </c:pt>
                <c:pt idx="2874">
                  <c:v>0.64883401715152511</c:v>
                </c:pt>
                <c:pt idx="2875">
                  <c:v>0.65038353281189942</c:v>
                </c:pt>
                <c:pt idx="2876">
                  <c:v>0.65192107616661144</c:v>
                </c:pt>
                <c:pt idx="2877">
                  <c:v>0.65345951744424802</c:v>
                </c:pt>
                <c:pt idx="2878">
                  <c:v>0.65500125110594176</c:v>
                </c:pt>
                <c:pt idx="2879">
                  <c:v>0.65656064391848779</c:v>
                </c:pt>
                <c:pt idx="2880">
                  <c:v>0.65815146403339797</c:v>
                </c:pt>
                <c:pt idx="2881">
                  <c:v>0.65977520798888012</c:v>
                </c:pt>
                <c:pt idx="2882">
                  <c:v>0.66143067855436799</c:v>
                </c:pt>
                <c:pt idx="2883">
                  <c:v>0.66309303319561186</c:v>
                </c:pt>
                <c:pt idx="2884">
                  <c:v>0.66473443630194629</c:v>
                </c:pt>
                <c:pt idx="2885">
                  <c:v>0.66642492586149715</c:v>
                </c:pt>
                <c:pt idx="2886">
                  <c:v>0.66814205380114722</c:v>
                </c:pt>
                <c:pt idx="2887">
                  <c:v>0.66986905889296877</c:v>
                </c:pt>
                <c:pt idx="2888">
                  <c:v>0.6716221037496064</c:v>
                </c:pt>
                <c:pt idx="2889">
                  <c:v>0.673443690056162</c:v>
                </c:pt>
                <c:pt idx="2890">
                  <c:v>0.67526228328630211</c:v>
                </c:pt>
                <c:pt idx="2891">
                  <c:v>0.67705872775096643</c:v>
                </c:pt>
                <c:pt idx="2892">
                  <c:v>0.67892491089611506</c:v>
                </c:pt>
                <c:pt idx="2893">
                  <c:v>0.68083030334230854</c:v>
                </c:pt>
                <c:pt idx="2894">
                  <c:v>0.68274257986425801</c:v>
                </c:pt>
                <c:pt idx="2895">
                  <c:v>0.6846752093058337</c:v>
                </c:pt>
                <c:pt idx="2896">
                  <c:v>0.68668326427308357</c:v>
                </c:pt>
                <c:pt idx="2897">
                  <c:v>0.68870927769882706</c:v>
                </c:pt>
                <c:pt idx="2898">
                  <c:v>0.69076492258108535</c:v>
                </c:pt>
                <c:pt idx="2899">
                  <c:v>0.69285229407334947</c:v>
                </c:pt>
                <c:pt idx="2900">
                  <c:v>0.69501509109128756</c:v>
                </c:pt>
                <c:pt idx="2901">
                  <c:v>0.69716382065007221</c:v>
                </c:pt>
                <c:pt idx="2902">
                  <c:v>0.69937690135179298</c:v>
                </c:pt>
                <c:pt idx="2903">
                  <c:v>0.70164685050541087</c:v>
                </c:pt>
                <c:pt idx="2904">
                  <c:v>0.70398743626243776</c:v>
                </c:pt>
                <c:pt idx="2905">
                  <c:v>0.70635316386135594</c:v>
                </c:pt>
                <c:pt idx="2906">
                  <c:v>0.7087637876065086</c:v>
                </c:pt>
                <c:pt idx="2907">
                  <c:v>0.71124744241620286</c:v>
                </c:pt>
                <c:pt idx="2908">
                  <c:v>0.71374875637674928</c:v>
                </c:pt>
                <c:pt idx="2909">
                  <c:v>0.71629526579117186</c:v>
                </c:pt>
                <c:pt idx="2910">
                  <c:v>0.71890852080966317</c:v>
                </c:pt>
                <c:pt idx="2911">
                  <c:v>0.72160378612194265</c:v>
                </c:pt>
                <c:pt idx="2912">
                  <c:v>0.72440380910876956</c:v>
                </c:pt>
                <c:pt idx="2913">
                  <c:v>0.72730260361731236</c:v>
                </c:pt>
                <c:pt idx="2914">
                  <c:v>0.73024030811925844</c:v>
                </c:pt>
                <c:pt idx="2915">
                  <c:v>0.73315017701053919</c:v>
                </c:pt>
                <c:pt idx="2916">
                  <c:v>0.73609775866465688</c:v>
                </c:pt>
                <c:pt idx="2917">
                  <c:v>0.73918362044917685</c:v>
                </c:pt>
                <c:pt idx="2918">
                  <c:v>0.74241554436278001</c:v>
                </c:pt>
                <c:pt idx="2919">
                  <c:v>0.74569625542195794</c:v>
                </c:pt>
                <c:pt idx="2920">
                  <c:v>0.74903383493303288</c:v>
                </c:pt>
                <c:pt idx="2921">
                  <c:v>0.75241002512986954</c:v>
                </c:pt>
                <c:pt idx="2922">
                  <c:v>0.75590474115276529</c:v>
                </c:pt>
                <c:pt idx="2923">
                  <c:v>0.75948715431463931</c:v>
                </c:pt>
                <c:pt idx="2924">
                  <c:v>0.7631213476985037</c:v>
                </c:pt>
                <c:pt idx="2925">
                  <c:v>0.76680702199671724</c:v>
                </c:pt>
                <c:pt idx="2926">
                  <c:v>0.77061002489042341</c:v>
                </c:pt>
                <c:pt idx="2927">
                  <c:v>0.77456118506670368</c:v>
                </c:pt>
                <c:pt idx="2928">
                  <c:v>0.77853239885496861</c:v>
                </c:pt>
                <c:pt idx="2929">
                  <c:v>0.78256736517088665</c:v>
                </c:pt>
                <c:pt idx="2930">
                  <c:v>0.78670050439323758</c:v>
                </c:pt>
                <c:pt idx="2931">
                  <c:v>0.79096533897787635</c:v>
                </c:pt>
                <c:pt idx="2932">
                  <c:v>0.79526190017252085</c:v>
                </c:pt>
                <c:pt idx="2933">
                  <c:v>0.79961054089679751</c:v>
                </c:pt>
                <c:pt idx="2934">
                  <c:v>0.80414175928242781</c:v>
                </c:pt>
                <c:pt idx="2935">
                  <c:v>0.80876037549939472</c:v>
                </c:pt>
                <c:pt idx="2936">
                  <c:v>0.81336971317947315</c:v>
                </c:pt>
                <c:pt idx="2937">
                  <c:v>0.81803083108154218</c:v>
                </c:pt>
                <c:pt idx="2938">
                  <c:v>0.82281256996316121</c:v>
                </c:pt>
                <c:pt idx="2939">
                  <c:v>0.8276553676036591</c:v>
                </c:pt>
                <c:pt idx="2940">
                  <c:v>0.83256461154058437</c:v>
                </c:pt>
                <c:pt idx="2941">
                  <c:v>0.83760315637866478</c:v>
                </c:pt>
                <c:pt idx="2942">
                  <c:v>0.84271503158892846</c:v>
                </c:pt>
                <c:pt idx="2943">
                  <c:v>0.84788018355939043</c:v>
                </c:pt>
                <c:pt idx="2944">
                  <c:v>0.85307855867806581</c:v>
                </c:pt>
                <c:pt idx="2945">
                  <c:v>0.85830895971438859</c:v>
                </c:pt>
                <c:pt idx="2946">
                  <c:v>0.86361029666176192</c:v>
                </c:pt>
                <c:pt idx="2947">
                  <c:v>0.8690086092850019</c:v>
                </c:pt>
                <c:pt idx="2948">
                  <c:v>0.87438656898861555</c:v>
                </c:pt>
                <c:pt idx="2949">
                  <c:v>0.87982139714412622</c:v>
                </c:pt>
                <c:pt idx="2950">
                  <c:v>0.8853008221382298</c:v>
                </c:pt>
                <c:pt idx="2951">
                  <c:v>0.89079670905261943</c:v>
                </c:pt>
                <c:pt idx="2952">
                  <c:v>0.89631863573182513</c:v>
                </c:pt>
                <c:pt idx="2953">
                  <c:v>0.90188216617320804</c:v>
                </c:pt>
                <c:pt idx="2954">
                  <c:v>0.90742235061854903</c:v>
                </c:pt>
                <c:pt idx="2955">
                  <c:v>0.91295565098813425</c:v>
                </c:pt>
                <c:pt idx="2956">
                  <c:v>0.91849044789592704</c:v>
                </c:pt>
                <c:pt idx="2957">
                  <c:v>0.92400159950003657</c:v>
                </c:pt>
                <c:pt idx="2958">
                  <c:v>0.92942804704158333</c:v>
                </c:pt>
                <c:pt idx="2959">
                  <c:v>0.93480989774453738</c:v>
                </c:pt>
                <c:pt idx="2960">
                  <c:v>0.94009207900285063</c:v>
                </c:pt>
                <c:pt idx="2961">
                  <c:v>0.94527788320058048</c:v>
                </c:pt>
                <c:pt idx="2962">
                  <c:v>0.95040262863943115</c:v>
                </c:pt>
                <c:pt idx="2963">
                  <c:v>0.95546960770346034</c:v>
                </c:pt>
                <c:pt idx="2964">
                  <c:v>0.96048091554615855</c:v>
                </c:pt>
                <c:pt idx="2965">
                  <c:v>0.9652641509659855</c:v>
                </c:pt>
                <c:pt idx="2966">
                  <c:v>0.96965918437470433</c:v>
                </c:pt>
                <c:pt idx="2967">
                  <c:v>0.97387433389084355</c:v>
                </c:pt>
                <c:pt idx="2968">
                  <c:v>0.97808379656179323</c:v>
                </c:pt>
                <c:pt idx="2969">
                  <c:v>0.98197270074862819</c:v>
                </c:pt>
                <c:pt idx="2970">
                  <c:v>0.9857032711930761</c:v>
                </c:pt>
                <c:pt idx="2971">
                  <c:v>0.98901151855527791</c:v>
                </c:pt>
                <c:pt idx="2972">
                  <c:v>0.99187738922324864</c:v>
                </c:pt>
                <c:pt idx="2973">
                  <c:v>0.99452296946702878</c:v>
                </c:pt>
                <c:pt idx="2974">
                  <c:v>0.99682674038414343</c:v>
                </c:pt>
                <c:pt idx="2975">
                  <c:v>0.99818140676985989</c:v>
                </c:pt>
                <c:pt idx="2976">
                  <c:v>0.99911285215040568</c:v>
                </c:pt>
                <c:pt idx="2977">
                  <c:v>0.99980604864826683</c:v>
                </c:pt>
                <c:pt idx="2978">
                  <c:v>1</c:v>
                </c:pt>
                <c:pt idx="2979">
                  <c:v>0.99975666288740883</c:v>
                </c:pt>
                <c:pt idx="2980">
                  <c:v>0.99857649285672379</c:v>
                </c:pt>
                <c:pt idx="2981">
                  <c:v>0.99632270631575037</c:v>
                </c:pt>
                <c:pt idx="2982">
                  <c:v>0.9934403737274935</c:v>
                </c:pt>
                <c:pt idx="2983">
                  <c:v>0.99005101399442808</c:v>
                </c:pt>
                <c:pt idx="2984">
                  <c:v>0.98615043680957204</c:v>
                </c:pt>
                <c:pt idx="2985">
                  <c:v>0.98079342864086783</c:v>
                </c:pt>
                <c:pt idx="2986">
                  <c:v>0.9745136550132234</c:v>
                </c:pt>
                <c:pt idx="2987">
                  <c:v>0.96748471435874539</c:v>
                </c:pt>
                <c:pt idx="2988">
                  <c:v>0.95995622925049773</c:v>
                </c:pt>
                <c:pt idx="2989">
                  <c:v>0.95075521304119315</c:v>
                </c:pt>
                <c:pt idx="2990">
                  <c:v>0.94075235166013982</c:v>
                </c:pt>
                <c:pt idx="2991">
                  <c:v>0.93014249438199559</c:v>
                </c:pt>
                <c:pt idx="2992">
                  <c:v>0.9184961347411168</c:v>
                </c:pt>
                <c:pt idx="2993">
                  <c:v>0.90524219375740034</c:v>
                </c:pt>
                <c:pt idx="2994">
                  <c:v>0.89132019811771401</c:v>
                </c:pt>
                <c:pt idx="2995">
                  <c:v>0.87672116859281113</c:v>
                </c:pt>
                <c:pt idx="2996">
                  <c:v>0.86091263688834985</c:v>
                </c:pt>
                <c:pt idx="2997">
                  <c:v>0.84415649719069852</c:v>
                </c:pt>
                <c:pt idx="2998">
                  <c:v>0.82663173546951196</c:v>
                </c:pt>
                <c:pt idx="2999">
                  <c:v>0.80851584115623742</c:v>
                </c:pt>
                <c:pt idx="3000">
                  <c:v>0.78931585456521969</c:v>
                </c:pt>
                <c:pt idx="3001">
                  <c:v>0.76977675241631061</c:v>
                </c:pt>
                <c:pt idx="3002">
                  <c:v>0.7502361537291935</c:v>
                </c:pt>
                <c:pt idx="3003">
                  <c:v>0.730204989817554</c:v>
                </c:pt>
                <c:pt idx="3004">
                  <c:v>0.70994036594549492</c:v>
                </c:pt>
                <c:pt idx="3005">
                  <c:v>0.68936296558800181</c:v>
                </c:pt>
                <c:pt idx="3006">
                  <c:v>0.66864698579246484</c:v>
                </c:pt>
                <c:pt idx="3007">
                  <c:v>0.64878044108368516</c:v>
                </c:pt>
                <c:pt idx="3008">
                  <c:v>0.62921619709288468</c:v>
                </c:pt>
                <c:pt idx="3009">
                  <c:v>0.60998598043006924</c:v>
                </c:pt>
                <c:pt idx="3010">
                  <c:v>0.59245164086435254</c:v>
                </c:pt>
                <c:pt idx="3011">
                  <c:v>0.57616451624103115</c:v>
                </c:pt>
                <c:pt idx="3012">
                  <c:v>0.56102194403904881</c:v>
                </c:pt>
                <c:pt idx="3013">
                  <c:v>0.54702512148897164</c:v>
                </c:pt>
                <c:pt idx="3014">
                  <c:v>0.53683698867779051</c:v>
                </c:pt>
                <c:pt idx="3015">
                  <c:v>0.52928934788048287</c:v>
                </c:pt>
                <c:pt idx="3016">
                  <c:v>0.52362405284096825</c:v>
                </c:pt>
                <c:pt idx="3017">
                  <c:v>0.51974143411460616</c:v>
                </c:pt>
                <c:pt idx="3018">
                  <c:v>0.52266926146438064</c:v>
                </c:pt>
                <c:pt idx="3019">
                  <c:v>0.52453245153311356</c:v>
                </c:pt>
                <c:pt idx="3020">
                  <c:v>0.52100271651615482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1.815370884070967E-4</c:v>
                </c:pt>
                <c:pt idx="3160">
                  <c:v>1.460383939870292E-4</c:v>
                </c:pt>
                <c:pt idx="3161">
                  <c:v>1.3280794865317547E-4</c:v>
                </c:pt>
                <c:pt idx="3162">
                  <c:v>1.1920375786730136E-4</c:v>
                </c:pt>
                <c:pt idx="3163">
                  <c:v>1.0644696687622193E-4</c:v>
                </c:pt>
                <c:pt idx="3164">
                  <c:v>9.4719734310592731E-5</c:v>
                </c:pt>
                <c:pt idx="3165">
                  <c:v>8.3857530759846318E-5</c:v>
                </c:pt>
                <c:pt idx="3166">
                  <c:v>7.3860386154746838E-5</c:v>
                </c:pt>
                <c:pt idx="3167">
                  <c:v>5.8360141321096037E-5</c:v>
                </c:pt>
                <c:pt idx="3168">
                  <c:v>4.5524572558757086E-5</c:v>
                </c:pt>
                <c:pt idx="3169">
                  <c:v>4.0231945463753242E-5</c:v>
                </c:pt>
                <c:pt idx="3170">
                  <c:v>3.7475681254122961E-5</c:v>
                </c:pt>
                <c:pt idx="3171">
                  <c:v>3.4847640438138496E-5</c:v>
                </c:pt>
                <c:pt idx="3172">
                  <c:v>3.2348212115733882E-5</c:v>
                </c:pt>
                <c:pt idx="3173">
                  <c:v>2.997664801780521E-5</c:v>
                </c:pt>
                <c:pt idx="3174">
                  <c:v>2.7665565015007285E-5</c:v>
                </c:pt>
                <c:pt idx="3175">
                  <c:v>2.5296793457374399E-5</c:v>
                </c:pt>
                <c:pt idx="3176">
                  <c:v>2.3057227022451663E-5</c:v>
                </c:pt>
                <c:pt idx="3177">
                  <c:v>2.0946886661773986E-5</c:v>
                </c:pt>
                <c:pt idx="3178">
                  <c:v>1.8965760403035699E-5</c:v>
                </c:pt>
                <c:pt idx="3179">
                  <c:v>1.711385123931322E-5</c:v>
                </c:pt>
                <c:pt idx="3180">
                  <c:v>1.539116216368297E-5</c:v>
                </c:pt>
                <c:pt idx="3181">
                  <c:v>1.379792064995253E-5</c:v>
                </c:pt>
                <c:pt idx="3182">
                  <c:v>1.2204724032368325E-5</c:v>
                </c:pt>
                <c:pt idx="3183">
                  <c:v>1.03425067134704E-5</c:v>
                </c:pt>
                <c:pt idx="3184">
                  <c:v>8.5605098286643331E-6</c:v>
                </c:pt>
                <c:pt idx="3185">
                  <c:v>6.8587243987208791E-6</c:v>
                </c:pt>
                <c:pt idx="3186">
                  <c:v>5.2371444374872036E-6</c:v>
                </c:pt>
                <c:pt idx="3187">
                  <c:v>3.6957879034218047E-6</c:v>
                </c:pt>
                <c:pt idx="3188">
                  <c:v>2.2346359401432605E-6</c:v>
                </c:pt>
                <c:pt idx="3189">
                  <c:v>1.5275443843301674E-6</c:v>
                </c:pt>
                <c:pt idx="3190">
                  <c:v>1.1000959580298852E-6</c:v>
                </c:pt>
                <c:pt idx="3191">
                  <c:v>7.8747720772309497E-7</c:v>
                </c:pt>
                <c:pt idx="3192">
                  <c:v>5.8965999849148938E-7</c:v>
                </c:pt>
                <c:pt idx="3193">
                  <c:v>5.066598943324302E-7</c:v>
                </c:pt>
                <c:pt idx="3194">
                  <c:v>5.3848407862931463E-7</c:v>
                </c:pt>
                <c:pt idx="3195">
                  <c:v>6.8511519153893208E-7</c:v>
                </c:pt>
                <c:pt idx="3196">
                  <c:v>9.465664025975114E-7</c:v>
                </c:pt>
                <c:pt idx="3197">
                  <c:v>3.8485754752107426E-6</c:v>
                </c:pt>
                <c:pt idx="3198">
                  <c:v>6.8557582599929835E-6</c:v>
                </c:pt>
                <c:pt idx="3199">
                  <c:v>9.9673335639997548E-6</c:v>
                </c:pt>
                <c:pt idx="3200">
                  <c:v>1.3182867391150789E-5</c:v>
                </c:pt>
                <c:pt idx="3201">
                  <c:v>1.6502350762216838E-5</c:v>
                </c:pt>
                <c:pt idx="3202">
                  <c:v>1.9925792656427152E-5</c:v>
                </c:pt>
                <c:pt idx="3203">
                  <c:v>2.3453199059934559E-5</c:v>
                </c:pt>
                <c:pt idx="3204">
                  <c:v>2.7084534055822071E-5</c:v>
                </c:pt>
                <c:pt idx="3205">
                  <c:v>3.0819857505618004E-5</c:v>
                </c:pt>
                <c:pt idx="3206">
                  <c:v>2.6188227392395909E-5</c:v>
                </c:pt>
                <c:pt idx="3207">
                  <c:v>2.0624565255650627E-5</c:v>
                </c:pt>
                <c:pt idx="3208">
                  <c:v>1.6262698126693331E-5</c:v>
                </c:pt>
                <c:pt idx="3209">
                  <c:v>1.310349699076097E-5</c:v>
                </c:pt>
                <c:pt idx="3210">
                  <c:v>1.1147036674763936E-5</c:v>
                </c:pt>
                <c:pt idx="3211">
                  <c:v>1.0393296227167316E-5</c:v>
                </c:pt>
                <c:pt idx="3212">
                  <c:v>1.0842293606429605E-5</c:v>
                </c:pt>
                <c:pt idx="3213">
                  <c:v>1.2493980923328157E-5</c:v>
                </c:pt>
                <c:pt idx="3214">
                  <c:v>1.5348346205557304E-5</c:v>
                </c:pt>
                <c:pt idx="3215">
                  <c:v>1.9405434349263284E-5</c:v>
                </c:pt>
                <c:pt idx="3216">
                  <c:v>2.4664386341514806E-5</c:v>
                </c:pt>
                <c:pt idx="3217">
                  <c:v>3.1126737630513094E-5</c:v>
                </c:pt>
                <c:pt idx="3218">
                  <c:v>3.8791766884841981E-5</c:v>
                </c:pt>
                <c:pt idx="3219">
                  <c:v>5.1557327589819232E-5</c:v>
                </c:pt>
                <c:pt idx="3220">
                  <c:v>6.4454164626386243E-5</c:v>
                </c:pt>
                <c:pt idx="3221">
                  <c:v>7.5594215460796091E-5</c:v>
                </c:pt>
                <c:pt idx="3222">
                  <c:v>8.5525123284817554E-5</c:v>
                </c:pt>
                <c:pt idx="3223">
                  <c:v>9.5984219303906206E-5</c:v>
                </c:pt>
                <c:pt idx="3224">
                  <c:v>1.0697135386424123E-4</c:v>
                </c:pt>
                <c:pt idx="3225">
                  <c:v>1.4570939502742255E-4</c:v>
                </c:pt>
                <c:pt idx="3226">
                  <c:v>1.8507496459190599E-4</c:v>
                </c:pt>
                <c:pt idx="3227">
                  <c:v>2.2485705067038924E-4</c:v>
                </c:pt>
                <c:pt idx="3228">
                  <c:v>2.6505571312440061E-4</c:v>
                </c:pt>
                <c:pt idx="3229">
                  <c:v>3.0567092202317598E-4</c:v>
                </c:pt>
                <c:pt idx="3230">
                  <c:v>3.4670270729747943E-4</c:v>
                </c:pt>
                <c:pt idx="3231">
                  <c:v>3.8815112880883935E-4</c:v>
                </c:pt>
                <c:pt idx="3232">
                  <c:v>4.2596954724331674E-4</c:v>
                </c:pt>
                <c:pt idx="3233">
                  <c:v>4.598604508051974E-4</c:v>
                </c:pt>
                <c:pt idx="3234">
                  <c:v>4.9242781597608404E-4</c:v>
                </c:pt>
                <c:pt idx="3235">
                  <c:v>5.2366685383371185E-4</c:v>
                </c:pt>
                <c:pt idx="3236">
                  <c:v>5.5357726507043899E-4</c:v>
                </c:pt>
                <c:pt idx="3237">
                  <c:v>5.8215934899390729E-4</c:v>
                </c:pt>
                <c:pt idx="3238">
                  <c:v>6.0941280629647494E-4</c:v>
                </c:pt>
                <c:pt idx="3239">
                  <c:v>6.3533793628578364E-4</c:v>
                </c:pt>
                <c:pt idx="3240">
                  <c:v>6.5829333585549913E-4</c:v>
                </c:pt>
                <c:pt idx="3241">
                  <c:v>6.5513803469813628E-4</c:v>
                </c:pt>
                <c:pt idx="3242">
                  <c:v>6.5136436395330324E-4</c:v>
                </c:pt>
                <c:pt idx="3243">
                  <c:v>6.4697112639043358E-4</c:v>
                </c:pt>
                <c:pt idx="3244">
                  <c:v>6.4195921993245224E-4</c:v>
                </c:pt>
                <c:pt idx="3245">
                  <c:v>6.3632834527171749E-4</c:v>
                </c:pt>
                <c:pt idx="3246">
                  <c:v>6.3007850240822923E-4</c:v>
                </c:pt>
                <c:pt idx="3247">
                  <c:v>6.1775091857515195E-4</c:v>
                </c:pt>
                <c:pt idx="3248">
                  <c:v>5.8067837478345086E-4</c:v>
                </c:pt>
                <c:pt idx="3249">
                  <c:v>5.4372555404837532E-4</c:v>
                </c:pt>
                <c:pt idx="3250">
                  <c:v>5.0689185775464193E-4</c:v>
                </c:pt>
                <c:pt idx="3251">
                  <c:v>4.7018207482451592E-4</c:v>
                </c:pt>
                <c:pt idx="3252">
                  <c:v>5.3300615017341877E-4</c:v>
                </c:pt>
                <c:pt idx="3253">
                  <c:v>6.6897981588988342E-4</c:v>
                </c:pt>
                <c:pt idx="3254">
                  <c:v>8.0055395858300569E-4</c:v>
                </c:pt>
                <c:pt idx="3255">
                  <c:v>9.2834395476384024E-4</c:v>
                </c:pt>
                <c:pt idx="3256">
                  <c:v>1.0205160422909725E-3</c:v>
                </c:pt>
                <c:pt idx="3257">
                  <c:v>1.0425226366369313E-3</c:v>
                </c:pt>
                <c:pt idx="3258">
                  <c:v>1.0534859762397623E-3</c:v>
                </c:pt>
                <c:pt idx="3259">
                  <c:v>1.0593084077910977E-3</c:v>
                </c:pt>
                <c:pt idx="3260">
                  <c:v>1.0638186746418186E-3</c:v>
                </c:pt>
                <c:pt idx="3261">
                  <c:v>1.0670176747148495E-3</c:v>
                </c:pt>
                <c:pt idx="3262">
                  <c:v>1.0689045100872661E-3</c:v>
                </c:pt>
                <c:pt idx="3263">
                  <c:v>1.0694797793743512E-3</c:v>
                </c:pt>
                <c:pt idx="3264">
                  <c:v>1.0687428839608218E-3</c:v>
                </c:pt>
                <c:pt idx="3265">
                  <c:v>1.0666941231543194E-3</c:v>
                </c:pt>
                <c:pt idx="3266">
                  <c:v>1.0633334969548441E-3</c:v>
                </c:pt>
                <c:pt idx="3267">
                  <c:v>1.0586610053623957E-3</c:v>
                </c:pt>
                <c:pt idx="3268">
                  <c:v>1.0526766483769743E-3</c:v>
                </c:pt>
                <c:pt idx="3269">
                  <c:v>1.0453813239215046E-3</c:v>
                </c:pt>
                <c:pt idx="3270">
                  <c:v>1.0367732361501376E-3</c:v>
                </c:pt>
                <c:pt idx="3271">
                  <c:v>1.0319798242704975E-3</c:v>
                </c:pt>
                <c:pt idx="3272">
                  <c:v>1.0698661855396098E-3</c:v>
                </c:pt>
                <c:pt idx="3273">
                  <c:v>1.1072380369728744E-3</c:v>
                </c:pt>
                <c:pt idx="3274">
                  <c:v>1.1440959771855743E-3</c:v>
                </c:pt>
                <c:pt idx="3275">
                  <c:v>1.1804394075624267E-3</c:v>
                </c:pt>
                <c:pt idx="3276">
                  <c:v>1.2162689267187141E-3</c:v>
                </c:pt>
                <c:pt idx="3277">
                  <c:v>1.2515788478092477E-3</c:v>
                </c:pt>
                <c:pt idx="3278">
                  <c:v>1.2863796466014814E-3</c:v>
                </c:pt>
                <c:pt idx="3279">
                  <c:v>1.3206665341731507E-3</c:v>
                </c:pt>
                <c:pt idx="3280">
                  <c:v>1.3544392112166137E-3</c:v>
                </c:pt>
                <c:pt idx="3281">
                  <c:v>1.387697378424229E-3</c:v>
                </c:pt>
                <c:pt idx="3282">
                  <c:v>1.4204413351036381E-3</c:v>
                </c:pt>
                <c:pt idx="3283">
                  <c:v>1.4526713805624828E-3</c:v>
                </c:pt>
                <c:pt idx="3284">
                  <c:v>1.4843869161854796E-3</c:v>
                </c:pt>
                <c:pt idx="3285">
                  <c:v>1.5155882412802705E-3</c:v>
                </c:pt>
                <c:pt idx="3286">
                  <c:v>1.5462708662322315E-3</c:v>
                </c:pt>
                <c:pt idx="3287">
                  <c:v>1.5764440695782516E-3</c:v>
                </c:pt>
                <c:pt idx="3288">
                  <c:v>1.6061027630884237E-3</c:v>
                </c:pt>
                <c:pt idx="3289">
                  <c:v>1.6352469467627482E-3</c:v>
                </c:pt>
                <c:pt idx="3290">
                  <c:v>1.6638778178317912E-3</c:v>
                </c:pt>
                <c:pt idx="3291">
                  <c:v>1.6919935804497036E-3</c:v>
                </c:pt>
                <c:pt idx="3292">
                  <c:v>1.719595731154693E-3</c:v>
                </c:pt>
                <c:pt idx="3293">
                  <c:v>1.7466833720238344E-3</c:v>
                </c:pt>
                <c:pt idx="3294">
                  <c:v>1.7732571016724112E-3</c:v>
                </c:pt>
                <c:pt idx="3295">
                  <c:v>1.7993121311781586E-3</c:v>
                </c:pt>
                <c:pt idx="3296">
                  <c:v>1.8248571404626817E-3</c:v>
                </c:pt>
                <c:pt idx="3297">
                  <c:v>1.8498879392189985E-3</c:v>
                </c:pt>
                <c:pt idx="3298">
                  <c:v>1.8744048267547507E-3</c:v>
                </c:pt>
                <c:pt idx="3299">
                  <c:v>1.8984072044546554E-3</c:v>
                </c:pt>
                <c:pt idx="3300">
                  <c:v>1.9218953716263539E-3</c:v>
                </c:pt>
                <c:pt idx="3301">
                  <c:v>1.9448693282698461E-3</c:v>
                </c:pt>
                <c:pt idx="3302">
                  <c:v>1.9673290743851325E-3</c:v>
                </c:pt>
                <c:pt idx="3303">
                  <c:v>1.9892746099722121E-3</c:v>
                </c:pt>
                <c:pt idx="3304">
                  <c:v>2.0114236747555553E-3</c:v>
                </c:pt>
                <c:pt idx="3305">
                  <c:v>2.0365403748050011E-3</c:v>
                </c:pt>
                <c:pt idx="3306">
                  <c:v>2.0617393844558768E-3</c:v>
                </c:pt>
                <c:pt idx="3307">
                  <c:v>2.0870180099394082E-3</c:v>
                </c:pt>
                <c:pt idx="3308">
                  <c:v>2.1123783464090861E-3</c:v>
                </c:pt>
                <c:pt idx="3309">
                  <c:v>2.1378200945572699E-3</c:v>
                </c:pt>
                <c:pt idx="3310">
                  <c:v>2.1633426557686759E-3</c:v>
                </c:pt>
                <c:pt idx="3311">
                  <c:v>2.1889460300433036E-3</c:v>
                </c:pt>
                <c:pt idx="3312">
                  <c:v>2.2146302173811539E-3</c:v>
                </c:pt>
                <c:pt idx="3313">
                  <c:v>2.2403919253981687E-3</c:v>
                </c:pt>
                <c:pt idx="3314">
                  <c:v>2.2662386367853877E-3</c:v>
                </c:pt>
                <c:pt idx="3315">
                  <c:v>2.2921658619281878E-3</c:v>
                </c:pt>
                <c:pt idx="3316">
                  <c:v>2.3181747980571339E-3</c:v>
                </c:pt>
                <c:pt idx="3317">
                  <c:v>2.3431214913661714E-3</c:v>
                </c:pt>
                <c:pt idx="3318">
                  <c:v>2.3580584392184E-3</c:v>
                </c:pt>
                <c:pt idx="3319">
                  <c:v>2.3728029322571029E-3</c:v>
                </c:pt>
                <c:pt idx="3320">
                  <c:v>2.3873552697899216E-3</c:v>
                </c:pt>
                <c:pt idx="3321">
                  <c:v>2.4017133566633661E-3</c:v>
                </c:pt>
                <c:pt idx="3322">
                  <c:v>2.4158816824920593E-3</c:v>
                </c:pt>
                <c:pt idx="3323">
                  <c:v>2.4298572541995855E-3</c:v>
                </c:pt>
                <c:pt idx="3324">
                  <c:v>2.4436409697088692E-3</c:v>
                </c:pt>
                <c:pt idx="3325">
                  <c:v>2.4572319310969862E-3</c:v>
                </c:pt>
                <c:pt idx="3326">
                  <c:v>2.4706316349021444E-3</c:v>
                </c:pt>
                <c:pt idx="3327">
                  <c:v>2.4838382852784935E-3</c:v>
                </c:pt>
                <c:pt idx="3328">
                  <c:v>2.4968536780718836E-3</c:v>
                </c:pt>
                <c:pt idx="3329">
                  <c:v>2.5096763167441073E-3</c:v>
                </c:pt>
                <c:pt idx="3330">
                  <c:v>2.5223053033722391E-3</c:v>
                </c:pt>
                <c:pt idx="3331">
                  <c:v>2.534743032417412E-3</c:v>
                </c:pt>
                <c:pt idx="3332">
                  <c:v>2.5469895038796259E-3</c:v>
                </c:pt>
                <c:pt idx="3333">
                  <c:v>2.559043520528314E-3</c:v>
                </c:pt>
                <c:pt idx="3334">
                  <c:v>2.5709050823634768E-3</c:v>
                </c:pt>
                <c:pt idx="3335">
                  <c:v>2.582575087308039E-3</c:v>
                </c:pt>
                <c:pt idx="3336">
                  <c:v>2.5940526374390758E-3</c:v>
                </c:pt>
                <c:pt idx="3337">
                  <c:v>2.6053380320642293E-3</c:v>
                </c:pt>
                <c:pt idx="3338">
                  <c:v>2.6164303732605734E-3</c:v>
                </c:pt>
                <c:pt idx="3339">
                  <c:v>2.6273299603357513E-3</c:v>
                </c:pt>
                <c:pt idx="3340">
                  <c:v>2.6380388884432531E-3</c:v>
                </c:pt>
                <c:pt idx="3341">
                  <c:v>2.6485550624295879E-3</c:v>
                </c:pt>
                <c:pt idx="3342">
                  <c:v>2.6588793802176801E-3</c:v>
                </c:pt>
                <c:pt idx="3343">
                  <c:v>2.6690115424998894E-3</c:v>
                </c:pt>
                <c:pt idx="3344">
                  <c:v>2.6789515492762141E-3</c:v>
                </c:pt>
                <c:pt idx="3345">
                  <c:v>2.6886991012390138E-3</c:v>
                </c:pt>
                <c:pt idx="3346">
                  <c:v>2.6982550963112126E-3</c:v>
                </c:pt>
                <c:pt idx="3347">
                  <c:v>2.7076186365698864E-3</c:v>
                </c:pt>
                <c:pt idx="3348">
                  <c:v>2.7167882254768268E-3</c:v>
                </c:pt>
                <c:pt idx="3349">
                  <c:v>2.7257668561084494E-3</c:v>
                </c:pt>
                <c:pt idx="3350">
                  <c:v>2.7345536305418304E-3</c:v>
                </c:pt>
                <c:pt idx="3351">
                  <c:v>2.7431485487769691E-3</c:v>
                </c:pt>
                <c:pt idx="3352">
                  <c:v>2.7505638955967059E-3</c:v>
                </c:pt>
                <c:pt idx="3353">
                  <c:v>2.7576664659310084E-3</c:v>
                </c:pt>
                <c:pt idx="3354">
                  <c:v>2.7646858287409563E-3</c:v>
                </c:pt>
                <c:pt idx="3355">
                  <c:v>2.7716222833341908E-3</c:v>
                </c:pt>
                <c:pt idx="3356">
                  <c:v>2.7784764283259964E-3</c:v>
                </c:pt>
                <c:pt idx="3357">
                  <c:v>2.7852464678705217E-3</c:v>
                </c:pt>
                <c:pt idx="3358">
                  <c:v>2.7919338985059757E-3</c:v>
                </c:pt>
                <c:pt idx="3359">
                  <c:v>2.7985390195399999E-3</c:v>
                </c:pt>
                <c:pt idx="3360">
                  <c:v>2.8050609330496695E-3</c:v>
                </c:pt>
                <c:pt idx="3361">
                  <c:v>2.8115005369579089E-3</c:v>
                </c:pt>
                <c:pt idx="3362">
                  <c:v>2.8178566340341521E-3</c:v>
                </c:pt>
                <c:pt idx="3363">
                  <c:v>2.8241301222013235E-3</c:v>
                </c:pt>
                <c:pt idx="3364">
                  <c:v>2.8303207021517823E-3</c:v>
                </c:pt>
                <c:pt idx="3365">
                  <c:v>2.8364268773473198E-3</c:v>
                </c:pt>
                <c:pt idx="3366">
                  <c:v>2.8424516408643527E-3</c:v>
                </c:pt>
                <c:pt idx="3367">
                  <c:v>2.8483931968570301E-3</c:v>
                </c:pt>
                <c:pt idx="3368">
                  <c:v>2.8542518446329945E-3</c:v>
                </c:pt>
                <c:pt idx="3369">
                  <c:v>2.860027584192246E-3</c:v>
                </c:pt>
                <c:pt idx="3370">
                  <c:v>2.865720415534785E-3</c:v>
                </c:pt>
                <c:pt idx="3371">
                  <c:v>2.8713300393529684E-3</c:v>
                </c:pt>
                <c:pt idx="3372">
                  <c:v>2.8768570542620805E-3</c:v>
                </c:pt>
                <c:pt idx="3373">
                  <c:v>2.8823011609544797E-3</c:v>
                </c:pt>
                <c:pt idx="3374">
                  <c:v>2.887661760814883E-3</c:v>
                </c:pt>
                <c:pt idx="3375">
                  <c:v>2.8929397517662141E-3</c:v>
                </c:pt>
                <c:pt idx="3376">
                  <c:v>2.8981354331161155E-3</c:v>
                </c:pt>
                <c:pt idx="3377">
                  <c:v>2.9032473083263795E-3</c:v>
                </c:pt>
                <c:pt idx="3378">
                  <c:v>2.9082768739352128E-3</c:v>
                </c:pt>
                <c:pt idx="3379">
                  <c:v>2.9132235313273336E-3</c:v>
                </c:pt>
                <c:pt idx="3380">
                  <c:v>2.9180869811950994E-3</c:v>
                </c:pt>
                <c:pt idx="3381">
                  <c:v>2.9228681214614354E-3</c:v>
                </c:pt>
                <c:pt idx="3382">
                  <c:v>2.9275654555881332E-3</c:v>
                </c:pt>
                <c:pt idx="3383">
                  <c:v>2.9321795821904769E-3</c:v>
                </c:pt>
                <c:pt idx="3384">
                  <c:v>2.9367119978066735E-3</c:v>
                </c:pt>
                <c:pt idx="3385">
                  <c:v>2.9411603079755907E-3</c:v>
                </c:pt>
                <c:pt idx="3386">
                  <c:v>2.9455266078507194E-3</c:v>
                </c:pt>
                <c:pt idx="3387">
                  <c:v>2.9478483372263279E-3</c:v>
                </c:pt>
                <c:pt idx="3388">
                  <c:v>2.9416478801236978E-3</c:v>
                </c:pt>
                <c:pt idx="3389">
                  <c:v>2.9354420354835192E-3</c:v>
                </c:pt>
                <c:pt idx="3390">
                  <c:v>2.9292308033057927E-3</c:v>
                </c:pt>
                <c:pt idx="3391">
                  <c:v>2.9230147822058017E-3</c:v>
                </c:pt>
                <c:pt idx="3392">
                  <c:v>2.9167939721835446E-3</c:v>
                </c:pt>
                <c:pt idx="3393">
                  <c:v>2.9105671760084571E-3</c:v>
                </c:pt>
                <c:pt idx="3394">
                  <c:v>2.9043346929881796E-3</c:v>
                </c:pt>
                <c:pt idx="3395">
                  <c:v>2.8980971217379956E-3</c:v>
                </c:pt>
                <c:pt idx="3396">
                  <c:v>2.8918547615655464E-3</c:v>
                </c:pt>
                <c:pt idx="3397">
                  <c:v>2.885606415240266E-3</c:v>
                </c:pt>
                <c:pt idx="3398">
                  <c:v>2.8793529806850795E-3</c:v>
                </c:pt>
                <c:pt idx="3399">
                  <c:v>2.873094757207627E-3</c:v>
                </c:pt>
                <c:pt idx="3400">
                  <c:v>2.866830547577344E-3</c:v>
                </c:pt>
                <c:pt idx="3401">
                  <c:v>2.8605627462553618E-3</c:v>
                </c:pt>
                <c:pt idx="3402">
                  <c:v>2.8542883601652656E-3</c:v>
                </c:pt>
                <c:pt idx="3403">
                  <c:v>2.848008586537621E-3</c:v>
                </c:pt>
                <c:pt idx="3404">
                  <c:v>2.8417231260647866E-3</c:v>
                </c:pt>
                <c:pt idx="3405">
                  <c:v>2.8354334752849707E-3</c:v>
                </c:pt>
                <c:pt idx="3406">
                  <c:v>2.8291378383523231E-3</c:v>
                </c:pt>
                <c:pt idx="3407">
                  <c:v>2.8228371131897695E-3</c:v>
                </c:pt>
                <c:pt idx="3408">
                  <c:v>2.8165310004896675E-3</c:v>
                </c:pt>
                <c:pt idx="3409">
                  <c:v>2.8102206974825834E-3</c:v>
                </c:pt>
                <c:pt idx="3410">
                  <c:v>2.803904109015026E-3</c:v>
                </c:pt>
                <c:pt idx="3411">
                  <c:v>2.7975818337022799E-3</c:v>
                </c:pt>
                <c:pt idx="3412">
                  <c:v>2.7912547694672681E-3</c:v>
                </c:pt>
                <c:pt idx="3413">
                  <c:v>2.7849226170023503E-3</c:v>
                </c:pt>
                <c:pt idx="3414">
                  <c:v>2.7785844783846003E-3</c:v>
                </c:pt>
                <c:pt idx="3415">
                  <c:v>2.7722412515369449E-3</c:v>
                </c:pt>
                <c:pt idx="3416">
                  <c:v>2.7658932357670237E-3</c:v>
                </c:pt>
                <c:pt idx="3417">
                  <c:v>2.7595398324595545E-3</c:v>
                </c:pt>
                <c:pt idx="3418">
                  <c:v>2.7531816402298201E-3</c:v>
                </c:pt>
                <c:pt idx="3419">
                  <c:v>2.7468177611548964E-3</c:v>
                </c:pt>
                <c:pt idx="3420">
                  <c:v>2.7404481952347831E-3</c:v>
                </c:pt>
                <c:pt idx="3421">
                  <c:v>2.734073241777121E-3</c:v>
                </c:pt>
                <c:pt idx="3422">
                  <c:v>2.7276934993971944E-3</c:v>
                </c:pt>
                <c:pt idx="3423">
                  <c:v>2.721308668787361E-3</c:v>
                </c:pt>
                <c:pt idx="3424">
                  <c:v>2.7149181513323383E-3</c:v>
                </c:pt>
                <c:pt idx="3425">
                  <c:v>2.7085222463397668E-3</c:v>
                </c:pt>
                <c:pt idx="3426">
                  <c:v>2.7021212531172893E-3</c:v>
                </c:pt>
                <c:pt idx="3427">
                  <c:v>2.6957157702801877E-3</c:v>
                </c:pt>
                <c:pt idx="3428">
                  <c:v>2.6893037026749721E-3</c:v>
                </c:pt>
                <c:pt idx="3429">
                  <c:v>2.6828871454551329E-3</c:v>
                </c:pt>
                <c:pt idx="3430">
                  <c:v>2.676465200697746E-3</c:v>
                </c:pt>
                <c:pt idx="3431">
                  <c:v>2.6700369704798859E-3</c:v>
                </c:pt>
                <c:pt idx="3432">
                  <c:v>2.6636042506474021E-3</c:v>
                </c:pt>
                <c:pt idx="3433">
                  <c:v>2.6571667418926539E-3</c:v>
                </c:pt>
                <c:pt idx="3434">
                  <c:v>2.6507232469850741E-3</c:v>
                </c:pt>
                <c:pt idx="3435">
                  <c:v>2.6442746638475879E-3</c:v>
                </c:pt>
                <c:pt idx="3436">
                  <c:v>2.6378218904031191E-3</c:v>
                </c:pt>
                <c:pt idx="3437">
                  <c:v>2.631362831498178E-3</c:v>
                </c:pt>
                <c:pt idx="3438">
                  <c:v>2.6248983850556892E-3</c:v>
                </c:pt>
                <c:pt idx="3439">
                  <c:v>2.6184285510756516E-3</c:v>
                </c:pt>
                <c:pt idx="3440">
                  <c:v>2.6119536288657075E-3</c:v>
                </c:pt>
                <c:pt idx="3441">
                  <c:v>2.6054730198105738E-3</c:v>
                </c:pt>
                <c:pt idx="3442">
                  <c:v>2.5989879211408169E-3</c:v>
                </c:pt>
                <c:pt idx="3443">
                  <c:v>2.5924968363182288E-3</c:v>
                </c:pt>
                <c:pt idx="3444">
                  <c:v>2.586001261881017E-3</c:v>
                </c:pt>
                <c:pt idx="3445">
                  <c:v>2.5795008985215399E-3</c:v>
                </c:pt>
                <c:pt idx="3446">
                  <c:v>2.5729939503939489E-3</c:v>
                </c:pt>
                <c:pt idx="3447">
                  <c:v>2.5664828119593753E-3</c:v>
                </c:pt>
                <c:pt idx="3448">
                  <c:v>2.5599650887566882E-3</c:v>
                </c:pt>
                <c:pt idx="3449">
                  <c:v>2.5534425766317358E-3</c:v>
                </c:pt>
                <c:pt idx="3450">
                  <c:v>2.5469149762768761E-3</c:v>
                </c:pt>
                <c:pt idx="3451">
                  <c:v>2.5403816890768273E-3</c:v>
                </c:pt>
                <c:pt idx="3452">
                  <c:v>2.533843313646872E-3</c:v>
                </c:pt>
                <c:pt idx="3453">
                  <c:v>2.5272998499870098E-3</c:v>
                </c:pt>
                <c:pt idx="3454">
                  <c:v>2.5207524953278077E-3</c:v>
                </c:pt>
                <c:pt idx="3455">
                  <c:v>2.5141976579775662E-3</c:v>
                </c:pt>
                <c:pt idx="3456">
                  <c:v>2.5076383310127012E-3</c:v>
                </c:pt>
                <c:pt idx="3457">
                  <c:v>2.5010736165102881E-3</c:v>
                </c:pt>
                <c:pt idx="3458">
                  <c:v>2.4945041130856106E-3</c:v>
                </c:pt>
                <c:pt idx="3459">
                  <c:v>2.487928623508101E-3</c:v>
                </c:pt>
                <c:pt idx="3460">
                  <c:v>2.4813480457006854E-3</c:v>
                </c:pt>
                <c:pt idx="3461">
                  <c:v>2.4747623796633625E-3</c:v>
                </c:pt>
                <c:pt idx="3462">
                  <c:v>2.4681719247037748E-3</c:v>
                </c:pt>
                <c:pt idx="3463">
                  <c:v>2.4615760822066395E-3</c:v>
                </c:pt>
                <c:pt idx="3464">
                  <c:v>2.454973954249031E-3</c:v>
                </c:pt>
                <c:pt idx="3465">
                  <c:v>2.4483676359844408E-3</c:v>
                </c:pt>
                <c:pt idx="3466">
                  <c:v>2.4417547329517362E-3</c:v>
                </c:pt>
                <c:pt idx="3467">
                  <c:v>2.4351379389196907E-3</c:v>
                </c:pt>
                <c:pt idx="3468">
                  <c:v>2.4285148594271732E-3</c:v>
                </c:pt>
                <c:pt idx="3469">
                  <c:v>2.4218866917047489E-3</c:v>
                </c:pt>
                <c:pt idx="3470">
                  <c:v>2.4152540343677009E-3</c:v>
                </c:pt>
                <c:pt idx="3471">
                  <c:v>2.4086159894931044E-3</c:v>
                </c:pt>
                <c:pt idx="3472">
                  <c:v>2.4019722577733184E-3</c:v>
                </c:pt>
                <c:pt idx="3473">
                  <c:v>2.3953231385159847E-3</c:v>
                </c:pt>
                <c:pt idx="3474">
                  <c:v>2.388668631721103E-3</c:v>
                </c:pt>
                <c:pt idx="3475">
                  <c:v>2.3820084380810308E-3</c:v>
                </c:pt>
                <c:pt idx="3476">
                  <c:v>2.3753440541339774E-3</c:v>
                </c:pt>
                <c:pt idx="3477">
                  <c:v>2.3686736840340923E-3</c:v>
                </c:pt>
                <c:pt idx="3478">
                  <c:v>2.3619985250119425E-3</c:v>
                </c:pt>
                <c:pt idx="3479">
                  <c:v>2.3553173798369609E-3</c:v>
                </c:pt>
                <c:pt idx="3480">
                  <c:v>2.3486320443549982E-3</c:v>
                </c:pt>
                <c:pt idx="3481">
                  <c:v>2.3419416206431282E-3</c:v>
                </c:pt>
                <c:pt idx="3482">
                  <c:v>2.335244013547861E-3</c:v>
                </c:pt>
                <c:pt idx="3483">
                  <c:v>2.3285425154532537E-3</c:v>
                </c:pt>
                <c:pt idx="3484">
                  <c:v>2.3218353305134564E-3</c:v>
                </c:pt>
                <c:pt idx="3485">
                  <c:v>2.3151230573437522E-3</c:v>
                </c:pt>
                <c:pt idx="3486">
                  <c:v>2.3084050973288589E-3</c:v>
                </c:pt>
                <c:pt idx="3487">
                  <c:v>2.3016820490840586E-3</c:v>
                </c:pt>
                <c:pt idx="3488">
                  <c:v>2.2949536133017104E-3</c:v>
                </c:pt>
                <c:pt idx="3489">
                  <c:v>2.2882209872123805E-3</c:v>
                </c:pt>
                <c:pt idx="3490">
                  <c:v>2.281482374970219E-3</c:v>
                </c:pt>
                <c:pt idx="3491">
                  <c:v>2.2747380758828678E-3</c:v>
                </c:pt>
                <c:pt idx="3492">
                  <c:v>2.2679889878732514E-3</c:v>
                </c:pt>
                <c:pt idx="3493">
                  <c:v>2.2612342130184458E-3</c:v>
                </c:pt>
                <c:pt idx="3494">
                  <c:v>2.2544743499337333E-3</c:v>
                </c:pt>
                <c:pt idx="3495">
                  <c:v>2.2477090993114728E-3</c:v>
                </c:pt>
                <c:pt idx="3496">
                  <c:v>2.2409384611516638E-3</c:v>
                </c:pt>
                <c:pt idx="3497">
                  <c:v>2.23416303406959E-3</c:v>
                </c:pt>
                <c:pt idx="3498">
                  <c:v>2.2273825187576098E-3</c:v>
                </c:pt>
                <c:pt idx="3499">
                  <c:v>2.2205963166004395E-3</c:v>
                </c:pt>
                <c:pt idx="3500">
                  <c:v>2.21380442759808E-3</c:v>
                </c:pt>
                <c:pt idx="3501">
                  <c:v>2.2070080489810968E-3</c:v>
                </c:pt>
                <c:pt idx="3502">
                  <c:v>2.2002053849036409E-3</c:v>
                </c:pt>
                <c:pt idx="3503">
                  <c:v>2.1933979319039201E-3</c:v>
                </c:pt>
                <c:pt idx="3504">
                  <c:v>2.1865856899819336E-3</c:v>
                </c:pt>
                <c:pt idx="3505">
                  <c:v>2.1797674619071163E-3</c:v>
                </c:pt>
                <c:pt idx="3506">
                  <c:v>2.1729453428329585E-3</c:v>
                </c:pt>
                <c:pt idx="3507">
                  <c:v>2.1661166389906868E-3</c:v>
                </c:pt>
                <c:pt idx="3508">
                  <c:v>2.1592828469185078E-3</c:v>
                </c:pt>
                <c:pt idx="3509">
                  <c:v>2.1524433680011395E-3</c:v>
                </c:pt>
                <c:pt idx="3510">
                  <c:v>2.145599100161506E-3</c:v>
                </c:pt>
                <c:pt idx="3511">
                  <c:v>2.1387494447843249E-3</c:v>
                </c:pt>
                <c:pt idx="3512">
                  <c:v>2.131894401869595E-3</c:v>
                </c:pt>
                <c:pt idx="3513">
                  <c:v>2.125034270724959E-3</c:v>
                </c:pt>
                <c:pt idx="3514">
                  <c:v>2.1181690513504161E-3</c:v>
                </c:pt>
                <c:pt idx="3515">
                  <c:v>2.1112987437459665E-3</c:v>
                </c:pt>
                <c:pt idx="3516">
                  <c:v>2.1044227492963276E-3</c:v>
                </c:pt>
                <c:pt idx="3517">
                  <c:v>2.0975413673091402E-3</c:v>
                </c:pt>
                <c:pt idx="3518">
                  <c:v>2.0906554957073296E-3</c:v>
                </c:pt>
                <c:pt idx="3519">
                  <c:v>2.0837633386450462E-3</c:v>
                </c:pt>
                <c:pt idx="3520">
                  <c:v>2.076866093352856E-3</c:v>
                </c:pt>
                <c:pt idx="3521">
                  <c:v>2.0699634605231177E-3</c:v>
                </c:pt>
                <c:pt idx="3522">
                  <c:v>2.0630557394634729E-3</c:v>
                </c:pt>
                <c:pt idx="3523">
                  <c:v>2.0561426308662802E-3</c:v>
                </c:pt>
                <c:pt idx="3524">
                  <c:v>2.0492253319621049E-3</c:v>
                </c:pt>
                <c:pt idx="3525">
                  <c:v>2.0423023462127405E-3</c:v>
                </c:pt>
                <c:pt idx="3526">
                  <c:v>2.0353736736181864E-3</c:v>
                </c:pt>
                <c:pt idx="3527">
                  <c:v>2.0284390148708007E-3</c:v>
                </c:pt>
                <c:pt idx="3528">
                  <c:v>2.0214992678935085E-3</c:v>
                </c:pt>
                <c:pt idx="3529">
                  <c:v>2.0145547319939516E-3</c:v>
                </c:pt>
                <c:pt idx="3530">
                  <c:v>2.0076045092492045E-3</c:v>
                </c:pt>
                <c:pt idx="3531">
                  <c:v>2.0006500961974759E-3</c:v>
                </c:pt>
                <c:pt idx="3532">
                  <c:v>1.9936893976852743E-3</c:v>
                </c:pt>
                <c:pt idx="3533">
                  <c:v>1.9867242095584492E-3</c:v>
                </c:pt>
                <c:pt idx="3534">
                  <c:v>1.9797533345864348E-3</c:v>
                </c:pt>
                <c:pt idx="3535">
                  <c:v>1.9727764734615884E-3</c:v>
                </c:pt>
                <c:pt idx="3536">
                  <c:v>1.9657954220297607E-3</c:v>
                </c:pt>
                <c:pt idx="3537">
                  <c:v>1.958808683752743E-3</c:v>
                </c:pt>
                <c:pt idx="3538">
                  <c:v>1.9518165579381773E-3</c:v>
                </c:pt>
                <c:pt idx="3539">
                  <c:v>1.9448190445860633E-3</c:v>
                </c:pt>
                <c:pt idx="3540">
                  <c:v>1.9378161436964013E-3</c:v>
                </c:pt>
                <c:pt idx="3541">
                  <c:v>1.9310476006900838E-3</c:v>
                </c:pt>
                <c:pt idx="3542">
                  <c:v>1.9243880056652948E-3</c:v>
                </c:pt>
                <c:pt idx="3543">
                  <c:v>1.9177400836385273E-3</c:v>
                </c:pt>
                <c:pt idx="3544">
                  <c:v>1.9111062290709132E-3</c:v>
                </c:pt>
                <c:pt idx="3545">
                  <c:v>1.9044855440395277E-3</c:v>
                </c:pt>
                <c:pt idx="3546">
                  <c:v>1.8978789264672957E-3</c:v>
                </c:pt>
                <c:pt idx="3547">
                  <c:v>1.8912860770465758E-3</c:v>
                </c:pt>
                <c:pt idx="3548">
                  <c:v>1.884706696469726E-3</c:v>
                </c:pt>
                <c:pt idx="3549">
                  <c:v>1.8781407847367469E-3</c:v>
                </c:pt>
                <c:pt idx="3550">
                  <c:v>1.8715892397705627E-3</c:v>
                </c:pt>
                <c:pt idx="3551">
                  <c:v>1.8650502657253242E-3</c:v>
                </c:pt>
                <c:pt idx="3552">
                  <c:v>1.8585256584468805E-3</c:v>
                </c:pt>
                <c:pt idx="3553">
                  <c:v>1.8520139213970244E-3</c:v>
                </c:pt>
                <c:pt idx="3554">
                  <c:v>1.8455162518063216E-3</c:v>
                </c:pt>
                <c:pt idx="3555">
                  <c:v>1.8390320510594891E-3</c:v>
                </c:pt>
                <c:pt idx="3556">
                  <c:v>1.8325610198488855E-3</c:v>
                </c:pt>
                <c:pt idx="3557">
                  <c:v>1.8261043554050769E-3</c:v>
                </c:pt>
                <c:pt idx="3558">
                  <c:v>1.8196608604974971E-3</c:v>
                </c:pt>
                <c:pt idx="3559">
                  <c:v>1.8132320316643538E-3</c:v>
                </c:pt>
                <c:pt idx="3560">
                  <c:v>1.8068157737521563E-3</c:v>
                </c:pt>
                <c:pt idx="3561">
                  <c:v>1.8004129846838294E-3</c:v>
                </c:pt>
                <c:pt idx="3562">
                  <c:v>1.7940239637670142E-3</c:v>
                </c:pt>
                <c:pt idx="3563">
                  <c:v>1.7876490103093524E-3</c:v>
                </c:pt>
                <c:pt idx="3564">
                  <c:v>1.7812872263879194E-3</c:v>
                </c:pt>
                <c:pt idx="3565">
                  <c:v>1.7749386120027152E-3</c:v>
                </c:pt>
                <c:pt idx="3566">
                  <c:v>1.7686043643843062E-3</c:v>
                </c:pt>
                <c:pt idx="3567">
                  <c:v>1.762283286302126E-3</c:v>
                </c:pt>
                <c:pt idx="3568">
                  <c:v>1.7559768742943821E-3</c:v>
                </c:pt>
                <c:pt idx="3569">
                  <c:v>1.7496833325152256E-3</c:v>
                </c:pt>
                <c:pt idx="3570">
                  <c:v>1.7434026609646565E-3</c:v>
                </c:pt>
                <c:pt idx="3571">
                  <c:v>1.7371366554885239E-3</c:v>
                </c:pt>
                <c:pt idx="3572">
                  <c:v>1.7308835202409787E-3</c:v>
                </c:pt>
                <c:pt idx="3573">
                  <c:v>1.7246444524525867E-3</c:v>
                </c:pt>
                <c:pt idx="3574">
                  <c:v>1.718418853508065E-3</c:v>
                </c:pt>
                <c:pt idx="3575">
                  <c:v>1.7122070227150554E-3</c:v>
                </c:pt>
                <c:pt idx="3576">
                  <c:v>1.7060083614582747E-3</c:v>
                </c:pt>
                <c:pt idx="3577">
                  <c:v>1.6998243662759305E-3</c:v>
                </c:pt>
                <c:pt idx="3578">
                  <c:v>1.6936532413221734E-3</c:v>
                </c:pt>
                <c:pt idx="3579">
                  <c:v>1.6874952859046455E-3</c:v>
                </c:pt>
                <c:pt idx="3580">
                  <c:v>1.6813510986386289E-3</c:v>
                </c:pt>
                <c:pt idx="3581">
                  <c:v>1.6752206795241247E-3</c:v>
                </c:pt>
                <c:pt idx="3582">
                  <c:v>1.6691040285611324E-3</c:v>
                </c:pt>
                <c:pt idx="3583">
                  <c:v>1.6630008464420102E-3</c:v>
                </c:pt>
                <c:pt idx="3584">
                  <c:v>1.6569117317820419E-3</c:v>
                </c:pt>
                <c:pt idx="3585">
                  <c:v>1.6508354873506605E-3</c:v>
                </c:pt>
                <c:pt idx="3586">
                  <c:v>1.6447742083013574E-3</c:v>
                </c:pt>
                <c:pt idx="3587">
                  <c:v>1.6387255001729998E-3</c:v>
                </c:pt>
                <c:pt idx="3588">
                  <c:v>1.632689961580871E-3</c:v>
                </c:pt>
                <c:pt idx="3589">
                  <c:v>1.6266684904478958E-3</c:v>
                </c:pt>
                <c:pt idx="3590">
                  <c:v>1.6206607874664327E-3</c:v>
                </c:pt>
                <c:pt idx="3591">
                  <c:v>1.6146662540211982E-3</c:v>
                </c:pt>
                <c:pt idx="3592">
                  <c:v>1.6086854887274757E-3</c:v>
                </c:pt>
                <c:pt idx="3593">
                  <c:v>1.6027187908929064E-3</c:v>
                </c:pt>
                <c:pt idx="3594">
                  <c:v>1.5967655619022077E-3</c:v>
                </c:pt>
                <c:pt idx="3595">
                  <c:v>1.5908261010630211E-3</c:v>
                </c:pt>
                <c:pt idx="3596">
                  <c:v>1.5848995104524215E-3</c:v>
                </c:pt>
                <c:pt idx="3597">
                  <c:v>1.5789869873009752E-3</c:v>
                </c:pt>
                <c:pt idx="3598">
                  <c:v>1.5730879329933997E-3</c:v>
                </c:pt>
                <c:pt idx="3599">
                  <c:v>1.5672026468373358E-3</c:v>
                </c:pt>
                <c:pt idx="3600">
                  <c:v>1.5613305302175006E-3</c:v>
                </c:pt>
                <c:pt idx="3601">
                  <c:v>1.5554721817491778E-3</c:v>
                </c:pt>
                <c:pt idx="3602">
                  <c:v>1.549627900740008E-3</c:v>
                </c:pt>
                <c:pt idx="3603">
                  <c:v>1.5437973878823506E-3</c:v>
                </c:pt>
                <c:pt idx="3604">
                  <c:v>1.5379800445609216E-3</c:v>
                </c:pt>
                <c:pt idx="3605">
                  <c:v>1.5321761700833631E-3</c:v>
                </c:pt>
                <c:pt idx="3606">
                  <c:v>1.5263860637573163E-3</c:v>
                </c:pt>
                <c:pt idx="3607">
                  <c:v>1.5206094262751402E-3</c:v>
                </c:pt>
                <c:pt idx="3608">
                  <c:v>1.514846556944476E-3</c:v>
                </c:pt>
                <c:pt idx="3609">
                  <c:v>1.5090974557653237E-3</c:v>
                </c:pt>
                <c:pt idx="3610">
                  <c:v>1.5033615241223999E-3</c:v>
                </c:pt>
                <c:pt idx="3611">
                  <c:v>1.4976393606309882E-3</c:v>
                </c:pt>
                <c:pt idx="3612">
                  <c:v>1.4919315639063718E-3</c:v>
                </c:pt>
                <c:pt idx="3613">
                  <c:v>1.4862366374103423E-3</c:v>
                </c:pt>
                <c:pt idx="3614">
                  <c:v>1.4805551797581833E-3</c:v>
                </c:pt>
                <c:pt idx="3615">
                  <c:v>1.4748874902575362E-3</c:v>
                </c:pt>
                <c:pt idx="3616">
                  <c:v>1.4692332696007594E-3</c:v>
                </c:pt>
                <c:pt idx="3617">
                  <c:v>1.4635931164031363E-3</c:v>
                </c:pt>
                <c:pt idx="3618">
                  <c:v>1.4579661327417419E-3</c:v>
                </c:pt>
                <c:pt idx="3619">
                  <c:v>1.4523529172318591E-3</c:v>
                </c:pt>
                <c:pt idx="3620">
                  <c:v>1.4467537691811303E-3</c:v>
                </c:pt>
                <c:pt idx="3621">
                  <c:v>1.4411674913589884E-3</c:v>
                </c:pt>
                <c:pt idx="3622">
                  <c:v>1.4355958796112831E-3</c:v>
                </c:pt>
                <c:pt idx="3623">
                  <c:v>1.430071558470945E-3</c:v>
                </c:pt>
                <c:pt idx="3624">
                  <c:v>1.4247055710729939E-3</c:v>
                </c:pt>
                <c:pt idx="3625">
                  <c:v>1.419354549057121E-3</c:v>
                </c:pt>
                <c:pt idx="3626">
                  <c:v>1.4140181931156846E-3</c:v>
                </c:pt>
                <c:pt idx="3627">
                  <c:v>1.4086965032486852E-3</c:v>
                </c:pt>
                <c:pt idx="3628">
                  <c:v>1.4033897787637637E-3</c:v>
                </c:pt>
                <c:pt idx="3629">
                  <c:v>1.3980980196609202E-3</c:v>
                </c:pt>
                <c:pt idx="3630">
                  <c:v>1.3928212259401551E-3</c:v>
                </c:pt>
                <c:pt idx="3631">
                  <c:v>1.387558798986185E-3</c:v>
                </c:pt>
                <c:pt idx="3632">
                  <c:v>1.3823107387990099E-3</c:v>
                </c:pt>
                <c:pt idx="3633">
                  <c:v>1.3770776439939131E-3</c:v>
                </c:pt>
                <c:pt idx="3634">
                  <c:v>1.3718595145708946E-3</c:v>
                </c:pt>
                <c:pt idx="3635">
                  <c:v>1.366655751914671E-3</c:v>
                </c:pt>
                <c:pt idx="3636">
                  <c:v>1.3614669546405257E-3</c:v>
                </c:pt>
                <c:pt idx="3637">
                  <c:v>1.3562928234408167E-3</c:v>
                </c:pt>
                <c:pt idx="3638">
                  <c:v>1.3511342562384692E-3</c:v>
                </c:pt>
                <c:pt idx="3639">
                  <c:v>1.3459897564952752E-3</c:v>
                </c:pt>
                <c:pt idx="3640">
                  <c:v>1.3408599228265177E-3</c:v>
                </c:pt>
                <c:pt idx="3641">
                  <c:v>1.3357447552321969E-3</c:v>
                </c:pt>
                <c:pt idx="3642">
                  <c:v>1.3306442537123124E-3</c:v>
                </c:pt>
                <c:pt idx="3643">
                  <c:v>1.3255587175745067E-3</c:v>
                </c:pt>
                <c:pt idx="3644">
                  <c:v>1.3204881468187788E-3</c:v>
                </c:pt>
                <c:pt idx="3645">
                  <c:v>1.3154319428298458E-3</c:v>
                </c:pt>
                <c:pt idx="3646">
                  <c:v>1.3103904049153498E-3</c:v>
                </c:pt>
                <c:pt idx="3647">
                  <c:v>1.305364430998215E-3</c:v>
                </c:pt>
                <c:pt idx="3648">
                  <c:v>1.3003525245402336E-3</c:v>
                </c:pt>
                <c:pt idx="3649">
                  <c:v>1.2953555834643304E-3</c:v>
                </c:pt>
                <c:pt idx="3650">
                  <c:v>1.2903733084628636E-3</c:v>
                </c:pt>
                <c:pt idx="3651">
                  <c:v>1.2854056995358337E-3</c:v>
                </c:pt>
                <c:pt idx="3652">
                  <c:v>1.2804530559908818E-3</c:v>
                </c:pt>
                <c:pt idx="3653">
                  <c:v>1.2755147792127249E-3</c:v>
                </c:pt>
                <c:pt idx="3654">
                  <c:v>1.2705911685090051E-3</c:v>
                </c:pt>
                <c:pt idx="3655">
                  <c:v>1.2656828224950046E-3</c:v>
                </c:pt>
                <c:pt idx="3656">
                  <c:v>1.2607894418630824E-3</c:v>
                </c:pt>
                <c:pt idx="3657">
                  <c:v>1.2559107273055967E-3</c:v>
                </c:pt>
                <c:pt idx="3658">
                  <c:v>1.2510463795149063E-3</c:v>
                </c:pt>
                <c:pt idx="3659">
                  <c:v>1.2461963984910106E-3</c:v>
                </c:pt>
                <c:pt idx="3660">
                  <c:v>1.2413616821568348E-3</c:v>
                </c:pt>
                <c:pt idx="3661">
                  <c:v>1.2365416318970955E-3</c:v>
                </c:pt>
                <c:pt idx="3662">
                  <c:v>1.2317362477117929E-3</c:v>
                </c:pt>
                <c:pt idx="3663">
                  <c:v>1.2269458289085686E-3</c:v>
                </c:pt>
                <c:pt idx="3664">
                  <c:v>1.2221697768721393E-3</c:v>
                </c:pt>
                <c:pt idx="3665">
                  <c:v>1.2174095881407128E-3</c:v>
                </c:pt>
                <c:pt idx="3666">
                  <c:v>1.2126628682531569E-3</c:v>
                </c:pt>
                <c:pt idx="3667">
                  <c:v>1.2079314130553204E-3</c:v>
                </c:pt>
                <c:pt idx="3668">
                  <c:v>1.2032146239319206E-3</c:v>
                </c:pt>
                <c:pt idx="3669">
                  <c:v>1.1985125008829574E-3</c:v>
                </c:pt>
                <c:pt idx="3670">
                  <c:v>1.1938250439084308E-3</c:v>
                </c:pt>
                <c:pt idx="3671">
                  <c:v>1.1891525523159826E-3</c:v>
                </c:pt>
                <c:pt idx="3672">
                  <c:v>1.1844947267979709E-3</c:v>
                </c:pt>
                <c:pt idx="3673">
                  <c:v>1.1798515673543959E-3</c:v>
                </c:pt>
                <c:pt idx="3674">
                  <c:v>1.1752236726005403E-3</c:v>
                </c:pt>
                <c:pt idx="3675">
                  <c:v>1.1706101446134801E-3</c:v>
                </c:pt>
                <c:pt idx="3676">
                  <c:v>1.1660112827008562E-3</c:v>
                </c:pt>
                <c:pt idx="3677">
                  <c:v>1.1614270868626692E-3</c:v>
                </c:pt>
                <c:pt idx="3678">
                  <c:v>1.1568578564065603E-3</c:v>
                </c:pt>
                <c:pt idx="3679">
                  <c:v>1.1523032920248879E-3</c:v>
                </c:pt>
                <c:pt idx="3680">
                  <c:v>1.1477633937176522E-3</c:v>
                </c:pt>
                <c:pt idx="3681">
                  <c:v>1.1432381614848532E-3</c:v>
                </c:pt>
                <c:pt idx="3682">
                  <c:v>1.1387284932494154E-3</c:v>
                </c:pt>
                <c:pt idx="3683">
                  <c:v>1.1342328924731312E-3</c:v>
                </c:pt>
                <c:pt idx="3684">
                  <c:v>1.1297519577712835E-3</c:v>
                </c:pt>
                <c:pt idx="3685">
                  <c:v>1.125285988451514E-3</c:v>
                </c:pt>
                <c:pt idx="3686">
                  <c:v>1.1208346852061811E-3</c:v>
                </c:pt>
                <c:pt idx="3687">
                  <c:v>1.1163980480352847E-3</c:v>
                </c:pt>
                <c:pt idx="3688">
                  <c:v>1.1119760769388251E-3</c:v>
                </c:pt>
                <c:pt idx="3689">
                  <c:v>1.1075687719168021E-3</c:v>
                </c:pt>
                <c:pt idx="3690">
                  <c:v>1.1031764322768571E-3</c:v>
                </c:pt>
                <c:pt idx="3691">
                  <c:v>1.098799357326632E-3</c:v>
                </c:pt>
                <c:pt idx="3692">
                  <c:v>1.0944366491432019E-3</c:v>
                </c:pt>
                <c:pt idx="3693">
                  <c:v>1.0900886070342084E-3</c:v>
                </c:pt>
                <c:pt idx="3694">
                  <c:v>1.0857552309996516E-3</c:v>
                </c:pt>
                <c:pt idx="3695">
                  <c:v>1.0814365210395313E-3</c:v>
                </c:pt>
                <c:pt idx="3696">
                  <c:v>1.0771324771538476E-3</c:v>
                </c:pt>
                <c:pt idx="3697">
                  <c:v>1.0728433986502421E-3</c:v>
                </c:pt>
                <c:pt idx="3698">
                  <c:v>1.0685689862210733E-3</c:v>
                </c:pt>
                <c:pt idx="3699">
                  <c:v>1.0643095391739826E-3</c:v>
                </c:pt>
                <c:pt idx="3700">
                  <c:v>1.0600653568166116E-3</c:v>
                </c:pt>
                <c:pt idx="3701">
                  <c:v>1.0558349426107528E-3</c:v>
                </c:pt>
                <c:pt idx="3702">
                  <c:v>1.0516197930946134E-3</c:v>
                </c:pt>
                <c:pt idx="3703">
                  <c:v>1.0474190103452693E-3</c:v>
                </c:pt>
                <c:pt idx="3704">
                  <c:v>1.0432331929780033E-3</c:v>
                </c:pt>
                <c:pt idx="3705">
                  <c:v>1.0390620416851739E-3</c:v>
                </c:pt>
                <c:pt idx="3706">
                  <c:v>1.0349055564667809E-3</c:v>
                </c:pt>
                <c:pt idx="3707">
                  <c:v>1.0307637373228248E-3</c:v>
                </c:pt>
                <c:pt idx="3708">
                  <c:v>1.0266368835609469E-3</c:v>
                </c:pt>
                <c:pt idx="3709">
                  <c:v>1.02252559379643E-3</c:v>
                </c:pt>
                <c:pt idx="3710">
                  <c:v>1.0184280721834253E-3</c:v>
                </c:pt>
                <c:pt idx="3711">
                  <c:v>1.0143455159524987E-3</c:v>
                </c:pt>
                <c:pt idx="3712">
                  <c:v>1.0102776257960087E-3</c:v>
                </c:pt>
                <c:pt idx="3713">
                  <c:v>1.0062244017139553E-3</c:v>
                </c:pt>
                <c:pt idx="3714">
                  <c:v>1.0021858437063386E-3</c:v>
                </c:pt>
                <c:pt idx="3715">
                  <c:v>9.9816225108079995E-4</c:v>
                </c:pt>
                <c:pt idx="3716">
                  <c:v>9.9415332452969783E-4</c:v>
                </c:pt>
                <c:pt idx="3717">
                  <c:v>9.9015936336067402E-4</c:v>
                </c:pt>
                <c:pt idx="3718">
                  <c:v>9.8618066688136992E-4</c:v>
                </c:pt>
                <c:pt idx="3719">
                  <c:v>9.8221573855357793E-4</c:v>
                </c:pt>
                <c:pt idx="3720">
                  <c:v>9.7826607491550543E-4</c:v>
                </c:pt>
                <c:pt idx="3721">
                  <c:v>9.7433077804422803E-4</c:v>
                </c:pt>
                <c:pt idx="3722">
                  <c:v>9.7041044655502885E-4</c:v>
                </c:pt>
                <c:pt idx="3723">
                  <c:v>9.6650478114026638E-4</c:v>
                </c:pt>
                <c:pt idx="3724">
                  <c:v>9.626137817999404E-4</c:v>
                </c:pt>
                <c:pt idx="3725">
                  <c:v>9.5873774784169252E-4</c:v>
                </c:pt>
                <c:pt idx="3726">
                  <c:v>9.5487697857316457E-4</c:v>
                </c:pt>
                <c:pt idx="3727">
                  <c:v>9.510302767637899E-4</c:v>
                </c:pt>
                <c:pt idx="3728">
                  <c:v>9.4719824102885205E-4</c:v>
                </c:pt>
                <c:pt idx="3729">
                  <c:v>9.4338117067599219E-4</c:v>
                </c:pt>
                <c:pt idx="3730">
                  <c:v>9.3957876639756905E-4</c:v>
                </c:pt>
                <c:pt idx="3731">
                  <c:v>9.357910281935825E-4</c:v>
                </c:pt>
                <c:pt idx="3732">
                  <c:v>9.3201825537167428E-4</c:v>
                </c:pt>
                <c:pt idx="3733">
                  <c:v>9.2825984931656084E-4</c:v>
                </c:pt>
                <c:pt idx="3734">
                  <c:v>9.2451640864352582E-4</c:v>
                </c:pt>
                <c:pt idx="3735">
                  <c:v>9.207885319678519E-4</c:v>
                </c:pt>
                <c:pt idx="3736">
                  <c:v>9.1707442344368998E-4</c:v>
                </c:pt>
                <c:pt idx="3737">
                  <c:v>9.1337528030160627E-4</c:v>
                </c:pt>
                <c:pt idx="3738">
                  <c:v>9.0969080323395916E-4</c:v>
                </c:pt>
                <c:pt idx="3739">
                  <c:v>9.0691622139666523E-4</c:v>
                </c:pt>
                <c:pt idx="3740">
                  <c:v>9.0545919179753386E-4</c:v>
                </c:pt>
                <c:pt idx="3741">
                  <c:v>9.040024615060441E-4</c:v>
                </c:pt>
                <c:pt idx="3742">
                  <c:v>9.0254632982983765E-4</c:v>
                </c:pt>
                <c:pt idx="3743">
                  <c:v>9.010907967689142E-4</c:v>
                </c:pt>
                <c:pt idx="3744">
                  <c:v>8.9963616163091535E-4</c:v>
                </c:pt>
                <c:pt idx="3745">
                  <c:v>8.981818258005581E-4</c:v>
                </c:pt>
                <c:pt idx="3746">
                  <c:v>8.9672808858548407E-4</c:v>
                </c:pt>
                <c:pt idx="3747">
                  <c:v>8.9527494998569302E-4</c:v>
                </c:pt>
                <c:pt idx="3748">
                  <c:v>8.938221106935437E-4</c:v>
                </c:pt>
                <c:pt idx="3749">
                  <c:v>8.9237016932431886E-4</c:v>
                </c:pt>
                <c:pt idx="3750">
                  <c:v>8.9091852726273584E-4</c:v>
                </c:pt>
                <c:pt idx="3751">
                  <c:v>8.8946778312407732E-4</c:v>
                </c:pt>
                <c:pt idx="3752">
                  <c:v>8.8801733829306051E-4</c:v>
                </c:pt>
                <c:pt idx="3753">
                  <c:v>8.865677913849683E-4</c:v>
                </c:pt>
                <c:pt idx="3754">
                  <c:v>8.8511854378451758E-4</c:v>
                </c:pt>
                <c:pt idx="3755">
                  <c:v>8.8366989479935019E-4</c:v>
                </c:pt>
                <c:pt idx="3756">
                  <c:v>8.8222184442946579E-4</c:v>
                </c:pt>
                <c:pt idx="3757">
                  <c:v>8.8077409336722288E-4</c:v>
                </c:pt>
                <c:pt idx="3758">
                  <c:v>8.7932724022790479E-4</c:v>
                </c:pt>
                <c:pt idx="3759">
                  <c:v>8.7788098570386981E-4</c:v>
                </c:pt>
                <c:pt idx="3760">
                  <c:v>8.7643532979511793E-4</c:v>
                </c:pt>
                <c:pt idx="3761">
                  <c:v>8.7498997319400765E-4</c:v>
                </c:pt>
                <c:pt idx="3762">
                  <c:v>8.7354551451582197E-4</c:v>
                </c:pt>
                <c:pt idx="3763">
                  <c:v>8.7210165445291939E-4</c:v>
                </c:pt>
                <c:pt idx="3764">
                  <c:v>8.7065809369765853E-4</c:v>
                </c:pt>
                <c:pt idx="3765">
                  <c:v>8.6921513155768077E-4</c:v>
                </c:pt>
                <c:pt idx="3766">
                  <c:v>8.6777276803298611E-4</c:v>
                </c:pt>
                <c:pt idx="3767">
                  <c:v>8.6633100312357445E-4</c:v>
                </c:pt>
                <c:pt idx="3768">
                  <c:v>8.648898368294461E-4</c:v>
                </c:pt>
                <c:pt idx="3769">
                  <c:v>8.6344896984295926E-4</c:v>
                </c:pt>
                <c:pt idx="3770">
                  <c:v>8.6200930008703861E-4</c:v>
                </c:pt>
                <c:pt idx="3771">
                  <c:v>8.6056963033111797E-4</c:v>
                </c:pt>
                <c:pt idx="3772">
                  <c:v>8.5913085849812214E-4</c:v>
                </c:pt>
                <c:pt idx="3773">
                  <c:v>8.5769238597276781E-4</c:v>
                </c:pt>
                <c:pt idx="3774">
                  <c:v>8.5625481137033808E-4</c:v>
                </c:pt>
                <c:pt idx="3775">
                  <c:v>8.5481753607554996E-4</c:v>
                </c:pt>
                <c:pt idx="3776">
                  <c:v>8.5338085939604504E-4</c:v>
                </c:pt>
                <c:pt idx="3777">
                  <c:v>8.5194478133182312E-4</c:v>
                </c:pt>
                <c:pt idx="3778">
                  <c:v>8.5050930188288441E-4</c:v>
                </c:pt>
                <c:pt idx="3779">
                  <c:v>8.4907472035687041E-4</c:v>
                </c:pt>
                <c:pt idx="3780">
                  <c:v>8.4764043813849801E-4</c:v>
                </c:pt>
                <c:pt idx="3781">
                  <c:v>8.46206455227767E-4</c:v>
                </c:pt>
                <c:pt idx="3782">
                  <c:v>8.4477337023996092E-4</c:v>
                </c:pt>
                <c:pt idx="3783">
                  <c:v>8.4334088386743772E-4</c:v>
                </c:pt>
                <c:pt idx="3784">
                  <c:v>8.4190869680255635E-4</c:v>
                </c:pt>
                <c:pt idx="3785">
                  <c:v>8.4047710835295796E-4</c:v>
                </c:pt>
                <c:pt idx="3786">
                  <c:v>8.3904611851864258E-4</c:v>
                </c:pt>
                <c:pt idx="3787">
                  <c:v>8.3761602660725211E-4</c:v>
                </c:pt>
                <c:pt idx="3788">
                  <c:v>8.3609464586518469E-4</c:v>
                </c:pt>
                <c:pt idx="3789">
                  <c:v>8.3402912383075459E-4</c:v>
                </c:pt>
                <c:pt idx="3790">
                  <c:v>8.3196599625745722E-4</c:v>
                </c:pt>
                <c:pt idx="3791">
                  <c:v>8.2990556245293387E-4</c:v>
                </c:pt>
                <c:pt idx="3792">
                  <c:v>8.2784752310954303E-4</c:v>
                </c:pt>
                <c:pt idx="3793">
                  <c:v>8.2579247684256782E-4</c:v>
                </c:pt>
                <c:pt idx="3794">
                  <c:v>8.2374012434436651E-4</c:v>
                </c:pt>
                <c:pt idx="3795">
                  <c:v>8.2169016630729793E-4</c:v>
                </c:pt>
                <c:pt idx="3796">
                  <c:v>8.1964290203900337E-4</c:v>
                </c:pt>
                <c:pt idx="3797">
                  <c:v>8.1759863084712432E-4</c:v>
                </c:pt>
                <c:pt idx="3798">
                  <c:v>8.155564548087363E-4</c:v>
                </c:pt>
                <c:pt idx="3799">
                  <c:v>8.135172718467641E-4</c:v>
                </c:pt>
                <c:pt idx="3800">
                  <c:v>8.1148048334592411E-4</c:v>
                </c:pt>
                <c:pt idx="3801">
                  <c:v>8.0944638861385834E-4</c:v>
                </c:pt>
                <c:pt idx="3802">
                  <c:v>8.074149876505667E-4</c:v>
                </c:pt>
                <c:pt idx="3803">
                  <c:v>8.0538628045604896E-4</c:v>
                </c:pt>
                <c:pt idx="3804">
                  <c:v>8.0335996772266396E-4</c:v>
                </c:pt>
                <c:pt idx="3805">
                  <c:v>8.0133664806569436E-4</c:v>
                </c:pt>
                <c:pt idx="3806">
                  <c:v>7.9931602217749888E-4</c:v>
                </c:pt>
                <c:pt idx="3807">
                  <c:v>7.9729779075043603E-4</c:v>
                </c:pt>
                <c:pt idx="3808">
                  <c:v>7.9528225309214719E-4</c:v>
                </c:pt>
                <c:pt idx="3809">
                  <c:v>7.9326940920263237E-4</c:v>
                </c:pt>
                <c:pt idx="3810">
                  <c:v>7.9125895977425018E-4</c:v>
                </c:pt>
                <c:pt idx="3811">
                  <c:v>7.8925120411464189E-4</c:v>
                </c:pt>
                <c:pt idx="3812">
                  <c:v>7.8724644153144944E-4</c:v>
                </c:pt>
                <c:pt idx="3813">
                  <c:v>7.852440734093894E-4</c:v>
                </c:pt>
                <c:pt idx="3814">
                  <c:v>7.8324439905610337E-4</c:v>
                </c:pt>
                <c:pt idx="3815">
                  <c:v>7.8124741847159147E-4</c:v>
                </c:pt>
                <c:pt idx="3816">
                  <c:v>7.7925283234821208E-4</c:v>
                </c:pt>
                <c:pt idx="3817">
                  <c:v>7.7726093999360682E-4</c:v>
                </c:pt>
                <c:pt idx="3818">
                  <c:v>7.7527204071541707E-4</c:v>
                </c:pt>
                <c:pt idx="3819">
                  <c:v>7.7328523659071823E-4</c:v>
                </c:pt>
                <c:pt idx="3820">
                  <c:v>7.7130142554243523E-4</c:v>
                </c:pt>
                <c:pt idx="3821">
                  <c:v>7.6932000895528453E-4</c:v>
                </c:pt>
                <c:pt idx="3822">
                  <c:v>7.6734158544454966E-4</c:v>
                </c:pt>
                <c:pt idx="3823">
                  <c:v>7.653658557025887E-4</c:v>
                </c:pt>
                <c:pt idx="3824">
                  <c:v>7.6339252042176026E-4</c:v>
                </c:pt>
                <c:pt idx="3825">
                  <c:v>7.6142187890970595E-4</c:v>
                </c:pt>
                <c:pt idx="3826">
                  <c:v>7.5945363185878426E-4</c:v>
                </c:pt>
                <c:pt idx="3827">
                  <c:v>7.5748837788427808E-4</c:v>
                </c:pt>
                <c:pt idx="3828">
                  <c:v>7.5552551837090442E-4</c:v>
                </c:pt>
                <c:pt idx="3829">
                  <c:v>7.5356535262630477E-4</c:v>
                </c:pt>
                <c:pt idx="3830">
                  <c:v>7.5160788065047935E-4</c:v>
                </c:pt>
                <c:pt idx="3831">
                  <c:v>7.4965280313578635E-4</c:v>
                </c:pt>
                <c:pt idx="3832">
                  <c:v>7.4770101800515046E-4</c:v>
                </c:pt>
                <c:pt idx="3833">
                  <c:v>7.4575132802800559E-4</c:v>
                </c:pt>
                <c:pt idx="3834">
                  <c:v>7.4380433181963474E-4</c:v>
                </c:pt>
                <c:pt idx="3835">
                  <c:v>7.4186002938003801E-4</c:v>
                </c:pt>
                <c:pt idx="3836">
                  <c:v>7.399184207092154E-4</c:v>
                </c:pt>
                <c:pt idx="3837">
                  <c:v>7.3797950580716692E-4</c:v>
                </c:pt>
                <c:pt idx="3838">
                  <c:v>7.3604298536625074E-4</c:v>
                </c:pt>
                <c:pt idx="3839">
                  <c:v>7.3410915869410868E-4</c:v>
                </c:pt>
                <c:pt idx="3840">
                  <c:v>7.3217802579074074E-4</c:v>
                </c:pt>
                <c:pt idx="3841">
                  <c:v>7.3024988596378853E-4</c:v>
                </c:pt>
                <c:pt idx="3842">
                  <c:v>7.2832414059796873E-4</c:v>
                </c:pt>
                <c:pt idx="3843">
                  <c:v>7.2640078969328145E-4</c:v>
                </c:pt>
                <c:pt idx="3844">
                  <c:v>7.244804318650099E-4</c:v>
                </c:pt>
                <c:pt idx="3845">
                  <c:v>7.2256246849787065E-4</c:v>
                </c:pt>
                <c:pt idx="3846">
                  <c:v>7.2064689959186413E-4</c:v>
                </c:pt>
                <c:pt idx="3847">
                  <c:v>7.1873432376227302E-4</c:v>
                </c:pt>
                <c:pt idx="3848">
                  <c:v>7.1682444170145625E-4</c:v>
                </c:pt>
                <c:pt idx="3849">
                  <c:v>7.1491695410177177E-4</c:v>
                </c:pt>
                <c:pt idx="3850">
                  <c:v>7.1301275888614453E-4</c:v>
                </c:pt>
                <c:pt idx="3851">
                  <c:v>7.111106588240083E-4</c:v>
                </c:pt>
                <c:pt idx="3852">
                  <c:v>7.0921095322300448E-4</c:v>
                </c:pt>
                <c:pt idx="3853">
                  <c:v>7.073142406984164E-4</c:v>
                </c:pt>
                <c:pt idx="3854">
                  <c:v>7.0541992263496072E-4</c:v>
                </c:pt>
                <c:pt idx="3855">
                  <c:v>7.0352859764792077E-4</c:v>
                </c:pt>
                <c:pt idx="3856">
                  <c:v>7.0163966712201333E-4</c:v>
                </c:pt>
                <c:pt idx="3857">
                  <c:v>6.9975343036488002E-4</c:v>
                </c:pt>
                <c:pt idx="3858">
                  <c:v>6.9786988737652062E-4</c:v>
                </c:pt>
                <c:pt idx="3859">
                  <c:v>6.9598903815693534E-4</c:v>
                </c:pt>
                <c:pt idx="3860">
                  <c:v>6.9411058339848258E-4</c:v>
                </c:pt>
                <c:pt idx="3861">
                  <c:v>6.9223512171644555E-4</c:v>
                </c:pt>
                <c:pt idx="3862">
                  <c:v>6.9036205449554092E-4</c:v>
                </c:pt>
                <c:pt idx="3863">
                  <c:v>6.8849168104341031E-4</c:v>
                </c:pt>
                <c:pt idx="3864">
                  <c:v>6.8662370205241222E-4</c:v>
                </c:pt>
                <c:pt idx="3865">
                  <c:v>6.8475871613782996E-4</c:v>
                </c:pt>
                <c:pt idx="3866">
                  <c:v>6.8289612468438001E-4</c:v>
                </c:pt>
                <c:pt idx="3867">
                  <c:v>6.8103652630734578E-4</c:v>
                </c:pt>
                <c:pt idx="3868">
                  <c:v>6.7917932239144408E-4</c:v>
                </c:pt>
                <c:pt idx="3869">
                  <c:v>6.7732481224431638E-4</c:v>
                </c:pt>
                <c:pt idx="3870">
                  <c:v>6.7547269655832121E-4</c:v>
                </c:pt>
                <c:pt idx="3871">
                  <c:v>6.7362327464110027E-4</c:v>
                </c:pt>
                <c:pt idx="3872">
                  <c:v>6.7177684580029472E-4</c:v>
                </c:pt>
                <c:pt idx="3873">
                  <c:v>6.6993281142062181E-4</c:v>
                </c:pt>
                <c:pt idx="3874">
                  <c:v>6.6809147080972291E-4</c:v>
                </c:pt>
                <c:pt idx="3875">
                  <c:v>6.6625282396759803E-4</c:v>
                </c:pt>
                <c:pt idx="3876">
                  <c:v>6.6441687089424748E-4</c:v>
                </c:pt>
                <c:pt idx="3877">
                  <c:v>6.6258331228202924E-4</c:v>
                </c:pt>
                <c:pt idx="3878">
                  <c:v>6.6075244743858501E-4</c:v>
                </c:pt>
                <c:pt idx="3879">
                  <c:v>6.589242763639149E-4</c:v>
                </c:pt>
                <c:pt idx="3880">
                  <c:v>6.5709879905801903E-4</c:v>
                </c:pt>
                <c:pt idx="3881">
                  <c:v>6.5527601552089695E-4</c:v>
                </c:pt>
                <c:pt idx="3882">
                  <c:v>6.5345562644490761E-4</c:v>
                </c:pt>
                <c:pt idx="3883">
                  <c:v>6.5163793113769228E-4</c:v>
                </c:pt>
                <c:pt idx="3884">
                  <c:v>6.4982292959925097E-4</c:v>
                </c:pt>
                <c:pt idx="3885">
                  <c:v>6.4801092113722528E-4</c:v>
                </c:pt>
                <c:pt idx="3886">
                  <c:v>6.462013071363321E-4</c:v>
                </c:pt>
                <c:pt idx="3887">
                  <c:v>6.4439438690421305E-4</c:v>
                </c:pt>
                <c:pt idx="3888">
                  <c:v>6.4258956182558502E-4</c:v>
                </c:pt>
                <c:pt idx="3889">
                  <c:v>6.4078802913101422E-4</c:v>
                </c:pt>
                <c:pt idx="3890">
                  <c:v>6.3898889089757571E-4</c:v>
                </c:pt>
                <c:pt idx="3891">
                  <c:v>6.3719214712526972E-4</c:v>
                </c:pt>
                <c:pt idx="3892">
                  <c:v>6.3539839642937958E-4</c:v>
                </c:pt>
                <c:pt idx="3893">
                  <c:v>6.3360704019462183E-4</c:v>
                </c:pt>
                <c:pt idx="3894">
                  <c:v>6.3181897634392121E-4</c:v>
                </c:pt>
                <c:pt idx="3895">
                  <c:v>6.3003300764671161E-4</c:v>
                </c:pt>
                <c:pt idx="3896">
                  <c:v>6.2824943341063453E-4</c:v>
                </c:pt>
                <c:pt idx="3897">
                  <c:v>6.2646885225097295E-4</c:v>
                </c:pt>
                <c:pt idx="3898">
                  <c:v>6.2469096486008561E-4</c:v>
                </c:pt>
                <c:pt idx="3899">
                  <c:v>6.2291547193033068E-4</c:v>
                </c:pt>
                <c:pt idx="3900">
                  <c:v>6.2114267276934998E-4</c:v>
                </c:pt>
                <c:pt idx="3901">
                  <c:v>6.1937256737714318E-4</c:v>
                </c:pt>
                <c:pt idx="3902">
                  <c:v>6.1760545506135201E-4</c:v>
                </c:pt>
                <c:pt idx="3903">
                  <c:v>6.1584043789905186E-4</c:v>
                </c:pt>
                <c:pt idx="3904">
                  <c:v>6.1407811450552583E-4</c:v>
                </c:pt>
                <c:pt idx="3905">
                  <c:v>6.1231878418841542E-4</c:v>
                </c:pt>
                <c:pt idx="3906">
                  <c:v>6.1056184833243731E-4</c:v>
                </c:pt>
                <c:pt idx="3907">
                  <c:v>6.0880760624523354E-4</c:v>
                </c:pt>
                <c:pt idx="3908">
                  <c:v>6.0705605792680368E-4</c:v>
                </c:pt>
                <c:pt idx="3909">
                  <c:v>6.0530690406950633E-4</c:v>
                </c:pt>
                <c:pt idx="3910">
                  <c:v>6.0356044398098322E-4</c:v>
                </c:pt>
                <c:pt idx="3911">
                  <c:v>6.0181697696887562E-4</c:v>
                </c:pt>
                <c:pt idx="3912">
                  <c:v>6.0007590441790053E-4</c:v>
                </c:pt>
                <c:pt idx="3913">
                  <c:v>5.9833752563569957E-4</c:v>
                </c:pt>
                <c:pt idx="3914">
                  <c:v>5.9660154131463091E-4</c:v>
                </c:pt>
                <c:pt idx="3915">
                  <c:v>5.9486855006997809E-4</c:v>
                </c:pt>
                <c:pt idx="3916">
                  <c:v>5.9313795328645768E-4</c:v>
                </c:pt>
                <c:pt idx="3917">
                  <c:v>5.9141005027171149E-4</c:v>
                </c:pt>
                <c:pt idx="3918">
                  <c:v>5.8968484102573922E-4</c:v>
                </c:pt>
                <c:pt idx="3919">
                  <c:v>5.8796232554854107E-4</c:v>
                </c:pt>
                <c:pt idx="3920">
                  <c:v>5.8624250384011704E-4</c:v>
                </c:pt>
                <c:pt idx="3921">
                  <c:v>5.8452507659282542E-4</c:v>
                </c:pt>
                <c:pt idx="3922">
                  <c:v>5.8281064242194953E-4</c:v>
                </c:pt>
                <c:pt idx="3923">
                  <c:v>5.8109860271220604E-4</c:v>
                </c:pt>
                <c:pt idx="3924">
                  <c:v>5.7938895746359519E-4</c:v>
                </c:pt>
                <c:pt idx="3925">
                  <c:v>5.7768230529139995E-4</c:v>
                </c:pt>
                <c:pt idx="3926">
                  <c:v>5.7597804758033712E-4</c:v>
                </c:pt>
                <c:pt idx="3927">
                  <c:v>5.7427648363804842E-4</c:v>
                </c:pt>
                <c:pt idx="3928">
                  <c:v>5.7257791277217534E-4</c:v>
                </c:pt>
                <c:pt idx="3929">
                  <c:v>5.7088173636743477E-4</c:v>
                </c:pt>
                <c:pt idx="3930">
                  <c:v>5.6918825373146833E-4</c:v>
                </c:pt>
                <c:pt idx="3931">
                  <c:v>5.6749716555663441E-4</c:v>
                </c:pt>
                <c:pt idx="3932">
                  <c:v>5.658087711505745E-4</c:v>
                </c:pt>
                <c:pt idx="3933">
                  <c:v>5.6412336982093021E-4</c:v>
                </c:pt>
                <c:pt idx="3934">
                  <c:v>5.6244036295241843E-4</c:v>
                </c:pt>
                <c:pt idx="3935">
                  <c:v>5.6075975054503918E-4</c:v>
                </c:pt>
                <c:pt idx="3936">
                  <c:v>5.5908213121407565E-4</c:v>
                </c:pt>
                <c:pt idx="3937">
                  <c:v>5.5740690634424443E-4</c:v>
                </c:pt>
                <c:pt idx="3938">
                  <c:v>5.5573497385847054E-4</c:v>
                </c:pt>
                <c:pt idx="3939">
                  <c:v>5.5406513652618767E-4</c:v>
                </c:pt>
                <c:pt idx="3940">
                  <c:v>5.523979929626787E-4</c:v>
                </c:pt>
                <c:pt idx="3941">
                  <c:v>5.5073324386030237E-4</c:v>
                </c:pt>
                <c:pt idx="3942">
                  <c:v>5.4907148783434154E-4</c:v>
                </c:pt>
                <c:pt idx="3943">
                  <c:v>5.4741212626951334E-4</c:v>
                </c:pt>
                <c:pt idx="3944">
                  <c:v>5.4575545847345916E-4</c:v>
                </c:pt>
                <c:pt idx="3945">
                  <c:v>5.441014844461791E-4</c:v>
                </c:pt>
                <c:pt idx="3946">
                  <c:v>5.4245050349531465E-4</c:v>
                </c:pt>
                <c:pt idx="3947">
                  <c:v>5.4080161769794112E-4</c:v>
                </c:pt>
                <c:pt idx="3948">
                  <c:v>5.3915572497698322E-4</c:v>
                </c:pt>
                <c:pt idx="3949">
                  <c:v>5.3751192740951633E-4</c:v>
                </c:pt>
                <c:pt idx="3950">
                  <c:v>5.3587142222610656E-4</c:v>
                </c:pt>
                <c:pt idx="3951">
                  <c:v>5.342330121961878E-4</c:v>
                </c:pt>
                <c:pt idx="3952">
                  <c:v>5.3259759524268467E-4</c:v>
                </c:pt>
                <c:pt idx="3953">
                  <c:v>5.3096487205795545E-4</c:v>
                </c:pt>
                <c:pt idx="3954">
                  <c:v>5.2933454333435896E-4</c:v>
                </c:pt>
                <c:pt idx="3955">
                  <c:v>5.2770720768717798E-4</c:v>
                </c:pt>
                <c:pt idx="3956">
                  <c:v>5.2608226650112952E-4</c:v>
                </c:pt>
                <c:pt idx="3957">
                  <c:v>5.2446001908385519E-4</c:v>
                </c:pt>
                <c:pt idx="3958">
                  <c:v>5.2284016612771337E-4</c:v>
                </c:pt>
                <c:pt idx="3959">
                  <c:v>5.2122330624798717E-4</c:v>
                </c:pt>
                <c:pt idx="3960">
                  <c:v>5.1960884082939349E-4</c:v>
                </c:pt>
                <c:pt idx="3961">
                  <c:v>5.1799706917957382E-4</c:v>
                </c:pt>
                <c:pt idx="3962">
                  <c:v>5.1638799129852828E-4</c:v>
                </c:pt>
                <c:pt idx="3963">
                  <c:v>5.1478160718625675E-4</c:v>
                </c:pt>
                <c:pt idx="3964">
                  <c:v>5.1317791684275934E-4</c:v>
                </c:pt>
                <c:pt idx="3965">
                  <c:v>5.1157662096039435E-4</c:v>
                </c:pt>
                <c:pt idx="3966">
                  <c:v>5.0997801884680358E-4</c:v>
                </c:pt>
                <c:pt idx="3967">
                  <c:v>5.0838211050198683E-4</c:v>
                </c:pt>
                <c:pt idx="3968">
                  <c:v>5.067888959259441E-4</c:v>
                </c:pt>
                <c:pt idx="3969">
                  <c:v>5.0519837511867549E-4</c:v>
                </c:pt>
                <c:pt idx="3970">
                  <c:v>5.0361024877253939E-4</c:v>
                </c:pt>
                <c:pt idx="3971">
                  <c:v>5.0202481619517731E-4</c:v>
                </c:pt>
                <c:pt idx="3972">
                  <c:v>5.0044207738658936E-4</c:v>
                </c:pt>
                <c:pt idx="3973">
                  <c:v>4.9886233165441691E-4</c:v>
                </c:pt>
                <c:pt idx="3974">
                  <c:v>4.972849803833772E-4</c:v>
                </c:pt>
                <c:pt idx="3975">
                  <c:v>4.9571002357346979E-4</c:v>
                </c:pt>
                <c:pt idx="3976">
                  <c:v>4.9413776053233661E-4</c:v>
                </c:pt>
                <c:pt idx="3977">
                  <c:v>4.9256849056761895E-4</c:v>
                </c:pt>
                <c:pt idx="3978">
                  <c:v>4.9100161506403391E-4</c:v>
                </c:pt>
                <c:pt idx="3979">
                  <c:v>4.8943713402158128E-4</c:v>
                </c:pt>
                <c:pt idx="3980">
                  <c:v>4.8787564605554427E-4</c:v>
                </c:pt>
                <c:pt idx="3981">
                  <c:v>4.8631655255063983E-4</c:v>
                </c:pt>
                <c:pt idx="3982">
                  <c:v>4.8476045212215101E-4</c:v>
                </c:pt>
                <c:pt idx="3983">
                  <c:v>4.8320674615479466E-4</c:v>
                </c:pt>
                <c:pt idx="3984">
                  <c:v>4.8165573395621248E-4</c:v>
                </c:pt>
                <c:pt idx="3985">
                  <c:v>4.8010741552640432E-4</c:v>
                </c:pt>
                <c:pt idx="3986">
                  <c:v>4.7856149155772862E-4</c:v>
                </c:pt>
                <c:pt idx="3987">
                  <c:v>4.7701856066546859E-4</c:v>
                </c:pt>
                <c:pt idx="3988">
                  <c:v>4.7547802423434109E-4</c:v>
                </c:pt>
                <c:pt idx="3989">
                  <c:v>4.739401815719877E-4</c:v>
                </c:pt>
                <c:pt idx="3990">
                  <c:v>4.7240533198604988E-4</c:v>
                </c:pt>
                <c:pt idx="3991">
                  <c:v>4.7087257755360298E-4</c:v>
                </c:pt>
                <c:pt idx="3992">
                  <c:v>4.6934251688993014E-4</c:v>
                </c:pt>
                <c:pt idx="3993">
                  <c:v>4.6781544930267304E-4</c:v>
                </c:pt>
                <c:pt idx="3994">
                  <c:v>4.6629077617654839E-4</c:v>
                </c:pt>
                <c:pt idx="3995">
                  <c:v>4.6476849751155626E-4</c:v>
                </c:pt>
                <c:pt idx="3996">
                  <c:v>4.6324921192297976E-4</c:v>
                </c:pt>
                <c:pt idx="3997">
                  <c:v>4.6173262010317732E-4</c:v>
                </c:pt>
                <c:pt idx="3998">
                  <c:v>4.602184227445074E-4</c:v>
                </c:pt>
                <c:pt idx="3999">
                  <c:v>4.587072184622531E-4</c:v>
                </c:pt>
                <c:pt idx="4000">
                  <c:v>4.5719810933348977E-4</c:v>
                </c:pt>
                <c:pt idx="4001">
                  <c:v>4.5569229258878361E-4</c:v>
                </c:pt>
                <c:pt idx="4002">
                  <c:v>4.5418857099756841E-4</c:v>
                </c:pt>
                <c:pt idx="4003">
                  <c:v>4.5268784248276883E-4</c:v>
                </c:pt>
                <c:pt idx="4004">
                  <c:v>4.5118950842910178E-4</c:v>
                </c:pt>
                <c:pt idx="4005">
                  <c:v>4.4969386814420884E-4</c:v>
                </c:pt>
                <c:pt idx="4006">
                  <c:v>4.4820062232044832E-4</c:v>
                </c:pt>
                <c:pt idx="4007">
                  <c:v>4.4671066888074507E-4</c:v>
                </c:pt>
                <c:pt idx="4008">
                  <c:v>4.4522310990217429E-4</c:v>
                </c:pt>
                <c:pt idx="4009">
                  <c:v>4.4373794538473603E-4</c:v>
                </c:pt>
                <c:pt idx="4010">
                  <c:v>4.4225547463607183E-4</c:v>
                </c:pt>
                <c:pt idx="4011">
                  <c:v>4.4077569765618171E-4</c:v>
                </c:pt>
                <c:pt idx="4012">
                  <c:v>4.3929861444506565E-4</c:v>
                </c:pt>
                <c:pt idx="4013">
                  <c:v>4.3782422500272372E-4</c:v>
                </c:pt>
                <c:pt idx="4014">
                  <c:v>4.3635223002151425E-4</c:v>
                </c:pt>
                <c:pt idx="4015">
                  <c:v>4.3488292880907884E-4</c:v>
                </c:pt>
                <c:pt idx="4016">
                  <c:v>4.3341632136541751E-4</c:v>
                </c:pt>
                <c:pt idx="4017">
                  <c:v>4.3195270699817185E-4</c:v>
                </c:pt>
                <c:pt idx="4018">
                  <c:v>4.3049118778441711E-4</c:v>
                </c:pt>
                <c:pt idx="4019">
                  <c:v>4.2903266164707798E-4</c:v>
                </c:pt>
                <c:pt idx="4020">
                  <c:v>4.2757652997087137E-4</c:v>
                </c:pt>
                <c:pt idx="4021">
                  <c:v>4.2612309206343884E-4</c:v>
                </c:pt>
                <c:pt idx="4022">
                  <c:v>4.2467234792478037E-4</c:v>
                </c:pt>
                <c:pt idx="4023">
                  <c:v>4.2322429755489596E-4</c:v>
                </c:pt>
                <c:pt idx="4024">
                  <c:v>4.2177864164614413E-4</c:v>
                </c:pt>
                <c:pt idx="4025">
                  <c:v>4.2033597881380787E-4</c:v>
                </c:pt>
                <c:pt idx="4026">
                  <c:v>4.1889600975024573E-4</c:v>
                </c:pt>
                <c:pt idx="4027">
                  <c:v>4.1745843514781606E-4</c:v>
                </c:pt>
                <c:pt idx="4028">
                  <c:v>4.1602355431416045E-4</c:v>
                </c:pt>
                <c:pt idx="4029">
                  <c:v>4.1459136724927896E-4</c:v>
                </c:pt>
                <c:pt idx="4030">
                  <c:v>4.1316157464552994E-4</c:v>
                </c:pt>
                <c:pt idx="4031">
                  <c:v>4.1173477511819654E-4</c:v>
                </c:pt>
                <c:pt idx="4032">
                  <c:v>4.1031037005199571E-4</c:v>
                </c:pt>
                <c:pt idx="4033">
                  <c:v>4.088883594469274E-4</c:v>
                </c:pt>
                <c:pt idx="4034">
                  <c:v>4.0746964122591621E-4</c:v>
                </c:pt>
                <c:pt idx="4035">
                  <c:v>4.0605331746603753E-4</c:v>
                </c:pt>
                <c:pt idx="4036">
                  <c:v>4.0463938816729137E-4</c:v>
                </c:pt>
                <c:pt idx="4037">
                  <c:v>4.0322815263731934E-4</c:v>
                </c:pt>
                <c:pt idx="4038">
                  <c:v>4.0181961087612132E-4</c:v>
                </c:pt>
                <c:pt idx="4039">
                  <c:v>4.0041376288369742E-4</c:v>
                </c:pt>
                <c:pt idx="4040">
                  <c:v>3.9901060866004759E-4</c:v>
                </c:pt>
                <c:pt idx="4041">
                  <c:v>3.9760984889753023E-4</c:v>
                </c:pt>
                <c:pt idx="4042">
                  <c:v>3.9621208221142854E-4</c:v>
                </c:pt>
                <c:pt idx="4043">
                  <c:v>3.9481700929410086E-4</c:v>
                </c:pt>
                <c:pt idx="4044">
                  <c:v>3.934240315302642E-4</c:v>
                </c:pt>
                <c:pt idx="4045">
                  <c:v>3.9203404684284312E-4</c:v>
                </c:pt>
                <c:pt idx="4046">
                  <c:v>3.9064675592419615E-4</c:v>
                </c:pt>
                <c:pt idx="4047">
                  <c:v>3.8926185946668165E-4</c:v>
                </c:pt>
                <c:pt idx="4048">
                  <c:v>3.8787965677794127E-4</c:v>
                </c:pt>
                <c:pt idx="4049">
                  <c:v>3.8650044716561645E-4</c:v>
                </c:pt>
                <c:pt idx="4050">
                  <c:v>3.8512333270678266E-4</c:v>
                </c:pt>
                <c:pt idx="4051">
                  <c:v>3.8374921132436449E-4</c:v>
                </c:pt>
                <c:pt idx="4052">
                  <c:v>3.8237778371072039E-4</c:v>
                </c:pt>
                <c:pt idx="4053">
                  <c:v>3.810090498658503E-4</c:v>
                </c:pt>
                <c:pt idx="4054">
                  <c:v>3.7964271048211278E-4</c:v>
                </c:pt>
                <c:pt idx="4055">
                  <c:v>3.7827906486714928E-4</c:v>
                </c:pt>
                <c:pt idx="4056">
                  <c:v>3.7691781371331835E-4</c:v>
                </c:pt>
                <c:pt idx="4057">
                  <c:v>3.7555985494354459E-4</c:v>
                </c:pt>
                <c:pt idx="4058">
                  <c:v>3.7420369201962025E-4</c:v>
                </c:pt>
                <c:pt idx="4059">
                  <c:v>3.7285082147975302E-4</c:v>
                </c:pt>
                <c:pt idx="4060">
                  <c:v>3.7150004609337676E-4</c:v>
                </c:pt>
                <c:pt idx="4061">
                  <c:v>3.7015256309105778E-4</c:v>
                </c:pt>
                <c:pt idx="4062">
                  <c:v>3.6880717524222966E-4</c:v>
                </c:pt>
                <c:pt idx="4063">
                  <c:v>3.6746478046981721E-4</c:v>
                </c:pt>
                <c:pt idx="4064">
                  <c:v>3.6612478015853728E-4</c:v>
                </c:pt>
                <c:pt idx="4065">
                  <c:v>3.6478777292367292E-4</c:v>
                </c:pt>
                <c:pt idx="4066">
                  <c:v>3.6345316014994118E-4</c:v>
                </c:pt>
                <c:pt idx="4067">
                  <c:v>3.621212411449834E-4</c:v>
                </c:pt>
                <c:pt idx="4068">
                  <c:v>3.6079201590879975E-4</c:v>
                </c:pt>
                <c:pt idx="4069">
                  <c:v>3.5946518513374861E-4</c:v>
                </c:pt>
                <c:pt idx="4070">
                  <c:v>3.5814134743511309E-4</c:v>
                </c:pt>
                <c:pt idx="4071">
                  <c:v>3.5681960488996849E-4</c:v>
                </c:pt>
                <c:pt idx="4072">
                  <c:v>3.5550115472888117E-4</c:v>
                </c:pt>
                <c:pt idx="4073">
                  <c:v>3.541847997212847E-4</c:v>
                </c:pt>
                <c:pt idx="4074">
                  <c:v>3.5287143779010391E-4</c:v>
                </c:pt>
                <c:pt idx="4075">
                  <c:v>3.5156047032005564E-4</c:v>
                </c:pt>
                <c:pt idx="4076">
                  <c:v>3.5025219661878143E-4</c:v>
                </c:pt>
                <c:pt idx="4077">
                  <c:v>3.4894691599392285E-4</c:v>
                </c:pt>
                <c:pt idx="4078">
                  <c:v>3.4764373052255523E-4</c:v>
                </c:pt>
                <c:pt idx="4079">
                  <c:v>3.4634353812760317E-4</c:v>
                </c:pt>
                <c:pt idx="4080">
                  <c:v>3.4504574019378369E-4</c:v>
                </c:pt>
                <c:pt idx="4081">
                  <c:v>3.4375093533637983E-4</c:v>
                </c:pt>
                <c:pt idx="4082">
                  <c:v>3.4245822563246699E-4</c:v>
                </c:pt>
                <c:pt idx="4083">
                  <c:v>3.4116880831261122E-4</c:v>
                </c:pt>
                <c:pt idx="4084">
                  <c:v>3.3988178545388807E-4</c:v>
                </c:pt>
                <c:pt idx="4085">
                  <c:v>3.3859715705629733E-4</c:v>
                </c:pt>
                <c:pt idx="4086">
                  <c:v>3.3731552173512231E-4</c:v>
                </c:pt>
                <c:pt idx="4087">
                  <c:v>3.3603598156743816E-4</c:v>
                </c:pt>
                <c:pt idx="4088">
                  <c:v>3.3475973378381129E-4</c:v>
                </c:pt>
                <c:pt idx="4089">
                  <c:v>3.3348558115367527E-4</c:v>
                </c:pt>
                <c:pt idx="4090">
                  <c:v>3.3221442159995498E-4</c:v>
                </c:pt>
                <c:pt idx="4091">
                  <c:v>3.3094565650736716E-4</c:v>
                </c:pt>
                <c:pt idx="4092">
                  <c:v>3.2967988449119495E-4</c:v>
                </c:pt>
                <c:pt idx="4093">
                  <c:v>3.2841650693615527E-4</c:v>
                </c:pt>
                <c:pt idx="4094">
                  <c:v>3.2715582314988965E-4</c:v>
                </c:pt>
                <c:pt idx="4095">
                  <c:v>3.2589783313239815E-4</c:v>
                </c:pt>
                <c:pt idx="4096">
                  <c:v>3.2464223757603912E-4</c:v>
                </c:pt>
                <c:pt idx="4097">
                  <c:v>3.2338963509609571E-4</c:v>
                </c:pt>
                <c:pt idx="4098">
                  <c:v>3.2213912776964321E-4</c:v>
                </c:pt>
                <c:pt idx="4099">
                  <c:v>3.2089191282724805E-4</c:v>
                </c:pt>
                <c:pt idx="4100">
                  <c:v>3.1964679303834374E-4</c:v>
                </c:pt>
                <c:pt idx="4101">
                  <c:v>3.18404666325855E-4</c:v>
                </c:pt>
                <c:pt idx="4102">
                  <c:v>3.1716553268978199E-4</c:v>
                </c:pt>
                <c:pt idx="4103">
                  <c:v>3.1592819489955834E-4</c:v>
                </c:pt>
                <c:pt idx="4104">
                  <c:v>3.1469414949339191E-4</c:v>
                </c:pt>
                <c:pt idx="4105">
                  <c:v>3.134621992407164E-4</c:v>
                </c:pt>
                <c:pt idx="4106">
                  <c:v>3.1223324206445651E-4</c:v>
                </c:pt>
                <c:pt idx="4107">
                  <c:v>3.1100667934932908E-4</c:v>
                </c:pt>
                <c:pt idx="4108">
                  <c:v>3.0978310971061738E-4</c:v>
                </c:pt>
                <c:pt idx="4109">
                  <c:v>3.0856223384067975E-4</c:v>
                </c:pt>
                <c:pt idx="4110">
                  <c:v>3.0734345312423297E-4</c:v>
                </c:pt>
                <c:pt idx="4111">
                  <c:v>3.0612796479184353E-4</c:v>
                </c:pt>
                <c:pt idx="4112">
                  <c:v>3.049142723053034E-4</c:v>
                </c:pt>
                <c:pt idx="4113">
                  <c:v>3.0370417151046199E-4</c:v>
                </c:pt>
                <c:pt idx="4114">
                  <c:v>3.0249586656146994E-4</c:v>
                </c:pt>
                <c:pt idx="4115">
                  <c:v>3.0129085399653523E-4</c:v>
                </c:pt>
                <c:pt idx="4116">
                  <c:v>3.0008793658509137E-4</c:v>
                </c:pt>
                <c:pt idx="4117">
                  <c:v>2.9888816190388394E-4</c:v>
                </c:pt>
                <c:pt idx="4118">
                  <c:v>2.976909911991581E-4</c:v>
                </c:pt>
                <c:pt idx="4119">
                  <c:v>2.9649606530174398E-4</c:v>
                </c:pt>
                <c:pt idx="4120">
                  <c:v>2.9530410254998134E-4</c:v>
                </c:pt>
                <c:pt idx="4121">
                  <c:v>2.9411453425935122E-4</c:v>
                </c:pt>
                <c:pt idx="4122">
                  <c:v>2.9292783932208011E-4</c:v>
                </c:pt>
                <c:pt idx="4123">
                  <c:v>2.917434490536491E-4</c:v>
                </c:pt>
                <c:pt idx="4124">
                  <c:v>2.9056214165392612E-4</c:v>
                </c:pt>
                <c:pt idx="4125">
                  <c:v>2.893829892692224E-4</c:v>
                </c:pt>
                <c:pt idx="4126">
                  <c:v>2.88206949683991E-4</c:v>
                </c:pt>
                <c:pt idx="4127">
                  <c:v>2.870335440060053E-4</c:v>
                </c:pt>
                <c:pt idx="4128">
                  <c:v>2.8586235320456716E-4</c:v>
                </c:pt>
                <c:pt idx="4129">
                  <c:v>2.8469418541030885E-4</c:v>
                </c:pt>
                <c:pt idx="4130">
                  <c:v>2.835282624233623E-4</c:v>
                </c:pt>
                <c:pt idx="4131">
                  <c:v>2.8236539237435965E-4</c:v>
                </c:pt>
                <c:pt idx="4132">
                  <c:v>2.8120482699419699E-4</c:v>
                </c:pt>
                <c:pt idx="4133">
                  <c:v>2.8004719482892172E-4</c:v>
                </c:pt>
                <c:pt idx="4134">
                  <c:v>2.7889189726325065E-4</c:v>
                </c:pt>
                <c:pt idx="4135">
                  <c:v>2.7773959277399519E-4</c:v>
                </c:pt>
                <c:pt idx="4136">
                  <c:v>2.76589832399693E-4</c:v>
                </c:pt>
                <c:pt idx="4137">
                  <c:v>2.7544249641728752E-4</c:v>
                </c:pt>
                <c:pt idx="4138">
                  <c:v>2.7429803378824105E-4</c:v>
                </c:pt>
                <c:pt idx="4139">
                  <c:v>2.7315593568956291E-4</c:v>
                </c:pt>
                <c:pt idx="4140">
                  <c:v>2.7201677080577205E-4</c:v>
                </c:pt>
                <c:pt idx="4141">
                  <c:v>2.7087994052158549E-4</c:v>
                </c:pt>
                <c:pt idx="4142">
                  <c:v>2.6974604345228616E-4</c:v>
                </c:pt>
                <c:pt idx="4143">
                  <c:v>2.6861451091335522E-4</c:v>
                </c:pt>
                <c:pt idx="4144">
                  <c:v>2.6748597145083989E-4</c:v>
                </c:pt>
                <c:pt idx="4145">
                  <c:v>2.6635994617251374E-4</c:v>
                </c:pt>
                <c:pt idx="4146">
                  <c:v>2.6523628542455592E-4</c:v>
                </c:pt>
                <c:pt idx="4147">
                  <c:v>2.6411567761454205E-4</c:v>
                </c:pt>
                <c:pt idx="4148">
                  <c:v>2.6299725475031156E-4</c:v>
                </c:pt>
                <c:pt idx="4149">
                  <c:v>2.6188188482402503E-4</c:v>
                </c:pt>
                <c:pt idx="4150">
                  <c:v>2.6076884949734273E-4</c:v>
                </c:pt>
                <c:pt idx="4151">
                  <c:v>2.5965871745478358E-4</c:v>
                </c:pt>
                <c:pt idx="4152">
                  <c:v>2.5855092001182862E-4</c:v>
                </c:pt>
                <c:pt idx="4153">
                  <c:v>2.5744608571452515E-4</c:v>
                </c:pt>
                <c:pt idx="4154">
                  <c:v>2.563439152552316E-4</c:v>
                </c:pt>
                <c:pt idx="4155">
                  <c:v>2.5524398960324976E-4</c:v>
                </c:pt>
                <c:pt idx="4156">
                  <c:v>2.5414705702768355E-4</c:v>
                </c:pt>
                <c:pt idx="4157">
                  <c:v>2.5305245905172158E-4</c:v>
                </c:pt>
                <c:pt idx="4158">
                  <c:v>2.5196079429064684E-4</c:v>
                </c:pt>
                <c:pt idx="4159">
                  <c:v>2.5087149405994053E-4</c:v>
                </c:pt>
                <c:pt idx="4160">
                  <c:v>2.4978512704412151E-4</c:v>
                </c:pt>
                <c:pt idx="4161">
                  <c:v>2.487010646971426E-4</c:v>
                </c:pt>
                <c:pt idx="4162">
                  <c:v>2.4762002535734339E-4</c:v>
                </c:pt>
                <c:pt idx="4163">
                  <c:v>2.4654150020173336E-4</c:v>
                </c:pt>
                <c:pt idx="4164">
                  <c:v>2.4546536950725579E-4</c:v>
                </c:pt>
                <c:pt idx="4165">
                  <c:v>2.4439226181995809E-4</c:v>
                </c:pt>
                <c:pt idx="4166">
                  <c:v>2.4332139893997205E-4</c:v>
                </c:pt>
                <c:pt idx="4167">
                  <c:v>2.4208600664941856E-4</c:v>
                </c:pt>
                <c:pt idx="4168">
                  <c:v>2.4084025831446699E-4</c:v>
                </c:pt>
                <c:pt idx="4169">
                  <c:v>2.3959819146350664E-4</c:v>
                </c:pt>
                <c:pt idx="4170">
                  <c:v>2.3835905782743357E-4</c:v>
                </c:pt>
                <c:pt idx="4171">
                  <c:v>2.3712351588305928E-4</c:v>
                </c:pt>
                <c:pt idx="4172">
                  <c:v>2.3589129625350638E-4</c:v>
                </c:pt>
                <c:pt idx="4173">
                  <c:v>2.3466197990807663E-4</c:v>
                </c:pt>
                <c:pt idx="4174">
                  <c:v>2.334362851851098E-4</c:v>
                </c:pt>
                <c:pt idx="4175">
                  <c:v>2.3221349374626612E-4</c:v>
                </c:pt>
                <c:pt idx="4176">
                  <c:v>2.3099429399912121E-4</c:v>
                </c:pt>
                <c:pt idx="4177">
                  <c:v>2.2977811725915611E-4</c:v>
                </c:pt>
                <c:pt idx="4178">
                  <c:v>2.2856553221088974E-4</c:v>
                </c:pt>
                <c:pt idx="4179">
                  <c:v>2.2735588037751074E-4</c:v>
                </c:pt>
                <c:pt idx="4180">
                  <c:v>2.2630037197953691E-4</c:v>
                </c:pt>
                <c:pt idx="4181">
                  <c:v>2.2543480421089934E-4</c:v>
                </c:pt>
                <c:pt idx="4182">
                  <c:v>2.245701642959506E-4</c:v>
                </c:pt>
                <c:pt idx="4183">
                  <c:v>2.2370687126538891E-4</c:v>
                </c:pt>
                <c:pt idx="4184">
                  <c:v>2.2295961980746135E-4</c:v>
                </c:pt>
                <c:pt idx="4185">
                  <c:v>2.2225370273483376E-4</c:v>
                </c:pt>
                <c:pt idx="4186">
                  <c:v>2.2154883323895165E-4</c:v>
                </c:pt>
                <c:pt idx="4187">
                  <c:v>2.2084525076592826E-4</c:v>
                </c:pt>
                <c:pt idx="4188">
                  <c:v>2.20142656008122E-4</c:v>
                </c:pt>
                <c:pt idx="4189">
                  <c:v>2.1944140813470281E-4</c:v>
                </c:pt>
                <c:pt idx="4190">
                  <c:v>2.1874135749184984E-4</c:v>
                </c:pt>
                <c:pt idx="4191">
                  <c:v>2.1804223470268575E-4</c:v>
                </c:pt>
                <c:pt idx="4192">
                  <c:v>2.17344518659437E-4</c:v>
                </c:pt>
                <c:pt idx="4193">
                  <c:v>2.1664773046987709E-4</c:v>
                </c:pt>
                <c:pt idx="4194">
                  <c:v>2.1595231909546836E-4</c:v>
                </c:pt>
                <c:pt idx="4195">
                  <c:v>2.1525789543627678E-4</c:v>
                </c:pt>
                <c:pt idx="4196">
                  <c:v>2.1456478873070812E-4</c:v>
                </c:pt>
                <c:pt idx="4197">
                  <c:v>2.1387290918646983E-4</c:v>
                </c:pt>
                <c:pt idx="4198">
                  <c:v>2.1318201735744872E-4</c:v>
                </c:pt>
                <c:pt idx="4199">
                  <c:v>2.1249235268975807E-4</c:v>
                </c:pt>
                <c:pt idx="4200">
                  <c:v>2.1180376552957698E-4</c:v>
                </c:pt>
                <c:pt idx="4201">
                  <c:v>2.1111649532301878E-4</c:v>
                </c:pt>
                <c:pt idx="4202">
                  <c:v>2.1043024276244191E-4</c:v>
                </c:pt>
                <c:pt idx="4203">
                  <c:v>2.0974530715548793E-4</c:v>
                </c:pt>
                <c:pt idx="4204">
                  <c:v>2.0906132933298693E-4</c:v>
                </c:pt>
                <c:pt idx="4205">
                  <c:v>2.0837869839487297E-4</c:v>
                </c:pt>
                <c:pt idx="4206">
                  <c:v>2.0769732454885357E-4</c:v>
                </c:pt>
                <c:pt idx="4207">
                  <c:v>2.0701681869499472E-4</c:v>
                </c:pt>
                <c:pt idx="4208">
                  <c:v>2.0633777944857953E-4</c:v>
                </c:pt>
                <c:pt idx="4209">
                  <c:v>2.0565960819432486E-4</c:v>
                </c:pt>
                <c:pt idx="4210">
                  <c:v>2.0498281375522139E-4</c:v>
                </c:pt>
                <c:pt idx="4211">
                  <c:v>2.043070070313351E-4</c:v>
                </c:pt>
                <c:pt idx="4212">
                  <c:v>2.0363254719183585E-4</c:v>
                </c:pt>
                <c:pt idx="4213">
                  <c:v>2.0295907506755374E-4</c:v>
                </c:pt>
                <c:pt idx="4214">
                  <c:v>2.0228694982765864E-4</c:v>
                </c:pt>
                <c:pt idx="4215">
                  <c:v>2.01616051749094E-4</c:v>
                </c:pt>
                <c:pt idx="4216">
                  <c:v>2.0094602166268984E-4</c:v>
                </c:pt>
                <c:pt idx="4217">
                  <c:v>2.0027736839143694E-4</c:v>
                </c:pt>
                <c:pt idx="4218">
                  <c:v>1.9960973276616532E-4</c:v>
                </c:pt>
                <c:pt idx="4219">
                  <c:v>1.9894344402528072E-4</c:v>
                </c:pt>
                <c:pt idx="4220">
                  <c:v>1.9827814299961326E-4</c:v>
                </c:pt>
                <c:pt idx="4221">
                  <c:v>1.9761415892756876E-4</c:v>
                </c:pt>
                <c:pt idx="4222">
                  <c:v>1.9695116257074135E-4</c:v>
                </c:pt>
                <c:pt idx="4223">
                  <c:v>1.9628954302906515E-4</c:v>
                </c:pt>
                <c:pt idx="4224">
                  <c:v>1.9562909078719106E-4</c:v>
                </c:pt>
                <c:pt idx="4225">
                  <c:v>1.9496950653747751E-4</c:v>
                </c:pt>
                <c:pt idx="4226">
                  <c:v>1.9431135896444345E-4</c:v>
                </c:pt>
                <c:pt idx="4227">
                  <c:v>1.9365416917586239E-4</c:v>
                </c:pt>
                <c:pt idx="4228">
                  <c:v>1.9299838613319668E-4</c:v>
                </c:pt>
                <c:pt idx="4229">
                  <c:v>1.9234350101345567E-4</c:v>
                </c:pt>
                <c:pt idx="4230">
                  <c:v>1.9169005257039414E-4</c:v>
                </c:pt>
                <c:pt idx="4231">
                  <c:v>1.9103750205025732E-4</c:v>
                </c:pt>
                <c:pt idx="4232">
                  <c:v>1.903863283452717E-4</c:v>
                </c:pt>
                <c:pt idx="4233">
                  <c:v>1.8973635187085233E-4</c:v>
                </c:pt>
                <c:pt idx="4234">
                  <c:v>1.8908730325012182E-4</c:v>
                </c:pt>
                <c:pt idx="4235">
                  <c:v>1.8843963144454248E-4</c:v>
                </c:pt>
                <c:pt idx="4236">
                  <c:v>1.8779297728494445E-4</c:v>
                </c:pt>
                <c:pt idx="4237">
                  <c:v>1.8714767000973349E-4</c:v>
                </c:pt>
                <c:pt idx="4238">
                  <c:v>1.8650329058821132E-4</c:v>
                </c:pt>
                <c:pt idx="4239">
                  <c:v>1.8586025805107626E-4</c:v>
                </c:pt>
                <c:pt idx="4240">
                  <c:v>1.852182132291583E-4</c:v>
                </c:pt>
                <c:pt idx="4241">
                  <c:v>1.8457757515315568E-4</c:v>
                </c:pt>
                <c:pt idx="4242">
                  <c:v>1.8393804451542691E-4</c:v>
                </c:pt>
                <c:pt idx="4243">
                  <c:v>1.8329947166215109E-4</c:v>
                </c:pt>
                <c:pt idx="4244">
                  <c:v>1.826622756240265E-4</c:v>
                </c:pt>
                <c:pt idx="4245">
                  <c:v>1.8202603737035489E-4</c:v>
                </c:pt>
                <c:pt idx="4246">
                  <c:v>1.8139117593183446E-4</c:v>
                </c:pt>
                <c:pt idx="4247">
                  <c:v>1.8075727227776704E-4</c:v>
                </c:pt>
                <c:pt idx="4248">
                  <c:v>1.8012480530037915E-4</c:v>
                </c:pt>
                <c:pt idx="4249">
                  <c:v>1.7949320631515178E-4</c:v>
                </c:pt>
                <c:pt idx="4250">
                  <c:v>1.7886298414507558E-4</c:v>
                </c:pt>
                <c:pt idx="4251">
                  <c:v>1.7823398913632984E-4</c:v>
                </c:pt>
                <c:pt idx="4252">
                  <c:v>1.776058621197446E-4</c:v>
                </c:pt>
                <c:pt idx="4253">
                  <c:v>1.7697917177983888E-4</c:v>
                </c:pt>
                <c:pt idx="4254">
                  <c:v>1.76353409293622E-4</c:v>
                </c:pt>
                <c:pt idx="4255">
                  <c:v>1.7572908348408459E-4</c:v>
                </c:pt>
                <c:pt idx="4256">
                  <c:v>1.7510565559747192E-4</c:v>
                </c:pt>
                <c:pt idx="4257">
                  <c:v>1.7448360452601043E-4</c:v>
                </c:pt>
                <c:pt idx="4258">
                  <c:v>1.7386248130823778E-4</c:v>
                </c:pt>
                <c:pt idx="4259">
                  <c:v>1.7324282469790881E-4</c:v>
                </c:pt>
                <c:pt idx="4260">
                  <c:v>1.7262424559508942E-4</c:v>
                </c:pt>
                <c:pt idx="4261">
                  <c:v>1.7200662427672308E-4</c:v>
                </c:pt>
                <c:pt idx="4262">
                  <c:v>1.7139043963503622E-4</c:v>
                </c:pt>
                <c:pt idx="4263">
                  <c:v>1.7077518284703823E-4</c:v>
                </c:pt>
                <c:pt idx="4264">
                  <c:v>1.7016124301266311E-4</c:v>
                </c:pt>
                <c:pt idx="4265">
                  <c:v>1.6954829089350514E-4</c:v>
                </c:pt>
                <c:pt idx="4266">
                  <c:v>1.6893674552026253E-4</c:v>
                </c:pt>
                <c:pt idx="4267">
                  <c:v>1.6832612800070875E-4</c:v>
                </c:pt>
                <c:pt idx="4268">
                  <c:v>1.6771685736554202E-4</c:v>
                </c:pt>
                <c:pt idx="4269">
                  <c:v>1.6710884382246987E-4</c:v>
                </c:pt>
                <c:pt idx="4270">
                  <c:v>1.6650172820232236E-4</c:v>
                </c:pt>
                <c:pt idx="4271">
                  <c:v>1.6589592953579778E-4</c:v>
                </c:pt>
                <c:pt idx="4272">
                  <c:v>1.6529120837678282E-4</c:v>
                </c:pt>
                <c:pt idx="4273">
                  <c:v>1.6468774430986242E-4</c:v>
                </c:pt>
                <c:pt idx="4274">
                  <c:v>1.6408529788892334E-4</c:v>
                </c:pt>
                <c:pt idx="4275">
                  <c:v>1.6348419835237129E-4</c:v>
                </c:pt>
                <c:pt idx="4276">
                  <c:v>1.628840865310364E-4</c:v>
                </c:pt>
                <c:pt idx="4277">
                  <c:v>1.6228529166332437E-4</c:v>
                </c:pt>
                <c:pt idx="4278">
                  <c:v>1.616877239569428E-4</c:v>
                </c:pt>
                <c:pt idx="4279">
                  <c:v>1.6109108410425002E-4</c:v>
                </c:pt>
                <c:pt idx="4280">
                  <c:v>1.6049579113594433E-4</c:v>
                </c:pt>
                <c:pt idx="4281">
                  <c:v>1.5990151581361992E-4</c:v>
                </c:pt>
                <c:pt idx="4282">
                  <c:v>1.5930855744491842E-4</c:v>
                </c:pt>
                <c:pt idx="4283">
                  <c:v>1.5871658679143404E-4</c:v>
                </c:pt>
                <c:pt idx="4284">
                  <c:v>1.5812599295310091E-4</c:v>
                </c:pt>
                <c:pt idx="4285">
                  <c:v>1.5753647662227732E-4</c:v>
                </c:pt>
                <c:pt idx="4286">
                  <c:v>1.5694800786819927E-4</c:v>
                </c:pt>
                <c:pt idx="4287">
                  <c:v>1.5636091592927242E-4</c:v>
                </c:pt>
                <c:pt idx="4288">
                  <c:v>1.5577478177479853E-4</c:v>
                </c:pt>
                <c:pt idx="4289">
                  <c:v>1.5518996457394754E-4</c:v>
                </c:pt>
                <c:pt idx="4290">
                  <c:v>1.5460616501907786E-4</c:v>
                </c:pt>
                <c:pt idx="4291">
                  <c:v>1.5402368241783108E-4</c:v>
                </c:pt>
                <c:pt idx="4292">
                  <c:v>1.5344218753180142E-4</c:v>
                </c:pt>
                <c:pt idx="4293">
                  <c:v>1.5286206946092299E-4</c:v>
                </c:pt>
                <c:pt idx="4294">
                  <c:v>1.5228305882831832E-4</c:v>
                </c:pt>
                <c:pt idx="4295">
                  <c:v>1.5170509577245913E-4</c:v>
                </c:pt>
                <c:pt idx="4296">
                  <c:v>1.5112844967022284E-4</c:v>
                </c:pt>
                <c:pt idx="4297">
                  <c:v>1.5055279128320368E-4</c:v>
                </c:pt>
                <c:pt idx="4298">
                  <c:v>1.4997844984980744E-4</c:v>
                </c:pt>
                <c:pt idx="4299">
                  <c:v>1.4940509613162832E-4</c:v>
                </c:pt>
                <c:pt idx="4300">
                  <c:v>1.488331192286004E-4</c:v>
                </c:pt>
                <c:pt idx="4301">
                  <c:v>1.4826210011002549E-4</c:v>
                </c:pt>
                <c:pt idx="4302">
                  <c:v>1.4769245780660179E-4</c:v>
                </c:pt>
                <c:pt idx="4303">
                  <c:v>1.4712395287221601E-4</c:v>
                </c:pt>
                <c:pt idx="4304">
                  <c:v>1.4655640572228321E-4</c:v>
                </c:pt>
                <c:pt idx="4305">
                  <c:v>1.4599026531826579E-4</c:v>
                </c:pt>
                <c:pt idx="4306">
                  <c:v>1.4542508269870137E-4</c:v>
                </c:pt>
                <c:pt idx="4307">
                  <c:v>1.448612170327598E-4</c:v>
                </c:pt>
                <c:pt idx="4308">
                  <c:v>1.442983690127996E-4</c:v>
                </c:pt>
                <c:pt idx="4309">
                  <c:v>1.4373686787722638E-4</c:v>
                </c:pt>
                <c:pt idx="4310">
                  <c:v>1.431763245261062E-4</c:v>
                </c:pt>
                <c:pt idx="4311">
                  <c:v>1.4261715799013722E-4</c:v>
                </c:pt>
                <c:pt idx="4312">
                  <c:v>1.4205912882320616E-4</c:v>
                </c:pt>
                <c:pt idx="4313">
                  <c:v>1.4150208737149226E-4</c:v>
                </c:pt>
                <c:pt idx="4314">
                  <c:v>1.4094636287340125E-4</c:v>
                </c:pt>
                <c:pt idx="4315">
                  <c:v>1.4039171588281984E-4</c:v>
                </c:pt>
                <c:pt idx="4316">
                  <c:v>1.3983829605356888E-4</c:v>
                </c:pt>
                <c:pt idx="4317">
                  <c:v>1.3928598366259168E-4</c:v>
                </c:pt>
                <c:pt idx="4318">
                  <c:v>1.3873492836370907E-4</c:v>
                </c:pt>
                <c:pt idx="4319">
                  <c:v>1.3818489071080775E-4</c:v>
                </c:pt>
                <c:pt idx="4320">
                  <c:v>1.3763614008076517E-4</c:v>
                </c:pt>
                <c:pt idx="4321">
                  <c:v>1.3708864654281714E-4</c:v>
                </c:pt>
                <c:pt idx="4322">
                  <c:v>1.3654208085855799E-4</c:v>
                </c:pt>
                <c:pt idx="4323">
                  <c:v>1.3599689198945001E-4</c:v>
                </c:pt>
                <c:pt idx="4324">
                  <c:v>1.3545263097403085E-4</c:v>
                </c:pt>
                <c:pt idx="4325">
                  <c:v>1.3490974677376292E-4</c:v>
                </c:pt>
                <c:pt idx="4326">
                  <c:v>1.3436788021947631E-4</c:v>
                </c:pt>
                <c:pt idx="4327">
                  <c:v>1.338273006880484E-4</c:v>
                </c:pt>
                <c:pt idx="4328">
                  <c:v>1.3328773880260181E-4</c:v>
                </c:pt>
                <c:pt idx="4329">
                  <c:v>1.3274952380154227E-4</c:v>
                </c:pt>
                <c:pt idx="4330">
                  <c:v>1.322124162387565E-4</c:v>
                </c:pt>
                <c:pt idx="4331">
                  <c:v>1.3167638618348038E-4</c:v>
                </c:pt>
                <c:pt idx="4332">
                  <c:v>1.3114164315106296E-4</c:v>
                </c:pt>
                <c:pt idx="4333">
                  <c:v>1.3060788783386269E-4</c:v>
                </c:pt>
                <c:pt idx="4334">
                  <c:v>1.3007544947028532E-4</c:v>
                </c:pt>
                <c:pt idx="4335">
                  <c:v>1.2954405868345343E-4</c:v>
                </c:pt>
                <c:pt idx="4336">
                  <c:v>1.2901401478100858E-4</c:v>
                </c:pt>
                <c:pt idx="4337">
                  <c:v>1.2848492866301671E-4</c:v>
                </c:pt>
                <c:pt idx="4338">
                  <c:v>1.2795715949864771E-4</c:v>
                </c:pt>
                <c:pt idx="4339">
                  <c:v>1.2743055763408086E-4</c:v>
                </c:pt>
                <c:pt idx="4340">
                  <c:v>1.2690497341549527E-4</c:v>
                </c:pt>
                <c:pt idx="4341">
                  <c:v>1.2638070615053257E-4</c:v>
                </c:pt>
                <c:pt idx="4342">
                  <c:v>1.2585745653155122E-4</c:v>
                </c:pt>
                <c:pt idx="4343">
                  <c:v>1.2533549393542857E-4</c:v>
                </c:pt>
                <c:pt idx="4344">
                  <c:v>1.2481460884681555E-4</c:v>
                </c:pt>
                <c:pt idx="4345">
                  <c:v>1.2429501078106123E-4</c:v>
                </c:pt>
                <c:pt idx="4346">
                  <c:v>1.2377640043052411E-4</c:v>
                </c:pt>
                <c:pt idx="4347">
                  <c:v>1.23259136964374E-4</c:v>
                </c:pt>
                <c:pt idx="4348">
                  <c:v>1.2274304079802601E-4</c:v>
                </c:pt>
                <c:pt idx="4349">
                  <c:v>1.22227902416131E-4</c:v>
                </c:pt>
                <c:pt idx="4350">
                  <c:v>1.2171411091862303E-4</c:v>
                </c:pt>
                <c:pt idx="4351">
                  <c:v>1.2120133706709638E-4</c:v>
                </c:pt>
                <c:pt idx="4352">
                  <c:v>1.2068988016919261E-4</c:v>
                </c:pt>
                <c:pt idx="4353">
                  <c:v>1.2017944091727017E-4</c:v>
                </c:pt>
                <c:pt idx="4354">
                  <c:v>1.1967028868820645E-4</c:v>
                </c:pt>
                <c:pt idx="4355">
                  <c:v>1.1916218403588817E-4</c:v>
                </c:pt>
                <c:pt idx="4356">
                  <c:v>1.186553963371928E-4</c:v>
                </c:pt>
                <c:pt idx="4357">
                  <c:v>1.1814977593829953E-4</c:v>
                </c:pt>
                <c:pt idx="4358">
                  <c:v>1.1764511332385924E-4</c:v>
                </c:pt>
                <c:pt idx="4359">
                  <c:v>1.1714179759380601E-4</c:v>
                </c:pt>
                <c:pt idx="4360">
                  <c:v>1.1663952944049823E-4</c:v>
                </c:pt>
                <c:pt idx="4361">
                  <c:v>1.1613854831004918E-4</c:v>
                </c:pt>
                <c:pt idx="4362">
                  <c:v>1.1563858482558147E-4</c:v>
                </c:pt>
                <c:pt idx="4363">
                  <c:v>1.1513993829473662E-4</c:v>
                </c:pt>
                <c:pt idx="4364">
                  <c:v>1.1464230940987308E-4</c:v>
                </c:pt>
                <c:pt idx="4365">
                  <c:v>1.1414599747863242E-4</c:v>
                </c:pt>
                <c:pt idx="4366">
                  <c:v>1.1365085284719386E-4</c:v>
                </c:pt>
                <c:pt idx="4367">
                  <c:v>1.1315666600020831E-4</c:v>
                </c:pt>
                <c:pt idx="4368">
                  <c:v>1.1266385596837395E-4</c:v>
                </c:pt>
                <c:pt idx="4369">
                  <c:v>1.1217203365175675E-4</c:v>
                </c:pt>
                <c:pt idx="4370">
                  <c:v>1.1168152828876243E-4</c:v>
                </c:pt>
                <c:pt idx="4371">
                  <c:v>1.1119204057174943E-4</c:v>
                </c:pt>
                <c:pt idx="4372">
                  <c:v>1.107038698083593E-4</c:v>
                </c:pt>
                <c:pt idx="4373">
                  <c:v>1.1021686634477128E-4</c:v>
                </c:pt>
                <c:pt idx="4374">
                  <c:v>1.0973088052716456E-4</c:v>
                </c:pt>
                <c:pt idx="4375">
                  <c:v>1.0924621166318072E-4</c:v>
                </c:pt>
                <c:pt idx="4376">
                  <c:v>1.0876253051441404E-4</c:v>
                </c:pt>
                <c:pt idx="4377">
                  <c:v>1.0828019625003441E-4</c:v>
                </c:pt>
                <c:pt idx="4378">
                  <c:v>1.0779884970087195E-4</c:v>
                </c:pt>
                <c:pt idx="4379">
                  <c:v>1.0731882010533234E-4</c:v>
                </c:pt>
                <c:pt idx="4380">
                  <c:v>1.0683983808653822E-4</c:v>
                </c:pt>
                <c:pt idx="4381">
                  <c:v>1.0636211315983866E-4</c:v>
                </c:pt>
                <c:pt idx="4382">
                  <c:v>1.0588558546370535E-4</c:v>
                </c:pt>
                <c:pt idx="4383">
                  <c:v>1.0541007541355337E-4</c:v>
                </c:pt>
                <c:pt idx="4384">
                  <c:v>1.0493591224778842E-4</c:v>
                </c:pt>
                <c:pt idx="4385">
                  <c:v>1.0446270686647646E-4</c:v>
                </c:pt>
                <c:pt idx="4386">
                  <c:v>1.0399081843878739E-4</c:v>
                </c:pt>
                <c:pt idx="4387">
                  <c:v>1.0344329497007521E-4</c:v>
                </c:pt>
                <c:pt idx="4388">
                  <c:v>1.0285778936164863E-4</c:v>
                </c:pt>
                <c:pt idx="4389">
                  <c:v>1.0227276264544856E-4</c:v>
                </c:pt>
                <c:pt idx="4390">
                  <c:v>1.0168848419835236E-4</c:v>
                </c:pt>
                <c:pt idx="4391">
                  <c:v>1.0110483429730348E-4</c:v>
                </c:pt>
                <c:pt idx="4392">
                  <c:v>1.0052166328848109E-4</c:v>
                </c:pt>
                <c:pt idx="4393">
                  <c:v>9.9939270479526763E-5</c:v>
                </c:pt>
                <c:pt idx="4394">
                  <c:v>9.9357296701270612E-5</c:v>
                </c:pt>
                <c:pt idx="4395">
                  <c:v>9.8776131053646699E-5</c:v>
                </c:pt>
                <c:pt idx="4396">
                  <c:v>9.8195444298249278E-5</c:v>
                </c:pt>
                <c:pt idx="4397">
                  <c:v>9.7615535742719942E-5</c:v>
                </c:pt>
                <c:pt idx="4398">
                  <c:v>9.7036076148652932E-5</c:v>
                </c:pt>
                <c:pt idx="4399">
                  <c:v>9.645742468521816E-5</c:v>
                </c:pt>
                <c:pt idx="4400">
                  <c:v>9.5879371837066489E-5</c:v>
                </c:pt>
                <c:pt idx="4401">
                  <c:v>9.5301797881141339E-5</c:v>
                </c:pt>
                <c:pt idx="4402">
                  <c:v>9.4724972194320094E-5</c:v>
                </c:pt>
                <c:pt idx="4403">
                  <c:v>9.4148625399725355E-5</c:v>
                </c:pt>
                <c:pt idx="4404">
                  <c:v>9.3573056804998673E-5</c:v>
                </c:pt>
                <c:pt idx="4405">
                  <c:v>9.2997937171734345E-5</c:v>
                </c:pt>
                <c:pt idx="4406">
                  <c:v>9.2423625669102241E-5</c:v>
                </c:pt>
                <c:pt idx="4407">
                  <c:v>9.1849793058696629E-5</c:v>
                </c:pt>
                <c:pt idx="4408">
                  <c:v>9.127667878663077E-5</c:v>
                </c:pt>
                <c:pt idx="4409">
                  <c:v>9.0704252922140497E-5</c:v>
                </c:pt>
                <c:pt idx="4410">
                  <c:v>9.0132246088348426E-5</c:v>
                </c:pt>
                <c:pt idx="4411">
                  <c:v>8.9561047385188565E-5</c:v>
                </c:pt>
                <c:pt idx="4412">
                  <c:v>8.8990297643491072E-5</c:v>
                </c:pt>
                <c:pt idx="4413">
                  <c:v>8.8420326101661635E-5</c:v>
                </c:pt>
                <c:pt idx="4414">
                  <c:v>8.7850833452058692E-5</c:v>
                </c:pt>
                <c:pt idx="4415">
                  <c:v>8.7282089071559667E-5</c:v>
                </c:pt>
                <c:pt idx="4416">
                  <c:v>8.6713823583287148E-5</c:v>
                </c:pt>
                <c:pt idx="4417">
                  <c:v>8.6146336294882673E-5</c:v>
                </c:pt>
                <c:pt idx="4418">
                  <c:v>8.5579507483289646E-5</c:v>
                </c:pt>
                <c:pt idx="4419">
                  <c:v>8.501309770239482E-5</c:v>
                </c:pt>
                <c:pt idx="4420">
                  <c:v>8.4447496052132205E-5</c:v>
                </c:pt>
                <c:pt idx="4421">
                  <c:v>8.3882343363331943E-5</c:v>
                </c:pt>
                <c:pt idx="4422">
                  <c:v>8.3317938943635586E-5</c:v>
                </c:pt>
                <c:pt idx="4423">
                  <c:v>8.2754043346929874E-5</c:v>
                </c:pt>
                <c:pt idx="4424">
                  <c:v>8.2190925950092247E-5</c:v>
                </c:pt>
                <c:pt idx="4425">
                  <c:v>8.1628257514716946E-5</c:v>
                </c:pt>
                <c:pt idx="4426">
                  <c:v>8.106636727920973E-5</c:v>
                </c:pt>
                <c:pt idx="4427">
                  <c:v>8.0505135520513949E-5</c:v>
                </c:pt>
                <c:pt idx="4428">
                  <c:v>7.9944322792516355E-5</c:v>
                </c:pt>
                <c:pt idx="4429">
                  <c:v>7.9384288264386818E-5</c:v>
                </c:pt>
                <c:pt idx="4430">
                  <c:v>7.8824732628483788E-5</c:v>
                </c:pt>
                <c:pt idx="4431">
                  <c:v>7.8265955192448829E-5</c:v>
                </c:pt>
                <c:pt idx="4432">
                  <c:v>7.7707656648640363E-5</c:v>
                </c:pt>
                <c:pt idx="4433">
                  <c:v>7.7150106373935801E-5</c:v>
                </c:pt>
                <c:pt idx="4434">
                  <c:v>7.659303499145776E-5</c:v>
                </c:pt>
                <c:pt idx="4435">
                  <c:v>7.6036741808847762E-5</c:v>
                </c:pt>
                <c:pt idx="4436">
                  <c:v>7.5481077172285074E-5</c:v>
                </c:pt>
                <c:pt idx="4437">
                  <c:v>7.4925891427948878E-5</c:v>
                </c:pt>
                <c:pt idx="4438">
                  <c:v>7.4371453952716573E-5</c:v>
                </c:pt>
                <c:pt idx="4439">
                  <c:v>7.3817495369710775E-5</c:v>
                </c:pt>
                <c:pt idx="4440">
                  <c:v>7.3264314986573047E-5</c:v>
                </c:pt>
                <c:pt idx="4441">
                  <c:v>7.2711583564897674E-5</c:v>
                </c:pt>
                <c:pt idx="4442">
                  <c:v>7.2159630343090358E-5</c:v>
                </c:pt>
                <c:pt idx="4443">
                  <c:v>7.1608156013509548E-5</c:v>
                </c:pt>
                <c:pt idx="4444">
                  <c:v>7.1057489814560948E-5</c:v>
                </c:pt>
                <c:pt idx="4445">
                  <c:v>7.0507422230895491E-5</c:v>
                </c:pt>
                <c:pt idx="4446">
                  <c:v>6.9957803608692375E-5</c:v>
                </c:pt>
                <c:pt idx="4447">
                  <c:v>6.9408993117121468E-5</c:v>
                </c:pt>
                <c:pt idx="4448">
                  <c:v>6.8860601656248763E-5</c:v>
                </c:pt>
                <c:pt idx="4449">
                  <c:v>6.8313018326008267E-5</c:v>
                </c:pt>
                <c:pt idx="4450">
                  <c:v>6.7765883957230126E-5</c:v>
                </c:pt>
                <c:pt idx="4451">
                  <c:v>6.7219557719084208E-5</c:v>
                </c:pt>
                <c:pt idx="4452">
                  <c:v>6.667368044240063E-5</c:v>
                </c:pt>
                <c:pt idx="4453">
                  <c:v>6.6128581365585136E-5</c:v>
                </c:pt>
                <c:pt idx="4454">
                  <c:v>6.5584110834816898E-5</c:v>
                </c:pt>
                <c:pt idx="4455">
                  <c:v>6.5040089265511013E-5</c:v>
                </c:pt>
                <c:pt idx="4456">
                  <c:v>6.4496845896073199E-5</c:v>
                </c:pt>
                <c:pt idx="4457">
                  <c:v>6.3954081418861892E-5</c:v>
                </c:pt>
                <c:pt idx="4458">
                  <c:v>6.3412095141518641E-5</c:v>
                </c:pt>
                <c:pt idx="4459">
                  <c:v>6.2870557825637732E-5</c:v>
                </c:pt>
                <c:pt idx="4460">
                  <c:v>6.2329828640389045E-5</c:v>
                </c:pt>
                <c:pt idx="4461">
                  <c:v>6.1789668139659336E-5</c:v>
                </c:pt>
                <c:pt idx="4462">
                  <c:v>6.1250016461920285E-5</c:v>
                </c:pt>
                <c:pt idx="4463">
                  <c:v>6.0711142984049299E-5</c:v>
                </c:pt>
                <c:pt idx="4464">
                  <c:v>6.0172718467640646E-5</c:v>
                </c:pt>
                <c:pt idx="4465">
                  <c:v>5.963510208186423E-5</c:v>
                </c:pt>
                <c:pt idx="4466">
                  <c:v>5.9097934657550154E-5</c:v>
                </c:pt>
                <c:pt idx="4467">
                  <c:v>5.856151550233999E-5</c:v>
                </c:pt>
                <c:pt idx="4468">
                  <c:v>5.8025575239356319E-5</c:v>
                </c:pt>
                <c:pt idx="4469">
                  <c:v>5.7490443107004871E-5</c:v>
                </c:pt>
                <c:pt idx="4470">
                  <c:v>5.6955909589936553E-5</c:v>
                </c:pt>
                <c:pt idx="4471">
                  <c:v>5.6421854965094748E-5</c:v>
                </c:pt>
                <c:pt idx="4472">
                  <c:v>5.5888548609356834E-5</c:v>
                </c:pt>
                <c:pt idx="4473">
                  <c:v>5.5355751076609579E-5</c:v>
                </c:pt>
                <c:pt idx="4474">
                  <c:v>5.4823701812966242E-5</c:v>
                </c:pt>
                <c:pt idx="4475">
                  <c:v>5.4292101510785246E-5</c:v>
                </c:pt>
                <c:pt idx="4476">
                  <c:v>5.3761309339236473E-5</c:v>
                </c:pt>
                <c:pt idx="4477">
                  <c:v>5.3230966129150047E-5</c:v>
                </c:pt>
                <c:pt idx="4478">
                  <c:v>5.2701401118931685E-5</c:v>
                </c:pt>
                <c:pt idx="4479">
                  <c:v>5.2172494585524758E-5</c:v>
                </c:pt>
                <c:pt idx="4480">
                  <c:v>5.1644007082816025E-5</c:v>
                </c:pt>
                <c:pt idx="4481">
                  <c:v>5.1151406566330765E-5</c:v>
                </c:pt>
                <c:pt idx="4482">
                  <c:v>5.0973707619534489E-5</c:v>
                </c:pt>
                <c:pt idx="4483">
                  <c:v>5.0796307980379785E-5</c:v>
                </c:pt>
                <c:pt idx="4484">
                  <c:v>5.0619087925810016E-5</c:v>
                </c:pt>
                <c:pt idx="4485">
                  <c:v>5.0442197109645963E-5</c:v>
                </c:pt>
                <c:pt idx="4486">
                  <c:v>5.0265515808831012E-5</c:v>
                </c:pt>
                <c:pt idx="4487">
                  <c:v>5.0089103884893459E-5</c:v>
                </c:pt>
                <c:pt idx="4488">
                  <c:v>4.9912991268597478E-5</c:v>
                </c:pt>
                <c:pt idx="4489">
                  <c:v>4.9737058236886432E-5</c:v>
                </c:pt>
                <c:pt idx="4490">
                  <c:v>4.956142451281695E-5</c:v>
                </c:pt>
                <c:pt idx="4491">
                  <c:v>4.9386000304096562E-5</c:v>
                </c:pt>
                <c:pt idx="4492">
                  <c:v>4.9210875403017739E-5</c:v>
                </c:pt>
                <c:pt idx="4493">
                  <c:v>4.9035960017288003E-5</c:v>
                </c:pt>
                <c:pt idx="4494">
                  <c:v>4.8861343939199839E-5</c:v>
                </c:pt>
                <c:pt idx="4495">
                  <c:v>4.8686937376460769E-5</c:v>
                </c:pt>
                <c:pt idx="4496">
                  <c:v>4.8512830121363256E-5</c:v>
                </c:pt>
                <c:pt idx="4497">
                  <c:v>4.8338992243143156E-5</c:v>
                </c:pt>
                <c:pt idx="4498">
                  <c:v>4.8165333949507998E-5</c:v>
                </c:pt>
                <c:pt idx="4499">
                  <c:v>4.7992004894278549E-5</c:v>
                </c:pt>
                <c:pt idx="4500">
                  <c:v>4.7818885354398202E-5</c:v>
                </c:pt>
                <c:pt idx="4501">
                  <c:v>4.764603519139526E-5</c:v>
                </c:pt>
                <c:pt idx="4502">
                  <c:v>4.7473424474505571E-5</c:v>
                </c:pt>
                <c:pt idx="4503">
                  <c:v>4.7301083134493288E-5</c:v>
                </c:pt>
                <c:pt idx="4504">
                  <c:v>4.7128981240594257E-5</c:v>
                </c:pt>
                <c:pt idx="4505">
                  <c:v>4.6957148723572633E-5</c:v>
                </c:pt>
                <c:pt idx="4506">
                  <c:v>4.6785615514192573E-5</c:v>
                </c:pt>
                <c:pt idx="4507">
                  <c:v>4.6614231958633289E-5</c:v>
                </c:pt>
                <c:pt idx="4508">
                  <c:v>4.6443207572243881E-5</c:v>
                </c:pt>
                <c:pt idx="4509">
                  <c:v>4.6272362770439421E-5</c:v>
                </c:pt>
                <c:pt idx="4510">
                  <c:v>4.6101787345512353E-5</c:v>
                </c:pt>
                <c:pt idx="4511">
                  <c:v>4.5931451366698552E-5</c:v>
                </c:pt>
                <c:pt idx="4512">
                  <c:v>4.5761414695526302E-5</c:v>
                </c:pt>
                <c:pt idx="4513">
                  <c:v>4.559158753970316E-5</c:v>
                </c:pt>
                <c:pt idx="4514">
                  <c:v>4.5422059691521575E-5</c:v>
                </c:pt>
                <c:pt idx="4515">
                  <c:v>4.525280122021739E-5</c:v>
                </c:pt>
                <c:pt idx="4516">
                  <c:v>4.5083722333498152E-5</c:v>
                </c:pt>
                <c:pt idx="4517">
                  <c:v>4.4914942754420466E-5</c:v>
                </c:pt>
                <c:pt idx="4518">
                  <c:v>4.4746372690691888E-5</c:v>
                </c:pt>
                <c:pt idx="4519">
                  <c:v>4.4578161796133178E-5</c:v>
                </c:pt>
                <c:pt idx="4520">
                  <c:v>4.4410070624631106E-5</c:v>
                </c:pt>
                <c:pt idx="4521">
                  <c:v>4.4242338622298896E-5</c:v>
                </c:pt>
                <c:pt idx="4522">
                  <c:v>4.4074816135315787E-5</c:v>
                </c:pt>
                <c:pt idx="4523">
                  <c:v>4.3907563025210084E-5</c:v>
                </c:pt>
                <c:pt idx="4524">
                  <c:v>4.3740579291981786E-5</c:v>
                </c:pt>
                <c:pt idx="4525">
                  <c:v>4.3573805074102582E-5</c:v>
                </c:pt>
                <c:pt idx="4526">
                  <c:v>4.3407300233100791E-5</c:v>
                </c:pt>
                <c:pt idx="4527">
                  <c:v>4.3241034838212246E-5</c:v>
                </c:pt>
                <c:pt idx="4528">
                  <c:v>4.3075068750965265E-5</c:v>
                </c:pt>
                <c:pt idx="4529">
                  <c:v>4.2909312179067385E-5</c:v>
                </c:pt>
                <c:pt idx="4530">
                  <c:v>4.2743854914811057E-5</c:v>
                </c:pt>
                <c:pt idx="4531">
                  <c:v>4.2578577235139676E-5</c:v>
                </c:pt>
                <c:pt idx="4532">
                  <c:v>4.2413658724638166E-5</c:v>
                </c:pt>
                <c:pt idx="4533">
                  <c:v>4.2248949729485756E-5</c:v>
                </c:pt>
                <c:pt idx="4534">
                  <c:v>4.2084450249682433E-5</c:v>
                </c:pt>
                <c:pt idx="4535">
                  <c:v>4.1920280008284834E-5</c:v>
                </c:pt>
                <c:pt idx="4536">
                  <c:v>4.175628935147217E-5</c:v>
                </c:pt>
                <c:pt idx="4537">
                  <c:v>4.1592598002301077E-5</c:v>
                </c:pt>
                <c:pt idx="4538">
                  <c:v>4.1429116168479071E-5</c:v>
                </c:pt>
                <c:pt idx="4539">
                  <c:v>4.1265933642298631E-5</c:v>
                </c:pt>
                <c:pt idx="4540">
                  <c:v>4.110296063146729E-5</c:v>
                </c:pt>
                <c:pt idx="4541">
                  <c:v>4.0940316859041661E-5</c:v>
                </c:pt>
                <c:pt idx="4542">
                  <c:v>4.0777882601965132E-5</c:v>
                </c:pt>
                <c:pt idx="4543">
                  <c:v>4.0615717721766008E-5</c:v>
                </c:pt>
                <c:pt idx="4544">
                  <c:v>4.045382221844429E-5</c:v>
                </c:pt>
                <c:pt idx="4545">
                  <c:v>4.0292106299707521E-5</c:v>
                </c:pt>
                <c:pt idx="4546">
                  <c:v>4.0130689688612296E-5</c:v>
                </c:pt>
                <c:pt idx="4547">
                  <c:v>3.9969512523630337E-5</c:v>
                </c:pt>
                <c:pt idx="4548">
                  <c:v>3.9808634666289943E-5</c:v>
                </c:pt>
                <c:pt idx="4549">
                  <c:v>3.9647996255062789E-5</c:v>
                </c:pt>
                <c:pt idx="4550">
                  <c:v>3.9487597289948888E-5</c:v>
                </c:pt>
                <c:pt idx="4551">
                  <c:v>3.9327467701712399E-5</c:v>
                </c:pt>
                <c:pt idx="4552">
                  <c:v>3.9167517698060845E-5</c:v>
                </c:pt>
                <c:pt idx="4553">
                  <c:v>3.9007926863579167E-5</c:v>
                </c:pt>
                <c:pt idx="4554">
                  <c:v>3.8848515613682431E-5</c:v>
                </c:pt>
                <c:pt idx="4555">
                  <c:v>3.868940367142726E-5</c:v>
                </c:pt>
                <c:pt idx="4556">
                  <c:v>3.8530501244521176E-5</c:v>
                </c:pt>
                <c:pt idx="4557">
                  <c:v>3.8371898125256649E-5</c:v>
                </c:pt>
                <c:pt idx="4558">
                  <c:v>3.8213564382869549E-5</c:v>
                </c:pt>
                <c:pt idx="4559">
                  <c:v>3.8055440155831529E-5</c:v>
                </c:pt>
                <c:pt idx="4560">
                  <c:v>3.7897585305670921E-5</c:v>
                </c:pt>
                <c:pt idx="4561">
                  <c:v>3.7739939970859407E-5</c:v>
                </c:pt>
                <c:pt idx="4562">
                  <c:v>3.758265380521777E-5</c:v>
                </c:pt>
                <c:pt idx="4563">
                  <c:v>3.7425517293396915E-5</c:v>
                </c:pt>
                <c:pt idx="4564">
                  <c:v>3.7268710019981777E-5</c:v>
                </c:pt>
                <c:pt idx="4565">
                  <c:v>3.711208233115158E-5</c:v>
                </c:pt>
                <c:pt idx="4566">
                  <c:v>3.6955753949962949E-5</c:v>
                </c:pt>
                <c:pt idx="4567">
                  <c:v>3.6799724876415875E-5</c:v>
                </c:pt>
                <c:pt idx="4568">
                  <c:v>3.6643845456689583E-5</c:v>
                </c:pt>
                <c:pt idx="4569">
                  <c:v>3.6488325206133168E-5</c:v>
                </c:pt>
                <c:pt idx="4570">
                  <c:v>3.6332984540161695E-5</c:v>
                </c:pt>
                <c:pt idx="4571">
                  <c:v>3.6177913251067633E-5</c:v>
                </c:pt>
                <c:pt idx="4572">
                  <c:v>3.6023111338850964E-5</c:v>
                </c:pt>
                <c:pt idx="4573">
                  <c:v>3.5868578803511714E-5</c:v>
                </c:pt>
                <c:pt idx="4574">
                  <c:v>3.5714225852757399E-5</c:v>
                </c:pt>
                <c:pt idx="4575">
                  <c:v>3.5560202140408807E-5</c:v>
                </c:pt>
                <c:pt idx="4576">
                  <c:v>3.5406477735701774E-5</c:v>
                </c:pt>
                <c:pt idx="4577">
                  <c:v>3.525287305405137E-5</c:v>
                </c:pt>
                <c:pt idx="4578">
                  <c:v>3.5099627541570836E-5</c:v>
                </c:pt>
                <c:pt idx="4579">
                  <c:v>3.4946591544439403E-5</c:v>
                </c:pt>
                <c:pt idx="4580">
                  <c:v>3.4793824924185375E-5</c:v>
                </c:pt>
                <c:pt idx="4581">
                  <c:v>3.4641267819280441E-5</c:v>
                </c:pt>
                <c:pt idx="4582">
                  <c:v>3.4489039952781224E-5</c:v>
                </c:pt>
                <c:pt idx="4583">
                  <c:v>3.4472099140268733E-5</c:v>
                </c:pt>
                <c:pt idx="4584">
                  <c:v>3.4488471268262254E-5</c:v>
                </c:pt>
                <c:pt idx="4585">
                  <c:v>3.4505172634661499E-5</c:v>
                </c:pt>
                <c:pt idx="4586">
                  <c:v>3.452223317023062E-5</c:v>
                </c:pt>
                <c:pt idx="4587">
                  <c:v>3.4539622944205459E-5</c:v>
                </c:pt>
                <c:pt idx="4588">
                  <c:v>3.455737188735018E-5</c:v>
                </c:pt>
                <c:pt idx="4589">
                  <c:v>3.457542013813646E-5</c:v>
                </c:pt>
                <c:pt idx="4590">
                  <c:v>3.4593827558092616E-5</c:v>
                </c:pt>
                <c:pt idx="4591">
                  <c:v>3.4612564216454495E-5</c:v>
                </c:pt>
                <c:pt idx="4592">
                  <c:v>3.4631660043986251E-5</c:v>
                </c:pt>
                <c:pt idx="4593">
                  <c:v>3.4651115040687884E-5</c:v>
                </c:pt>
                <c:pt idx="4594">
                  <c:v>3.4670869345031074E-5</c:v>
                </c:pt>
                <c:pt idx="4595">
                  <c:v>3.469098281854414E-5</c:v>
                </c:pt>
                <c:pt idx="4596">
                  <c:v>3.4711425530462931E-5</c:v>
                </c:pt>
                <c:pt idx="4597">
                  <c:v>3.4732197480787439E-5</c:v>
                </c:pt>
                <c:pt idx="4598">
                  <c:v>3.4753328600281829E-5</c:v>
                </c:pt>
                <c:pt idx="4599">
                  <c:v>3.4774818888946089E-5</c:v>
                </c:pt>
                <c:pt idx="4600">
                  <c:v>3.4796608485251914E-5</c:v>
                </c:pt>
                <c:pt idx="4601">
                  <c:v>3.4818787181491775E-5</c:v>
                </c:pt>
                <c:pt idx="4602">
                  <c:v>3.4841265185373193E-5</c:v>
                </c:pt>
                <c:pt idx="4603">
                  <c:v>3.4864072427660336E-5</c:v>
                </c:pt>
                <c:pt idx="4604">
                  <c:v>3.4887238839117354E-5</c:v>
                </c:pt>
                <c:pt idx="4605">
                  <c:v>3.4910764419744249E-5</c:v>
                </c:pt>
                <c:pt idx="4606">
                  <c:v>3.4934619238776861E-5</c:v>
                </c:pt>
                <c:pt idx="4607">
                  <c:v>3.495880329621519E-5</c:v>
                </c:pt>
                <c:pt idx="4608">
                  <c:v>3.4983346522823403E-5</c:v>
                </c:pt>
                <c:pt idx="4609">
                  <c:v>3.5008218987837332E-5</c:v>
                </c:pt>
                <c:pt idx="4610">
                  <c:v>3.5033420691256978E-5</c:v>
                </c:pt>
                <c:pt idx="4611">
                  <c:v>3.5058981563846508E-5</c:v>
                </c:pt>
                <c:pt idx="4612">
                  <c:v>3.5084871674841755E-5</c:v>
                </c:pt>
                <c:pt idx="4613">
                  <c:v>3.5111091024242719E-5</c:v>
                </c:pt>
                <c:pt idx="4614">
                  <c:v>3.5137669542813566E-5</c:v>
                </c:pt>
                <c:pt idx="4615">
                  <c:v>3.5164577299790123E-5</c:v>
                </c:pt>
                <c:pt idx="4616">
                  <c:v>3.5191814295172404E-5</c:v>
                </c:pt>
                <c:pt idx="4617">
                  <c:v>3.5219440390488721E-5</c:v>
                </c:pt>
                <c:pt idx="4618">
                  <c:v>3.5247365793446602E-5</c:v>
                </c:pt>
                <c:pt idx="4619">
                  <c:v>3.5275620434810194E-5</c:v>
                </c:pt>
                <c:pt idx="4620">
                  <c:v>3.5304234245343669E-5</c:v>
                </c:pt>
                <c:pt idx="4621">
                  <c:v>3.533320722504702E-5</c:v>
                </c:pt>
                <c:pt idx="4622">
                  <c:v>3.5362479512391929E-5</c:v>
                </c:pt>
                <c:pt idx="4623">
                  <c:v>3.5392110968906721E-5</c:v>
                </c:pt>
                <c:pt idx="4624">
                  <c:v>3.542210159459139E-5</c:v>
                </c:pt>
                <c:pt idx="4625">
                  <c:v>3.5452391527917623E-5</c:v>
                </c:pt>
                <c:pt idx="4626">
                  <c:v>3.5483040630413726E-5</c:v>
                </c:pt>
                <c:pt idx="4627">
                  <c:v>3.5514048902079711E-5</c:v>
                </c:pt>
                <c:pt idx="4628">
                  <c:v>3.5545386412151408E-5</c:v>
                </c:pt>
                <c:pt idx="4629">
                  <c:v>3.5577053160628834E-5</c:v>
                </c:pt>
                <c:pt idx="4630">
                  <c:v>3.5609049147511972E-5</c:v>
                </c:pt>
                <c:pt idx="4631">
                  <c:v>3.5641404303564992E-5</c:v>
                </c:pt>
                <c:pt idx="4632">
                  <c:v>3.5674118628787889E-5</c:v>
                </c:pt>
                <c:pt idx="4633">
                  <c:v>3.5707132261652343E-5</c:v>
                </c:pt>
                <c:pt idx="4634">
                  <c:v>3.5740505063686681E-5</c:v>
                </c:pt>
                <c:pt idx="4635">
                  <c:v>3.5774237034890888E-5</c:v>
                </c:pt>
                <c:pt idx="4636">
                  <c:v>3.5808298244500819E-5</c:v>
                </c:pt>
                <c:pt idx="4637">
                  <c:v>3.5842658761752315E-5</c:v>
                </c:pt>
                <c:pt idx="4638">
                  <c:v>3.5877408378937839E-5</c:v>
                </c:pt>
                <c:pt idx="4639">
                  <c:v>3.5912457303764929E-5</c:v>
                </c:pt>
                <c:pt idx="4640">
                  <c:v>3.5947895328526053E-5</c:v>
                </c:pt>
                <c:pt idx="4641">
                  <c:v>3.5983662591692895E-5</c:v>
                </c:pt>
                <c:pt idx="4642">
                  <c:v>3.6019729162501302E-5</c:v>
                </c:pt>
                <c:pt idx="4643">
                  <c:v>3.6056184833243737E-5</c:v>
                </c:pt>
                <c:pt idx="4644">
                  <c:v>3.6092969742391896E-5</c:v>
                </c:pt>
                <c:pt idx="4645">
                  <c:v>3.6130083889945779E-5</c:v>
                </c:pt>
                <c:pt idx="4646">
                  <c:v>3.6167527275905373E-5</c:v>
                </c:pt>
                <c:pt idx="4647">
                  <c:v>3.620529990027069E-5</c:v>
                </c:pt>
                <c:pt idx="4648">
                  <c:v>3.6243461624570043E-5</c:v>
                </c:pt>
                <c:pt idx="4649">
                  <c:v>3.6281922656510961E-5</c:v>
                </c:pt>
                <c:pt idx="4650">
                  <c:v>3.6320742857621748E-5</c:v>
                </c:pt>
                <c:pt idx="4651">
                  <c:v>3.6359892297138259E-5</c:v>
                </c:pt>
                <c:pt idx="4652">
                  <c:v>3.6399400905824646E-5</c:v>
                </c:pt>
                <c:pt idx="4653">
                  <c:v>3.6439208822152591E-5</c:v>
                </c:pt>
                <c:pt idx="4654">
                  <c:v>3.6479405838414579E-5</c:v>
                </c:pt>
                <c:pt idx="4655">
                  <c:v>3.6519902162318124E-5</c:v>
                </c:pt>
                <c:pt idx="4656">
                  <c:v>3.6560787586155699E-5</c:v>
                </c:pt>
                <c:pt idx="4657">
                  <c:v>3.6601972317634844E-5</c:v>
                </c:pt>
                <c:pt idx="4658">
                  <c:v>3.6643516218283866E-5</c:v>
                </c:pt>
                <c:pt idx="4659">
                  <c:v>3.6685389357338605E-5</c:v>
                </c:pt>
                <c:pt idx="4660">
                  <c:v>3.6727591734799062E-5</c:v>
                </c:pt>
                <c:pt idx="4661">
                  <c:v>3.6770153281429394E-5</c:v>
                </c:pt>
                <c:pt idx="4662">
                  <c:v>3.6813044066465451E-5</c:v>
                </c:pt>
                <c:pt idx="4663">
                  <c:v>3.6856294020671377E-5</c:v>
                </c:pt>
                <c:pt idx="4664">
                  <c:v>3.6899873213283027E-5</c:v>
                </c:pt>
                <c:pt idx="4665">
                  <c:v>3.6943781644300407E-5</c:v>
                </c:pt>
                <c:pt idx="4666">
                  <c:v>3.6988049244487651E-5</c:v>
                </c:pt>
                <c:pt idx="4667">
                  <c:v>3.7032646083080618E-5</c:v>
                </c:pt>
                <c:pt idx="4668">
                  <c:v>3.7077572160079302E-5</c:v>
                </c:pt>
                <c:pt idx="4669">
                  <c:v>3.712285740624787E-5</c:v>
                </c:pt>
                <c:pt idx="4670">
                  <c:v>3.7168471890822147E-5</c:v>
                </c:pt>
                <c:pt idx="4671">
                  <c:v>3.7214445544566308E-5</c:v>
                </c:pt>
                <c:pt idx="4672">
                  <c:v>3.7260718505952034E-5</c:v>
                </c:pt>
                <c:pt idx="4673">
                  <c:v>3.7307350636507629E-5</c:v>
                </c:pt>
                <c:pt idx="4674">
                  <c:v>3.7354341936233107E-5</c:v>
                </c:pt>
                <c:pt idx="4675">
                  <c:v>3.7401632543600143E-5</c:v>
                </c:pt>
                <c:pt idx="4676">
                  <c:v>3.7449312250901215E-5</c:v>
                </c:pt>
                <c:pt idx="4677">
                  <c:v>3.7497321196608004E-5</c:v>
                </c:pt>
                <c:pt idx="4678">
                  <c:v>3.7545629449956358E-5</c:v>
                </c:pt>
                <c:pt idx="4679">
                  <c:v>3.7594326803238747E-5</c:v>
                </c:pt>
                <c:pt idx="4680">
                  <c:v>3.7643353394926859E-5</c:v>
                </c:pt>
                <c:pt idx="4681">
                  <c:v>3.7665113060468525E-5</c:v>
                </c:pt>
                <c:pt idx="4682">
                  <c:v>3.7423003109207781E-5</c:v>
                </c:pt>
                <c:pt idx="4683">
                  <c:v>3.7181102673296123E-5</c:v>
                </c:pt>
                <c:pt idx="4684">
                  <c:v>3.6939531475790196E-5</c:v>
                </c:pt>
                <c:pt idx="4685">
                  <c:v>3.6698229655161675E-5</c:v>
                </c:pt>
                <c:pt idx="4686">
                  <c:v>3.6457227142174718E-5</c:v>
                </c:pt>
                <c:pt idx="4687">
                  <c:v>3.6216494006065167E-5</c:v>
                </c:pt>
                <c:pt idx="4688">
                  <c:v>3.5976090108361334E-5</c:v>
                </c:pt>
                <c:pt idx="4689">
                  <c:v>3.5735925656770753E-5</c:v>
                </c:pt>
                <c:pt idx="4690">
                  <c:v>3.5496120374350055E-5</c:v>
                </c:pt>
                <c:pt idx="4691">
                  <c:v>3.5256584468806756E-5</c:v>
                </c:pt>
                <c:pt idx="4692">
                  <c:v>3.501728800937671E-5</c:v>
                </c:pt>
                <c:pt idx="4693">
                  <c:v>3.4778320788352382E-5</c:v>
                </c:pt>
                <c:pt idx="4694">
                  <c:v>3.4539593013441306E-5</c:v>
                </c:pt>
                <c:pt idx="4695">
                  <c:v>3.4301224407700107E-5</c:v>
                </c:pt>
                <c:pt idx="4696">
                  <c:v>3.4063065317308002E-5</c:v>
                </c:pt>
                <c:pt idx="4697">
                  <c:v>3.3825295326849925E-5</c:v>
                </c:pt>
                <c:pt idx="4698">
                  <c:v>3.3587734851740949E-5</c:v>
                </c:pt>
                <c:pt idx="4699">
                  <c:v>3.3350503615037698E-5</c:v>
                </c:pt>
                <c:pt idx="4700">
                  <c:v>3.3113571685976004E-5</c:v>
                </c:pt>
                <c:pt idx="4701">
                  <c:v>3.2876879203027556E-5</c:v>
                </c:pt>
                <c:pt idx="4702">
                  <c:v>3.2640545889248985E-5</c:v>
                </c:pt>
                <c:pt idx="4703">
                  <c:v>3.2404422090819514E-5</c:v>
                </c:pt>
                <c:pt idx="4704">
                  <c:v>3.2168627530795761E-5</c:v>
                </c:pt>
                <c:pt idx="4705">
                  <c:v>3.193310234764942E-5</c:v>
                </c:pt>
                <c:pt idx="4706">
                  <c:v>3.1697906402908789E-5</c:v>
                </c:pt>
                <c:pt idx="4707">
                  <c:v>3.1462919973517259E-5</c:v>
                </c:pt>
                <c:pt idx="4708">
                  <c:v>3.1228322644059757E-5</c:v>
                </c:pt>
                <c:pt idx="4709">
                  <c:v>3.0993994691479668E-5</c:v>
                </c:pt>
                <c:pt idx="4710">
                  <c:v>3.0759906185012826E-5</c:v>
                </c:pt>
                <c:pt idx="4711">
                  <c:v>3.0526146916951707E-5</c:v>
                </c:pt>
                <c:pt idx="4712">
                  <c:v>3.0292627095003835E-5</c:v>
                </c:pt>
                <c:pt idx="4713">
                  <c:v>3.0059436511461686E-5</c:v>
                </c:pt>
                <c:pt idx="4714">
                  <c:v>2.9826509318644113E-5</c:v>
                </c:pt>
                <c:pt idx="4715">
                  <c:v>2.9593914357308672E-5</c:v>
                </c:pt>
                <c:pt idx="4716">
                  <c:v>2.9361549862857238E-5</c:v>
                </c:pt>
                <c:pt idx="4717">
                  <c:v>2.9129550523728511E-5</c:v>
                </c:pt>
                <c:pt idx="4718">
                  <c:v>2.8897829540706435E-5</c:v>
                </c:pt>
                <c:pt idx="4719">
                  <c:v>2.8666318073033457E-5</c:v>
                </c:pt>
                <c:pt idx="4720">
                  <c:v>2.8435177746836016E-5</c:v>
                </c:pt>
                <c:pt idx="4721">
                  <c:v>2.8204255915216921E-5</c:v>
                </c:pt>
                <c:pt idx="4722">
                  <c:v>2.7973690259691281E-5</c:v>
                </c:pt>
                <c:pt idx="4723">
                  <c:v>2.7743346091820399E-5</c:v>
                </c:pt>
                <c:pt idx="4724">
                  <c:v>2.7513355106966567E-5</c:v>
                </c:pt>
                <c:pt idx="4725">
                  <c:v>2.7283594588996731E-5</c:v>
                </c:pt>
                <c:pt idx="4726">
                  <c:v>2.7054178274814699E-5</c:v>
                </c:pt>
                <c:pt idx="4727">
                  <c:v>2.6825055282121394E-5</c:v>
                </c:pt>
                <c:pt idx="4728">
                  <c:v>2.6596162756312097E-5</c:v>
                </c:pt>
                <c:pt idx="4729">
                  <c:v>2.6367614434290597E-5</c:v>
                </c:pt>
                <c:pt idx="4730">
                  <c:v>2.6139287599923858E-5</c:v>
                </c:pt>
                <c:pt idx="4731">
                  <c:v>2.5911334900109069E-5</c:v>
                </c:pt>
                <c:pt idx="4732">
                  <c:v>2.5683594708719788E-5</c:v>
                </c:pt>
                <c:pt idx="4733">
                  <c:v>2.5456201714194723E-5</c:v>
                </c:pt>
                <c:pt idx="4734">
                  <c:v>2.5229105034234804E-5</c:v>
                </c:pt>
                <c:pt idx="4735">
                  <c:v>2.5002232835006062E-5</c:v>
                </c:pt>
                <c:pt idx="4736">
                  <c:v>2.4775710825717951E-5</c:v>
                </c:pt>
                <c:pt idx="4737">
                  <c:v>2.4549413297161006E-5</c:v>
                </c:pt>
                <c:pt idx="4738">
                  <c:v>2.4323477930850356E-5</c:v>
                </c:pt>
                <c:pt idx="4739">
                  <c:v>2.4097758066041631E-5</c:v>
                </c:pt>
                <c:pt idx="4740">
                  <c:v>2.3872391384249951E-5</c:v>
                </c:pt>
                <c:pt idx="4741">
                  <c:v>2.3647249183189445E-5</c:v>
                </c:pt>
                <c:pt idx="4742">
                  <c:v>2.3422466151298812E-5</c:v>
                </c:pt>
                <c:pt idx="4743">
                  <c:v>2.3197970454744087E-5</c:v>
                </c:pt>
                <c:pt idx="4744">
                  <c:v>2.2973702231996946E-5</c:v>
                </c:pt>
                <c:pt idx="4745">
                  <c:v>2.2749772226884768E-5</c:v>
                </c:pt>
                <c:pt idx="4746">
                  <c:v>2.2526078674809429E-5</c:v>
                </c:pt>
                <c:pt idx="4747">
                  <c:v>2.2302747284980384E-5</c:v>
                </c:pt>
                <c:pt idx="4748">
                  <c:v>2.2079628403576848E-5</c:v>
                </c:pt>
                <c:pt idx="4749">
                  <c:v>2.1856859712113936E-5</c:v>
                </c:pt>
                <c:pt idx="4750">
                  <c:v>2.1634333459840696E-5</c:v>
                </c:pt>
                <c:pt idx="4751">
                  <c:v>2.1412145425202423E-5</c:v>
                </c:pt>
                <c:pt idx="4752">
                  <c:v>2.1190244725900049E-5</c:v>
                </c:pt>
                <c:pt idx="4753">
                  <c:v>2.0968580479634507E-5</c:v>
                </c:pt>
                <c:pt idx="4754">
                  <c:v>2.0747248464851107E-5</c:v>
                </c:pt>
                <c:pt idx="4755">
                  <c:v>2.0526164875410199E-5</c:v>
                </c:pt>
                <c:pt idx="4756">
                  <c:v>2.0305434468986341E-5</c:v>
                </c:pt>
                <c:pt idx="4757">
                  <c:v>2.0084919564064407E-5</c:v>
                </c:pt>
                <c:pt idx="4758">
                  <c:v>1.9864751856006685E-5</c:v>
                </c:pt>
                <c:pt idx="4759">
                  <c:v>1.964481461483297E-5</c:v>
                </c:pt>
                <c:pt idx="4760">
                  <c:v>1.9425227563599882E-5</c:v>
                </c:pt>
                <c:pt idx="4761">
                  <c:v>1.9205936826931941E-5</c:v>
                </c:pt>
                <c:pt idx="4762">
                  <c:v>1.8986867577918758E-5</c:v>
                </c:pt>
                <c:pt idx="4763">
                  <c:v>1.8768157498075448E-5</c:v>
                </c:pt>
                <c:pt idx="4764">
                  <c:v>1.8549659926657657E-5</c:v>
                </c:pt>
                <c:pt idx="4765">
                  <c:v>1.8331521524409736E-5</c:v>
                </c:pt>
                <c:pt idx="4766">
                  <c:v>1.8113604609816573E-5</c:v>
                </c:pt>
                <c:pt idx="4767">
                  <c:v>1.7896055843622532E-5</c:v>
                </c:pt>
                <c:pt idx="4768">
                  <c:v>1.7678725572006834E-5</c:v>
                </c:pt>
                <c:pt idx="4769">
                  <c:v>1.7461739504178933E-5</c:v>
                </c:pt>
                <c:pt idx="4770">
                  <c:v>1.7245046757839762E-5</c:v>
                </c:pt>
                <c:pt idx="4771">
                  <c:v>1.7028569513002523E-5</c:v>
                </c:pt>
                <c:pt idx="4772">
                  <c:v>1.6812454430411572E-5</c:v>
                </c:pt>
                <c:pt idx="4773">
                  <c:v>1.6596569814704625E-5</c:v>
                </c:pt>
                <c:pt idx="4774">
                  <c:v>1.6381032395861894E-5</c:v>
                </c:pt>
                <c:pt idx="4775">
                  <c:v>1.6165713471597498E-5</c:v>
                </c:pt>
                <c:pt idx="4776">
                  <c:v>1.5950756709579401E-5</c:v>
                </c:pt>
                <c:pt idx="4777">
                  <c:v>1.5736036400598135E-5</c:v>
                </c:pt>
                <c:pt idx="4778">
                  <c:v>1.552164533002259E-5</c:v>
                </c:pt>
                <c:pt idx="4779">
                  <c:v>1.5307562546317855E-5</c:v>
                </c:pt>
                <c:pt idx="4780">
                  <c:v>1.5093686284885801E-5</c:v>
                </c:pt>
                <c:pt idx="4781">
                  <c:v>1.4880178171852868E-5</c:v>
                </c:pt>
                <c:pt idx="4782">
                  <c:v>1.4666879574169031E-5</c:v>
                </c:pt>
                <c:pt idx="4783">
                  <c:v>1.4453955111037149E-5</c:v>
                </c:pt>
                <c:pt idx="4784">
                  <c:v>1.4241249142483606E-5</c:v>
                </c:pt>
                <c:pt idx="4785">
                  <c:v>1.4028893363870695E-5</c:v>
                </c:pt>
                <c:pt idx="4786">
                  <c:v>1.3816753086759707E-5</c:v>
                </c:pt>
                <c:pt idx="4787">
                  <c:v>1.3604977964971428E-5</c:v>
                </c:pt>
                <c:pt idx="4788">
                  <c:v>1.339349017851905E-5</c:v>
                </c:pt>
                <c:pt idx="4789">
                  <c:v>1.3182232858950674E-5</c:v>
                </c:pt>
                <c:pt idx="4790">
                  <c:v>1.2971313757017266E-5</c:v>
                </c:pt>
                <c:pt idx="4791">
                  <c:v>1.2760622128891448E-5</c:v>
                </c:pt>
                <c:pt idx="4792">
                  <c:v>1.2550289669935504E-5</c:v>
                </c:pt>
                <c:pt idx="4793">
                  <c:v>1.2340178698634319E-5</c:v>
                </c:pt>
                <c:pt idx="4794">
                  <c:v>1.2130432882655839E-5</c:v>
                </c:pt>
                <c:pt idx="4795">
                  <c:v>1.1920896582026457E-5</c:v>
                </c:pt>
                <c:pt idx="4796">
                  <c:v>1.1711728429796195E-5</c:v>
                </c:pt>
                <c:pt idx="4797">
                  <c:v>1.1502838633672588E-5</c:v>
                </c:pt>
                <c:pt idx="4798">
                  <c:v>1.1294173318280154E-5</c:v>
                </c:pt>
                <c:pt idx="4799">
                  <c:v>1.1085858192828348E-5</c:v>
                </c:pt>
                <c:pt idx="4800">
                  <c:v>1.0877788499642626E-5</c:v>
                </c:pt>
                <c:pt idx="4801">
                  <c:v>1.0670033079480545E-5</c:v>
                </c:pt>
                <c:pt idx="4802">
                  <c:v>1.0462544043119456E-5</c:v>
                </c:pt>
                <c:pt idx="4803">
                  <c:v>1.0255381252087671E-5</c:v>
                </c:pt>
                <c:pt idx="4804">
                  <c:v>1.0048451921016305E-5</c:v>
                </c:pt>
                <c:pt idx="4805">
                  <c:v>9.8418787660383994E-6</c:v>
                </c:pt>
                <c:pt idx="4806">
                  <c:v>9.6355899533199794E-6</c:v>
                </c:pt>
                <c:pt idx="4807">
                  <c:v>9.4295405867148108E-6</c:v>
                </c:pt>
                <c:pt idx="4808">
                  <c:v>9.2238324308210254E-6</c:v>
                </c:pt>
                <c:pt idx="4809">
                  <c:v>9.0183218179706696E-6</c:v>
                </c:pt>
                <c:pt idx="4810">
                  <c:v>8.8132062912071798E-6</c:v>
                </c:pt>
                <c:pt idx="4811">
                  <c:v>8.6083032728691975E-6</c:v>
                </c:pt>
                <c:pt idx="4812">
                  <c:v>8.4037624167775101E-6</c:v>
                </c:pt>
                <c:pt idx="4813">
                  <c:v>8.1994280829584997E-6</c:v>
                </c:pt>
                <c:pt idx="4814">
                  <c:v>7.9954469321565352E-6</c:v>
                </c:pt>
                <c:pt idx="4815">
                  <c:v>7.7917591028433032E-6</c:v>
                </c:pt>
                <c:pt idx="4816">
                  <c:v>7.5882987473376575E-6</c:v>
                </c:pt>
                <c:pt idx="4817">
                  <c:v>7.3851975610018897E-6</c:v>
                </c:pt>
                <c:pt idx="4818">
                  <c:v>7.1823118761680481E-6</c:v>
                </c:pt>
                <c:pt idx="4819">
                  <c:v>6.9797823674276658E-6</c:v>
                </c:pt>
                <c:pt idx="4820">
                  <c:v>6.7774863186477037E-6</c:v>
                </c:pt>
                <c:pt idx="4821">
                  <c:v>6.5755314805791239E-6</c:v>
                </c:pt>
                <c:pt idx="4822">
                  <c:v>6.3738789432285232E-6</c:v>
                </c:pt>
                <c:pt idx="4823">
                  <c:v>6.1724359212270173E-6</c:v>
                </c:pt>
                <c:pt idx="4824">
                  <c:v>5.9713371030133098E-6</c:v>
                </c:pt>
                <c:pt idx="4825">
                  <c:v>5.7704986824477612E-6</c:v>
                </c:pt>
                <c:pt idx="4826">
                  <c:v>5.569986507211518E-6</c:v>
                </c:pt>
                <c:pt idx="4827">
                  <c:v>5.369707791935694E-6</c:v>
                </c:pt>
                <c:pt idx="4828">
                  <c:v>5.1697672942948363E-6</c:v>
                </c:pt>
                <c:pt idx="4829">
                  <c:v>4.9700782150728935E-6</c:v>
                </c:pt>
                <c:pt idx="4830">
                  <c:v>4.7707333396387474E-6</c:v>
                </c:pt>
                <c:pt idx="4831">
                  <c:v>4.654841420825347E-6</c:v>
                </c:pt>
                <c:pt idx="4832">
                  <c:v>4.543564825844855E-6</c:v>
                </c:pt>
                <c:pt idx="4833">
                  <c:v>4.4323211547049366E-6</c:v>
                </c:pt>
                <c:pt idx="4834">
                  <c:v>4.3210146289602888E-6</c:v>
                </c:pt>
                <c:pt idx="4835">
                  <c:v>4.2097290547505511E-6</c:v>
                </c:pt>
                <c:pt idx="4836">
                  <c:v>4.098398584394578E-6</c:v>
                </c:pt>
                <c:pt idx="4837">
                  <c:v>3.9870651209621905E-6</c:v>
                </c:pt>
                <c:pt idx="4838">
                  <c:v>3.8757047198420616E-6</c:v>
                </c:pt>
                <c:pt idx="4839">
                  <c:v>3.7643443187219327E-6</c:v>
                </c:pt>
                <c:pt idx="4840">
                  <c:v>3.652986910678219E-6</c:v>
                </c:pt>
                <c:pt idx="4841">
                  <c:v>3.5415696411061929E-6</c:v>
                </c:pt>
                <c:pt idx="4842">
                  <c:v>3.4301733230690765E-6</c:v>
                </c:pt>
                <c:pt idx="4843">
                  <c:v>3.3187111573508159E-6</c:v>
                </c:pt>
                <c:pt idx="4844">
                  <c:v>3.2072908947023741E-6</c:v>
                </c:pt>
                <c:pt idx="4845">
                  <c:v>3.0958047843727886E-6</c:v>
                </c:pt>
                <c:pt idx="4846">
                  <c:v>2.9843495027302844E-6</c:v>
                </c:pt>
                <c:pt idx="4847">
                  <c:v>2.8728295706372023E-6</c:v>
                </c:pt>
                <c:pt idx="4848">
                  <c:v>2.7613269983873304E-6</c:v>
                </c:pt>
                <c:pt idx="4849">
                  <c:v>2.6498181406769858E-6</c:v>
                </c:pt>
                <c:pt idx="4850">
                  <c:v>2.5382548089758771E-6</c:v>
                </c:pt>
                <c:pt idx="4851">
                  <c:v>2.4267055447339216E-6</c:v>
                </c:pt>
                <c:pt idx="4852">
                  <c:v>2.3151059968081832E-6</c:v>
                </c:pt>
                <c:pt idx="4853">
                  <c:v>2.2035276997249962E-6</c:v>
                </c:pt>
                <c:pt idx="4854">
                  <c:v>2.0918952279586858E-6</c:v>
                </c:pt>
                <c:pt idx="4855">
                  <c:v>1.9802723340369058E-6</c:v>
                </c:pt>
                <c:pt idx="4856">
                  <c:v>1.8686177135051198E-6</c:v>
                </c:pt>
                <c:pt idx="4857">
                  <c:v>1.756969378433807E-6</c:v>
                </c:pt>
                <c:pt idx="4858">
                  <c:v>1.6453198461319276E-6</c:v>
                </c:pt>
                <c:pt idx="4859">
                  <c:v>1.5335921945356002E-6</c:v>
                </c:pt>
                <c:pt idx="4860">
                  <c:v>1.4219055480861669E-6</c:v>
                </c:pt>
                <c:pt idx="4861">
                  <c:v>1.3101500608791741E-6</c:v>
                </c:pt>
                <c:pt idx="4862">
                  <c:v>1.1984265995898287E-6</c:v>
                </c:pt>
                <c:pt idx="4863">
                  <c:v>1.0866381885422641E-6</c:v>
                </c:pt>
                <c:pt idx="4864">
                  <c:v>9.7489257848744284E-7</c:v>
                </c:pt>
                <c:pt idx="4865">
                  <c:v>8.6308142005911918E-7</c:v>
                </c:pt>
                <c:pt idx="4866">
                  <c:v>7.5129091385806341E-7</c:v>
                </c:pt>
                <c:pt idx="4867">
                  <c:v>6.3947077620049297E-7</c:v>
                </c:pt>
                <c:pt idx="4868">
                  <c:v>5.2761711608706745E-7</c:v>
                </c:pt>
                <c:pt idx="4869">
                  <c:v>4.1577423104873808E-7</c:v>
                </c:pt>
                <c:pt idx="4870">
                  <c:v>3.0388704847945732E-7</c:v>
                </c:pt>
                <c:pt idx="4871">
                  <c:v>1.9201492108454722E-7</c:v>
                </c:pt>
                <c:pt idx="4872">
                  <c:v>8.0087302052891257E-8</c:v>
                </c:pt>
                <c:pt idx="4873">
                  <c:v>-3.1824543466054321E-8</c:v>
                </c:pt>
                <c:pt idx="4874">
                  <c:v>-1.4378427820765004E-7</c:v>
                </c:pt>
                <c:pt idx="4875">
                  <c:v>-2.5572934687480921E-7</c:v>
                </c:pt>
                <c:pt idx="4876">
                  <c:v>-3.6768626812457424E-7</c:v>
                </c:pt>
                <c:pt idx="4877">
                  <c:v>-4.7969556821161282E-7</c:v>
                </c:pt>
                <c:pt idx="4878">
                  <c:v>-5.9168361745610051E-7</c:v>
                </c:pt>
                <c:pt idx="4879">
                  <c:v>-7.0372673930663582E-7</c:v>
                </c:pt>
                <c:pt idx="4880">
                  <c:v>-8.1574861031462014E-7</c:v>
                </c:pt>
                <c:pt idx="4881">
                  <c:v>-9.2782046569874569E-7</c:v>
                </c:pt>
                <c:pt idx="4882">
                  <c:v>-1.0398764577778681E-6</c:v>
                </c:pt>
                <c:pt idx="4883">
                  <c:v>-1.1519767473879421E-6</c:v>
                </c:pt>
                <c:pt idx="4884">
                  <c:v>-1.2640584799242391E-6</c:v>
                </c:pt>
                <c:pt idx="4885">
                  <c:v>-1.3761662522253523E-6</c:v>
                </c:pt>
                <c:pt idx="4886">
                  <c:v>-1.4883198185956246E-6</c:v>
                </c:pt>
                <c:pt idx="4887">
                  <c:v>-1.6004620112755175E-6</c:v>
                </c:pt>
                <c:pt idx="4888">
                  <c:v>-1.7126595758690994E-6</c:v>
                </c:pt>
                <c:pt idx="4889">
                  <c:v>-1.8248269103908838E-6</c:v>
                </c:pt>
                <c:pt idx="4890">
                  <c:v>-1.9370457258270167E-6</c:v>
                </c:pt>
                <c:pt idx="4891">
                  <c:v>-2.0492438890358821E-6</c:v>
                </c:pt>
                <c:pt idx="4892">
                  <c:v>-2.1614989206966447E-6</c:v>
                </c:pt>
                <c:pt idx="4893">
                  <c:v>-2.2737371911294794E-6</c:v>
                </c:pt>
                <c:pt idx="4894">
                  <c:v>-2.3859955151742991E-6</c:v>
                </c:pt>
                <c:pt idx="4895">
                  <c:v>-2.4982987353653529E-6</c:v>
                </c:pt>
                <c:pt idx="4896">
                  <c:v>-2.6105872894819702E-6</c:v>
                </c:pt>
                <c:pt idx="4897">
                  <c:v>-2.7229216376677468E-6</c:v>
                </c:pt>
                <c:pt idx="4898">
                  <c:v>-2.8352260550893672E-6</c:v>
                </c:pt>
                <c:pt idx="4899">
                  <c:v>-2.9476005104991132E-6</c:v>
                </c:pt>
                <c:pt idx="4900">
                  <c:v>-3.0599537150663085E-6</c:v>
                </c:pt>
                <c:pt idx="4901">
                  <c:v>-3.1723527137026627E-6</c:v>
                </c:pt>
                <c:pt idx="4902">
                  <c:v>-3.284727767727692E-6</c:v>
                </c:pt>
                <c:pt idx="4903">
                  <c:v>-3.3971357455932937E-6</c:v>
                </c:pt>
                <c:pt idx="4904">
                  <c:v>-3.5095736542230511E-6</c:v>
                </c:pt>
                <c:pt idx="4905">
                  <c:v>-3.6220175490056402E-6</c:v>
                </c:pt>
                <c:pt idx="4906">
                  <c:v>-3.7345003537816322E-6</c:v>
                </c:pt>
                <c:pt idx="4907">
                  <c:v>-3.8469652000991305E-6</c:v>
                </c:pt>
                <c:pt idx="4908">
                  <c:v>-3.9594809287156948E-6</c:v>
                </c:pt>
                <c:pt idx="4909">
                  <c:v>-4.071978698873765E-6</c:v>
                </c:pt>
                <c:pt idx="4910">
                  <c:v>-4.1844974205667454E-6</c:v>
                </c:pt>
                <c:pt idx="4911">
                  <c:v>-4.2970640314823747E-6</c:v>
                </c:pt>
                <c:pt idx="4912">
                  <c:v>-4.4096216631687582E-6</c:v>
                </c:pt>
                <c:pt idx="4913">
                  <c:v>-4.5222122186957128E-6</c:v>
                </c:pt>
                <c:pt idx="4914">
                  <c:v>-4.6348027742226682E-6</c:v>
                </c:pt>
                <c:pt idx="4915">
                  <c:v>-4.7474232605137794E-6</c:v>
                </c:pt>
                <c:pt idx="4916">
                  <c:v>-4.8600287814228128E-6</c:v>
                </c:pt>
                <c:pt idx="4917">
                  <c:v>-4.9727001500129898E-6</c:v>
                </c:pt>
                <c:pt idx="4918">
                  <c:v>-5.0853415878390103E-6</c:v>
                </c:pt>
                <c:pt idx="4919">
                  <c:v>-5.1980099633527721E-6</c:v>
                </c:pt>
                <c:pt idx="4920">
                  <c:v>-5.3107172488599372E-6</c:v>
                </c:pt>
                <c:pt idx="4921">
                  <c:v>-5.4234125620614388E-6</c:v>
                </c:pt>
                <c:pt idx="4922">
                  <c:v>-5.5361557644855918E-6</c:v>
                </c:pt>
                <c:pt idx="4923">
                  <c:v>-5.6488869946040813E-6</c:v>
                </c:pt>
                <c:pt idx="4924">
                  <c:v>-5.7616661139452215E-6</c:v>
                </c:pt>
                <c:pt idx="4925">
                  <c:v>-5.8744302679042829E-6</c:v>
                </c:pt>
                <c:pt idx="4926">
                  <c:v>-5.9872393180095805E-6</c:v>
                </c:pt>
                <c:pt idx="4927">
                  <c:v>-6.1000334027327986E-6</c:v>
                </c:pt>
                <c:pt idx="4928">
                  <c:v>-6.2128454459145106E-6</c:v>
                </c:pt>
                <c:pt idx="4929">
                  <c:v>-6.3257053783188724E-6</c:v>
                </c:pt>
                <c:pt idx="4930">
                  <c:v>-6.438544359188325E-6</c:v>
                </c:pt>
                <c:pt idx="4931">
                  <c:v>-6.5514342223568443E-6</c:v>
                </c:pt>
                <c:pt idx="4932">
                  <c:v>-6.6643121132197001E-6</c:v>
                </c:pt>
                <c:pt idx="4933">
                  <c:v>-6.7772438794580379E-6</c:v>
                </c:pt>
                <c:pt idx="4934">
                  <c:v>-6.8901457149322181E-6</c:v>
                </c:pt>
                <c:pt idx="4935">
                  <c:v>-7.0031074119347125E-6</c:v>
                </c:pt>
                <c:pt idx="4936">
                  <c:v>-7.1160511504787129E-6</c:v>
                </c:pt>
                <c:pt idx="4937">
                  <c:v>-7.2290068613283751E-6</c:v>
                </c:pt>
                <c:pt idx="4938">
                  <c:v>-7.3420134544771032E-6</c:v>
                </c:pt>
                <c:pt idx="4939">
                  <c:v>-7.4550050822437543E-6</c:v>
                </c:pt>
                <c:pt idx="4940">
                  <c:v>-7.5680475923094686E-6</c:v>
                </c:pt>
                <c:pt idx="4941">
                  <c:v>-7.6810751369931068E-6</c:v>
                </c:pt>
                <c:pt idx="4942">
                  <c:v>-7.7941415916701482E-6</c:v>
                </c:pt>
                <c:pt idx="4943">
                  <c:v>-7.907202060194359E-6</c:v>
                </c:pt>
                <c:pt idx="4944">
                  <c:v>-8.0203074248648019E-6</c:v>
                </c:pt>
                <c:pt idx="4945">
                  <c:v>-8.1333918380003364E-6</c:v>
                </c:pt>
                <c:pt idx="4946">
                  <c:v>-8.2465061819000284E-6</c:v>
                </c:pt>
                <c:pt idx="4947">
                  <c:v>-8.3596534496402915E-6</c:v>
                </c:pt>
                <c:pt idx="4948">
                  <c:v>-8.472794731227724E-6</c:v>
                </c:pt>
                <c:pt idx="4949">
                  <c:v>-8.5859868951142224E-6</c:v>
                </c:pt>
                <c:pt idx="4950">
                  <c:v>-8.6991491282365634E-6</c:v>
                </c:pt>
                <c:pt idx="4951">
                  <c:v>-8.8123682298108006E-6</c:v>
                </c:pt>
                <c:pt idx="4952">
                  <c:v>-8.9255813452322091E-6</c:v>
                </c:pt>
                <c:pt idx="4953">
                  <c:v>-9.0388273844941887E-6</c:v>
                </c:pt>
                <c:pt idx="4954">
                  <c:v>-9.1520704306797512E-6</c:v>
                </c:pt>
                <c:pt idx="4955">
                  <c:v>-9.265319463018146E-6</c:v>
                </c:pt>
                <c:pt idx="4956">
                  <c:v>-9.3786253638084388E-6</c:v>
                </c:pt>
                <c:pt idx="4957">
                  <c:v>-9.4919133061402351E-6</c:v>
                </c:pt>
                <c:pt idx="4958">
                  <c:v>-9.6052431515418532E-6</c:v>
                </c:pt>
                <c:pt idx="4959">
                  <c:v>-9.7185640177142239E-6</c:v>
                </c:pt>
                <c:pt idx="4960">
                  <c:v>-9.8319327731092419E-6</c:v>
                </c:pt>
                <c:pt idx="4961">
                  <c:v>-9.9452835700457701E-6</c:v>
                </c:pt>
                <c:pt idx="4962">
                  <c:v>-1.0058697221587025E-5</c:v>
                </c:pt>
                <c:pt idx="4963">
                  <c:v>-1.0172077949287707E-5</c:v>
                </c:pt>
                <c:pt idx="4964">
                  <c:v>-1.0285467656217637E-5</c:v>
                </c:pt>
                <c:pt idx="4965">
                  <c:v>-1.0398926203905126E-5</c:v>
                </c:pt>
                <c:pt idx="4966">
                  <c:v>-1.0512351827752045E-5</c:v>
                </c:pt>
                <c:pt idx="4967">
                  <c:v>-1.0625837313127273E-5</c:v>
                </c:pt>
                <c:pt idx="4968">
                  <c:v>-1.0739310826196839E-5</c:v>
                </c:pt>
                <c:pt idx="4969">
                  <c:v>-1.0852820256183396E-5</c:v>
                </c:pt>
                <c:pt idx="4970">
                  <c:v>-1.0966320706940706E-5</c:v>
                </c:pt>
                <c:pt idx="4971">
                  <c:v>-1.1079869046920662E-5</c:v>
                </c:pt>
                <c:pt idx="4972">
                  <c:v>-1.1193399428442127E-5</c:v>
                </c:pt>
                <c:pt idx="4973">
                  <c:v>-1.1306950761498502E-5</c:v>
                </c:pt>
                <c:pt idx="4974">
                  <c:v>-1.1420552976853941E-5</c:v>
                </c:pt>
                <c:pt idx="4975">
                  <c:v>-1.1534131247598056E-5</c:v>
                </c:pt>
                <c:pt idx="4976">
                  <c:v>-1.1647772372946898E-5</c:v>
                </c:pt>
                <c:pt idx="4977">
                  <c:v>-1.1761374588302339E-5</c:v>
                </c:pt>
                <c:pt idx="4978">
                  <c:v>-1.1875045644415338E-5</c:v>
                </c:pt>
                <c:pt idx="4979">
                  <c:v>-1.1988689762840596E-5</c:v>
                </c:pt>
                <c:pt idx="4980">
                  <c:v>-1.2102381770488505E-5</c:v>
                </c:pt>
                <c:pt idx="4981">
                  <c:v>-1.2216073778136415E-5</c:v>
                </c:pt>
                <c:pt idx="4982">
                  <c:v>-1.2329765785784323E-5</c:v>
                </c:pt>
                <c:pt idx="4983">
                  <c:v>-1.2443502689578466E-5</c:v>
                </c:pt>
                <c:pt idx="4984">
                  <c:v>-1.2557233607219777E-5</c:v>
                </c:pt>
                <c:pt idx="4985">
                  <c:v>-1.2671006427930909E-5</c:v>
                </c:pt>
                <c:pt idx="4986">
                  <c:v>-1.278477924864204E-5</c:v>
                </c:pt>
                <c:pt idx="4987">
                  <c:v>-1.2898584993193744E-5</c:v>
                </c:pt>
                <c:pt idx="4988">
                  <c:v>-1.3012384751592616E-5</c:v>
                </c:pt>
                <c:pt idx="4989">
                  <c:v>-1.3126226413061306E-5</c:v>
                </c:pt>
                <c:pt idx="4990">
                  <c:v>-1.3240047122995087E-5</c:v>
                </c:pt>
                <c:pt idx="4991">
                  <c:v>-1.3353897763693024E-5</c:v>
                </c:pt>
                <c:pt idx="4992">
                  <c:v>-1.3467793300537197E-5</c:v>
                </c:pt>
                <c:pt idx="4993">
                  <c:v>-1.3581661899693628E-5</c:v>
                </c:pt>
                <c:pt idx="4994">
                  <c:v>-1.3695590360378373E-5</c:v>
                </c:pt>
                <c:pt idx="4995">
                  <c:v>-1.3809521814139532E-5</c:v>
                </c:pt>
                <c:pt idx="4996">
                  <c:v>-1.3923474219435601E-5</c:v>
                </c:pt>
                <c:pt idx="4997">
                  <c:v>-1.4037408666273176E-5</c:v>
                </c:pt>
                <c:pt idx="4998">
                  <c:v>-1.4151364064645661E-5</c:v>
                </c:pt>
                <c:pt idx="4999">
                  <c:v>-1.4265364359164379E-5</c:v>
                </c:pt>
                <c:pt idx="5000">
                  <c:v>-1.4379367646759515E-5</c:v>
                </c:pt>
                <c:pt idx="5001">
                  <c:v>-1.4493409844348055E-5</c:v>
                </c:pt>
                <c:pt idx="5002">
                  <c:v>-1.4607425104248851E-5</c:v>
                </c:pt>
                <c:pt idx="5003">
                  <c:v>-1.4721509204907208E-5</c:v>
                </c:pt>
                <c:pt idx="5004">
                  <c:v>-1.4835551402495747E-5</c:v>
                </c:pt>
                <c:pt idx="5005">
                  <c:v>-1.4949659447765429E-5</c:v>
                </c:pt>
                <c:pt idx="5006">
                  <c:v>-1.5063755520729449E-5</c:v>
                </c:pt>
                <c:pt idx="5007">
                  <c:v>-1.5177857579846299E-5</c:v>
                </c:pt>
                <c:pt idx="5008">
                  <c:v>-1.5292019500491461E-5</c:v>
                </c:pt>
                <c:pt idx="5009">
                  <c:v>-1.5406160469601719E-5</c:v>
                </c:pt>
                <c:pt idx="5010">
                  <c:v>-1.5520352321011037E-5</c:v>
                </c:pt>
                <c:pt idx="5011">
                  <c:v>-1.5634520227809032E-5</c:v>
                </c:pt>
                <c:pt idx="5012">
                  <c:v>-1.5748745003058924E-5</c:v>
                </c:pt>
                <c:pt idx="5013">
                  <c:v>-1.5862957806003152E-5</c:v>
                </c:pt>
                <c:pt idx="5014">
                  <c:v>-1.5977203532787954E-5</c:v>
                </c:pt>
                <c:pt idx="5015">
                  <c:v>-1.6091434294190676E-5</c:v>
                </c:pt>
                <c:pt idx="5016">
                  <c:v>-1.6205689000204727E-5</c:v>
                </c:pt>
                <c:pt idx="5017">
                  <c:v>-1.6319994588517841E-5</c:v>
                </c:pt>
                <c:pt idx="5018">
                  <c:v>-1.6434273239143214E-5</c:v>
                </c:pt>
                <c:pt idx="5019">
                  <c:v>-1.6548614744373314E-5</c:v>
                </c:pt>
                <c:pt idx="5020">
                  <c:v>-1.6662938291144923E-5</c:v>
                </c:pt>
                <c:pt idx="5021">
                  <c:v>-1.6777306734062766E-5</c:v>
                </c:pt>
                <c:pt idx="5022">
                  <c:v>-1.6891657218522112E-5</c:v>
                </c:pt>
                <c:pt idx="5023">
                  <c:v>-1.7006052599127696E-5</c:v>
                </c:pt>
                <c:pt idx="5024">
                  <c:v>-1.7120441993580447E-5</c:v>
                </c:pt>
                <c:pt idx="5025">
                  <c:v>-1.7234846353415277E-5</c:v>
                </c:pt>
                <c:pt idx="5026">
                  <c:v>-1.7349298602472761E-5</c:v>
                </c:pt>
                <c:pt idx="5027">
                  <c:v>-1.7463744865377408E-5</c:v>
                </c:pt>
                <c:pt idx="5028">
                  <c:v>-1.7578221059046214E-5</c:v>
                </c:pt>
                <c:pt idx="5029">
                  <c:v>-1.7692694259638601E-5</c:v>
                </c:pt>
                <c:pt idx="5030">
                  <c:v>-1.7807206370224397E-5</c:v>
                </c:pt>
                <c:pt idx="5031">
                  <c:v>-1.7921700522351695E-5</c:v>
                </c:pt>
                <c:pt idx="5032">
                  <c:v>-1.8036248549854477E-5</c:v>
                </c:pt>
                <c:pt idx="5033">
                  <c:v>-1.8150796577357259E-5</c:v>
                </c:pt>
                <c:pt idx="5034">
                  <c:v>-1.8265329639477958E-5</c:v>
                </c:pt>
                <c:pt idx="5035">
                  <c:v>-1.8379928549279806E-5</c:v>
                </c:pt>
                <c:pt idx="5036">
                  <c:v>-1.8494506507546743E-5</c:v>
                </c:pt>
                <c:pt idx="5037">
                  <c:v>-1.8609138341189162E-5</c:v>
                </c:pt>
                <c:pt idx="5038">
                  <c:v>-1.8723755209449498E-5</c:v>
                </c:pt>
                <c:pt idx="5039">
                  <c:v>-1.8838419966932492E-5</c:v>
                </c:pt>
                <c:pt idx="5040">
                  <c:v>-1.8953069759033405E-5</c:v>
                </c:pt>
                <c:pt idx="5041">
                  <c:v>-1.9067770433433378E-5</c:v>
                </c:pt>
                <c:pt idx="5042">
                  <c:v>-1.918244417014562E-5</c:v>
                </c:pt>
                <c:pt idx="5043">
                  <c:v>-1.9297144844545597E-5</c:v>
                </c:pt>
                <c:pt idx="5044">
                  <c:v>-1.9411890415091808E-5</c:v>
                </c:pt>
                <c:pt idx="5045">
                  <c:v>-1.9526618027179525E-5</c:v>
                </c:pt>
                <c:pt idx="5046">
                  <c:v>-1.9641402507719145E-5</c:v>
                </c:pt>
                <c:pt idx="5047">
                  <c:v>-1.9756163043647436E-5</c:v>
                </c:pt>
                <c:pt idx="5048">
                  <c:v>-1.9870977454951208E-5</c:v>
                </c:pt>
                <c:pt idx="5049">
                  <c:v>-1.9985767921643655E-5</c:v>
                </c:pt>
                <c:pt idx="5050">
                  <c:v>-2.0100624236017244E-5</c:v>
                </c:pt>
                <c:pt idx="5051">
                  <c:v>-2.0215441640397432E-5</c:v>
                </c:pt>
                <c:pt idx="5052">
                  <c:v>-2.033028598246536E-5</c:v>
                </c:pt>
                <c:pt idx="5053">
                  <c:v>-2.0445175220679524E-5</c:v>
                </c:pt>
                <c:pt idx="5054">
                  <c:v>-2.0560061465817272E-5</c:v>
                </c:pt>
                <c:pt idx="5055">
                  <c:v>-2.0674983627872006E-5</c:v>
                </c:pt>
                <c:pt idx="5056">
                  <c:v>-2.0789884838391831E-5</c:v>
                </c:pt>
                <c:pt idx="5057">
                  <c:v>-2.0904842917363555E-5</c:v>
                </c:pt>
                <c:pt idx="5058">
                  <c:v>-2.101979201710603E-5</c:v>
                </c:pt>
                <c:pt idx="5059">
                  <c:v>-2.1134791999147571E-5</c:v>
                </c:pt>
                <c:pt idx="5060">
                  <c:v>-2.1249765043501371E-5</c:v>
                </c:pt>
                <c:pt idx="5061">
                  <c:v>-2.1364756046313666E-5</c:v>
                </c:pt>
                <c:pt idx="5062">
                  <c:v>-2.1479797931425028E-5</c:v>
                </c:pt>
                <c:pt idx="5063">
                  <c:v>-2.1594824851154309E-5</c:v>
                </c:pt>
                <c:pt idx="5064">
                  <c:v>-2.1709896667029826E-5</c:v>
                </c:pt>
                <c:pt idx="5065">
                  <c:v>-2.1824953517523267E-5</c:v>
                </c:pt>
                <c:pt idx="5066">
                  <c:v>-2.1940064243392182E-5</c:v>
                </c:pt>
                <c:pt idx="5067">
                  <c:v>-2.2055148031573366E-5</c:v>
                </c:pt>
                <c:pt idx="5068">
                  <c:v>-2.2170294674359271E-5</c:v>
                </c:pt>
                <c:pt idx="5069">
                  <c:v>-2.2285408393304608E-5</c:v>
                </c:pt>
                <c:pt idx="5070">
                  <c:v>-2.2400561022243346E-5</c:v>
                </c:pt>
                <c:pt idx="5071">
                  <c:v>-2.2515743581946241E-5</c:v>
                </c:pt>
                <c:pt idx="5072">
                  <c:v>-2.2630926141649135E-5</c:v>
                </c:pt>
                <c:pt idx="5073">
                  <c:v>-2.2746135639039773E-5</c:v>
                </c:pt>
                <c:pt idx="5074">
                  <c:v>-2.2861345136430408E-5</c:v>
                </c:pt>
                <c:pt idx="5075">
                  <c:v>-2.2976599529967282E-5</c:v>
                </c:pt>
                <c:pt idx="5076">
                  <c:v>-2.3091841951198484E-5</c:v>
                </c:pt>
                <c:pt idx="5077">
                  <c:v>-2.3207120289346683E-5</c:v>
                </c:pt>
                <c:pt idx="5078">
                  <c:v>-2.3322398627494879E-5</c:v>
                </c:pt>
                <c:pt idx="5079">
                  <c:v>-2.3437694924101569E-5</c:v>
                </c:pt>
                <c:pt idx="5080">
                  <c:v>-2.3553018158395997E-5</c:v>
                </c:pt>
                <c:pt idx="5081">
                  <c:v>-2.3668344385766843E-5</c:v>
                </c:pt>
                <c:pt idx="5082">
                  <c:v>-2.3783715509283921E-5</c:v>
                </c:pt>
                <c:pt idx="5083">
                  <c:v>-2.3899053708960432E-5</c:v>
                </c:pt>
                <c:pt idx="5084">
                  <c:v>-2.3994544818924859E-5</c:v>
                </c:pt>
                <c:pt idx="5085">
                  <c:v>-2.4074495876139314E-5</c:v>
                </c:pt>
                <c:pt idx="5086">
                  <c:v>-2.4154704337925507E-5</c:v>
                </c:pt>
                <c:pt idx="5087">
                  <c:v>-2.4235206121200438E-5</c:v>
                </c:pt>
                <c:pt idx="5088">
                  <c:v>-2.4315944357512203E-5</c:v>
                </c:pt>
                <c:pt idx="5089">
                  <c:v>-2.4396975915312699E-5</c:v>
                </c:pt>
                <c:pt idx="5090">
                  <c:v>-2.4478234946920783E-5</c:v>
                </c:pt>
                <c:pt idx="5091">
                  <c:v>-2.4559787300017595E-5</c:v>
                </c:pt>
                <c:pt idx="5092">
                  <c:v>-2.4641579099227667E-5</c:v>
                </c:pt>
                <c:pt idx="5093">
                  <c:v>-2.4723658233773633E-5</c:v>
                </c:pt>
                <c:pt idx="5094">
                  <c:v>-2.4805970828280021E-5</c:v>
                </c:pt>
                <c:pt idx="5095">
                  <c:v>-2.4888552799663818E-5</c:v>
                </c:pt>
                <c:pt idx="5096">
                  <c:v>-2.4971416120230679E-5</c:v>
                </c:pt>
                <c:pt idx="5097">
                  <c:v>-2.5054521879987211E-5</c:v>
                </c:pt>
                <c:pt idx="5098">
                  <c:v>-2.5137914975079643E-5</c:v>
                </c:pt>
                <c:pt idx="5099">
                  <c:v>-2.5221541530132498E-5</c:v>
                </c:pt>
                <c:pt idx="5100">
                  <c:v>-2.5305461406674081E-5</c:v>
                </c:pt>
                <c:pt idx="5101">
                  <c:v>-2.5389617736252498E-5</c:v>
                </c:pt>
                <c:pt idx="5102">
                  <c:v>-2.5474055415013988E-5</c:v>
                </c:pt>
                <c:pt idx="5103">
                  <c:v>-2.5558741519117977E-5</c:v>
                </c:pt>
                <c:pt idx="5104">
                  <c:v>-2.5643688020870123E-5</c:v>
                </c:pt>
                <c:pt idx="5105">
                  <c:v>-2.5728915871805339E-5</c:v>
                </c:pt>
                <c:pt idx="5106">
                  <c:v>-2.5814386161930222E-5</c:v>
                </c:pt>
                <c:pt idx="5107">
                  <c:v>-2.5900146780467422E-5</c:v>
                </c:pt>
                <c:pt idx="5108">
                  <c:v>-2.5986140858965041E-5</c:v>
                </c:pt>
                <c:pt idx="5109">
                  <c:v>-2.6072425265874978E-5</c:v>
                </c:pt>
                <c:pt idx="5110">
                  <c:v>-2.6158943132745335E-5</c:v>
                </c:pt>
                <c:pt idx="5111">
                  <c:v>-2.6245757314180835E-5</c:v>
                </c:pt>
                <c:pt idx="5112">
                  <c:v>-2.6332801962500342E-5</c:v>
                </c:pt>
                <c:pt idx="5113">
                  <c:v>-2.6420110001544428E-5</c:v>
                </c:pt>
                <c:pt idx="5114">
                  <c:v>-2.6507711362077244E-5</c:v>
                </c:pt>
                <c:pt idx="5115">
                  <c:v>-2.6595543189494061E-5</c:v>
                </c:pt>
                <c:pt idx="5116">
                  <c:v>-2.6683668338399612E-5</c:v>
                </c:pt>
                <c:pt idx="5117">
                  <c:v>-2.6772029940341998E-5</c:v>
                </c:pt>
                <c:pt idx="5118">
                  <c:v>-2.6860675884543873E-5</c:v>
                </c:pt>
                <c:pt idx="5119">
                  <c:v>-2.6949564267935412E-5</c:v>
                </c:pt>
                <c:pt idx="5120">
                  <c:v>-2.7038742979739267E-5</c:v>
                </c:pt>
                <c:pt idx="5121">
                  <c:v>-2.7128146172274295E-5</c:v>
                </c:pt>
                <c:pt idx="5122">
                  <c:v>-2.7217827720915975E-5</c:v>
                </c:pt>
                <c:pt idx="5123">
                  <c:v>-2.7307790618740728E-5</c:v>
                </c:pt>
                <c:pt idx="5124">
                  <c:v>-2.7397989969602312E-5</c:v>
                </c:pt>
                <c:pt idx="5125">
                  <c:v>-2.7488476655799803E-5</c:v>
                </c:pt>
                <c:pt idx="5126">
                  <c:v>-2.7579202788110541E-5</c:v>
                </c:pt>
                <c:pt idx="5127">
                  <c:v>-2.7670225234986428E-5</c:v>
                </c:pt>
                <c:pt idx="5128">
                  <c:v>-2.7761475155669904E-5</c:v>
                </c:pt>
                <c:pt idx="5129">
                  <c:v>-2.7853015404765695E-5</c:v>
                </c:pt>
                <c:pt idx="5130">
                  <c:v>-2.7944792106898321E-5</c:v>
                </c:pt>
                <c:pt idx="5131">
                  <c:v>-2.8036829206679107E-5</c:v>
                </c:pt>
                <c:pt idx="5132">
                  <c:v>-2.812915962794863E-5</c:v>
                </c:pt>
                <c:pt idx="5133">
                  <c:v>-2.8221726502254982E-5</c:v>
                </c:pt>
                <c:pt idx="5134">
                  <c:v>-2.831458669805007E-5</c:v>
                </c:pt>
                <c:pt idx="5135">
                  <c:v>-2.8407674367652748E-5</c:v>
                </c:pt>
                <c:pt idx="5136">
                  <c:v>-2.8501058351820568E-5</c:v>
                </c:pt>
                <c:pt idx="5137">
                  <c:v>-2.8594675795948811E-5</c:v>
                </c:pt>
                <c:pt idx="5138">
                  <c:v>-2.8688586561565785E-5</c:v>
                </c:pt>
                <c:pt idx="5139">
                  <c:v>-2.8782721807913936E-5</c:v>
                </c:pt>
                <c:pt idx="5140">
                  <c:v>-2.8877126431139485E-5</c:v>
                </c:pt>
                <c:pt idx="5141">
                  <c:v>-2.8971830362006606E-5</c:v>
                </c:pt>
                <c:pt idx="5142">
                  <c:v>-2.9066758773604897E-5</c:v>
                </c:pt>
                <c:pt idx="5143">
                  <c:v>-2.9161983499768334E-5</c:v>
                </c:pt>
                <c:pt idx="5144">
                  <c:v>-2.9257435699739364E-5</c:v>
                </c:pt>
                <c:pt idx="5145">
                  <c:v>-2.9353184214275536E-5</c:v>
                </c:pt>
                <c:pt idx="5146">
                  <c:v>-2.9449169181848546E-5</c:v>
                </c:pt>
                <c:pt idx="5147">
                  <c:v>-2.9545441484757459E-5</c:v>
                </c:pt>
                <c:pt idx="5148">
                  <c:v>-2.9641950240703201E-5</c:v>
                </c:pt>
                <c:pt idx="5149">
                  <c:v>-2.9700856977639324E-5</c:v>
                </c:pt>
                <c:pt idx="5150">
                  <c:v>-2.9735771214027707E-5</c:v>
                </c:pt>
                <c:pt idx="5151">
                  <c:v>-2.977082612500763E-5</c:v>
                </c:pt>
                <c:pt idx="5152">
                  <c:v>-2.9806030689808336E-5</c:v>
                </c:pt>
                <c:pt idx="5153">
                  <c:v>-2.9841378922276986E-5</c:v>
                </c:pt>
                <c:pt idx="5154">
                  <c:v>-2.9876867829337177E-5</c:v>
                </c:pt>
                <c:pt idx="5155">
                  <c:v>-2.9912497410988901E-5</c:v>
                </c:pt>
                <c:pt idx="5156">
                  <c:v>-2.9948273653384988E-5</c:v>
                </c:pt>
                <c:pt idx="5157">
                  <c:v>-2.9984190570372613E-5</c:v>
                </c:pt>
                <c:pt idx="5158">
                  <c:v>-3.0020257141181019E-5</c:v>
                </c:pt>
                <c:pt idx="5159">
                  <c:v>-3.0056503296574364E-5</c:v>
                </c:pt>
                <c:pt idx="5160">
                  <c:v>-3.0092839244260179E-5</c:v>
                </c:pt>
                <c:pt idx="5161">
                  <c:v>-3.0129324845766771E-5</c:v>
                </c:pt>
                <c:pt idx="5162">
                  <c:v>-3.0165990031858303E-5</c:v>
                </c:pt>
                <c:pt idx="5163">
                  <c:v>-3.0202774941006466E-5</c:v>
                </c:pt>
                <c:pt idx="5164">
                  <c:v>-3.0239709503975404E-5</c:v>
                </c:pt>
                <c:pt idx="5165">
                  <c:v>-3.0276793720765124E-5</c:v>
                </c:pt>
                <c:pt idx="5166">
                  <c:v>-3.0313997660611472E-5</c:v>
                </c:pt>
                <c:pt idx="5167">
                  <c:v>-3.035138118504276E-5</c:v>
                </c:pt>
                <c:pt idx="5168">
                  <c:v>-3.0388884432530669E-5</c:v>
                </c:pt>
                <c:pt idx="5169">
                  <c:v>-3.0426537333839363E-5</c:v>
                </c:pt>
                <c:pt idx="5170">
                  <c:v>-3.0464339888968836E-5</c:v>
                </c:pt>
                <c:pt idx="5171">
                  <c:v>-3.0502292097919092E-5</c:v>
                </c:pt>
                <c:pt idx="5172">
                  <c:v>-3.0540393960690129E-5</c:v>
                </c:pt>
                <c:pt idx="5173">
                  <c:v>-3.0578615546517794E-5</c:v>
                </c:pt>
                <c:pt idx="5174">
                  <c:v>-3.0616986786166241E-5</c:v>
                </c:pt>
                <c:pt idx="5175">
                  <c:v>-3.065550767963547E-5</c:v>
                </c:pt>
                <c:pt idx="5176">
                  <c:v>-3.0694178226925475E-5</c:v>
                </c:pt>
                <c:pt idx="5177">
                  <c:v>-3.0732998428036262E-5</c:v>
                </c:pt>
                <c:pt idx="5178">
                  <c:v>-3.0771938352203679E-5</c:v>
                </c:pt>
                <c:pt idx="5179">
                  <c:v>-3.0811057860956037E-5</c:v>
                </c:pt>
                <c:pt idx="5180">
                  <c:v>-3.0850297092765019E-5</c:v>
                </c:pt>
                <c:pt idx="5181">
                  <c:v>-3.0889685978394776E-5</c:v>
                </c:pt>
                <c:pt idx="5182">
                  <c:v>-3.0929224517845316E-5</c:v>
                </c:pt>
                <c:pt idx="5183">
                  <c:v>-3.0968882780352486E-5</c:v>
                </c:pt>
                <c:pt idx="5184">
                  <c:v>-3.100872062744459E-5</c:v>
                </c:pt>
                <c:pt idx="5185">
                  <c:v>-3.1048678197593325E-5</c:v>
                </c:pt>
                <c:pt idx="5186">
                  <c:v>-3.1088815352326994E-5</c:v>
                </c:pt>
                <c:pt idx="5187">
                  <c:v>-3.1129042299353134E-5</c:v>
                </c:pt>
                <c:pt idx="5188">
                  <c:v>-3.1169448830964215E-5</c:v>
                </c:pt>
                <c:pt idx="5189">
                  <c:v>-3.1210005016396072E-5</c:v>
                </c:pt>
                <c:pt idx="5190">
                  <c:v>-3.1250680924884559E-5</c:v>
                </c:pt>
                <c:pt idx="5191">
                  <c:v>-3.1291536417957981E-5</c:v>
                </c:pt>
                <c:pt idx="5192">
                  <c:v>-3.1332511634088026E-5</c:v>
                </c:pt>
                <c:pt idx="5193">
                  <c:v>-3.1373606573274701E-5</c:v>
                </c:pt>
                <c:pt idx="5194">
                  <c:v>-3.1414881097046311E-5</c:v>
                </c:pt>
                <c:pt idx="5195">
                  <c:v>-3.145630527463871E-5</c:v>
                </c:pt>
                <c:pt idx="5196">
                  <c:v>-3.1497849175287725E-5</c:v>
                </c:pt>
                <c:pt idx="5197">
                  <c:v>-3.1539572660521675E-5</c:v>
                </c:pt>
                <c:pt idx="5198">
                  <c:v>-3.1581385938048102E-5</c:v>
                </c:pt>
                <c:pt idx="5199">
                  <c:v>-3.1623408730923631E-5</c:v>
                </c:pt>
                <c:pt idx="5200">
                  <c:v>-3.1665521316091616E-5</c:v>
                </c:pt>
                <c:pt idx="5201">
                  <c:v>-3.1707813485844543E-5</c:v>
                </c:pt>
                <c:pt idx="5202">
                  <c:v>-3.17502253786541E-5</c:v>
                </c:pt>
                <c:pt idx="5203">
                  <c:v>-3.1792786925284433E-5</c:v>
                </c:pt>
                <c:pt idx="5204">
                  <c:v>-3.1835498125735548E-5</c:v>
                </c:pt>
                <c:pt idx="5205">
                  <c:v>-3.1878358980007445E-5</c:v>
                </c:pt>
                <c:pt idx="5206">
                  <c:v>-3.1921369488100125E-5</c:v>
                </c:pt>
                <c:pt idx="5207">
                  <c:v>-3.1964499719249427E-5</c:v>
                </c:pt>
                <c:pt idx="5208">
                  <c:v>-3.2007809534983672E-5</c:v>
                </c:pt>
                <c:pt idx="5209">
                  <c:v>-3.2051239073774539E-5</c:v>
                </c:pt>
                <c:pt idx="5210">
                  <c:v>-3.2094818266386196E-5</c:v>
                </c:pt>
                <c:pt idx="5211">
                  <c:v>-3.2138547112818628E-5</c:v>
                </c:pt>
                <c:pt idx="5212">
                  <c:v>-3.2182395682307684E-5</c:v>
                </c:pt>
                <c:pt idx="5213">
                  <c:v>-3.2226393905617528E-5</c:v>
                </c:pt>
                <c:pt idx="5214">
                  <c:v>-3.2270571713512301E-5</c:v>
                </c:pt>
                <c:pt idx="5215">
                  <c:v>-3.2314869244463703E-5</c:v>
                </c:pt>
                <c:pt idx="5216">
                  <c:v>-3.2359316429235888E-5</c:v>
                </c:pt>
                <c:pt idx="5217">
                  <c:v>-3.2403913267828855E-5</c:v>
                </c:pt>
                <c:pt idx="5218">
                  <c:v>-3.2448629829478446E-5</c:v>
                </c:pt>
                <c:pt idx="5219">
                  <c:v>-3.2493496044948819E-5</c:v>
                </c:pt>
                <c:pt idx="5220">
                  <c:v>-3.2538511914239981E-5</c:v>
                </c:pt>
                <c:pt idx="5221">
                  <c:v>-3.2583707368116077E-5</c:v>
                </c:pt>
                <c:pt idx="5222">
                  <c:v>-3.2628992614284638E-5</c:v>
                </c:pt>
                <c:pt idx="5223">
                  <c:v>-3.267445744503814E-5</c:v>
                </c:pt>
                <c:pt idx="5224">
                  <c:v>-3.2754103208458197E-5</c:v>
                </c:pt>
                <c:pt idx="5225">
                  <c:v>-3.2851587707315439E-5</c:v>
                </c:pt>
                <c:pt idx="5226">
                  <c:v>-3.2949371513814239E-5</c:v>
                </c:pt>
                <c:pt idx="5227">
                  <c:v>-3.3047364835662146E-5</c:v>
                </c:pt>
                <c:pt idx="5228">
                  <c:v>-3.3145657465151612E-5</c:v>
                </c:pt>
                <c:pt idx="5229">
                  <c:v>-3.3244249402282642E-5</c:v>
                </c:pt>
                <c:pt idx="5230">
                  <c:v>-3.3343080785526918E-5</c:v>
                </c:pt>
                <c:pt idx="5231">
                  <c:v>-3.3442181545648607E-5</c:v>
                </c:pt>
                <c:pt idx="5232">
                  <c:v>-3.3541551682647701E-5</c:v>
                </c:pt>
                <c:pt idx="5233">
                  <c:v>-3.3641221127288354E-5</c:v>
                </c:pt>
                <c:pt idx="5234">
                  <c:v>-3.3741130018042266E-5</c:v>
                </c:pt>
                <c:pt idx="5235">
                  <c:v>-3.3841308285673577E-5</c:v>
                </c:pt>
                <c:pt idx="5236">
                  <c:v>-3.39417559301823E-5</c:v>
                </c:pt>
                <c:pt idx="5237">
                  <c:v>-3.4042472951568429E-5</c:v>
                </c:pt>
                <c:pt idx="5238">
                  <c:v>-3.4143459349831963E-5</c:v>
                </c:pt>
                <c:pt idx="5239">
                  <c:v>-3.424471512497291E-5</c:v>
                </c:pt>
                <c:pt idx="5240">
                  <c:v>-3.4346270207755421E-5</c:v>
                </c:pt>
                <c:pt idx="5241">
                  <c:v>-3.4448064736651179E-5</c:v>
                </c:pt>
                <c:pt idx="5242">
                  <c:v>-3.4550158573188502E-5</c:v>
                </c:pt>
                <c:pt idx="5243">
                  <c:v>-3.465249185583907E-5</c:v>
                </c:pt>
                <c:pt idx="5244">
                  <c:v>-3.4755094515367052E-5</c:v>
                </c:pt>
                <c:pt idx="5245">
                  <c:v>-3.4857966551772438E-5</c:v>
                </c:pt>
                <c:pt idx="5246">
                  <c:v>-3.4961107965055231E-5</c:v>
                </c:pt>
                <c:pt idx="5247">
                  <c:v>-3.5064548685979594E-5</c:v>
                </c:pt>
                <c:pt idx="5248">
                  <c:v>-3.5168198922253045E-5</c:v>
                </c:pt>
                <c:pt idx="5249">
                  <c:v>-3.5272178396932213E-5</c:v>
                </c:pt>
                <c:pt idx="5250">
                  <c:v>-3.5376397317724634E-5</c:v>
                </c:pt>
                <c:pt idx="5251">
                  <c:v>-3.5480885615394468E-5</c:v>
                </c:pt>
                <c:pt idx="5252">
                  <c:v>-3.5585673220705859E-5</c:v>
                </c:pt>
                <c:pt idx="5253">
                  <c:v>-3.5690700272130504E-5</c:v>
                </c:pt>
                <c:pt idx="5254">
                  <c:v>-3.5795966769668401E-5</c:v>
                </c:pt>
                <c:pt idx="5255">
                  <c:v>-3.5901532574847857E-5</c:v>
                </c:pt>
                <c:pt idx="5256">
                  <c:v>-3.6007397687668884E-5</c:v>
                </c:pt>
                <c:pt idx="5257">
                  <c:v>-3.6113502246603158E-5</c:v>
                </c:pt>
                <c:pt idx="5258">
                  <c:v>-3.6219906113178989E-5</c:v>
                </c:pt>
                <c:pt idx="5259">
                  <c:v>-3.6326519495103928E-5</c:v>
                </c:pt>
                <c:pt idx="5260">
                  <c:v>-3.6433462115434577E-5</c:v>
                </c:pt>
                <c:pt idx="5261">
                  <c:v>-3.654064418187848E-5</c:v>
                </c:pt>
                <c:pt idx="5262">
                  <c:v>-3.6648065694435635E-5</c:v>
                </c:pt>
                <c:pt idx="5263">
                  <c:v>-3.6755816445398508E-5</c:v>
                </c:pt>
                <c:pt idx="5264">
                  <c:v>-3.6863776711710474E-5</c:v>
                </c:pt>
                <c:pt idx="5265">
                  <c:v>-3.6972066216428158E-5</c:v>
                </c:pt>
                <c:pt idx="5266">
                  <c:v>-3.7080595167259095E-5</c:v>
                </c:pt>
                <c:pt idx="5267">
                  <c:v>-3.7189423425731597E-5</c:v>
                </c:pt>
                <c:pt idx="5268">
                  <c:v>-3.7298491130317345E-5</c:v>
                </c:pt>
                <c:pt idx="5269">
                  <c:v>-3.7407858142544664E-5</c:v>
                </c:pt>
                <c:pt idx="5270">
                  <c:v>-3.7517434670121071E-5</c:v>
                </c:pt>
                <c:pt idx="5271">
                  <c:v>-3.7627280574574889E-5</c:v>
                </c:pt>
                <c:pt idx="5272">
                  <c:v>-3.7737455717434426E-5</c:v>
                </c:pt>
                <c:pt idx="5273">
                  <c:v>-3.7847870306407215E-5</c:v>
                </c:pt>
                <c:pt idx="5274">
                  <c:v>-3.7958554272257416E-5</c:v>
                </c:pt>
                <c:pt idx="5275">
                  <c:v>-3.8069507614985017E-5</c:v>
                </c:pt>
                <c:pt idx="5276">
                  <c:v>-3.8180760265354188E-5</c:v>
                </c:pt>
                <c:pt idx="5277">
                  <c:v>-3.829222243107244E-5</c:v>
                </c:pt>
                <c:pt idx="5278">
                  <c:v>-3.8404013835196417E-5</c:v>
                </c:pt>
                <c:pt idx="5279">
                  <c:v>-3.8516044685433652E-5</c:v>
                </c:pt>
                <c:pt idx="5280">
                  <c:v>-3.8628314981784135E-5</c:v>
                </c:pt>
                <c:pt idx="5281">
                  <c:v>-3.8740914516540334E-5</c:v>
                </c:pt>
                <c:pt idx="5282">
                  <c:v>-3.8853723566645634E-5</c:v>
                </c:pt>
                <c:pt idx="5283">
                  <c:v>-3.8966861855156652E-5</c:v>
                </c:pt>
                <c:pt idx="5284">
                  <c:v>-3.9080239589780915E-5</c:v>
                </c:pt>
                <c:pt idx="5285">
                  <c:v>-3.9193916632046744E-5</c:v>
                </c:pt>
                <c:pt idx="5286">
                  <c:v>-3.9307803189661673E-5</c:v>
                </c:pt>
                <c:pt idx="5287">
                  <c:v>-3.9422018985682319E-5</c:v>
                </c:pt>
                <c:pt idx="5288">
                  <c:v>-3.9536444297052059E-5</c:v>
                </c:pt>
                <c:pt idx="5289">
                  <c:v>-3.9651168916063357E-5</c:v>
                </c:pt>
                <c:pt idx="5290">
                  <c:v>-3.9766192842716234E-5</c:v>
                </c:pt>
                <c:pt idx="5291">
                  <c:v>-3.9881426284718191E-5</c:v>
                </c:pt>
                <c:pt idx="5292">
                  <c:v>-3.9996988965125865E-5</c:v>
                </c:pt>
                <c:pt idx="5293">
                  <c:v>-4.0112791091646805E-5</c:v>
                </c:pt>
                <c:pt idx="5294">
                  <c:v>-4.0228862595045138E-5</c:v>
                </c:pt>
                <c:pt idx="5295">
                  <c:v>-4.034520347532089E-5</c:v>
                </c:pt>
                <c:pt idx="5296">
                  <c:v>-4.046181373247404E-5</c:v>
                </c:pt>
                <c:pt idx="5297">
                  <c:v>-4.0578693366504596E-5</c:v>
                </c:pt>
                <c:pt idx="5298">
                  <c:v>-4.0695812446648405E-5</c:v>
                </c:pt>
                <c:pt idx="5299">
                  <c:v>-4.0813260765197945E-5</c:v>
                </c:pt>
                <c:pt idx="5300">
                  <c:v>-4.0930948529860724E-5</c:v>
                </c:pt>
                <c:pt idx="5301">
                  <c:v>-4.1048905671400916E-5</c:v>
                </c:pt>
                <c:pt idx="5302">
                  <c:v>-4.1167132189818506E-5</c:v>
                </c:pt>
                <c:pt idx="5303">
                  <c:v>-4.1285628085113516E-5</c:v>
                </c:pt>
                <c:pt idx="5304">
                  <c:v>-4.1404393357285918E-5</c:v>
                </c:pt>
                <c:pt idx="5305">
                  <c:v>-4.1523457937099897E-5</c:v>
                </c:pt>
                <c:pt idx="5306">
                  <c:v>-4.1642732032262964E-5</c:v>
                </c:pt>
                <c:pt idx="5307">
                  <c:v>-4.176227550430345E-5</c:v>
                </c:pt>
                <c:pt idx="5308">
                  <c:v>-4.188214821474964E-5</c:v>
                </c:pt>
                <c:pt idx="5309">
                  <c:v>-4.2002260371309083E-5</c:v>
                </c:pt>
                <c:pt idx="5310">
                  <c:v>-4.2122641904745938E-5</c:v>
                </c:pt>
                <c:pt idx="5311">
                  <c:v>-4.2243292815060205E-5</c:v>
                </c:pt>
                <c:pt idx="5312">
                  <c:v>-4.2364243033016024E-5</c:v>
                </c:pt>
                <c:pt idx="5313">
                  <c:v>-4.2485402766320943E-5</c:v>
                </c:pt>
                <c:pt idx="5314">
                  <c:v>-4.260689173803158E-5</c:v>
                </c:pt>
                <c:pt idx="5315">
                  <c:v>-4.2728590225091317E-5</c:v>
                </c:pt>
                <c:pt idx="5316">
                  <c:v>-4.2850588019792612E-5</c:v>
                </c:pt>
                <c:pt idx="5317">
                  <c:v>-4.2972855191371319E-5</c:v>
                </c:pt>
                <c:pt idx="5318">
                  <c:v>-4.3095391739827426E-5</c:v>
                </c:pt>
                <c:pt idx="5319">
                  <c:v>-4.3218197665160944E-5</c:v>
                </c:pt>
                <c:pt idx="5320">
                  <c:v>-4.3341272967371875E-5</c:v>
                </c:pt>
                <c:pt idx="5321">
                  <c:v>-4.3464647577224364E-5</c:v>
                </c:pt>
                <c:pt idx="5322">
                  <c:v>-4.358823170242594E-5</c:v>
                </c:pt>
                <c:pt idx="5323">
                  <c:v>-4.3712145066033253E-5</c:v>
                </c:pt>
                <c:pt idx="5324">
                  <c:v>-4.3836267944989653E-5</c:v>
                </c:pt>
                <c:pt idx="5325">
                  <c:v>-4.3960660200823453E-5</c:v>
                </c:pt>
                <c:pt idx="5326">
                  <c:v>-4.4085381695062983E-5</c:v>
                </c:pt>
                <c:pt idx="5327">
                  <c:v>-4.4210342635415752E-5</c:v>
                </c:pt>
                <c:pt idx="5328">
                  <c:v>-4.4335572952645934E-5</c:v>
                </c:pt>
                <c:pt idx="5329">
                  <c:v>-4.4461072646753528E-5</c:v>
                </c:pt>
                <c:pt idx="5330">
                  <c:v>-4.4586841717738528E-5</c:v>
                </c:pt>
                <c:pt idx="5331">
                  <c:v>-4.4712850234836774E-5</c:v>
                </c:pt>
                <c:pt idx="5332">
                  <c:v>-4.4839187990340744E-5</c:v>
                </c:pt>
                <c:pt idx="5333">
                  <c:v>-4.4965765191957961E-5</c:v>
                </c:pt>
                <c:pt idx="5334">
                  <c:v>-4.5092581839688437E-5</c:v>
                </c:pt>
                <c:pt idx="5335">
                  <c:v>-4.5219727725824617E-5</c:v>
                </c:pt>
                <c:pt idx="5336">
                  <c:v>-4.5347083127309904E-5</c:v>
                </c:pt>
                <c:pt idx="5337">
                  <c:v>-4.5474767767200909E-5</c:v>
                </c:pt>
                <c:pt idx="5338">
                  <c:v>-4.5602661922441007E-5</c:v>
                </c:pt>
                <c:pt idx="5339">
                  <c:v>-4.5730885316086829E-5</c:v>
                </c:pt>
                <c:pt idx="5340">
                  <c:v>-4.5859318225081739E-5</c:v>
                </c:pt>
                <c:pt idx="5341">
                  <c:v>-4.5988080372482372E-5</c:v>
                </c:pt>
                <c:pt idx="5342">
                  <c:v>-4.61170520352321E-5</c:v>
                </c:pt>
                <c:pt idx="5343">
                  <c:v>-4.6246293074859233E-5</c:v>
                </c:pt>
                <c:pt idx="5344">
                  <c:v>-4.6375863352892089E-5</c:v>
                </c:pt>
                <c:pt idx="5345">
                  <c:v>-4.650564314627404E-5</c:v>
                </c:pt>
                <c:pt idx="5346">
                  <c:v>-4.6635752178061708E-5</c:v>
                </c:pt>
                <c:pt idx="5347">
                  <c:v>-4.6766100655962622E-5</c:v>
                </c:pt>
                <c:pt idx="5348">
                  <c:v>-4.6896718510740955E-5</c:v>
                </c:pt>
                <c:pt idx="5349">
                  <c:v>-4.7027605742396688E-5</c:v>
                </c:pt>
                <c:pt idx="5350">
                  <c:v>-4.7158762350929825E-5</c:v>
                </c:pt>
                <c:pt idx="5351">
                  <c:v>-4.7290158405576216E-5</c:v>
                </c:pt>
                <c:pt idx="5352">
                  <c:v>-4.7421853767864178E-5</c:v>
                </c:pt>
                <c:pt idx="5353">
                  <c:v>-4.7553818507029539E-5</c:v>
                </c:pt>
                <c:pt idx="5354">
                  <c:v>-4.7686052623072306E-5</c:v>
                </c:pt>
                <c:pt idx="5355">
                  <c:v>-4.7818556115992485E-5</c:v>
                </c:pt>
                <c:pt idx="5356">
                  <c:v>-4.7951328985790069E-5</c:v>
                </c:pt>
                <c:pt idx="5357">
                  <c:v>-4.8084371232465059E-5</c:v>
                </c:pt>
                <c:pt idx="5358">
                  <c:v>-4.8217652925253295E-5</c:v>
                </c:pt>
                <c:pt idx="5359">
                  <c:v>-4.835123392568311E-5</c:v>
                </c:pt>
                <c:pt idx="5360">
                  <c:v>-4.8485084302990316E-5</c:v>
                </c:pt>
                <c:pt idx="5361">
                  <c:v>-4.8619204057174942E-5</c:v>
                </c:pt>
                <c:pt idx="5362">
                  <c:v>-4.8753593188236966E-5</c:v>
                </c:pt>
                <c:pt idx="5363">
                  <c:v>-4.8888251696176403E-5</c:v>
                </c:pt>
                <c:pt idx="5364">
                  <c:v>-4.9023179580993245E-5</c:v>
                </c:pt>
                <c:pt idx="5365">
                  <c:v>-4.9158346911923334E-5</c:v>
                </c:pt>
                <c:pt idx="5366">
                  <c:v>-4.9293843481259153E-5</c:v>
                </c:pt>
                <c:pt idx="5367">
                  <c:v>-4.9429549565944053E-5</c:v>
                </c:pt>
                <c:pt idx="5368">
                  <c:v>-4.9565554958270531E-5</c:v>
                </c:pt>
                <c:pt idx="5369">
                  <c:v>-4.9701829727474408E-5</c:v>
                </c:pt>
                <c:pt idx="5370">
                  <c:v>-4.9838343942791531E-5</c:v>
                </c:pt>
                <c:pt idx="5371">
                  <c:v>-4.9975187396514378E-5</c:v>
                </c:pt>
                <c:pt idx="5372">
                  <c:v>-5.0112240365586326E-5</c:v>
                </c:pt>
                <c:pt idx="5373">
                  <c:v>-5.0249622573063984E-5</c:v>
                </c:pt>
                <c:pt idx="5374">
                  <c:v>-5.0387214295890749E-5</c:v>
                </c:pt>
                <c:pt idx="5375">
                  <c:v>-5.0525135257123218E-5</c:v>
                </c:pt>
                <c:pt idx="5376">
                  <c:v>-5.0663265733704788E-5</c:v>
                </c:pt>
                <c:pt idx="5377">
                  <c:v>-5.080166558716377E-5</c:v>
                </c:pt>
                <c:pt idx="5378">
                  <c:v>-5.094039467902847E-5</c:v>
                </c:pt>
                <c:pt idx="5379">
                  <c:v>-5.1079333286242263E-5</c:v>
                </c:pt>
                <c:pt idx="5380">
                  <c:v>-5.121860113186178E-5</c:v>
                </c:pt>
                <c:pt idx="5381">
                  <c:v>-5.1358078492830384E-5</c:v>
                </c:pt>
                <c:pt idx="5382">
                  <c:v>-5.1497855161440554E-5</c:v>
                </c:pt>
                <c:pt idx="5383">
                  <c:v>-5.1637901206928128E-5</c:v>
                </c:pt>
                <c:pt idx="5384">
                  <c:v>-5.1778216629293115E-5</c:v>
                </c:pt>
                <c:pt idx="5385">
                  <c:v>-5.1918771497771355E-5</c:v>
                </c:pt>
                <c:pt idx="5386">
                  <c:v>-5.2059595743127001E-5</c:v>
                </c:pt>
                <c:pt idx="5387">
                  <c:v>-5.2200749226888363E-5</c:v>
                </c:pt>
                <c:pt idx="5388">
                  <c:v>-5.234211222599882E-5</c:v>
                </c:pt>
                <c:pt idx="5389">
                  <c:v>-5.2483804463514994E-5</c:v>
                </c:pt>
                <c:pt idx="5390">
                  <c:v>-5.2625706216380262E-5</c:v>
                </c:pt>
                <c:pt idx="5391">
                  <c:v>-5.276793720765126E-5</c:v>
                </c:pt>
                <c:pt idx="5392">
                  <c:v>-5.2910347783507193E-5</c:v>
                </c:pt>
                <c:pt idx="5393">
                  <c:v>-5.3053117528532996E-5</c:v>
                </c:pt>
                <c:pt idx="5394">
                  <c:v>-5.3196126719672058E-5</c:v>
                </c:pt>
                <c:pt idx="5395">
                  <c:v>-5.3339375356924354E-5</c:v>
                </c:pt>
                <c:pt idx="5396">
                  <c:v>-5.3482923301818234E-5</c:v>
                </c:pt>
                <c:pt idx="5397">
                  <c:v>-5.3626710692825354E-5</c:v>
                </c:pt>
                <c:pt idx="5398">
                  <c:v>-5.3770827322238198E-5</c:v>
                </c:pt>
                <c:pt idx="5399">
                  <c:v>-5.3915153467000136E-5</c:v>
                </c:pt>
                <c:pt idx="5400">
                  <c:v>-5.4059808850167785E-5</c:v>
                </c:pt>
                <c:pt idx="5401">
                  <c:v>-5.4204643817920381E-5</c:v>
                </c:pt>
                <c:pt idx="5402">
                  <c:v>-5.4349837954842854E-5</c:v>
                </c:pt>
                <c:pt idx="5403">
                  <c:v>-5.4495241607114428E-5</c:v>
                </c:pt>
                <c:pt idx="5404">
                  <c:v>-5.4640914636263393E-5</c:v>
                </c:pt>
                <c:pt idx="5405">
                  <c:v>-5.4786916903818083E-5</c:v>
                </c:pt>
                <c:pt idx="5406">
                  <c:v>-5.4933128686721873E-5</c:v>
                </c:pt>
                <c:pt idx="5407">
                  <c:v>-5.507966970803138E-5</c:v>
                </c:pt>
                <c:pt idx="5408">
                  <c:v>-5.5226420244689982E-5</c:v>
                </c:pt>
                <c:pt idx="5409">
                  <c:v>-5.5373470088990148E-5</c:v>
                </c:pt>
                <c:pt idx="5410">
                  <c:v>-5.5520789310167713E-5</c:v>
                </c:pt>
                <c:pt idx="5411">
                  <c:v>-5.5668377908222696E-5</c:v>
                </c:pt>
                <c:pt idx="5412">
                  <c:v>-5.5816205952390927E-5</c:v>
                </c:pt>
                <c:pt idx="5413">
                  <c:v>-5.5964303373436562E-5</c:v>
                </c:pt>
                <c:pt idx="5414">
                  <c:v>-5.6112730032887922E-5</c:v>
                </c:pt>
                <c:pt idx="5415">
                  <c:v>-5.6261366207688369E-5</c:v>
                </c:pt>
                <c:pt idx="5416">
                  <c:v>-5.6410301690130387E-5</c:v>
                </c:pt>
                <c:pt idx="5417">
                  <c:v>-5.6559476618685652E-5</c:v>
                </c:pt>
                <c:pt idx="5418">
                  <c:v>-5.6708980785646641E-5</c:v>
                </c:pt>
                <c:pt idx="5419">
                  <c:v>-5.6858694467956723E-5</c:v>
                </c:pt>
                <c:pt idx="5420">
                  <c:v>-5.7008737388672523E-5</c:v>
                </c:pt>
                <c:pt idx="5421">
                  <c:v>-5.715898982473741E-5</c:v>
                </c:pt>
                <c:pt idx="5422">
                  <c:v>-5.7309481706915563E-5</c:v>
                </c:pt>
                <c:pt idx="5423">
                  <c:v>-5.7460332758263586E-5</c:v>
                </c:pt>
                <c:pt idx="5424">
                  <c:v>-5.7611393324960697E-5</c:v>
                </c:pt>
                <c:pt idx="5425">
                  <c:v>-5.7762783130063538E-5</c:v>
                </c:pt>
                <c:pt idx="5426">
                  <c:v>-5.7914352519751306E-5</c:v>
                </c:pt>
                <c:pt idx="5427">
                  <c:v>-5.8066281078608958E-5</c:v>
                </c:pt>
                <c:pt idx="5428">
                  <c:v>-5.8218419152815704E-5</c:v>
                </c:pt>
                <c:pt idx="5429">
                  <c:v>-5.8370886465428167E-5</c:v>
                </c:pt>
                <c:pt idx="5430">
                  <c:v>-5.8523563293389731E-5</c:v>
                </c:pt>
                <c:pt idx="5431">
                  <c:v>-5.8676479567464535E-5</c:v>
                </c:pt>
                <c:pt idx="5432">
                  <c:v>-5.8829755010709228E-5</c:v>
                </c:pt>
                <c:pt idx="5433">
                  <c:v>-5.8983239969303008E-5</c:v>
                </c:pt>
                <c:pt idx="5434">
                  <c:v>-5.9137024235538354E-5</c:v>
                </c:pt>
                <c:pt idx="5435">
                  <c:v>-5.9291077878651104E-5</c:v>
                </c:pt>
                <c:pt idx="5436">
                  <c:v>-5.944540089864126E-5</c:v>
                </c:pt>
                <c:pt idx="5437">
                  <c:v>-5.959996336474467E-5</c:v>
                </c:pt>
                <c:pt idx="5438">
                  <c:v>-5.9754855069253796E-5</c:v>
                </c:pt>
                <c:pt idx="5439">
                  <c:v>-5.9909956289112023E-5</c:v>
                </c:pt>
                <c:pt idx="5440">
                  <c:v>-6.0065326885847649E-5</c:v>
                </c:pt>
                <c:pt idx="5441">
                  <c:v>-6.0231472557679578E-5</c:v>
                </c:pt>
                <c:pt idx="5442">
                  <c:v>-6.0403275143937044E-5</c:v>
                </c:pt>
                <c:pt idx="5443">
                  <c:v>-6.0573730845807475E-5</c:v>
                </c:pt>
                <c:pt idx="5444">
                  <c:v>-6.0742749870998407E-5</c:v>
                </c:pt>
                <c:pt idx="5445">
                  <c:v>-6.0910422011802299E-5</c:v>
                </c:pt>
                <c:pt idx="5446">
                  <c:v>-6.1076657475926685E-5</c:v>
                </c:pt>
                <c:pt idx="5447">
                  <c:v>-6.1241486194135725E-5</c:v>
                </c:pt>
                <c:pt idx="5448">
                  <c:v>-6.140496802795773E-5</c:v>
                </c:pt>
                <c:pt idx="5449">
                  <c:v>-6.1567013185100217E-5</c:v>
                </c:pt>
                <c:pt idx="5450">
                  <c:v>-6.1727711457855683E-5</c:v>
                </c:pt>
                <c:pt idx="5451">
                  <c:v>-6.1886973053931643E-5</c:v>
                </c:pt>
                <c:pt idx="5452">
                  <c:v>-6.2044857834856403E-5</c:v>
                </c:pt>
                <c:pt idx="5453">
                  <c:v>-6.2201335869865824E-5</c:v>
                </c:pt>
                <c:pt idx="5454">
                  <c:v>-6.2356437089724045E-5</c:v>
                </c:pt>
                <c:pt idx="5455">
                  <c:v>-6.2510131563666926E-5</c:v>
                </c:pt>
                <c:pt idx="5456">
                  <c:v>-6.2662419291694454E-5</c:v>
                </c:pt>
                <c:pt idx="5457">
                  <c:v>-6.2813330204570782E-5</c:v>
                </c:pt>
                <c:pt idx="5458">
                  <c:v>-6.2962834371531771E-5</c:v>
                </c:pt>
                <c:pt idx="5459">
                  <c:v>-6.3110961723341559E-5</c:v>
                </c:pt>
                <c:pt idx="5460">
                  <c:v>-6.3257682329236008E-5</c:v>
                </c:pt>
                <c:pt idx="5461">
                  <c:v>-6.340302611997927E-5</c:v>
                </c:pt>
                <c:pt idx="5462">
                  <c:v>-6.3546933234043013E-5</c:v>
                </c:pt>
                <c:pt idx="5463">
                  <c:v>-6.3689493463719722E-5</c:v>
                </c:pt>
                <c:pt idx="5464">
                  <c:v>-6.3830617016716925E-5</c:v>
                </c:pt>
                <c:pt idx="5465">
                  <c:v>-6.3970333823798789E-5</c:v>
                </c:pt>
                <c:pt idx="5466">
                  <c:v>-6.4108703746493606E-5</c:v>
                </c:pt>
                <c:pt idx="5467">
                  <c:v>-6.424563699250893E-5</c:v>
                </c:pt>
                <c:pt idx="5468">
                  <c:v>-6.4381253284901373E-5</c:v>
                </c:pt>
                <c:pt idx="5469">
                  <c:v>-6.4515402969850144E-5</c:v>
                </c:pt>
                <c:pt idx="5470">
                  <c:v>-6.4648175839647728E-5</c:v>
                </c:pt>
                <c:pt idx="5471">
                  <c:v>-6.477954196352996E-5</c:v>
                </c:pt>
                <c:pt idx="5472">
                  <c:v>-6.4909531272261005E-5</c:v>
                </c:pt>
                <c:pt idx="5473">
                  <c:v>-6.5038113835076697E-5</c:v>
                </c:pt>
                <c:pt idx="5474">
                  <c:v>-6.5165289651977049E-5</c:v>
                </c:pt>
                <c:pt idx="5475">
                  <c:v>-6.5291118584490354E-5</c:v>
                </c:pt>
                <c:pt idx="5476">
                  <c:v>-6.5415510840324153E-5</c:v>
                </c:pt>
                <c:pt idx="5477">
                  <c:v>-6.5538526281006779E-5</c:v>
                </c:pt>
                <c:pt idx="5478">
                  <c:v>-6.5660105045009873E-5</c:v>
                </c:pt>
                <c:pt idx="5479">
                  <c:v>-6.5780336924625945E-5</c:v>
                </c:pt>
                <c:pt idx="5480">
                  <c:v>-6.5899162058326679E-5</c:v>
                </c:pt>
                <c:pt idx="5481">
                  <c:v>-6.6016610376876212E-5</c:v>
                </c:pt>
                <c:pt idx="5482">
                  <c:v>-6.613262201874624E-5</c:v>
                </c:pt>
                <c:pt idx="5483">
                  <c:v>-6.6247256845465067E-5</c:v>
                </c:pt>
                <c:pt idx="5484">
                  <c:v>-6.6360514857032708E-5</c:v>
                </c:pt>
                <c:pt idx="5485">
                  <c:v>-6.6472366122684995E-5</c:v>
                </c:pt>
                <c:pt idx="5486">
                  <c:v>-6.6582810642421944E-5</c:v>
                </c:pt>
                <c:pt idx="5487">
                  <c:v>-6.6691878347007691E-5</c:v>
                </c:pt>
                <c:pt idx="5488">
                  <c:v>-6.67995393056781E-5</c:v>
                </c:pt>
                <c:pt idx="5489">
                  <c:v>-6.6905823449197308E-5</c:v>
                </c:pt>
                <c:pt idx="5490">
                  <c:v>-6.7010700846801177E-5</c:v>
                </c:pt>
                <c:pt idx="5491">
                  <c:v>-6.7114171498489693E-5</c:v>
                </c:pt>
                <c:pt idx="5492">
                  <c:v>-6.7216235404262857E-5</c:v>
                </c:pt>
                <c:pt idx="5493">
                  <c:v>-6.7316952425648986E-5</c:v>
                </c:pt>
                <c:pt idx="5494">
                  <c:v>-6.7416232770355609E-5</c:v>
                </c:pt>
                <c:pt idx="5495">
                  <c:v>-6.7514136299911046E-5</c:v>
                </c:pt>
                <c:pt idx="5496">
                  <c:v>-6.761063308355113E-5</c:v>
                </c:pt>
                <c:pt idx="5497">
                  <c:v>-6.7705782982804179E-5</c:v>
                </c:pt>
                <c:pt idx="5498">
                  <c:v>-6.7799466274613557E-5</c:v>
                </c:pt>
                <c:pt idx="5499">
                  <c:v>-6.7891802682035915E-5</c:v>
                </c:pt>
                <c:pt idx="5500">
                  <c:v>-6.7982702412778767E-5</c:v>
                </c:pt>
                <c:pt idx="5501">
                  <c:v>-6.8072225328370418E-5</c:v>
                </c:pt>
                <c:pt idx="5502">
                  <c:v>-6.8160371428810869E-5</c:v>
                </c:pt>
                <c:pt idx="5503">
                  <c:v>-6.8247110783335981E-5</c:v>
                </c:pt>
                <c:pt idx="5504">
                  <c:v>-6.8332473322709906E-5</c:v>
                </c:pt>
                <c:pt idx="5505">
                  <c:v>-6.8416429116168479E-5</c:v>
                </c:pt>
                <c:pt idx="5506">
                  <c:v>-6.8498978163711698E-5</c:v>
                </c:pt>
                <c:pt idx="5507">
                  <c:v>-6.8580150396103731E-5</c:v>
                </c:pt>
                <c:pt idx="5508">
                  <c:v>-6.865991588258041E-5</c:v>
                </c:pt>
                <c:pt idx="5509">
                  <c:v>-6.8738274623141737E-5</c:v>
                </c:pt>
                <c:pt idx="5510">
                  <c:v>-6.8815256548551891E-5</c:v>
                </c:pt>
                <c:pt idx="5511">
                  <c:v>-6.8890831728046678E-5</c:v>
                </c:pt>
                <c:pt idx="5512">
                  <c:v>-6.8965030092390278E-5</c:v>
                </c:pt>
                <c:pt idx="5513">
                  <c:v>-6.9037821710818525E-5</c:v>
                </c:pt>
                <c:pt idx="5514">
                  <c:v>-6.9109206583331433E-5</c:v>
                </c:pt>
                <c:pt idx="5515">
                  <c:v>-6.9179214640693141E-5</c:v>
                </c:pt>
                <c:pt idx="5516">
                  <c:v>-6.924781595213951E-5</c:v>
                </c:pt>
                <c:pt idx="5517">
                  <c:v>-6.9315040448434678E-5</c:v>
                </c:pt>
                <c:pt idx="5518">
                  <c:v>-6.9380858198814506E-5</c:v>
                </c:pt>
                <c:pt idx="5519">
                  <c:v>-6.9445269203278969E-5</c:v>
                </c:pt>
                <c:pt idx="5520">
                  <c:v>-6.9508303392592258E-5</c:v>
                </c:pt>
                <c:pt idx="5521">
                  <c:v>-6.956993083599018E-5</c:v>
                </c:pt>
                <c:pt idx="5522">
                  <c:v>-6.963018146423693E-5</c:v>
                </c:pt>
                <c:pt idx="5523">
                  <c:v>-6.9689025346568312E-5</c:v>
                </c:pt>
                <c:pt idx="5524">
                  <c:v>-6.9746492413748522E-5</c:v>
                </c:pt>
                <c:pt idx="5525">
                  <c:v>-6.9802522804249213E-5</c:v>
                </c:pt>
                <c:pt idx="5526">
                  <c:v>-6.9857206310362869E-5</c:v>
                </c:pt>
                <c:pt idx="5527">
                  <c:v>-6.991045313979702E-5</c:v>
                </c:pt>
                <c:pt idx="5528">
                  <c:v>-6.9962293223315819E-5</c:v>
                </c:pt>
                <c:pt idx="5529">
                  <c:v>-7.0012816353211748E-5</c:v>
                </c:pt>
                <c:pt idx="5530">
                  <c:v>-7.0061872875664007E-5</c:v>
                </c:pt>
                <c:pt idx="5531">
                  <c:v>-7.0109552582965079E-5</c:v>
                </c:pt>
                <c:pt idx="5532">
                  <c:v>-7.0155825544350811E-5</c:v>
                </c:pt>
                <c:pt idx="5533">
                  <c:v>-7.0200751621349495E-5</c:v>
                </c:pt>
                <c:pt idx="5534">
                  <c:v>-7.0244241021668674E-5</c:v>
                </c:pt>
                <c:pt idx="5535">
                  <c:v>-7.0286353606836667E-5</c:v>
                </c:pt>
                <c:pt idx="5536">
                  <c:v>-7.0327089376853459E-5</c:v>
                </c:pt>
                <c:pt idx="5537">
                  <c:v>-7.0366388470190745E-5</c:v>
                </c:pt>
                <c:pt idx="5538">
                  <c:v>-7.0404310748376845E-5</c:v>
                </c:pt>
                <c:pt idx="5539">
                  <c:v>-7.0440826280647605E-5</c:v>
                </c:pt>
                <c:pt idx="5540">
                  <c:v>-7.0475964997767165E-5</c:v>
                </c:pt>
                <c:pt idx="5541">
                  <c:v>-7.0509696968971373E-5</c:v>
                </c:pt>
                <c:pt idx="5542">
                  <c:v>-7.0542052125024393E-5</c:v>
                </c:pt>
                <c:pt idx="5543">
                  <c:v>-7.057300053516206E-5</c:v>
                </c:pt>
                <c:pt idx="5544">
                  <c:v>-7.0602542199384375E-5</c:v>
                </c:pt>
                <c:pt idx="5545">
                  <c:v>-7.0630707048455503E-5</c:v>
                </c:pt>
                <c:pt idx="5546">
                  <c:v>-7.0657435220847139E-5</c:v>
                </c:pt>
                <c:pt idx="5547">
                  <c:v>-7.0682816508851727E-5</c:v>
                </c:pt>
                <c:pt idx="5548">
                  <c:v>-7.0706791050940962E-5</c:v>
                </c:pt>
                <c:pt idx="5549">
                  <c:v>-7.072938877787901E-5</c:v>
                </c:pt>
                <c:pt idx="5550">
                  <c:v>-7.0750549828137553E-5</c:v>
                </c:pt>
                <c:pt idx="5551">
                  <c:v>-7.0770334063244896E-5</c:v>
                </c:pt>
                <c:pt idx="5552">
                  <c:v>-7.0788741483201052E-5</c:v>
                </c:pt>
                <c:pt idx="5553">
                  <c:v>-7.0805712226477703E-5</c:v>
                </c:pt>
                <c:pt idx="5554">
                  <c:v>-7.0821336085367319E-5</c:v>
                </c:pt>
                <c:pt idx="5555">
                  <c:v>-7.0835553198341595E-5</c:v>
                </c:pt>
                <c:pt idx="5556">
                  <c:v>-7.0848363565400506E-5</c:v>
                </c:pt>
                <c:pt idx="5557">
                  <c:v>-7.0859767186544077E-5</c:v>
                </c:pt>
                <c:pt idx="5558">
                  <c:v>-7.0869793992536461E-5</c:v>
                </c:pt>
                <c:pt idx="5559">
                  <c:v>-7.0878414052613493E-5</c:v>
                </c:pt>
                <c:pt idx="5560">
                  <c:v>-7.0885657297539337E-5</c:v>
                </c:pt>
                <c:pt idx="5561">
                  <c:v>-7.0891523727313968E-5</c:v>
                </c:pt>
                <c:pt idx="5562">
                  <c:v>-7.089595348040912E-5</c:v>
                </c:pt>
                <c:pt idx="5563">
                  <c:v>-7.0899006418353059E-5</c:v>
                </c:pt>
                <c:pt idx="5564">
                  <c:v>-7.0900652610381658E-5</c:v>
                </c:pt>
                <c:pt idx="5565">
                  <c:v>-7.0900892056494904E-5</c:v>
                </c:pt>
                <c:pt idx="5566">
                  <c:v>-7.089978461822113E-5</c:v>
                </c:pt>
                <c:pt idx="5567">
                  <c:v>-7.0897240503267836E-5</c:v>
                </c:pt>
                <c:pt idx="5568">
                  <c:v>-7.0893319573163356E-5</c:v>
                </c:pt>
                <c:pt idx="5569">
                  <c:v>-7.0887991897143523E-5</c:v>
                </c:pt>
                <c:pt idx="5570">
                  <c:v>-7.0881287405972503E-5</c:v>
                </c:pt>
                <c:pt idx="5571">
                  <c:v>-7.087317616888613E-5</c:v>
                </c:pt>
                <c:pt idx="5572">
                  <c:v>-7.0863688116648557E-5</c:v>
                </c:pt>
                <c:pt idx="5573">
                  <c:v>-7.0852793318495658E-5</c:v>
                </c:pt>
                <c:pt idx="5574">
                  <c:v>-7.084037205137077E-5</c:v>
                </c:pt>
                <c:pt idx="5575">
                  <c:v>-7.0806879526279809E-5</c:v>
                </c:pt>
                <c:pt idx="5576">
                  <c:v>-7.0772848247434037E-5</c:v>
                </c:pt>
                <c:pt idx="5577">
                  <c:v>-7.0738308145597593E-5</c:v>
                </c:pt>
                <c:pt idx="5578">
                  <c:v>-7.0703229290006351E-5</c:v>
                </c:pt>
                <c:pt idx="5579">
                  <c:v>-7.0667671542188603E-5</c:v>
                </c:pt>
                <c:pt idx="5580">
                  <c:v>-7.0631545109851892E-5</c:v>
                </c:pt>
                <c:pt idx="5581">
                  <c:v>-7.0594909854524508E-5</c:v>
                </c:pt>
                <c:pt idx="5582">
                  <c:v>-7.0557735845442314E-5</c:v>
                </c:pt>
                <c:pt idx="5583">
                  <c:v>-7.0520053013369474E-5</c:v>
                </c:pt>
                <c:pt idx="5584">
                  <c:v>-7.0481831427541809E-5</c:v>
                </c:pt>
                <c:pt idx="5585">
                  <c:v>-7.0443101018723486E-5</c:v>
                </c:pt>
                <c:pt idx="5586">
                  <c:v>-7.04038019253862E-5</c:v>
                </c:pt>
                <c:pt idx="5587">
                  <c:v>-7.0364053870586559E-5</c:v>
                </c:pt>
                <c:pt idx="5588">
                  <c:v>-7.0323737131267942E-5</c:v>
                </c:pt>
                <c:pt idx="5589">
                  <c:v>-7.0282881638194527E-5</c:v>
                </c:pt>
                <c:pt idx="5590">
                  <c:v>-7.024151732213044E-5</c:v>
                </c:pt>
                <c:pt idx="5591">
                  <c:v>-7.0199644183075707E-5</c:v>
                </c:pt>
                <c:pt idx="5592">
                  <c:v>-7.0157202359501998E-5</c:v>
                </c:pt>
                <c:pt idx="5593">
                  <c:v>-7.0114281643701782E-5</c:v>
                </c:pt>
                <c:pt idx="5594">
                  <c:v>-7.0070792243382603E-5</c:v>
                </c:pt>
                <c:pt idx="5595">
                  <c:v>-7.0026823950836918E-5</c:v>
                </c:pt>
                <c:pt idx="5596">
                  <c:v>-6.9982286973772269E-5</c:v>
                </c:pt>
                <c:pt idx="5597">
                  <c:v>-6.9937271104481114E-5</c:v>
                </c:pt>
                <c:pt idx="5598">
                  <c:v>-6.9891716481435134E-5</c:v>
                </c:pt>
                <c:pt idx="5599">
                  <c:v>-6.9845623104634357E-5</c:v>
                </c:pt>
                <c:pt idx="5600">
                  <c:v>-6.9799020904842921E-5</c:v>
                </c:pt>
                <c:pt idx="5601">
                  <c:v>-6.9751850020532494E-5</c:v>
                </c:pt>
                <c:pt idx="5602">
                  <c:v>-6.9704230174759741E-5</c:v>
                </c:pt>
                <c:pt idx="5603">
                  <c:v>-6.9656011713703858E-5</c:v>
                </c:pt>
                <c:pt idx="5604">
                  <c:v>-6.9607284429657317E-5</c:v>
                </c:pt>
                <c:pt idx="5605">
                  <c:v>-6.9558048322620116E-5</c:v>
                </c:pt>
                <c:pt idx="5606">
                  <c:v>-6.9508303392592258E-5</c:v>
                </c:pt>
                <c:pt idx="5607">
                  <c:v>-6.9458019708809574E-5</c:v>
                </c:pt>
                <c:pt idx="5608">
                  <c:v>-6.9407227202036246E-5</c:v>
                </c:pt>
                <c:pt idx="5609">
                  <c:v>-6.935586601074394E-5</c:v>
                </c:pt>
                <c:pt idx="5610">
                  <c:v>-6.9303995996460976E-5</c:v>
                </c:pt>
                <c:pt idx="5611">
                  <c:v>-6.9251647089951519E-5</c:v>
                </c:pt>
                <c:pt idx="5612">
                  <c:v>-6.9198729498923085E-5</c:v>
                </c:pt>
                <c:pt idx="5613">
                  <c:v>-6.914527315413984E-5</c:v>
                </c:pt>
                <c:pt idx="5614">
                  <c:v>-6.9091307986365936E-5</c:v>
                </c:pt>
                <c:pt idx="5615">
                  <c:v>-6.9036833995601374E-5</c:v>
                </c:pt>
                <c:pt idx="5616">
                  <c:v>-6.8981821251081987E-5</c:v>
                </c:pt>
                <c:pt idx="5617">
                  <c:v>-6.8926299683571955E-5</c:v>
                </c:pt>
                <c:pt idx="5618">
                  <c:v>-6.8870239362307112E-5</c:v>
                </c:pt>
                <c:pt idx="5619">
                  <c:v>-6.8813640287287444E-5</c:v>
                </c:pt>
                <c:pt idx="5620">
                  <c:v>-6.8756532389277117E-5</c:v>
                </c:pt>
                <c:pt idx="5621">
                  <c:v>-6.869888573751198E-5</c:v>
                </c:pt>
                <c:pt idx="5622">
                  <c:v>-6.8640730262756197E-5</c:v>
                </c:pt>
                <c:pt idx="5623">
                  <c:v>-6.8582065965009728E-5</c:v>
                </c:pt>
                <c:pt idx="5624">
                  <c:v>-6.852283298274431E-5</c:v>
                </c:pt>
                <c:pt idx="5625">
                  <c:v>-6.8463121108252385E-5</c:v>
                </c:pt>
                <c:pt idx="5626">
                  <c:v>-6.8402840549241497E-5</c:v>
                </c:pt>
                <c:pt idx="5627">
                  <c:v>-6.8342081098004103E-5</c:v>
                </c:pt>
                <c:pt idx="5628">
                  <c:v>-6.8280752962247731E-5</c:v>
                </c:pt>
                <c:pt idx="5629">
                  <c:v>-6.8218945934264854E-5</c:v>
                </c:pt>
                <c:pt idx="5630">
                  <c:v>-6.815654029099886E-5</c:v>
                </c:pt>
                <c:pt idx="5631">
                  <c:v>-6.8093685686270513E-5</c:v>
                </c:pt>
                <c:pt idx="5632">
                  <c:v>-6.8030292327787354E-5</c:v>
                </c:pt>
                <c:pt idx="5633">
                  <c:v>-6.7966330284785232E-5</c:v>
                </c:pt>
                <c:pt idx="5634">
                  <c:v>-6.7901889349556604E-5</c:v>
                </c:pt>
                <c:pt idx="5635">
                  <c:v>-6.7836909660573164E-5</c:v>
                </c:pt>
                <c:pt idx="5636">
                  <c:v>-6.77713912178349E-5</c:v>
                </c:pt>
                <c:pt idx="5637">
                  <c:v>-6.7705363952105991E-5</c:v>
                </c:pt>
                <c:pt idx="5638">
                  <c:v>-6.763882786338641E-5</c:v>
                </c:pt>
                <c:pt idx="5639">
                  <c:v>-6.7571723090147865E-5</c:v>
                </c:pt>
                <c:pt idx="5640">
                  <c:v>-6.7504139424682814E-5</c:v>
                </c:pt>
                <c:pt idx="5641">
                  <c:v>-6.7435987074698799E-5</c:v>
                </c:pt>
                <c:pt idx="5642">
                  <c:v>-6.7367325901724126E-5</c:v>
                </c:pt>
                <c:pt idx="5643">
                  <c:v>-6.7298155905758794E-5</c:v>
                </c:pt>
                <c:pt idx="5644">
                  <c:v>-6.7228447156038651E-5</c:v>
                </c:pt>
                <c:pt idx="5645">
                  <c:v>-6.715822958332785E-5</c:v>
                </c:pt>
                <c:pt idx="5646">
                  <c:v>-6.7087473256862223E-5</c:v>
                </c:pt>
                <c:pt idx="5647">
                  <c:v>-6.7016178176641786E-5</c:v>
                </c:pt>
                <c:pt idx="5648">
                  <c:v>-6.6944374273430703E-5</c:v>
                </c:pt>
                <c:pt idx="5649">
                  <c:v>-6.6872031616464796E-5</c:v>
                </c:pt>
                <c:pt idx="5650">
                  <c:v>-6.6799210067272383E-5</c:v>
                </c:pt>
                <c:pt idx="5651">
                  <c:v>-6.6725819833561006E-5</c:v>
                </c:pt>
                <c:pt idx="5652">
                  <c:v>-6.6651920776858971E-5</c:v>
                </c:pt>
                <c:pt idx="5653">
                  <c:v>-6.6577453035637958E-5</c:v>
                </c:pt>
                <c:pt idx="5654">
                  <c:v>-6.6502536332954605E-5</c:v>
                </c:pt>
                <c:pt idx="5655">
                  <c:v>-6.6427050945752289E-5</c:v>
                </c:pt>
                <c:pt idx="5656">
                  <c:v>-6.6351026804795148E-5</c:v>
                </c:pt>
                <c:pt idx="5657">
                  <c:v>-6.6274493840847348E-5</c:v>
                </c:pt>
                <c:pt idx="5658">
                  <c:v>-6.6197452053908903E-5</c:v>
                </c:pt>
                <c:pt idx="5659">
                  <c:v>-6.6119871513215634E-5</c:v>
                </c:pt>
                <c:pt idx="5660">
                  <c:v>-6.6041782149531706E-5</c:v>
                </c:pt>
                <c:pt idx="5661">
                  <c:v>-6.5963154032092967E-5</c:v>
                </c:pt>
                <c:pt idx="5662">
                  <c:v>-6.5883987160899403E-5</c:v>
                </c:pt>
                <c:pt idx="5663">
                  <c:v>-6.5804311466715194E-5</c:v>
                </c:pt>
                <c:pt idx="5664">
                  <c:v>-6.5724097018776161E-5</c:v>
                </c:pt>
                <c:pt idx="5665">
                  <c:v>-6.5643373747846482E-5</c:v>
                </c:pt>
                <c:pt idx="5666">
                  <c:v>-6.5562111723161979E-5</c:v>
                </c:pt>
                <c:pt idx="5667">
                  <c:v>-6.5480340875486817E-5</c:v>
                </c:pt>
                <c:pt idx="5668">
                  <c:v>-6.539806120482101E-5</c:v>
                </c:pt>
                <c:pt idx="5669">
                  <c:v>-6.5315212849636212E-5</c:v>
                </c:pt>
                <c:pt idx="5670">
                  <c:v>-6.5231885602224935E-5</c:v>
                </c:pt>
                <c:pt idx="5671">
                  <c:v>-6.5147989670294668E-5</c:v>
                </c:pt>
                <c:pt idx="5672">
                  <c:v>-6.5063584915373755E-5</c:v>
                </c:pt>
                <c:pt idx="5673">
                  <c:v>-6.4978641406698018E-5</c:v>
                </c:pt>
                <c:pt idx="5674">
                  <c:v>-6.4893219005795788E-5</c:v>
                </c:pt>
                <c:pt idx="5675">
                  <c:v>-6.4807227920374581E-5</c:v>
                </c:pt>
                <c:pt idx="5676">
                  <c:v>-6.4720728011962729E-5</c:v>
                </c:pt>
                <c:pt idx="5677">
                  <c:v>-6.4633719280560205E-5</c:v>
                </c:pt>
                <c:pt idx="5678">
                  <c:v>-6.4546141864638718E-5</c:v>
                </c:pt>
                <c:pt idx="5679">
                  <c:v>-6.4458085556490724E-5</c:v>
                </c:pt>
                <c:pt idx="5680">
                  <c:v>-6.4369460563823753E-5</c:v>
                </c:pt>
                <c:pt idx="5681">
                  <c:v>-6.4280356678930302E-5</c:v>
                </c:pt>
                <c:pt idx="5682">
                  <c:v>-6.4190684109517862E-5</c:v>
                </c:pt>
                <c:pt idx="5683">
                  <c:v>-6.4100532647878928E-5</c:v>
                </c:pt>
                <c:pt idx="5684">
                  <c:v>-6.4009812501721018E-5</c:v>
                </c:pt>
                <c:pt idx="5685">
                  <c:v>-6.3918613463336614E-5</c:v>
                </c:pt>
                <c:pt idx="5686">
                  <c:v>-6.3826875671197387E-5</c:v>
                </c:pt>
                <c:pt idx="5687">
                  <c:v>-6.3734569194539195E-5</c:v>
                </c:pt>
                <c:pt idx="5688">
                  <c:v>-6.3641783825654498E-5</c:v>
                </c:pt>
                <c:pt idx="5689">
                  <c:v>-6.3548429772250823E-5</c:v>
                </c:pt>
                <c:pt idx="5690">
                  <c:v>-6.3454596826620656E-5</c:v>
                </c:pt>
                <c:pt idx="5691">
                  <c:v>-6.3360195196471525E-5</c:v>
                </c:pt>
                <c:pt idx="5692">
                  <c:v>-6.326534460486004E-5</c:v>
                </c:pt>
                <c:pt idx="5693">
                  <c:v>-6.3169895397965426E-5</c:v>
                </c:pt>
                <c:pt idx="5694">
                  <c:v>-6.3073967298844306E-5</c:v>
                </c:pt>
                <c:pt idx="5695">
                  <c:v>-6.2977470515204222E-5</c:v>
                </c:pt>
                <c:pt idx="5696">
                  <c:v>-6.2880464908573493E-5</c:v>
                </c:pt>
                <c:pt idx="5697">
                  <c:v>-6.2782950478952092E-5</c:v>
                </c:pt>
                <c:pt idx="5698">
                  <c:v>-6.2684897295575866E-5</c:v>
                </c:pt>
                <c:pt idx="5699">
                  <c:v>-6.2586335289208995E-5</c:v>
                </c:pt>
                <c:pt idx="5700">
                  <c:v>-6.248720459832316E-5</c:v>
                </c:pt>
                <c:pt idx="5701">
                  <c:v>-6.2387624945974958E-5</c:v>
                </c:pt>
                <c:pt idx="5702">
                  <c:v>-6.2287446678343654E-5</c:v>
                </c:pt>
                <c:pt idx="5703">
                  <c:v>-6.218678951848583E-5</c:v>
                </c:pt>
                <c:pt idx="5704">
                  <c:v>-6.2085623535637361E-5</c:v>
                </c:pt>
                <c:pt idx="5705">
                  <c:v>-6.1983888868269915E-5</c:v>
                </c:pt>
                <c:pt idx="5706">
                  <c:v>-6.188164537791181E-5</c:v>
                </c:pt>
                <c:pt idx="5707">
                  <c:v>-6.1778863133798894E-5</c:v>
                </c:pt>
                <c:pt idx="5708">
                  <c:v>-6.167557206669532E-5</c:v>
                </c:pt>
                <c:pt idx="5709">
                  <c:v>-6.1571712315072768E-5</c:v>
                </c:pt>
                <c:pt idx="5710">
                  <c:v>-6.1467403601987876E-5</c:v>
                </c:pt>
                <c:pt idx="5711">
                  <c:v>-6.1362526204384021E-5</c:v>
                </c:pt>
                <c:pt idx="5712">
                  <c:v>-6.1257110053025341E-5</c:v>
                </c:pt>
                <c:pt idx="5713">
                  <c:v>-6.1151215009440168E-5</c:v>
                </c:pt>
                <c:pt idx="5714">
                  <c:v>-6.1044751281336018E-5</c:v>
                </c:pt>
                <c:pt idx="5715">
                  <c:v>-6.0937808661005362E-5</c:v>
                </c:pt>
                <c:pt idx="5716">
                  <c:v>-6.0830297356155736E-5</c:v>
                </c:pt>
                <c:pt idx="5717">
                  <c:v>-6.0722277228315464E-5</c:v>
                </c:pt>
                <c:pt idx="5718">
                  <c:v>-6.0613718346720368E-5</c:v>
                </c:pt>
                <c:pt idx="5719">
                  <c:v>-6.0504650642134614E-5</c:v>
                </c:pt>
                <c:pt idx="5720">
                  <c:v>-6.03950741145582E-5</c:v>
                </c:pt>
                <c:pt idx="5721">
                  <c:v>-6.0284928902462823E-5</c:v>
                </c:pt>
                <c:pt idx="5722">
                  <c:v>-6.017430479814094E-5</c:v>
                </c:pt>
                <c:pt idx="5723">
                  <c:v>-6.006311200930008E-5</c:v>
                </c:pt>
                <c:pt idx="5724">
                  <c:v>-5.9951440328232727E-5</c:v>
                </c:pt>
                <c:pt idx="5725">
                  <c:v>-5.9839229893410563E-5</c:v>
                </c:pt>
                <c:pt idx="5726">
                  <c:v>-5.9726480704833575E-5</c:v>
                </c:pt>
                <c:pt idx="5727">
                  <c:v>-5.9613192762501782E-5</c:v>
                </c:pt>
                <c:pt idx="5728">
                  <c:v>-5.9499395997179323E-5</c:v>
                </c:pt>
                <c:pt idx="5729">
                  <c:v>-5.9385090408866206E-5</c:v>
                </c:pt>
                <c:pt idx="5730">
                  <c:v>-5.9270246066798278E-5</c:v>
                </c:pt>
                <c:pt idx="5731">
                  <c:v>-5.9154892901739691E-5</c:v>
                </c:pt>
                <c:pt idx="5732">
                  <c:v>-5.9038971052162134E-5</c:v>
                </c:pt>
                <c:pt idx="5733">
                  <c:v>-5.8922570310358078E-5</c:v>
                </c:pt>
                <c:pt idx="5734">
                  <c:v>-5.8805600884035051E-5</c:v>
                </c:pt>
                <c:pt idx="5735">
                  <c:v>-5.8688152565485518E-5</c:v>
                </c:pt>
                <c:pt idx="5736">
                  <c:v>-5.8570135562417015E-5</c:v>
                </c:pt>
                <c:pt idx="5737">
                  <c:v>-5.8451639667122012E-5</c:v>
                </c:pt>
                <c:pt idx="5738">
                  <c:v>-5.8332634948836351E-5</c:v>
                </c:pt>
                <c:pt idx="5739">
                  <c:v>-5.821303161526756E-5</c:v>
                </c:pt>
                <c:pt idx="5740">
                  <c:v>-5.8092949389472269E-5</c:v>
                </c:pt>
                <c:pt idx="5741">
                  <c:v>-5.7972328409922168E-5</c:v>
                </c:pt>
                <c:pt idx="5742">
                  <c:v>-5.7851198607381401E-5</c:v>
                </c:pt>
                <c:pt idx="5743">
                  <c:v>-5.7729500120321671E-5</c:v>
                </c:pt>
                <c:pt idx="5744">
                  <c:v>-5.7607352671799586E-5</c:v>
                </c:pt>
                <c:pt idx="5745">
                  <c:v>-5.7484576677230227E-5</c:v>
                </c:pt>
                <c:pt idx="5746">
                  <c:v>-5.736138165196268E-5</c:v>
                </c:pt>
                <c:pt idx="5747">
                  <c:v>-5.7237617942176156E-5</c:v>
                </c:pt>
                <c:pt idx="5748">
                  <c:v>-5.711331547863482E-5</c:v>
                </c:pt>
                <c:pt idx="5749">
                  <c:v>-5.698850419210282E-5</c:v>
                </c:pt>
                <c:pt idx="5750">
                  <c:v>-5.6863154151816014E-5</c:v>
                </c:pt>
                <c:pt idx="5751">
                  <c:v>-5.6737295288538551E-5</c:v>
                </c:pt>
                <c:pt idx="5752">
                  <c:v>-5.6610897671506262E-5</c:v>
                </c:pt>
                <c:pt idx="5753">
                  <c:v>-5.6483991231483336E-5</c:v>
                </c:pt>
                <c:pt idx="5754">
                  <c:v>-5.6356546037705578E-5</c:v>
                </c:pt>
                <c:pt idx="5755">
                  <c:v>-5.6228592020937168E-5</c:v>
                </c:pt>
                <c:pt idx="5756">
                  <c:v>-5.610009925041394E-5</c:v>
                </c:pt>
                <c:pt idx="5757">
                  <c:v>-5.5971067726135901E-5</c:v>
                </c:pt>
                <c:pt idx="5758">
                  <c:v>-5.5841557309631355E-5</c:v>
                </c:pt>
                <c:pt idx="5759">
                  <c:v>-5.5711478208607847E-5</c:v>
                </c:pt>
                <c:pt idx="5760">
                  <c:v>-5.5580890284593673E-5</c:v>
                </c:pt>
                <c:pt idx="5761">
                  <c:v>-5.5449763606824694E-5</c:v>
                </c:pt>
                <c:pt idx="5762">
                  <c:v>-5.531812810606505E-5</c:v>
                </c:pt>
                <c:pt idx="5763">
                  <c:v>-5.5185953851550595E-5</c:v>
                </c:pt>
                <c:pt idx="5764">
                  <c:v>-5.5053270774045475E-5</c:v>
                </c:pt>
                <c:pt idx="5765">
                  <c:v>-5.4920078873549703E-5</c:v>
                </c:pt>
                <c:pt idx="5766">
                  <c:v>-5.478631828853496E-5</c:v>
                </c:pt>
                <c:pt idx="5767">
                  <c:v>-5.4646272243047379E-5</c:v>
                </c:pt>
                <c:pt idx="5768">
                  <c:v>-5.4503502498021569E-5</c:v>
                </c:pt>
                <c:pt idx="5769">
                  <c:v>-5.4359266145552109E-5</c:v>
                </c:pt>
                <c:pt idx="5770">
                  <c:v>-5.4213503324110666E-5</c:v>
                </c:pt>
                <c:pt idx="5771">
                  <c:v>-5.4066214033697247E-5</c:v>
                </c:pt>
                <c:pt idx="5772">
                  <c:v>-5.3917398274311858E-5</c:v>
                </c:pt>
                <c:pt idx="5773">
                  <c:v>-5.3767115907482805E-5</c:v>
                </c:pt>
                <c:pt idx="5774">
                  <c:v>-5.3615307071681783E-5</c:v>
                </c:pt>
                <c:pt idx="5775">
                  <c:v>-5.3461911905380474E-5</c:v>
                </c:pt>
                <c:pt idx="5776">
                  <c:v>-5.3307080062399659E-5</c:v>
                </c:pt>
                <c:pt idx="5777">
                  <c:v>-5.3150661888918556E-5</c:v>
                </c:pt>
                <c:pt idx="5778">
                  <c:v>-5.2992777107993783E-5</c:v>
                </c:pt>
                <c:pt idx="5779">
                  <c:v>-5.2833335927332894E-5</c:v>
                </c:pt>
                <c:pt idx="5780">
                  <c:v>-5.2672398208464182E-5</c:v>
                </c:pt>
                <c:pt idx="5781">
                  <c:v>-5.2509934020623494E-5</c:v>
                </c:pt>
                <c:pt idx="5782">
                  <c:v>-5.2345973294574982E-5</c:v>
                </c:pt>
                <c:pt idx="5783">
                  <c:v>-5.2180516030318667E-5</c:v>
                </c:pt>
                <c:pt idx="5784">
                  <c:v>-5.2013472435562057E-5</c:v>
                </c:pt>
                <c:pt idx="5785">
                  <c:v>-5.1844992164125936E-5</c:v>
                </c:pt>
                <c:pt idx="5786">
                  <c:v>-5.1674895631425381E-5</c:v>
                </c:pt>
                <c:pt idx="5787">
                  <c:v>-5.1503362422045321E-5</c:v>
                </c:pt>
                <c:pt idx="5788">
                  <c:v>-5.1330272812929133E-5</c:v>
                </c:pt>
                <c:pt idx="5789">
                  <c:v>-5.1155686665605121E-5</c:v>
                </c:pt>
                <c:pt idx="5790">
                  <c:v>-5.097957404930914E-5</c:v>
                </c:pt>
                <c:pt idx="5791">
                  <c:v>-5.0801964894805335E-5</c:v>
                </c:pt>
                <c:pt idx="5792">
                  <c:v>-5.0622829271329561E-5</c:v>
                </c:pt>
                <c:pt idx="5793">
                  <c:v>-5.0442137248117652E-5</c:v>
                </c:pt>
                <c:pt idx="5794">
                  <c:v>-5.0260008548226237E-5</c:v>
                </c:pt>
                <c:pt idx="5795">
                  <c:v>-5.007626358707039E-5</c:v>
                </c:pt>
                <c:pt idx="5796">
                  <c:v>-4.989108194923503E-5</c:v>
                </c:pt>
                <c:pt idx="5797">
                  <c:v>-4.9704313980899383E-5</c:v>
                </c:pt>
                <c:pt idx="5798">
                  <c:v>-4.9516079405120071E-5</c:v>
                </c:pt>
                <c:pt idx="5799">
                  <c:v>-4.9326348291132949E-5</c:v>
                </c:pt>
                <c:pt idx="5800">
                  <c:v>-4.9135060777409699E-5</c:v>
                </c:pt>
                <c:pt idx="5801">
                  <c:v>-4.8942276725478618E-5</c:v>
                </c:pt>
                <c:pt idx="5802">
                  <c:v>-4.8747936273811416E-5</c:v>
                </c:pt>
                <c:pt idx="5803">
                  <c:v>-4.855212921470055E-5</c:v>
                </c:pt>
                <c:pt idx="5804">
                  <c:v>-4.8354735825089395E-5</c:v>
                </c:pt>
                <c:pt idx="5805">
                  <c:v>-4.8155905758798743E-5</c:v>
                </c:pt>
                <c:pt idx="5806">
                  <c:v>-4.7955489362007802E-5</c:v>
                </c:pt>
                <c:pt idx="5807">
                  <c:v>-4.7753606357773198E-5</c:v>
                </c:pt>
                <c:pt idx="5808">
                  <c:v>-4.7550226815330776E-5</c:v>
                </c:pt>
                <c:pt idx="5809">
                  <c:v>-4.7345231011623908E-5</c:v>
                </c:pt>
                <c:pt idx="5810">
                  <c:v>-4.7138828462001693E-5</c:v>
                </c:pt>
                <c:pt idx="5811">
                  <c:v>-4.6930809651115039E-5</c:v>
                </c:pt>
                <c:pt idx="5812">
                  <c:v>-4.6721354163548879E-5</c:v>
                </c:pt>
                <c:pt idx="5813">
                  <c:v>-4.6510312345482432E-5</c:v>
                </c:pt>
                <c:pt idx="5814">
                  <c:v>-4.6297833850736473E-5</c:v>
                </c:pt>
                <c:pt idx="5815">
                  <c:v>-4.608373909472608E-5</c:v>
                </c:pt>
                <c:pt idx="5816">
                  <c:v>-4.5868207662036183E-5</c:v>
                </c:pt>
                <c:pt idx="5817">
                  <c:v>-4.5651179691138455E-5</c:v>
                </c:pt>
                <c:pt idx="5818">
                  <c:v>-4.5432535458976293E-5</c:v>
                </c:pt>
                <c:pt idx="5819">
                  <c:v>-4.5212454550134627E-5</c:v>
                </c:pt>
                <c:pt idx="5820">
                  <c:v>-4.4990817241556825E-5</c:v>
                </c:pt>
                <c:pt idx="5821">
                  <c:v>-4.4767683394771213E-5</c:v>
                </c:pt>
                <c:pt idx="5822">
                  <c:v>-4.4542993148249473E-5</c:v>
                </c:pt>
                <c:pt idx="5823">
                  <c:v>-4.4316866225048221E-5</c:v>
                </c:pt>
                <c:pt idx="5824">
                  <c:v>-4.4089123040582521E-5</c:v>
                </c:pt>
                <c:pt idx="5825">
                  <c:v>-4.3859943179437331E-5</c:v>
                </c:pt>
                <c:pt idx="5826">
                  <c:v>-4.362923684932015E-5</c:v>
                </c:pt>
                <c:pt idx="5827">
                  <c:v>-4.3389012536201258E-5</c:v>
                </c:pt>
                <c:pt idx="5828">
                  <c:v>-4.3142083731911346E-5</c:v>
                </c:pt>
                <c:pt idx="5829">
                  <c:v>-4.2895364442970521E-5</c:v>
                </c:pt>
                <c:pt idx="5830">
                  <c:v>-4.2649034253963731E-5</c:v>
                </c:pt>
                <c:pt idx="5831">
                  <c:v>-4.2402943511070188E-5</c:v>
                </c:pt>
                <c:pt idx="5832">
                  <c:v>-4.2157211937346528E-5</c:v>
                </c:pt>
                <c:pt idx="5833">
                  <c:v>-4.1911749740500273E-5</c:v>
                </c:pt>
                <c:pt idx="5834">
                  <c:v>-4.1666646712823895E-5</c:v>
                </c:pt>
                <c:pt idx="5835">
                  <c:v>-4.1421842992789081E-5</c:v>
                </c:pt>
                <c:pt idx="5836">
                  <c:v>-4.1177248788103355E-5</c:v>
                </c:pt>
                <c:pt idx="5837">
                  <c:v>-4.093307361411583E-5</c:v>
                </c:pt>
                <c:pt idx="5838">
                  <c:v>-4.0689107955477385E-5</c:v>
                </c:pt>
                <c:pt idx="5839">
                  <c:v>-4.044550146600883E-5</c:v>
                </c:pt>
                <c:pt idx="5840">
                  <c:v>-4.0202164353417674E-5</c:v>
                </c:pt>
                <c:pt idx="5841">
                  <c:v>-3.9959186409996395E-5</c:v>
                </c:pt>
                <c:pt idx="5842">
                  <c:v>-3.9716447912688362E-5</c:v>
                </c:pt>
                <c:pt idx="5843">
                  <c:v>-3.9474098515314371E-5</c:v>
                </c:pt>
                <c:pt idx="5844">
                  <c:v>-3.9232018494817792E-5</c:v>
                </c:pt>
                <c:pt idx="5845">
                  <c:v>-3.8990207851198605E-5</c:v>
                </c:pt>
                <c:pt idx="5846">
                  <c:v>-3.8748756376749301E-5</c:v>
                </c:pt>
                <c:pt idx="5847">
                  <c:v>-3.8507544348413251E-5</c:v>
                </c:pt>
                <c:pt idx="5848">
                  <c:v>-3.8266721420011229E-5</c:v>
                </c:pt>
                <c:pt idx="5849">
                  <c:v>-3.8026108006958301E-5</c:v>
                </c:pt>
                <c:pt idx="5850">
                  <c:v>-3.7785883693839402E-5</c:v>
                </c:pt>
                <c:pt idx="5851">
                  <c:v>-3.754589882683377E-5</c:v>
                </c:pt>
                <c:pt idx="5852">
                  <c:v>-3.7306273128998E-5</c:v>
                </c:pt>
                <c:pt idx="5853">
                  <c:v>-3.7066946738803802E-5</c:v>
                </c:pt>
                <c:pt idx="5854">
                  <c:v>-3.6827889725487003E-5</c:v>
                </c:pt>
                <c:pt idx="5855">
                  <c:v>-3.6589191881340079E-5</c:v>
                </c:pt>
                <c:pt idx="5856">
                  <c:v>-3.6350703552542257E-5</c:v>
                </c:pt>
                <c:pt idx="5857">
                  <c:v>-3.6112634254442623E-5</c:v>
                </c:pt>
                <c:pt idx="5858">
                  <c:v>-3.5874774471692082E-5</c:v>
                </c:pt>
                <c:pt idx="5859">
                  <c:v>-3.5637273858111411E-5</c:v>
                </c:pt>
                <c:pt idx="5860">
                  <c:v>-3.5400042621408159E-5</c:v>
                </c:pt>
                <c:pt idx="5861">
                  <c:v>-3.5163170553874777E-5</c:v>
                </c:pt>
                <c:pt idx="5862">
                  <c:v>-3.4926597793982959E-5</c:v>
                </c:pt>
                <c:pt idx="5863">
                  <c:v>-3.4690264480204388E-5</c:v>
                </c:pt>
                <c:pt idx="5864">
                  <c:v>-3.4454320266359852E-5</c:v>
                </c:pt>
                <c:pt idx="5865">
                  <c:v>-3.4218615498628569E-5</c:v>
                </c:pt>
                <c:pt idx="5866">
                  <c:v>-3.3983269900067163E-5</c:v>
                </c:pt>
                <c:pt idx="5867">
                  <c:v>-3.3748133816854851E-5</c:v>
                </c:pt>
                <c:pt idx="5868">
                  <c:v>-3.3513416764340726E-5</c:v>
                </c:pt>
                <c:pt idx="5869">
                  <c:v>-3.3278909227175695E-5</c:v>
                </c:pt>
                <c:pt idx="5870">
                  <c:v>-3.30447907899447E-5</c:v>
                </c:pt>
                <c:pt idx="5871">
                  <c:v>-3.2810971660355263E-5</c:v>
                </c:pt>
                <c:pt idx="5872">
                  <c:v>-3.2577391976879079E-5</c:v>
                </c:pt>
                <c:pt idx="5873">
                  <c:v>-3.2344171462572778E-5</c:v>
                </c:pt>
                <c:pt idx="5874">
                  <c:v>-3.2111190394379717E-5</c:v>
                </c:pt>
                <c:pt idx="5875">
                  <c:v>-3.1878598426120698E-5</c:v>
                </c:pt>
                <c:pt idx="5876">
                  <c:v>-3.1646245903974925E-5</c:v>
                </c:pt>
                <c:pt idx="5877">
                  <c:v>-3.1414252550999029E-5</c:v>
                </c:pt>
                <c:pt idx="5878">
                  <c:v>-3.1182498644136386E-5</c:v>
                </c:pt>
                <c:pt idx="5879">
                  <c:v>-3.0951133837207771E-5</c:v>
                </c:pt>
                <c:pt idx="5880">
                  <c:v>-3.0720068337920721E-5</c:v>
                </c:pt>
                <c:pt idx="5881">
                  <c:v>-3.0489212353982765E-5</c:v>
                </c:pt>
                <c:pt idx="5882">
                  <c:v>-3.0258745469978842E-5</c:v>
                </c:pt>
                <c:pt idx="5883">
                  <c:v>-3.0028518032088174E-5</c:v>
                </c:pt>
                <c:pt idx="5884">
                  <c:v>-2.9798682687207948E-5</c:v>
                </c:pt>
                <c:pt idx="5885">
                  <c:v>-2.9569062843829649E-5</c:v>
                </c:pt>
                <c:pt idx="5886">
                  <c:v>-2.9339826114232558E-5</c:v>
                </c:pt>
                <c:pt idx="5887">
                  <c:v>-2.9110891685353441E-5</c:v>
                </c:pt>
                <c:pt idx="5888">
                  <c:v>-2.8882190716434743E-5</c:v>
                </c:pt>
                <c:pt idx="5889">
                  <c:v>-2.8653863882068001E-5</c:v>
                </c:pt>
                <c:pt idx="5890">
                  <c:v>-2.842577350073809E-5</c:v>
                </c:pt>
                <c:pt idx="5891">
                  <c:v>-2.8198060247036553E-5</c:v>
                </c:pt>
                <c:pt idx="5892">
                  <c:v>-2.7970577460219021E-5</c:v>
                </c:pt>
                <c:pt idx="5893">
                  <c:v>-2.7743471801029856E-5</c:v>
                </c:pt>
                <c:pt idx="5894">
                  <c:v>-2.751660259487753E-5</c:v>
                </c:pt>
                <c:pt idx="5895">
                  <c:v>-2.729011051635357E-5</c:v>
                </c:pt>
                <c:pt idx="5896">
                  <c:v>-2.7063926724700418E-5</c:v>
                </c:pt>
                <c:pt idx="5897">
                  <c:v>-2.6837967413778447E-5</c:v>
                </c:pt>
                <c:pt idx="5898">
                  <c:v>-2.6612388223561258E-5</c:v>
                </c:pt>
                <c:pt idx="5899">
                  <c:v>-2.6387045486380904E-5</c:v>
                </c:pt>
                <c:pt idx="5900">
                  <c:v>-2.6162076883752506E-5</c:v>
                </c:pt>
                <c:pt idx="5901">
                  <c:v>-2.5937350720313769E-5</c:v>
                </c:pt>
                <c:pt idx="5902">
                  <c:v>-2.5712986719121331E-5</c:v>
                </c:pt>
                <c:pt idx="5903">
                  <c:v>-2.5488868150194969E-5</c:v>
                </c:pt>
                <c:pt idx="5904">
                  <c:v>-2.5265120722744145E-5</c:v>
                </c:pt>
                <c:pt idx="5905">
                  <c:v>-2.5041672602934892E-5</c:v>
                </c:pt>
                <c:pt idx="5906">
                  <c:v>-2.4818469915391713E-5</c:v>
                </c:pt>
                <c:pt idx="5907">
                  <c:v>-2.4595635376247662E-5</c:v>
                </c:pt>
                <c:pt idx="5908">
                  <c:v>-2.4373040283216862E-5</c:v>
                </c:pt>
                <c:pt idx="5909">
                  <c:v>-2.4150816331661598E-5</c:v>
                </c:pt>
                <c:pt idx="5910">
                  <c:v>-2.3928831826219588E-5</c:v>
                </c:pt>
                <c:pt idx="5911">
                  <c:v>-2.3707224448405945E-5</c:v>
                </c:pt>
                <c:pt idx="5912">
                  <c:v>-2.3485847537476307E-5</c:v>
                </c:pt>
                <c:pt idx="5913">
                  <c:v>-2.3264844761098627E-5</c:v>
                </c:pt>
                <c:pt idx="5914">
                  <c:v>-2.304415326466817E-5</c:v>
                </c:pt>
                <c:pt idx="5915">
                  <c:v>-2.2823686248968887E-5</c:v>
                </c:pt>
                <c:pt idx="5916">
                  <c:v>-2.2603605340127217E-5</c:v>
                </c:pt>
                <c:pt idx="5917">
                  <c:v>-2.2383751905093139E-5</c:v>
                </c:pt>
                <c:pt idx="5918">
                  <c:v>-2.2164278590763844E-5</c:v>
                </c:pt>
                <c:pt idx="5919">
                  <c:v>-2.1945038736394972E-5</c:v>
                </c:pt>
                <c:pt idx="5920">
                  <c:v>-2.1726173016578049E-5</c:v>
                </c:pt>
                <c:pt idx="5921">
                  <c:v>-2.1507546742874383E-5</c:v>
                </c:pt>
                <c:pt idx="5922">
                  <c:v>-2.1289288617569838E-5</c:v>
                </c:pt>
                <c:pt idx="5923">
                  <c:v>-2.1071341772212516E-5</c:v>
                </c:pt>
                <c:pt idx="5924">
                  <c:v>-2.085363437296845E-5</c:v>
                </c:pt>
                <c:pt idx="5925">
                  <c:v>-2.0636289135970673E-5</c:v>
                </c:pt>
                <c:pt idx="5926">
                  <c:v>-2.0419192324315391E-5</c:v>
                </c:pt>
                <c:pt idx="5927">
                  <c:v>-2.0202457674906407E-5</c:v>
                </c:pt>
                <c:pt idx="5928">
                  <c:v>-1.9985965464687082E-5</c:v>
                </c:pt>
                <c:pt idx="5929">
                  <c:v>-1.9769850382096137E-5</c:v>
                </c:pt>
                <c:pt idx="5930">
                  <c:v>-1.9553971752542021E-5</c:v>
                </c:pt>
                <c:pt idx="5931">
                  <c:v>-1.9338461271387027E-5</c:v>
                </c:pt>
                <c:pt idx="5932">
                  <c:v>-1.9123259077102843E-5</c:v>
                </c:pt>
                <c:pt idx="5933">
                  <c:v>-1.8908284356626251E-5</c:v>
                </c:pt>
                <c:pt idx="5934">
                  <c:v>-1.8693695743007276E-5</c:v>
                </c:pt>
                <c:pt idx="5935">
                  <c:v>-1.8479346575501547E-5</c:v>
                </c:pt>
                <c:pt idx="5936">
                  <c:v>-1.8265359570242114E-5</c:v>
                </c:pt>
                <c:pt idx="5937">
                  <c:v>-1.8051620990325179E-5</c:v>
                </c:pt>
                <c:pt idx="5938">
                  <c:v>-1.7838247565730951E-5</c:v>
                </c:pt>
                <c:pt idx="5939">
                  <c:v>-1.7625116580326388E-5</c:v>
                </c:pt>
                <c:pt idx="5940">
                  <c:v>-1.741234775716812E-5</c:v>
                </c:pt>
                <c:pt idx="5941">
                  <c:v>-1.7199893207033489E-5</c:v>
                </c:pt>
                <c:pt idx="5942">
                  <c:v>-1.6987675109935696E-5</c:v>
                </c:pt>
                <c:pt idx="5943">
                  <c:v>-1.6775825161237026E-5</c:v>
                </c:pt>
                <c:pt idx="5944">
                  <c:v>-1.6564223637880854E-5</c:v>
                </c:pt>
                <c:pt idx="5945">
                  <c:v>-1.6352984276770974E-5</c:v>
                </c:pt>
                <c:pt idx="5946">
                  <c:v>-1.6141987354850758E-5</c:v>
                </c:pt>
                <c:pt idx="5947">
                  <c:v>-1.5931361574406084E-5</c:v>
                </c:pt>
                <c:pt idx="5948">
                  <c:v>-1.5720978233151074E-5</c:v>
                </c:pt>
                <c:pt idx="5949">
                  <c:v>-1.5510960047218775E-5</c:v>
                </c:pt>
                <c:pt idx="5950">
                  <c:v>-1.5301247155080867E-5</c:v>
                </c:pt>
                <c:pt idx="5951">
                  <c:v>-1.5091770715979794E-5</c:v>
                </c:pt>
                <c:pt idx="5952">
                  <c:v>-1.4882668411430679E-5</c:v>
                </c:pt>
                <c:pt idx="5953">
                  <c:v>-1.4673817525300474E-5</c:v>
                </c:pt>
                <c:pt idx="5954">
                  <c:v>-1.4465325808340147E-5</c:v>
                </c:pt>
                <c:pt idx="5955">
                  <c:v>-1.4257076530569485E-5</c:v>
                </c:pt>
                <c:pt idx="5956">
                  <c:v>-1.3863070944291663E-5</c:v>
                </c:pt>
                <c:pt idx="5957">
                  <c:v>-1.3461953808450292E-5</c:v>
                </c:pt>
                <c:pt idx="5958">
                  <c:v>-1.3063733970579255E-5</c:v>
                </c:pt>
                <c:pt idx="5959">
                  <c:v>-1.2668306673004006E-5</c:v>
                </c:pt>
                <c:pt idx="5960">
                  <c:v>-1.2275543213438673E-5</c:v>
                </c:pt>
                <c:pt idx="5961">
                  <c:v>-1.1885695010302169E-5</c:v>
                </c:pt>
                <c:pt idx="5962">
                  <c:v>-1.1498507652099164E-5</c:v>
                </c:pt>
                <c:pt idx="5963">
                  <c:v>-1.1114220584942909E-5</c:v>
                </c:pt>
                <c:pt idx="5964">
                  <c:v>-1.0732609328102235E-5</c:v>
                </c:pt>
                <c:pt idx="5965">
                  <c:v>-1.0353895369231893E-5</c:v>
                </c:pt>
                <c:pt idx="5966">
                  <c:v>-9.9778602137535453E-6</c:v>
                </c:pt>
                <c:pt idx="5967">
                  <c:v>-9.6047193631691167E-6</c:v>
                </c:pt>
                <c:pt idx="5968">
                  <c:v>-9.2343620736512294E-6</c:v>
                </c:pt>
                <c:pt idx="5969">
                  <c:v>-8.8666865806017519E-6</c:v>
                </c:pt>
                <c:pt idx="5970">
                  <c:v>-8.501899406293361E-6</c:v>
                </c:pt>
                <c:pt idx="5971">
                  <c:v>-8.1397940284533815E-6</c:v>
                </c:pt>
                <c:pt idx="5972">
                  <c:v>-7.7805859485837361E-6</c:v>
                </c:pt>
                <c:pt idx="5973">
                  <c:v>-7.4240566721060834E-6</c:v>
                </c:pt>
                <c:pt idx="5974">
                  <c:v>-7.0704157143695208E-6</c:v>
                </c:pt>
                <c:pt idx="5975">
                  <c:v>-6.7194625392541975E-6</c:v>
                </c:pt>
                <c:pt idx="5976">
                  <c:v>-6.3713946898035456E-6</c:v>
                </c:pt>
                <c:pt idx="5977">
                  <c:v>-6.0261074083430208E-6</c:v>
                </c:pt>
                <c:pt idx="5978">
                  <c:v>-5.6835079095037361E-6</c:v>
                </c:pt>
                <c:pt idx="5979">
                  <c:v>-5.3438057086347863E-6</c:v>
                </c:pt>
                <c:pt idx="5980">
                  <c:v>-5.0067793180814141E-6</c:v>
                </c:pt>
                <c:pt idx="5981">
                  <c:v>-4.6726442393455454E-6</c:v>
                </c:pt>
                <c:pt idx="5982">
                  <c:v>-4.3411909570780864E-6</c:v>
                </c:pt>
                <c:pt idx="5983">
                  <c:v>-4.0126230004753006E-6</c:v>
                </c:pt>
                <c:pt idx="5984">
                  <c:v>-3.6868505772447171E-6</c:v>
                </c:pt>
                <c:pt idx="5985">
                  <c:v>-3.3637569574061281E-6</c:v>
                </c:pt>
                <c:pt idx="5986">
                  <c:v>-3.0435456701557952E-6</c:v>
                </c:pt>
                <c:pt idx="5987">
                  <c:v>-2.7260317433712332E-6</c:v>
                </c:pt>
                <c:pt idx="5988">
                  <c:v>-2.4113974554061545E-6</c:v>
                </c:pt>
                <c:pt idx="5989">
                  <c:v>-2.0994524466005235E-6</c:v>
                </c:pt>
                <c:pt idx="5990">
                  <c:v>-1.790389471075508E-6</c:v>
                </c:pt>
                <c:pt idx="5991">
                  <c:v>-1.4840181691710734E-6</c:v>
                </c:pt>
                <c:pt idx="5992">
                  <c:v>-1.1805250095479138E-6</c:v>
                </c:pt>
                <c:pt idx="5993">
                  <c:v>-8.7982109783648454E-7</c:v>
                </c:pt>
                <c:pt idx="5994">
                  <c:v>-5.8180975766856111E-7</c:v>
                </c:pt>
                <c:pt idx="5995">
                  <c:v>-2.8667617068197847E-7</c:v>
                </c:pt>
                <c:pt idx="5996">
                  <c:v>5.7589903036296436E-9</c:v>
                </c:pt>
                <c:pt idx="5997">
                  <c:v>2.9532259976223E-7</c:v>
                </c:pt>
                <c:pt idx="5998">
                  <c:v>5.8218389222051542E-7</c:v>
                </c:pt>
                <c:pt idx="5999">
                  <c:v>8.6617446522703678E-7</c:v>
                </c:pt>
                <c:pt idx="6000">
                  <c:v>1.1474619909225978E-6</c:v>
                </c:pt>
                <c:pt idx="6001">
                  <c:v>1.4258782584126396E-6</c:v>
                </c:pt>
                <c:pt idx="6002">
                  <c:v>1.7015163523736891E-6</c:v>
                </c:pt>
                <c:pt idx="6003">
                  <c:v>1.9744493038702873E-6</c:v>
                </c:pt>
                <c:pt idx="6004">
                  <c:v>2.2445005213939113E-6</c:v>
                </c:pt>
                <c:pt idx="6005">
                  <c:v>2.511854378451765E-6</c:v>
                </c:pt>
                <c:pt idx="6006">
                  <c:v>2.7763462558409887E-6</c:v>
                </c:pt>
                <c:pt idx="6007">
                  <c:v>3.0381371810727426E-6</c:v>
                </c:pt>
                <c:pt idx="6008">
                  <c:v>3.2970442771780314E-6</c:v>
                </c:pt>
                <c:pt idx="6009">
                  <c:v>3.5532516183564179E-6</c:v>
                </c:pt>
                <c:pt idx="6010">
                  <c:v>3.8066005715578722E-6</c:v>
                </c:pt>
                <c:pt idx="6011">
                  <c:v>4.0571599775399546E-6</c:v>
                </c:pt>
                <c:pt idx="6012">
                  <c:v>4.3050106493658863E-6</c:v>
                </c:pt>
                <c:pt idx="6013">
                  <c:v>4.5499909609092245E-6</c:v>
                </c:pt>
                <c:pt idx="6014">
                  <c:v>4.7922685244492438E-6</c:v>
                </c:pt>
                <c:pt idx="6015">
                  <c:v>5.0316817138595001E-6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AB4-4217-9DD6-8A99DA99BBC2}"/>
            </c:ext>
          </c:extLst>
        </c:ser>
        <c:ser>
          <c:idx val="1"/>
          <c:order val="2"/>
          <c:tx>
            <c:v>x3.5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simulation!$N$2:$N$6017</c:f>
              <c:numCache>
                <c:formatCode>0.00E+00</c:formatCode>
                <c:ptCount val="6016"/>
                <c:pt idx="0">
                  <c:v>301.59999999999997</c:v>
                </c:pt>
                <c:pt idx="1">
                  <c:v>301.5</c:v>
                </c:pt>
                <c:pt idx="2">
                  <c:v>301.40000000000003</c:v>
                </c:pt>
                <c:pt idx="3">
                  <c:v>301.29999999999995</c:v>
                </c:pt>
                <c:pt idx="4">
                  <c:v>301.2</c:v>
                </c:pt>
                <c:pt idx="5">
                  <c:v>301.09999999999997</c:v>
                </c:pt>
                <c:pt idx="6">
                  <c:v>301</c:v>
                </c:pt>
                <c:pt idx="7">
                  <c:v>300.90000000000003</c:v>
                </c:pt>
                <c:pt idx="8">
                  <c:v>300.79999999999995</c:v>
                </c:pt>
                <c:pt idx="9">
                  <c:v>300.7</c:v>
                </c:pt>
                <c:pt idx="10">
                  <c:v>300.59999999999997</c:v>
                </c:pt>
                <c:pt idx="11">
                  <c:v>300.5</c:v>
                </c:pt>
                <c:pt idx="12">
                  <c:v>300.40000000000003</c:v>
                </c:pt>
                <c:pt idx="13">
                  <c:v>300.29999999999995</c:v>
                </c:pt>
                <c:pt idx="14">
                  <c:v>300.2</c:v>
                </c:pt>
                <c:pt idx="15">
                  <c:v>300.09999999999997</c:v>
                </c:pt>
                <c:pt idx="16">
                  <c:v>300</c:v>
                </c:pt>
                <c:pt idx="17">
                  <c:v>299.90000000000003</c:v>
                </c:pt>
                <c:pt idx="18">
                  <c:v>299.79999999999995</c:v>
                </c:pt>
                <c:pt idx="19">
                  <c:v>299.7</c:v>
                </c:pt>
                <c:pt idx="20">
                  <c:v>299.59999999999997</c:v>
                </c:pt>
                <c:pt idx="21">
                  <c:v>299.5</c:v>
                </c:pt>
                <c:pt idx="22">
                  <c:v>299.40000000000003</c:v>
                </c:pt>
                <c:pt idx="23">
                  <c:v>299.29999999999995</c:v>
                </c:pt>
                <c:pt idx="24">
                  <c:v>299.2</c:v>
                </c:pt>
                <c:pt idx="25">
                  <c:v>299.09999999999997</c:v>
                </c:pt>
                <c:pt idx="26">
                  <c:v>299</c:v>
                </c:pt>
                <c:pt idx="27">
                  <c:v>298.90000000000003</c:v>
                </c:pt>
                <c:pt idx="28">
                  <c:v>298.79999999999995</c:v>
                </c:pt>
                <c:pt idx="29">
                  <c:v>298.7</c:v>
                </c:pt>
                <c:pt idx="30">
                  <c:v>298.59999999999997</c:v>
                </c:pt>
                <c:pt idx="31">
                  <c:v>298.5</c:v>
                </c:pt>
                <c:pt idx="32">
                  <c:v>298.40000000000003</c:v>
                </c:pt>
                <c:pt idx="33">
                  <c:v>298.29999999999995</c:v>
                </c:pt>
                <c:pt idx="34">
                  <c:v>298.2</c:v>
                </c:pt>
                <c:pt idx="35">
                  <c:v>298.09999999999997</c:v>
                </c:pt>
                <c:pt idx="36">
                  <c:v>298</c:v>
                </c:pt>
                <c:pt idx="37">
                  <c:v>297.90000000000003</c:v>
                </c:pt>
                <c:pt idx="38">
                  <c:v>297.79999999999995</c:v>
                </c:pt>
                <c:pt idx="39">
                  <c:v>297.7</c:v>
                </c:pt>
                <c:pt idx="40">
                  <c:v>297.59999999999997</c:v>
                </c:pt>
                <c:pt idx="41">
                  <c:v>297.5</c:v>
                </c:pt>
                <c:pt idx="42">
                  <c:v>297.40000000000003</c:v>
                </c:pt>
                <c:pt idx="43">
                  <c:v>297.29999999999995</c:v>
                </c:pt>
                <c:pt idx="44">
                  <c:v>297.2</c:v>
                </c:pt>
                <c:pt idx="45">
                  <c:v>297.09999999999997</c:v>
                </c:pt>
                <c:pt idx="46">
                  <c:v>297</c:v>
                </c:pt>
                <c:pt idx="47">
                  <c:v>296.90000000000003</c:v>
                </c:pt>
                <c:pt idx="48">
                  <c:v>296.79999999999995</c:v>
                </c:pt>
                <c:pt idx="49">
                  <c:v>296.7</c:v>
                </c:pt>
                <c:pt idx="50">
                  <c:v>296.59999999999997</c:v>
                </c:pt>
                <c:pt idx="51">
                  <c:v>296.5</c:v>
                </c:pt>
                <c:pt idx="52">
                  <c:v>296.40000000000003</c:v>
                </c:pt>
                <c:pt idx="53">
                  <c:v>296.29999999999995</c:v>
                </c:pt>
                <c:pt idx="54">
                  <c:v>296.2</c:v>
                </c:pt>
                <c:pt idx="55">
                  <c:v>296.09999999999997</c:v>
                </c:pt>
                <c:pt idx="56">
                  <c:v>296</c:v>
                </c:pt>
                <c:pt idx="57">
                  <c:v>295.90000000000003</c:v>
                </c:pt>
                <c:pt idx="58">
                  <c:v>295.79999999999995</c:v>
                </c:pt>
                <c:pt idx="59">
                  <c:v>295.7</c:v>
                </c:pt>
                <c:pt idx="60">
                  <c:v>295.59999999999997</c:v>
                </c:pt>
                <c:pt idx="61">
                  <c:v>295.5</c:v>
                </c:pt>
                <c:pt idx="62">
                  <c:v>295.40000000000003</c:v>
                </c:pt>
                <c:pt idx="63">
                  <c:v>295.29999999999995</c:v>
                </c:pt>
                <c:pt idx="64">
                  <c:v>295.2</c:v>
                </c:pt>
                <c:pt idx="65">
                  <c:v>295.09999999999997</c:v>
                </c:pt>
                <c:pt idx="66">
                  <c:v>295</c:v>
                </c:pt>
                <c:pt idx="67">
                  <c:v>294.90000000000003</c:v>
                </c:pt>
                <c:pt idx="68">
                  <c:v>294.79999999999995</c:v>
                </c:pt>
                <c:pt idx="69">
                  <c:v>294.7</c:v>
                </c:pt>
                <c:pt idx="70">
                  <c:v>294.59999999999997</c:v>
                </c:pt>
                <c:pt idx="71">
                  <c:v>294.5</c:v>
                </c:pt>
                <c:pt idx="72">
                  <c:v>294.40000000000003</c:v>
                </c:pt>
                <c:pt idx="73">
                  <c:v>294.29999999999995</c:v>
                </c:pt>
                <c:pt idx="74">
                  <c:v>294.2</c:v>
                </c:pt>
                <c:pt idx="75">
                  <c:v>294.09999999999997</c:v>
                </c:pt>
                <c:pt idx="76">
                  <c:v>294</c:v>
                </c:pt>
                <c:pt idx="77">
                  <c:v>293.90000000000003</c:v>
                </c:pt>
                <c:pt idx="78">
                  <c:v>293.79999999999995</c:v>
                </c:pt>
                <c:pt idx="79">
                  <c:v>293.7</c:v>
                </c:pt>
                <c:pt idx="80">
                  <c:v>293.59999999999997</c:v>
                </c:pt>
                <c:pt idx="81">
                  <c:v>293.5</c:v>
                </c:pt>
                <c:pt idx="82">
                  <c:v>293.40000000000003</c:v>
                </c:pt>
                <c:pt idx="83">
                  <c:v>293.29999999999995</c:v>
                </c:pt>
                <c:pt idx="84">
                  <c:v>293.2</c:v>
                </c:pt>
                <c:pt idx="85">
                  <c:v>293.09999999999997</c:v>
                </c:pt>
                <c:pt idx="86">
                  <c:v>293</c:v>
                </c:pt>
                <c:pt idx="87">
                  <c:v>292.89999999999998</c:v>
                </c:pt>
                <c:pt idx="88">
                  <c:v>292.8</c:v>
                </c:pt>
                <c:pt idx="89">
                  <c:v>292.7</c:v>
                </c:pt>
                <c:pt idx="90">
                  <c:v>292.59999999999997</c:v>
                </c:pt>
                <c:pt idx="91">
                  <c:v>292.5</c:v>
                </c:pt>
                <c:pt idx="92">
                  <c:v>292.39999999999998</c:v>
                </c:pt>
                <c:pt idx="93">
                  <c:v>292.3</c:v>
                </c:pt>
                <c:pt idx="94">
                  <c:v>292.2</c:v>
                </c:pt>
                <c:pt idx="95">
                  <c:v>292.09999999999997</c:v>
                </c:pt>
                <c:pt idx="96">
                  <c:v>292</c:v>
                </c:pt>
                <c:pt idx="97">
                  <c:v>291.89999999999998</c:v>
                </c:pt>
                <c:pt idx="98">
                  <c:v>291.8</c:v>
                </c:pt>
                <c:pt idx="99">
                  <c:v>291.7</c:v>
                </c:pt>
                <c:pt idx="100">
                  <c:v>291.59999999999997</c:v>
                </c:pt>
                <c:pt idx="101">
                  <c:v>291.5</c:v>
                </c:pt>
                <c:pt idx="102">
                  <c:v>291.39999999999998</c:v>
                </c:pt>
                <c:pt idx="103">
                  <c:v>291.3</c:v>
                </c:pt>
                <c:pt idx="104">
                  <c:v>291.2</c:v>
                </c:pt>
                <c:pt idx="105">
                  <c:v>291.09999999999997</c:v>
                </c:pt>
                <c:pt idx="106">
                  <c:v>291</c:v>
                </c:pt>
                <c:pt idx="107">
                  <c:v>290.89999999999998</c:v>
                </c:pt>
                <c:pt idx="108">
                  <c:v>290.8</c:v>
                </c:pt>
                <c:pt idx="109">
                  <c:v>290.7</c:v>
                </c:pt>
                <c:pt idx="110">
                  <c:v>290.59999999999997</c:v>
                </c:pt>
                <c:pt idx="111">
                  <c:v>290.5</c:v>
                </c:pt>
                <c:pt idx="112">
                  <c:v>290.39999999999998</c:v>
                </c:pt>
                <c:pt idx="113">
                  <c:v>290.3</c:v>
                </c:pt>
                <c:pt idx="114">
                  <c:v>290.2</c:v>
                </c:pt>
                <c:pt idx="115">
                  <c:v>290.09999999999997</c:v>
                </c:pt>
                <c:pt idx="116">
                  <c:v>290</c:v>
                </c:pt>
                <c:pt idx="117">
                  <c:v>289.89999999999998</c:v>
                </c:pt>
                <c:pt idx="118">
                  <c:v>289.8</c:v>
                </c:pt>
                <c:pt idx="119">
                  <c:v>289.7</c:v>
                </c:pt>
                <c:pt idx="120">
                  <c:v>289.59999999999997</c:v>
                </c:pt>
                <c:pt idx="121">
                  <c:v>289.5</c:v>
                </c:pt>
                <c:pt idx="122">
                  <c:v>289.39999999999998</c:v>
                </c:pt>
                <c:pt idx="123">
                  <c:v>289.3</c:v>
                </c:pt>
                <c:pt idx="124">
                  <c:v>289.2</c:v>
                </c:pt>
                <c:pt idx="125">
                  <c:v>289.09999999999997</c:v>
                </c:pt>
                <c:pt idx="126">
                  <c:v>289</c:v>
                </c:pt>
                <c:pt idx="127">
                  <c:v>288.89999999999998</c:v>
                </c:pt>
                <c:pt idx="128">
                  <c:v>288.8</c:v>
                </c:pt>
                <c:pt idx="129">
                  <c:v>288.7</c:v>
                </c:pt>
                <c:pt idx="130">
                  <c:v>288.59999999999997</c:v>
                </c:pt>
                <c:pt idx="131">
                  <c:v>288.5</c:v>
                </c:pt>
                <c:pt idx="132">
                  <c:v>288.39999999999998</c:v>
                </c:pt>
                <c:pt idx="133">
                  <c:v>288.3</c:v>
                </c:pt>
                <c:pt idx="134">
                  <c:v>288.2</c:v>
                </c:pt>
                <c:pt idx="135">
                  <c:v>288.09999999999997</c:v>
                </c:pt>
                <c:pt idx="136">
                  <c:v>288</c:v>
                </c:pt>
                <c:pt idx="137">
                  <c:v>287.89999999999998</c:v>
                </c:pt>
                <c:pt idx="138">
                  <c:v>287.8</c:v>
                </c:pt>
                <c:pt idx="139">
                  <c:v>287.7</c:v>
                </c:pt>
                <c:pt idx="140">
                  <c:v>287.59999999999997</c:v>
                </c:pt>
                <c:pt idx="141">
                  <c:v>287.5</c:v>
                </c:pt>
                <c:pt idx="142">
                  <c:v>287.39999999999998</c:v>
                </c:pt>
                <c:pt idx="143">
                  <c:v>287.3</c:v>
                </c:pt>
                <c:pt idx="144">
                  <c:v>287.2</c:v>
                </c:pt>
                <c:pt idx="145">
                  <c:v>287.09999999999997</c:v>
                </c:pt>
                <c:pt idx="146">
                  <c:v>287</c:v>
                </c:pt>
                <c:pt idx="147">
                  <c:v>286.89999999999998</c:v>
                </c:pt>
                <c:pt idx="148">
                  <c:v>286.8</c:v>
                </c:pt>
                <c:pt idx="149">
                  <c:v>286.7</c:v>
                </c:pt>
                <c:pt idx="150">
                  <c:v>286.59999999999997</c:v>
                </c:pt>
                <c:pt idx="151">
                  <c:v>286.5</c:v>
                </c:pt>
                <c:pt idx="152">
                  <c:v>286.39999999999998</c:v>
                </c:pt>
                <c:pt idx="153">
                  <c:v>286.3</c:v>
                </c:pt>
                <c:pt idx="154">
                  <c:v>286.2</c:v>
                </c:pt>
                <c:pt idx="155">
                  <c:v>286.09999999999997</c:v>
                </c:pt>
                <c:pt idx="156">
                  <c:v>286</c:v>
                </c:pt>
                <c:pt idx="157">
                  <c:v>285.89999999999998</c:v>
                </c:pt>
                <c:pt idx="158">
                  <c:v>285.8</c:v>
                </c:pt>
                <c:pt idx="159">
                  <c:v>285.7</c:v>
                </c:pt>
                <c:pt idx="160">
                  <c:v>285.59999999999997</c:v>
                </c:pt>
                <c:pt idx="161">
                  <c:v>285.5</c:v>
                </c:pt>
                <c:pt idx="162">
                  <c:v>285.39999999999998</c:v>
                </c:pt>
                <c:pt idx="163">
                  <c:v>285.3</c:v>
                </c:pt>
                <c:pt idx="164">
                  <c:v>285.2</c:v>
                </c:pt>
                <c:pt idx="165">
                  <c:v>285.09999999999997</c:v>
                </c:pt>
                <c:pt idx="166">
                  <c:v>285</c:v>
                </c:pt>
                <c:pt idx="167">
                  <c:v>284.89999999999998</c:v>
                </c:pt>
                <c:pt idx="168">
                  <c:v>284.8</c:v>
                </c:pt>
                <c:pt idx="169">
                  <c:v>284.7</c:v>
                </c:pt>
                <c:pt idx="170">
                  <c:v>284.59999999999997</c:v>
                </c:pt>
                <c:pt idx="171">
                  <c:v>284.5</c:v>
                </c:pt>
                <c:pt idx="172">
                  <c:v>284.39999999999998</c:v>
                </c:pt>
                <c:pt idx="173">
                  <c:v>284.3</c:v>
                </c:pt>
                <c:pt idx="174">
                  <c:v>284.2</c:v>
                </c:pt>
                <c:pt idx="175">
                  <c:v>284.09999999999997</c:v>
                </c:pt>
                <c:pt idx="176">
                  <c:v>284</c:v>
                </c:pt>
                <c:pt idx="177">
                  <c:v>283.89999999999998</c:v>
                </c:pt>
                <c:pt idx="178">
                  <c:v>283.8</c:v>
                </c:pt>
                <c:pt idx="179">
                  <c:v>283.7</c:v>
                </c:pt>
                <c:pt idx="180">
                  <c:v>283.59999999999997</c:v>
                </c:pt>
                <c:pt idx="181">
                  <c:v>283.5</c:v>
                </c:pt>
                <c:pt idx="182">
                  <c:v>283.39999999999998</c:v>
                </c:pt>
                <c:pt idx="183">
                  <c:v>283.3</c:v>
                </c:pt>
                <c:pt idx="184">
                  <c:v>283.2</c:v>
                </c:pt>
                <c:pt idx="185">
                  <c:v>283.09999999999997</c:v>
                </c:pt>
                <c:pt idx="186">
                  <c:v>283</c:v>
                </c:pt>
                <c:pt idx="187">
                  <c:v>282.89999999999998</c:v>
                </c:pt>
                <c:pt idx="188">
                  <c:v>282.8</c:v>
                </c:pt>
                <c:pt idx="189">
                  <c:v>282.7</c:v>
                </c:pt>
                <c:pt idx="190">
                  <c:v>282.59999999999997</c:v>
                </c:pt>
                <c:pt idx="191">
                  <c:v>282.5</c:v>
                </c:pt>
                <c:pt idx="192">
                  <c:v>282.39999999999998</c:v>
                </c:pt>
                <c:pt idx="193">
                  <c:v>282.3</c:v>
                </c:pt>
                <c:pt idx="194">
                  <c:v>282.2</c:v>
                </c:pt>
                <c:pt idx="195">
                  <c:v>282.09999999999997</c:v>
                </c:pt>
                <c:pt idx="196">
                  <c:v>282</c:v>
                </c:pt>
                <c:pt idx="197">
                  <c:v>281.89999999999998</c:v>
                </c:pt>
                <c:pt idx="198">
                  <c:v>281.8</c:v>
                </c:pt>
                <c:pt idx="199">
                  <c:v>281.7</c:v>
                </c:pt>
                <c:pt idx="200">
                  <c:v>281.59999999999997</c:v>
                </c:pt>
                <c:pt idx="201">
                  <c:v>281.5</c:v>
                </c:pt>
                <c:pt idx="202">
                  <c:v>281.39999999999998</c:v>
                </c:pt>
                <c:pt idx="203">
                  <c:v>281.3</c:v>
                </c:pt>
                <c:pt idx="204">
                  <c:v>281.2</c:v>
                </c:pt>
                <c:pt idx="205">
                  <c:v>281.09999999999997</c:v>
                </c:pt>
                <c:pt idx="206">
                  <c:v>281</c:v>
                </c:pt>
                <c:pt idx="207">
                  <c:v>280.89999999999998</c:v>
                </c:pt>
                <c:pt idx="208">
                  <c:v>280.8</c:v>
                </c:pt>
                <c:pt idx="209">
                  <c:v>280.7</c:v>
                </c:pt>
                <c:pt idx="210">
                  <c:v>280.59999999999997</c:v>
                </c:pt>
                <c:pt idx="211">
                  <c:v>280.5</c:v>
                </c:pt>
                <c:pt idx="212">
                  <c:v>280.39999999999998</c:v>
                </c:pt>
                <c:pt idx="213">
                  <c:v>280.3</c:v>
                </c:pt>
                <c:pt idx="214">
                  <c:v>280.2</c:v>
                </c:pt>
                <c:pt idx="215">
                  <c:v>280.09999999999997</c:v>
                </c:pt>
                <c:pt idx="216">
                  <c:v>280</c:v>
                </c:pt>
                <c:pt idx="217">
                  <c:v>279.89999999999998</c:v>
                </c:pt>
                <c:pt idx="218">
                  <c:v>279.8</c:v>
                </c:pt>
                <c:pt idx="219">
                  <c:v>279.7</c:v>
                </c:pt>
                <c:pt idx="220">
                  <c:v>279.59999999999997</c:v>
                </c:pt>
                <c:pt idx="221">
                  <c:v>279.5</c:v>
                </c:pt>
                <c:pt idx="222">
                  <c:v>279.39999999999998</c:v>
                </c:pt>
                <c:pt idx="223">
                  <c:v>279.3</c:v>
                </c:pt>
                <c:pt idx="224">
                  <c:v>279.2</c:v>
                </c:pt>
                <c:pt idx="225">
                  <c:v>279.09999999999997</c:v>
                </c:pt>
                <c:pt idx="226">
                  <c:v>279</c:v>
                </c:pt>
                <c:pt idx="227">
                  <c:v>278.89999999999998</c:v>
                </c:pt>
                <c:pt idx="228">
                  <c:v>278.8</c:v>
                </c:pt>
                <c:pt idx="229">
                  <c:v>278.7</c:v>
                </c:pt>
                <c:pt idx="230">
                  <c:v>278.59999999999997</c:v>
                </c:pt>
                <c:pt idx="231">
                  <c:v>278.5</c:v>
                </c:pt>
                <c:pt idx="232">
                  <c:v>278.39999999999998</c:v>
                </c:pt>
                <c:pt idx="233">
                  <c:v>278.3</c:v>
                </c:pt>
                <c:pt idx="234">
                  <c:v>278.2</c:v>
                </c:pt>
                <c:pt idx="235">
                  <c:v>278.09999999999997</c:v>
                </c:pt>
                <c:pt idx="236">
                  <c:v>278</c:v>
                </c:pt>
                <c:pt idx="237">
                  <c:v>277.89999999999998</c:v>
                </c:pt>
                <c:pt idx="238">
                  <c:v>277.8</c:v>
                </c:pt>
                <c:pt idx="239">
                  <c:v>277.7</c:v>
                </c:pt>
                <c:pt idx="240">
                  <c:v>277.59999999999997</c:v>
                </c:pt>
                <c:pt idx="241">
                  <c:v>277.5</c:v>
                </c:pt>
                <c:pt idx="242">
                  <c:v>277.39999999999998</c:v>
                </c:pt>
                <c:pt idx="243">
                  <c:v>277.3</c:v>
                </c:pt>
                <c:pt idx="244">
                  <c:v>277.2</c:v>
                </c:pt>
                <c:pt idx="245">
                  <c:v>277.09999999999997</c:v>
                </c:pt>
                <c:pt idx="246">
                  <c:v>277</c:v>
                </c:pt>
                <c:pt idx="247">
                  <c:v>276.89999999999998</c:v>
                </c:pt>
                <c:pt idx="248">
                  <c:v>276.8</c:v>
                </c:pt>
                <c:pt idx="249">
                  <c:v>276.7</c:v>
                </c:pt>
                <c:pt idx="250">
                  <c:v>276.59999999999997</c:v>
                </c:pt>
                <c:pt idx="251">
                  <c:v>276.5</c:v>
                </c:pt>
                <c:pt idx="252">
                  <c:v>276.39999999999998</c:v>
                </c:pt>
                <c:pt idx="253">
                  <c:v>276.3</c:v>
                </c:pt>
                <c:pt idx="254">
                  <c:v>276.2</c:v>
                </c:pt>
                <c:pt idx="255">
                  <c:v>276.09999999999997</c:v>
                </c:pt>
                <c:pt idx="256">
                  <c:v>276</c:v>
                </c:pt>
                <c:pt idx="257">
                  <c:v>275.89999999999998</c:v>
                </c:pt>
                <c:pt idx="258">
                  <c:v>275.8</c:v>
                </c:pt>
                <c:pt idx="259">
                  <c:v>275.7</c:v>
                </c:pt>
                <c:pt idx="260">
                  <c:v>275.59999999999997</c:v>
                </c:pt>
                <c:pt idx="261">
                  <c:v>275.5</c:v>
                </c:pt>
                <c:pt idx="262">
                  <c:v>275.39999999999998</c:v>
                </c:pt>
                <c:pt idx="263">
                  <c:v>275.3</c:v>
                </c:pt>
                <c:pt idx="264">
                  <c:v>275.2</c:v>
                </c:pt>
                <c:pt idx="265">
                  <c:v>275.09999999999997</c:v>
                </c:pt>
                <c:pt idx="266">
                  <c:v>275</c:v>
                </c:pt>
                <c:pt idx="267">
                  <c:v>274.89999999999998</c:v>
                </c:pt>
                <c:pt idx="268">
                  <c:v>274.8</c:v>
                </c:pt>
                <c:pt idx="269">
                  <c:v>274.7</c:v>
                </c:pt>
                <c:pt idx="270">
                  <c:v>274.59999999999997</c:v>
                </c:pt>
                <c:pt idx="271">
                  <c:v>274.5</c:v>
                </c:pt>
                <c:pt idx="272">
                  <c:v>274.39999999999998</c:v>
                </c:pt>
                <c:pt idx="273">
                  <c:v>274.3</c:v>
                </c:pt>
                <c:pt idx="274">
                  <c:v>274.2</c:v>
                </c:pt>
                <c:pt idx="275">
                  <c:v>274.09999999999997</c:v>
                </c:pt>
                <c:pt idx="276">
                  <c:v>274</c:v>
                </c:pt>
                <c:pt idx="277">
                  <c:v>273.89999999999998</c:v>
                </c:pt>
                <c:pt idx="278">
                  <c:v>273.8</c:v>
                </c:pt>
                <c:pt idx="279">
                  <c:v>273.7</c:v>
                </c:pt>
                <c:pt idx="280">
                  <c:v>273.59999999999997</c:v>
                </c:pt>
                <c:pt idx="281">
                  <c:v>273.5</c:v>
                </c:pt>
                <c:pt idx="282">
                  <c:v>273.39999999999998</c:v>
                </c:pt>
                <c:pt idx="283">
                  <c:v>273.3</c:v>
                </c:pt>
                <c:pt idx="284">
                  <c:v>273.2</c:v>
                </c:pt>
                <c:pt idx="285">
                  <c:v>273.09999999999997</c:v>
                </c:pt>
                <c:pt idx="286">
                  <c:v>273</c:v>
                </c:pt>
                <c:pt idx="287">
                  <c:v>272.89999999999998</c:v>
                </c:pt>
                <c:pt idx="288">
                  <c:v>272.8</c:v>
                </c:pt>
                <c:pt idx="289">
                  <c:v>272.7</c:v>
                </c:pt>
                <c:pt idx="290">
                  <c:v>272.59999999999997</c:v>
                </c:pt>
                <c:pt idx="291">
                  <c:v>272.5</c:v>
                </c:pt>
                <c:pt idx="292">
                  <c:v>272.39999999999998</c:v>
                </c:pt>
                <c:pt idx="293">
                  <c:v>272.3</c:v>
                </c:pt>
                <c:pt idx="294">
                  <c:v>272.2</c:v>
                </c:pt>
                <c:pt idx="295">
                  <c:v>272.09999999999997</c:v>
                </c:pt>
                <c:pt idx="296">
                  <c:v>272</c:v>
                </c:pt>
                <c:pt idx="297">
                  <c:v>271.89999999999998</c:v>
                </c:pt>
                <c:pt idx="298">
                  <c:v>271.8</c:v>
                </c:pt>
                <c:pt idx="299">
                  <c:v>271.7</c:v>
                </c:pt>
                <c:pt idx="300">
                  <c:v>271.59999999999997</c:v>
                </c:pt>
                <c:pt idx="301">
                  <c:v>271.5</c:v>
                </c:pt>
                <c:pt idx="302">
                  <c:v>271.39999999999998</c:v>
                </c:pt>
                <c:pt idx="303">
                  <c:v>271.3</c:v>
                </c:pt>
                <c:pt idx="304">
                  <c:v>271.2</c:v>
                </c:pt>
                <c:pt idx="305">
                  <c:v>271.09999999999997</c:v>
                </c:pt>
                <c:pt idx="306">
                  <c:v>271</c:v>
                </c:pt>
                <c:pt idx="307">
                  <c:v>270.89999999999998</c:v>
                </c:pt>
                <c:pt idx="308">
                  <c:v>270.8</c:v>
                </c:pt>
                <c:pt idx="309">
                  <c:v>270.7</c:v>
                </c:pt>
                <c:pt idx="310">
                  <c:v>270.59999999999997</c:v>
                </c:pt>
                <c:pt idx="311">
                  <c:v>270.5</c:v>
                </c:pt>
                <c:pt idx="312">
                  <c:v>270.39999999999998</c:v>
                </c:pt>
                <c:pt idx="313">
                  <c:v>270.3</c:v>
                </c:pt>
                <c:pt idx="314">
                  <c:v>270.2</c:v>
                </c:pt>
                <c:pt idx="315">
                  <c:v>270.09999999999997</c:v>
                </c:pt>
                <c:pt idx="316">
                  <c:v>270</c:v>
                </c:pt>
                <c:pt idx="317">
                  <c:v>269.89999999999998</c:v>
                </c:pt>
                <c:pt idx="318">
                  <c:v>269.8</c:v>
                </c:pt>
                <c:pt idx="319">
                  <c:v>269.7</c:v>
                </c:pt>
                <c:pt idx="320">
                  <c:v>269.59999999999997</c:v>
                </c:pt>
                <c:pt idx="321">
                  <c:v>269.5</c:v>
                </c:pt>
                <c:pt idx="322">
                  <c:v>269.39999999999998</c:v>
                </c:pt>
                <c:pt idx="323">
                  <c:v>269.3</c:v>
                </c:pt>
                <c:pt idx="324">
                  <c:v>269.2</c:v>
                </c:pt>
                <c:pt idx="325">
                  <c:v>269.09999999999997</c:v>
                </c:pt>
                <c:pt idx="326">
                  <c:v>269</c:v>
                </c:pt>
                <c:pt idx="327">
                  <c:v>268.89999999999998</c:v>
                </c:pt>
                <c:pt idx="328">
                  <c:v>268.8</c:v>
                </c:pt>
                <c:pt idx="329">
                  <c:v>268.7</c:v>
                </c:pt>
                <c:pt idx="330">
                  <c:v>268.59999999999997</c:v>
                </c:pt>
                <c:pt idx="331">
                  <c:v>268.5</c:v>
                </c:pt>
                <c:pt idx="332">
                  <c:v>268.39999999999998</c:v>
                </c:pt>
                <c:pt idx="333">
                  <c:v>268.3</c:v>
                </c:pt>
                <c:pt idx="334">
                  <c:v>268.2</c:v>
                </c:pt>
                <c:pt idx="335">
                  <c:v>268.09999999999997</c:v>
                </c:pt>
                <c:pt idx="336">
                  <c:v>268</c:v>
                </c:pt>
                <c:pt idx="337">
                  <c:v>267.89999999999998</c:v>
                </c:pt>
                <c:pt idx="338">
                  <c:v>267.8</c:v>
                </c:pt>
                <c:pt idx="339">
                  <c:v>267.7</c:v>
                </c:pt>
                <c:pt idx="340">
                  <c:v>267.60000000000002</c:v>
                </c:pt>
                <c:pt idx="341">
                  <c:v>267.49999999999994</c:v>
                </c:pt>
                <c:pt idx="342">
                  <c:v>267.39999999999998</c:v>
                </c:pt>
                <c:pt idx="343">
                  <c:v>267.3</c:v>
                </c:pt>
                <c:pt idx="344">
                  <c:v>267.2</c:v>
                </c:pt>
                <c:pt idx="345">
                  <c:v>267.10000000000002</c:v>
                </c:pt>
                <c:pt idx="346">
                  <c:v>266.99999999999994</c:v>
                </c:pt>
                <c:pt idx="347">
                  <c:v>266.89999999999998</c:v>
                </c:pt>
                <c:pt idx="348">
                  <c:v>266.8</c:v>
                </c:pt>
                <c:pt idx="349">
                  <c:v>266.7</c:v>
                </c:pt>
                <c:pt idx="350">
                  <c:v>266.60000000000002</c:v>
                </c:pt>
                <c:pt idx="351">
                  <c:v>266.49999999999994</c:v>
                </c:pt>
                <c:pt idx="352">
                  <c:v>266.39999999999998</c:v>
                </c:pt>
                <c:pt idx="353">
                  <c:v>266.3</c:v>
                </c:pt>
                <c:pt idx="354">
                  <c:v>266.2</c:v>
                </c:pt>
                <c:pt idx="355">
                  <c:v>266.10000000000002</c:v>
                </c:pt>
                <c:pt idx="356">
                  <c:v>265.99999999999994</c:v>
                </c:pt>
                <c:pt idx="357">
                  <c:v>265.89999999999998</c:v>
                </c:pt>
                <c:pt idx="358">
                  <c:v>265.8</c:v>
                </c:pt>
                <c:pt idx="359">
                  <c:v>265.7</c:v>
                </c:pt>
                <c:pt idx="360">
                  <c:v>265.60000000000002</c:v>
                </c:pt>
                <c:pt idx="361">
                  <c:v>265.49999999999994</c:v>
                </c:pt>
                <c:pt idx="362">
                  <c:v>265.39999999999998</c:v>
                </c:pt>
                <c:pt idx="363">
                  <c:v>265.3</c:v>
                </c:pt>
                <c:pt idx="364">
                  <c:v>265.2</c:v>
                </c:pt>
                <c:pt idx="365">
                  <c:v>265.10000000000002</c:v>
                </c:pt>
                <c:pt idx="366">
                  <c:v>264.99999999999994</c:v>
                </c:pt>
                <c:pt idx="367">
                  <c:v>264.89999999999998</c:v>
                </c:pt>
                <c:pt idx="368">
                  <c:v>264.8</c:v>
                </c:pt>
                <c:pt idx="369">
                  <c:v>264.7</c:v>
                </c:pt>
                <c:pt idx="370">
                  <c:v>264.60000000000002</c:v>
                </c:pt>
                <c:pt idx="371">
                  <c:v>264.49999999999994</c:v>
                </c:pt>
                <c:pt idx="372">
                  <c:v>264.39999999999998</c:v>
                </c:pt>
                <c:pt idx="373">
                  <c:v>264.3</c:v>
                </c:pt>
                <c:pt idx="374">
                  <c:v>264.2</c:v>
                </c:pt>
                <c:pt idx="375">
                  <c:v>264.10000000000002</c:v>
                </c:pt>
                <c:pt idx="376">
                  <c:v>263.99999999999994</c:v>
                </c:pt>
                <c:pt idx="377">
                  <c:v>263.89999999999998</c:v>
                </c:pt>
                <c:pt idx="378">
                  <c:v>263.8</c:v>
                </c:pt>
                <c:pt idx="379">
                  <c:v>263.7</c:v>
                </c:pt>
                <c:pt idx="380">
                  <c:v>263.60000000000002</c:v>
                </c:pt>
                <c:pt idx="381">
                  <c:v>263.49999999999994</c:v>
                </c:pt>
                <c:pt idx="382">
                  <c:v>263.39999999999998</c:v>
                </c:pt>
                <c:pt idx="383">
                  <c:v>263.3</c:v>
                </c:pt>
                <c:pt idx="384">
                  <c:v>263.2</c:v>
                </c:pt>
                <c:pt idx="385">
                  <c:v>263.10000000000002</c:v>
                </c:pt>
                <c:pt idx="386">
                  <c:v>262.99999999999994</c:v>
                </c:pt>
                <c:pt idx="387">
                  <c:v>262.89999999999998</c:v>
                </c:pt>
                <c:pt idx="388">
                  <c:v>262.8</c:v>
                </c:pt>
                <c:pt idx="389">
                  <c:v>262.7</c:v>
                </c:pt>
                <c:pt idx="390">
                  <c:v>262.60000000000002</c:v>
                </c:pt>
                <c:pt idx="391">
                  <c:v>262.49999999999994</c:v>
                </c:pt>
                <c:pt idx="392">
                  <c:v>262.39999999999998</c:v>
                </c:pt>
                <c:pt idx="393">
                  <c:v>262.3</c:v>
                </c:pt>
                <c:pt idx="394">
                  <c:v>262.2</c:v>
                </c:pt>
                <c:pt idx="395">
                  <c:v>262.10000000000002</c:v>
                </c:pt>
                <c:pt idx="396">
                  <c:v>261.99999999999994</c:v>
                </c:pt>
                <c:pt idx="397">
                  <c:v>261.89999999999998</c:v>
                </c:pt>
                <c:pt idx="398">
                  <c:v>261.8</c:v>
                </c:pt>
                <c:pt idx="399">
                  <c:v>261.7</c:v>
                </c:pt>
                <c:pt idx="400">
                  <c:v>261.60000000000002</c:v>
                </c:pt>
                <c:pt idx="401">
                  <c:v>261.49999999999994</c:v>
                </c:pt>
                <c:pt idx="402">
                  <c:v>261.39999999999998</c:v>
                </c:pt>
                <c:pt idx="403">
                  <c:v>261.3</c:v>
                </c:pt>
                <c:pt idx="404">
                  <c:v>261.2</c:v>
                </c:pt>
                <c:pt idx="405">
                  <c:v>261.10000000000002</c:v>
                </c:pt>
                <c:pt idx="406">
                  <c:v>260.99999999999994</c:v>
                </c:pt>
                <c:pt idx="407">
                  <c:v>260.89999999999998</c:v>
                </c:pt>
                <c:pt idx="408">
                  <c:v>260.8</c:v>
                </c:pt>
                <c:pt idx="409">
                  <c:v>260.7</c:v>
                </c:pt>
                <c:pt idx="410">
                  <c:v>260.60000000000002</c:v>
                </c:pt>
                <c:pt idx="411">
                  <c:v>260.49999999999994</c:v>
                </c:pt>
                <c:pt idx="412">
                  <c:v>260.39999999999998</c:v>
                </c:pt>
                <c:pt idx="413">
                  <c:v>260.3</c:v>
                </c:pt>
                <c:pt idx="414">
                  <c:v>260.2</c:v>
                </c:pt>
                <c:pt idx="415">
                  <c:v>260.10000000000002</c:v>
                </c:pt>
                <c:pt idx="416">
                  <c:v>259.99999999999994</c:v>
                </c:pt>
                <c:pt idx="417">
                  <c:v>259.89999999999998</c:v>
                </c:pt>
                <c:pt idx="418">
                  <c:v>259.8</c:v>
                </c:pt>
                <c:pt idx="419">
                  <c:v>259.7</c:v>
                </c:pt>
                <c:pt idx="420">
                  <c:v>259.60000000000002</c:v>
                </c:pt>
                <c:pt idx="421">
                  <c:v>259.49999999999994</c:v>
                </c:pt>
                <c:pt idx="422">
                  <c:v>259.39999999999998</c:v>
                </c:pt>
                <c:pt idx="423">
                  <c:v>259.3</c:v>
                </c:pt>
                <c:pt idx="424">
                  <c:v>259.2</c:v>
                </c:pt>
                <c:pt idx="425">
                  <c:v>259.10000000000002</c:v>
                </c:pt>
                <c:pt idx="426">
                  <c:v>258.99999999999994</c:v>
                </c:pt>
                <c:pt idx="427">
                  <c:v>258.89999999999998</c:v>
                </c:pt>
                <c:pt idx="428">
                  <c:v>258.8</c:v>
                </c:pt>
                <c:pt idx="429">
                  <c:v>258.7</c:v>
                </c:pt>
                <c:pt idx="430">
                  <c:v>258.60000000000002</c:v>
                </c:pt>
                <c:pt idx="431">
                  <c:v>258.49999999999994</c:v>
                </c:pt>
                <c:pt idx="432">
                  <c:v>258.39999999999998</c:v>
                </c:pt>
                <c:pt idx="433">
                  <c:v>258.3</c:v>
                </c:pt>
                <c:pt idx="434">
                  <c:v>258.2</c:v>
                </c:pt>
                <c:pt idx="435">
                  <c:v>258.10000000000002</c:v>
                </c:pt>
                <c:pt idx="436">
                  <c:v>257.99999999999994</c:v>
                </c:pt>
                <c:pt idx="437">
                  <c:v>257.89999999999998</c:v>
                </c:pt>
                <c:pt idx="438">
                  <c:v>257.8</c:v>
                </c:pt>
                <c:pt idx="439">
                  <c:v>257.7</c:v>
                </c:pt>
                <c:pt idx="440">
                  <c:v>257.60000000000002</c:v>
                </c:pt>
                <c:pt idx="441">
                  <c:v>257.49999999999994</c:v>
                </c:pt>
                <c:pt idx="442">
                  <c:v>257.39999999999998</c:v>
                </c:pt>
                <c:pt idx="443">
                  <c:v>257.3</c:v>
                </c:pt>
                <c:pt idx="444">
                  <c:v>257.2</c:v>
                </c:pt>
                <c:pt idx="445">
                  <c:v>257.10000000000002</c:v>
                </c:pt>
                <c:pt idx="446">
                  <c:v>256.99999999999994</c:v>
                </c:pt>
                <c:pt idx="447">
                  <c:v>256.89999999999998</c:v>
                </c:pt>
                <c:pt idx="448">
                  <c:v>256.8</c:v>
                </c:pt>
                <c:pt idx="449">
                  <c:v>256.7</c:v>
                </c:pt>
                <c:pt idx="450">
                  <c:v>256.60000000000002</c:v>
                </c:pt>
                <c:pt idx="451">
                  <c:v>256.49999999999994</c:v>
                </c:pt>
                <c:pt idx="452">
                  <c:v>256.39999999999998</c:v>
                </c:pt>
                <c:pt idx="453">
                  <c:v>256.3</c:v>
                </c:pt>
                <c:pt idx="454">
                  <c:v>256.2</c:v>
                </c:pt>
                <c:pt idx="455">
                  <c:v>256.10000000000002</c:v>
                </c:pt>
                <c:pt idx="456">
                  <c:v>255.99999999999994</c:v>
                </c:pt>
                <c:pt idx="457">
                  <c:v>255.89999999999998</c:v>
                </c:pt>
                <c:pt idx="458">
                  <c:v>255.8</c:v>
                </c:pt>
                <c:pt idx="459">
                  <c:v>255.7</c:v>
                </c:pt>
                <c:pt idx="460">
                  <c:v>255.60000000000002</c:v>
                </c:pt>
                <c:pt idx="461">
                  <c:v>255.49999999999994</c:v>
                </c:pt>
                <c:pt idx="462">
                  <c:v>255.39999999999998</c:v>
                </c:pt>
                <c:pt idx="463">
                  <c:v>255.3</c:v>
                </c:pt>
                <c:pt idx="464">
                  <c:v>255.2</c:v>
                </c:pt>
                <c:pt idx="465">
                  <c:v>255.1</c:v>
                </c:pt>
                <c:pt idx="466">
                  <c:v>255.00000000000003</c:v>
                </c:pt>
                <c:pt idx="467">
                  <c:v>254.89999999999998</c:v>
                </c:pt>
                <c:pt idx="468">
                  <c:v>254.79999999999998</c:v>
                </c:pt>
                <c:pt idx="469">
                  <c:v>254.7</c:v>
                </c:pt>
                <c:pt idx="470">
                  <c:v>254.6</c:v>
                </c:pt>
                <c:pt idx="471">
                  <c:v>254.50000000000003</c:v>
                </c:pt>
                <c:pt idx="472">
                  <c:v>254.39999999999998</c:v>
                </c:pt>
                <c:pt idx="473">
                  <c:v>254.29999999999998</c:v>
                </c:pt>
                <c:pt idx="474">
                  <c:v>254.2</c:v>
                </c:pt>
                <c:pt idx="475">
                  <c:v>254.1</c:v>
                </c:pt>
                <c:pt idx="476">
                  <c:v>254.00000000000003</c:v>
                </c:pt>
                <c:pt idx="477">
                  <c:v>253.89999999999998</c:v>
                </c:pt>
                <c:pt idx="478">
                  <c:v>253.79999999999998</c:v>
                </c:pt>
                <c:pt idx="479">
                  <c:v>253.7</c:v>
                </c:pt>
                <c:pt idx="480">
                  <c:v>253.6</c:v>
                </c:pt>
                <c:pt idx="481">
                  <c:v>253.50000000000003</c:v>
                </c:pt>
                <c:pt idx="482">
                  <c:v>253.39999999999998</c:v>
                </c:pt>
                <c:pt idx="483">
                  <c:v>253.29999999999998</c:v>
                </c:pt>
                <c:pt idx="484">
                  <c:v>253.2</c:v>
                </c:pt>
                <c:pt idx="485">
                  <c:v>253.1</c:v>
                </c:pt>
                <c:pt idx="486">
                  <c:v>253</c:v>
                </c:pt>
                <c:pt idx="487">
                  <c:v>252.89999999999998</c:v>
                </c:pt>
                <c:pt idx="488">
                  <c:v>252.79999999999998</c:v>
                </c:pt>
                <c:pt idx="489">
                  <c:v>252.7</c:v>
                </c:pt>
                <c:pt idx="490">
                  <c:v>252.6</c:v>
                </c:pt>
                <c:pt idx="491">
                  <c:v>252.5</c:v>
                </c:pt>
                <c:pt idx="492">
                  <c:v>252.39999999999998</c:v>
                </c:pt>
                <c:pt idx="493">
                  <c:v>252.29999999999998</c:v>
                </c:pt>
                <c:pt idx="494">
                  <c:v>252.2</c:v>
                </c:pt>
                <c:pt idx="495">
                  <c:v>252.1</c:v>
                </c:pt>
                <c:pt idx="496">
                  <c:v>252</c:v>
                </c:pt>
                <c:pt idx="497">
                  <c:v>251.89999999999998</c:v>
                </c:pt>
                <c:pt idx="498">
                  <c:v>251.79999999999998</c:v>
                </c:pt>
                <c:pt idx="499">
                  <c:v>251.7</c:v>
                </c:pt>
                <c:pt idx="500">
                  <c:v>251.6</c:v>
                </c:pt>
                <c:pt idx="501">
                  <c:v>251.5</c:v>
                </c:pt>
                <c:pt idx="502">
                  <c:v>251.39999999999998</c:v>
                </c:pt>
                <c:pt idx="503">
                  <c:v>251.29999999999998</c:v>
                </c:pt>
                <c:pt idx="504">
                  <c:v>251.2</c:v>
                </c:pt>
                <c:pt idx="505">
                  <c:v>251.1</c:v>
                </c:pt>
                <c:pt idx="506">
                  <c:v>251</c:v>
                </c:pt>
                <c:pt idx="507">
                  <c:v>250.89999999999998</c:v>
                </c:pt>
                <c:pt idx="508">
                  <c:v>250.79999999999998</c:v>
                </c:pt>
                <c:pt idx="509">
                  <c:v>250.7</c:v>
                </c:pt>
                <c:pt idx="510">
                  <c:v>250.6</c:v>
                </c:pt>
                <c:pt idx="511">
                  <c:v>250.5</c:v>
                </c:pt>
                <c:pt idx="512">
                  <c:v>250.39999999999998</c:v>
                </c:pt>
                <c:pt idx="513">
                  <c:v>250.29999999999998</c:v>
                </c:pt>
                <c:pt idx="514">
                  <c:v>250.2</c:v>
                </c:pt>
                <c:pt idx="515">
                  <c:v>250.1</c:v>
                </c:pt>
                <c:pt idx="516">
                  <c:v>250</c:v>
                </c:pt>
                <c:pt idx="517">
                  <c:v>249.89999999999998</c:v>
                </c:pt>
                <c:pt idx="518">
                  <c:v>249.79999999999998</c:v>
                </c:pt>
                <c:pt idx="519">
                  <c:v>249.7</c:v>
                </c:pt>
                <c:pt idx="520">
                  <c:v>249.6</c:v>
                </c:pt>
                <c:pt idx="521">
                  <c:v>249.5</c:v>
                </c:pt>
                <c:pt idx="522">
                  <c:v>249.39999999999998</c:v>
                </c:pt>
                <c:pt idx="523">
                  <c:v>249.29999999999998</c:v>
                </c:pt>
                <c:pt idx="524">
                  <c:v>249.2</c:v>
                </c:pt>
                <c:pt idx="525">
                  <c:v>249.1</c:v>
                </c:pt>
                <c:pt idx="526">
                  <c:v>248.99999999999997</c:v>
                </c:pt>
                <c:pt idx="527">
                  <c:v>248.9</c:v>
                </c:pt>
                <c:pt idx="528">
                  <c:v>248.79999999999998</c:v>
                </c:pt>
                <c:pt idx="529">
                  <c:v>248.7</c:v>
                </c:pt>
                <c:pt idx="530">
                  <c:v>248.6</c:v>
                </c:pt>
                <c:pt idx="531">
                  <c:v>248.49999999999997</c:v>
                </c:pt>
                <c:pt idx="532">
                  <c:v>248.4</c:v>
                </c:pt>
                <c:pt idx="533">
                  <c:v>248.29999999999998</c:v>
                </c:pt>
                <c:pt idx="534">
                  <c:v>248.2</c:v>
                </c:pt>
                <c:pt idx="535">
                  <c:v>248.1</c:v>
                </c:pt>
                <c:pt idx="536">
                  <c:v>247.99999999999997</c:v>
                </c:pt>
                <c:pt idx="537">
                  <c:v>247.9</c:v>
                </c:pt>
                <c:pt idx="538">
                  <c:v>247.79999999999998</c:v>
                </c:pt>
                <c:pt idx="539">
                  <c:v>247.7</c:v>
                </c:pt>
                <c:pt idx="540">
                  <c:v>247.6</c:v>
                </c:pt>
                <c:pt idx="541">
                  <c:v>247.49999999999997</c:v>
                </c:pt>
                <c:pt idx="542">
                  <c:v>247.4</c:v>
                </c:pt>
                <c:pt idx="543">
                  <c:v>247.29999999999998</c:v>
                </c:pt>
                <c:pt idx="544">
                  <c:v>247.2</c:v>
                </c:pt>
                <c:pt idx="545">
                  <c:v>247.1</c:v>
                </c:pt>
                <c:pt idx="546">
                  <c:v>246.99999999999997</c:v>
                </c:pt>
                <c:pt idx="547">
                  <c:v>246.9</c:v>
                </c:pt>
                <c:pt idx="548">
                  <c:v>246.79999999999998</c:v>
                </c:pt>
                <c:pt idx="549">
                  <c:v>246.7</c:v>
                </c:pt>
                <c:pt idx="550">
                  <c:v>246.6</c:v>
                </c:pt>
                <c:pt idx="551">
                  <c:v>246.49999999999997</c:v>
                </c:pt>
                <c:pt idx="552">
                  <c:v>246.4</c:v>
                </c:pt>
                <c:pt idx="553">
                  <c:v>246.29999999999998</c:v>
                </c:pt>
                <c:pt idx="554">
                  <c:v>246.2</c:v>
                </c:pt>
                <c:pt idx="555">
                  <c:v>246.1</c:v>
                </c:pt>
                <c:pt idx="556">
                  <c:v>245.99999999999997</c:v>
                </c:pt>
                <c:pt idx="557">
                  <c:v>245.89999999999998</c:v>
                </c:pt>
                <c:pt idx="558">
                  <c:v>245.8</c:v>
                </c:pt>
                <c:pt idx="559">
                  <c:v>245.7</c:v>
                </c:pt>
                <c:pt idx="560">
                  <c:v>245.6</c:v>
                </c:pt>
                <c:pt idx="561">
                  <c:v>245.49999999999997</c:v>
                </c:pt>
                <c:pt idx="562">
                  <c:v>245.39999999999998</c:v>
                </c:pt>
                <c:pt idx="563">
                  <c:v>245.3</c:v>
                </c:pt>
                <c:pt idx="564">
                  <c:v>245.2</c:v>
                </c:pt>
                <c:pt idx="565">
                  <c:v>245.1</c:v>
                </c:pt>
                <c:pt idx="566">
                  <c:v>244.99999999999997</c:v>
                </c:pt>
                <c:pt idx="567">
                  <c:v>244.89999999999998</c:v>
                </c:pt>
                <c:pt idx="568">
                  <c:v>244.8</c:v>
                </c:pt>
                <c:pt idx="569">
                  <c:v>244.7</c:v>
                </c:pt>
                <c:pt idx="570">
                  <c:v>244.6</c:v>
                </c:pt>
                <c:pt idx="571">
                  <c:v>244.49999999999997</c:v>
                </c:pt>
                <c:pt idx="572">
                  <c:v>244.39999999999998</c:v>
                </c:pt>
                <c:pt idx="573">
                  <c:v>244.3</c:v>
                </c:pt>
                <c:pt idx="574">
                  <c:v>244.2</c:v>
                </c:pt>
                <c:pt idx="575">
                  <c:v>244.1</c:v>
                </c:pt>
                <c:pt idx="576">
                  <c:v>243.99999999999997</c:v>
                </c:pt>
                <c:pt idx="577">
                  <c:v>243.89999999999998</c:v>
                </c:pt>
                <c:pt idx="578">
                  <c:v>243.8</c:v>
                </c:pt>
                <c:pt idx="579">
                  <c:v>243.7</c:v>
                </c:pt>
                <c:pt idx="580">
                  <c:v>243.6</c:v>
                </c:pt>
                <c:pt idx="581">
                  <c:v>243.49999999999997</c:v>
                </c:pt>
                <c:pt idx="582">
                  <c:v>243.39999999999998</c:v>
                </c:pt>
                <c:pt idx="583">
                  <c:v>243.3</c:v>
                </c:pt>
                <c:pt idx="584">
                  <c:v>243.2</c:v>
                </c:pt>
                <c:pt idx="585">
                  <c:v>243.1</c:v>
                </c:pt>
                <c:pt idx="586">
                  <c:v>242.99999999999997</c:v>
                </c:pt>
                <c:pt idx="587">
                  <c:v>242.89999999999998</c:v>
                </c:pt>
                <c:pt idx="588">
                  <c:v>242.8</c:v>
                </c:pt>
                <c:pt idx="589">
                  <c:v>242.7</c:v>
                </c:pt>
                <c:pt idx="590">
                  <c:v>242.6</c:v>
                </c:pt>
                <c:pt idx="591">
                  <c:v>242.49999999999997</c:v>
                </c:pt>
                <c:pt idx="592">
                  <c:v>242.39999999999998</c:v>
                </c:pt>
                <c:pt idx="593">
                  <c:v>242.3</c:v>
                </c:pt>
                <c:pt idx="594">
                  <c:v>242.2</c:v>
                </c:pt>
                <c:pt idx="595">
                  <c:v>242.1</c:v>
                </c:pt>
                <c:pt idx="596">
                  <c:v>241.99999999999997</c:v>
                </c:pt>
                <c:pt idx="597">
                  <c:v>241.89999999999998</c:v>
                </c:pt>
                <c:pt idx="598">
                  <c:v>241.8</c:v>
                </c:pt>
                <c:pt idx="599">
                  <c:v>241.7</c:v>
                </c:pt>
                <c:pt idx="600">
                  <c:v>241.6</c:v>
                </c:pt>
                <c:pt idx="601">
                  <c:v>241.49999999999997</c:v>
                </c:pt>
                <c:pt idx="602">
                  <c:v>241.39999999999998</c:v>
                </c:pt>
                <c:pt idx="603">
                  <c:v>241.3</c:v>
                </c:pt>
                <c:pt idx="604">
                  <c:v>241.2</c:v>
                </c:pt>
                <c:pt idx="605">
                  <c:v>241.1</c:v>
                </c:pt>
                <c:pt idx="606">
                  <c:v>240.99999999999997</c:v>
                </c:pt>
                <c:pt idx="607">
                  <c:v>240.89999999999998</c:v>
                </c:pt>
                <c:pt idx="608">
                  <c:v>240.8</c:v>
                </c:pt>
                <c:pt idx="609">
                  <c:v>240.7</c:v>
                </c:pt>
                <c:pt idx="610">
                  <c:v>240.6</c:v>
                </c:pt>
                <c:pt idx="611">
                  <c:v>240.49999999999997</c:v>
                </c:pt>
                <c:pt idx="612">
                  <c:v>240.39999999999998</c:v>
                </c:pt>
                <c:pt idx="613">
                  <c:v>240.3</c:v>
                </c:pt>
                <c:pt idx="614">
                  <c:v>240.2</c:v>
                </c:pt>
                <c:pt idx="615">
                  <c:v>240.1</c:v>
                </c:pt>
                <c:pt idx="616">
                  <c:v>239.99999999999997</c:v>
                </c:pt>
                <c:pt idx="617">
                  <c:v>239.89999999999998</c:v>
                </c:pt>
                <c:pt idx="618">
                  <c:v>239.79999999999998</c:v>
                </c:pt>
                <c:pt idx="619">
                  <c:v>239.7</c:v>
                </c:pt>
                <c:pt idx="620">
                  <c:v>239.6</c:v>
                </c:pt>
                <c:pt idx="621">
                  <c:v>239.5</c:v>
                </c:pt>
                <c:pt idx="622">
                  <c:v>239.39999999999998</c:v>
                </c:pt>
                <c:pt idx="623">
                  <c:v>239.29999999999998</c:v>
                </c:pt>
                <c:pt idx="624">
                  <c:v>239.2</c:v>
                </c:pt>
                <c:pt idx="625">
                  <c:v>239.1</c:v>
                </c:pt>
                <c:pt idx="626">
                  <c:v>239</c:v>
                </c:pt>
                <c:pt idx="627">
                  <c:v>238.89999999999998</c:v>
                </c:pt>
                <c:pt idx="628">
                  <c:v>238.79999999999998</c:v>
                </c:pt>
                <c:pt idx="629">
                  <c:v>238.7</c:v>
                </c:pt>
                <c:pt idx="630">
                  <c:v>238.6</c:v>
                </c:pt>
                <c:pt idx="631">
                  <c:v>238.5</c:v>
                </c:pt>
                <c:pt idx="632">
                  <c:v>238.39999999999998</c:v>
                </c:pt>
                <c:pt idx="633">
                  <c:v>238.29999999999998</c:v>
                </c:pt>
                <c:pt idx="634">
                  <c:v>238.2</c:v>
                </c:pt>
                <c:pt idx="635">
                  <c:v>238.1</c:v>
                </c:pt>
                <c:pt idx="636">
                  <c:v>238</c:v>
                </c:pt>
                <c:pt idx="637">
                  <c:v>237.89999999999998</c:v>
                </c:pt>
                <c:pt idx="638">
                  <c:v>237.79999999999998</c:v>
                </c:pt>
                <c:pt idx="639">
                  <c:v>237.7</c:v>
                </c:pt>
                <c:pt idx="640">
                  <c:v>237.6</c:v>
                </c:pt>
                <c:pt idx="641">
                  <c:v>237.5</c:v>
                </c:pt>
                <c:pt idx="642">
                  <c:v>237.39999999999998</c:v>
                </c:pt>
                <c:pt idx="643">
                  <c:v>237.29999999999998</c:v>
                </c:pt>
                <c:pt idx="644">
                  <c:v>237.2</c:v>
                </c:pt>
                <c:pt idx="645">
                  <c:v>237.1</c:v>
                </c:pt>
                <c:pt idx="646">
                  <c:v>237</c:v>
                </c:pt>
                <c:pt idx="647">
                  <c:v>236.89999999999998</c:v>
                </c:pt>
                <c:pt idx="648">
                  <c:v>236.79999999999998</c:v>
                </c:pt>
                <c:pt idx="649">
                  <c:v>236.7</c:v>
                </c:pt>
                <c:pt idx="650">
                  <c:v>236.6</c:v>
                </c:pt>
                <c:pt idx="651">
                  <c:v>236.5</c:v>
                </c:pt>
                <c:pt idx="652">
                  <c:v>236.39999999999998</c:v>
                </c:pt>
                <c:pt idx="653">
                  <c:v>236.29999999999998</c:v>
                </c:pt>
                <c:pt idx="654">
                  <c:v>236.2</c:v>
                </c:pt>
                <c:pt idx="655">
                  <c:v>236.1</c:v>
                </c:pt>
                <c:pt idx="656">
                  <c:v>236</c:v>
                </c:pt>
                <c:pt idx="657">
                  <c:v>235.89999999999998</c:v>
                </c:pt>
                <c:pt idx="658">
                  <c:v>235.79999999999998</c:v>
                </c:pt>
                <c:pt idx="659">
                  <c:v>235.7</c:v>
                </c:pt>
                <c:pt idx="660">
                  <c:v>235.6</c:v>
                </c:pt>
                <c:pt idx="661">
                  <c:v>235.5</c:v>
                </c:pt>
                <c:pt idx="662">
                  <c:v>235.39999999999998</c:v>
                </c:pt>
                <c:pt idx="663">
                  <c:v>235.29999999999998</c:v>
                </c:pt>
                <c:pt idx="664">
                  <c:v>235.2</c:v>
                </c:pt>
                <c:pt idx="665">
                  <c:v>235.1</c:v>
                </c:pt>
                <c:pt idx="666">
                  <c:v>235</c:v>
                </c:pt>
                <c:pt idx="667">
                  <c:v>234.89999999999998</c:v>
                </c:pt>
                <c:pt idx="668">
                  <c:v>234.79999999999998</c:v>
                </c:pt>
                <c:pt idx="669">
                  <c:v>234.7</c:v>
                </c:pt>
                <c:pt idx="670">
                  <c:v>234.6</c:v>
                </c:pt>
                <c:pt idx="671">
                  <c:v>234.5</c:v>
                </c:pt>
                <c:pt idx="672">
                  <c:v>234.39999999999998</c:v>
                </c:pt>
                <c:pt idx="673">
                  <c:v>234.29999999999998</c:v>
                </c:pt>
                <c:pt idx="674">
                  <c:v>234.2</c:v>
                </c:pt>
                <c:pt idx="675">
                  <c:v>234.1</c:v>
                </c:pt>
                <c:pt idx="676">
                  <c:v>234</c:v>
                </c:pt>
                <c:pt idx="677">
                  <c:v>233.89999999999998</c:v>
                </c:pt>
                <c:pt idx="678">
                  <c:v>233.79999999999998</c:v>
                </c:pt>
                <c:pt idx="679">
                  <c:v>233.7</c:v>
                </c:pt>
                <c:pt idx="680">
                  <c:v>233.6</c:v>
                </c:pt>
                <c:pt idx="681">
                  <c:v>233.5</c:v>
                </c:pt>
                <c:pt idx="682">
                  <c:v>233.39999999999998</c:v>
                </c:pt>
                <c:pt idx="683">
                  <c:v>233.29999999999998</c:v>
                </c:pt>
                <c:pt idx="684">
                  <c:v>233.2</c:v>
                </c:pt>
                <c:pt idx="685">
                  <c:v>233.1</c:v>
                </c:pt>
                <c:pt idx="686">
                  <c:v>233</c:v>
                </c:pt>
                <c:pt idx="687">
                  <c:v>232.89999999999998</c:v>
                </c:pt>
                <c:pt idx="688">
                  <c:v>232.79999999999998</c:v>
                </c:pt>
                <c:pt idx="689">
                  <c:v>232.7</c:v>
                </c:pt>
                <c:pt idx="690">
                  <c:v>232.6</c:v>
                </c:pt>
                <c:pt idx="691">
                  <c:v>232.5</c:v>
                </c:pt>
                <c:pt idx="692">
                  <c:v>232.39999999999998</c:v>
                </c:pt>
                <c:pt idx="693">
                  <c:v>232.29999999999998</c:v>
                </c:pt>
                <c:pt idx="694">
                  <c:v>232.2</c:v>
                </c:pt>
                <c:pt idx="695">
                  <c:v>232.1</c:v>
                </c:pt>
                <c:pt idx="696">
                  <c:v>232</c:v>
                </c:pt>
                <c:pt idx="697">
                  <c:v>231.89999999999998</c:v>
                </c:pt>
                <c:pt idx="698">
                  <c:v>231.79999999999998</c:v>
                </c:pt>
                <c:pt idx="699">
                  <c:v>231.7</c:v>
                </c:pt>
                <c:pt idx="700">
                  <c:v>231.6</c:v>
                </c:pt>
                <c:pt idx="701">
                  <c:v>231.5</c:v>
                </c:pt>
                <c:pt idx="702">
                  <c:v>231.39999999999998</c:v>
                </c:pt>
                <c:pt idx="703">
                  <c:v>231.29999999999998</c:v>
                </c:pt>
                <c:pt idx="704">
                  <c:v>231.2</c:v>
                </c:pt>
                <c:pt idx="705">
                  <c:v>231.1</c:v>
                </c:pt>
                <c:pt idx="706">
                  <c:v>231</c:v>
                </c:pt>
                <c:pt idx="707">
                  <c:v>230.89999999999998</c:v>
                </c:pt>
                <c:pt idx="708">
                  <c:v>230.79999999999998</c:v>
                </c:pt>
                <c:pt idx="709">
                  <c:v>230.7</c:v>
                </c:pt>
                <c:pt idx="710">
                  <c:v>230.6</c:v>
                </c:pt>
                <c:pt idx="711">
                  <c:v>230.5</c:v>
                </c:pt>
                <c:pt idx="712">
                  <c:v>230.39999999999998</c:v>
                </c:pt>
                <c:pt idx="713">
                  <c:v>230.29999999999998</c:v>
                </c:pt>
                <c:pt idx="714">
                  <c:v>230.2</c:v>
                </c:pt>
                <c:pt idx="715">
                  <c:v>230.1</c:v>
                </c:pt>
                <c:pt idx="716">
                  <c:v>230</c:v>
                </c:pt>
                <c:pt idx="717">
                  <c:v>229.89999999999998</c:v>
                </c:pt>
                <c:pt idx="718">
                  <c:v>229.79999999999998</c:v>
                </c:pt>
                <c:pt idx="719">
                  <c:v>229.7</c:v>
                </c:pt>
                <c:pt idx="720">
                  <c:v>229.6</c:v>
                </c:pt>
                <c:pt idx="721">
                  <c:v>229.5</c:v>
                </c:pt>
                <c:pt idx="722">
                  <c:v>229.39999999999998</c:v>
                </c:pt>
                <c:pt idx="723">
                  <c:v>229.29999999999998</c:v>
                </c:pt>
                <c:pt idx="724">
                  <c:v>229.2</c:v>
                </c:pt>
                <c:pt idx="725">
                  <c:v>229.1</c:v>
                </c:pt>
                <c:pt idx="726">
                  <c:v>229</c:v>
                </c:pt>
                <c:pt idx="727">
                  <c:v>228.89999999999998</c:v>
                </c:pt>
                <c:pt idx="728">
                  <c:v>228.79999999999998</c:v>
                </c:pt>
                <c:pt idx="729">
                  <c:v>228.7</c:v>
                </c:pt>
                <c:pt idx="730">
                  <c:v>228.6</c:v>
                </c:pt>
                <c:pt idx="731">
                  <c:v>228.5</c:v>
                </c:pt>
                <c:pt idx="732">
                  <c:v>228.39999999999998</c:v>
                </c:pt>
                <c:pt idx="733">
                  <c:v>228.29999999999998</c:v>
                </c:pt>
                <c:pt idx="734">
                  <c:v>228.2</c:v>
                </c:pt>
                <c:pt idx="735">
                  <c:v>228.1</c:v>
                </c:pt>
                <c:pt idx="736">
                  <c:v>228</c:v>
                </c:pt>
                <c:pt idx="737">
                  <c:v>227.89999999999998</c:v>
                </c:pt>
                <c:pt idx="738">
                  <c:v>227.79999999999998</c:v>
                </c:pt>
                <c:pt idx="739">
                  <c:v>227.7</c:v>
                </c:pt>
                <c:pt idx="740">
                  <c:v>227.6</c:v>
                </c:pt>
                <c:pt idx="741">
                  <c:v>227.5</c:v>
                </c:pt>
                <c:pt idx="742">
                  <c:v>227.39999999999998</c:v>
                </c:pt>
                <c:pt idx="743">
                  <c:v>227.29999999999998</c:v>
                </c:pt>
                <c:pt idx="744">
                  <c:v>227.2</c:v>
                </c:pt>
                <c:pt idx="745">
                  <c:v>227.09999999999997</c:v>
                </c:pt>
                <c:pt idx="746">
                  <c:v>227</c:v>
                </c:pt>
                <c:pt idx="747">
                  <c:v>226.9</c:v>
                </c:pt>
                <c:pt idx="748">
                  <c:v>226.79999999999998</c:v>
                </c:pt>
                <c:pt idx="749">
                  <c:v>226.7</c:v>
                </c:pt>
                <c:pt idx="750">
                  <c:v>226.59999999999997</c:v>
                </c:pt>
                <c:pt idx="751">
                  <c:v>226.5</c:v>
                </c:pt>
                <c:pt idx="752">
                  <c:v>226.4</c:v>
                </c:pt>
                <c:pt idx="753">
                  <c:v>226.29999999999998</c:v>
                </c:pt>
                <c:pt idx="754">
                  <c:v>226.2</c:v>
                </c:pt>
                <c:pt idx="755">
                  <c:v>226.09999999999997</c:v>
                </c:pt>
                <c:pt idx="756">
                  <c:v>226</c:v>
                </c:pt>
                <c:pt idx="757">
                  <c:v>225.9</c:v>
                </c:pt>
                <c:pt idx="758">
                  <c:v>225.79999999999998</c:v>
                </c:pt>
                <c:pt idx="759">
                  <c:v>225.7</c:v>
                </c:pt>
                <c:pt idx="760">
                  <c:v>225.59999999999997</c:v>
                </c:pt>
                <c:pt idx="761">
                  <c:v>225.5</c:v>
                </c:pt>
                <c:pt idx="762">
                  <c:v>225.4</c:v>
                </c:pt>
                <c:pt idx="763">
                  <c:v>225.29999999999998</c:v>
                </c:pt>
                <c:pt idx="764">
                  <c:v>225.2</c:v>
                </c:pt>
                <c:pt idx="765">
                  <c:v>225.09999999999997</c:v>
                </c:pt>
                <c:pt idx="766">
                  <c:v>225</c:v>
                </c:pt>
                <c:pt idx="767">
                  <c:v>224.9</c:v>
                </c:pt>
                <c:pt idx="768">
                  <c:v>224.79999999999998</c:v>
                </c:pt>
                <c:pt idx="769">
                  <c:v>224.7</c:v>
                </c:pt>
                <c:pt idx="770">
                  <c:v>224.59999999999997</c:v>
                </c:pt>
                <c:pt idx="771">
                  <c:v>224.5</c:v>
                </c:pt>
                <c:pt idx="772">
                  <c:v>224.4</c:v>
                </c:pt>
                <c:pt idx="773">
                  <c:v>224.29999999999998</c:v>
                </c:pt>
                <c:pt idx="774">
                  <c:v>224.2</c:v>
                </c:pt>
                <c:pt idx="775">
                  <c:v>224.09999999999997</c:v>
                </c:pt>
                <c:pt idx="776">
                  <c:v>224</c:v>
                </c:pt>
                <c:pt idx="777">
                  <c:v>223.9</c:v>
                </c:pt>
                <c:pt idx="778">
                  <c:v>223.79999999999998</c:v>
                </c:pt>
                <c:pt idx="779">
                  <c:v>223.7</c:v>
                </c:pt>
                <c:pt idx="780">
                  <c:v>223.59999999999997</c:v>
                </c:pt>
                <c:pt idx="781">
                  <c:v>223.5</c:v>
                </c:pt>
                <c:pt idx="782">
                  <c:v>223.4</c:v>
                </c:pt>
                <c:pt idx="783">
                  <c:v>223.29999999999998</c:v>
                </c:pt>
                <c:pt idx="784">
                  <c:v>223.2</c:v>
                </c:pt>
                <c:pt idx="785">
                  <c:v>223.09999999999997</c:v>
                </c:pt>
                <c:pt idx="786">
                  <c:v>223</c:v>
                </c:pt>
                <c:pt idx="787">
                  <c:v>222.9</c:v>
                </c:pt>
                <c:pt idx="788">
                  <c:v>222.79999999999998</c:v>
                </c:pt>
                <c:pt idx="789">
                  <c:v>222.7</c:v>
                </c:pt>
                <c:pt idx="790">
                  <c:v>222.59999999999997</c:v>
                </c:pt>
                <c:pt idx="791">
                  <c:v>222.5</c:v>
                </c:pt>
                <c:pt idx="792">
                  <c:v>222.4</c:v>
                </c:pt>
                <c:pt idx="793">
                  <c:v>222.29999999999998</c:v>
                </c:pt>
                <c:pt idx="794">
                  <c:v>222.2</c:v>
                </c:pt>
                <c:pt idx="795">
                  <c:v>222.09999999999997</c:v>
                </c:pt>
                <c:pt idx="796">
                  <c:v>222</c:v>
                </c:pt>
                <c:pt idx="797">
                  <c:v>221.9</c:v>
                </c:pt>
                <c:pt idx="798">
                  <c:v>221.79999999999998</c:v>
                </c:pt>
                <c:pt idx="799">
                  <c:v>221.7</c:v>
                </c:pt>
                <c:pt idx="800">
                  <c:v>221.59999999999997</c:v>
                </c:pt>
                <c:pt idx="801">
                  <c:v>221.5</c:v>
                </c:pt>
                <c:pt idx="802">
                  <c:v>221.4</c:v>
                </c:pt>
                <c:pt idx="803">
                  <c:v>221.29999999999998</c:v>
                </c:pt>
                <c:pt idx="804">
                  <c:v>221.2</c:v>
                </c:pt>
                <c:pt idx="805">
                  <c:v>221.09999999999997</c:v>
                </c:pt>
                <c:pt idx="806">
                  <c:v>221</c:v>
                </c:pt>
                <c:pt idx="807">
                  <c:v>220.9</c:v>
                </c:pt>
                <c:pt idx="808">
                  <c:v>220.79999999999998</c:v>
                </c:pt>
                <c:pt idx="809">
                  <c:v>220.7</c:v>
                </c:pt>
                <c:pt idx="810">
                  <c:v>220.6</c:v>
                </c:pt>
                <c:pt idx="811">
                  <c:v>220.49999999999997</c:v>
                </c:pt>
                <c:pt idx="812">
                  <c:v>220.4</c:v>
                </c:pt>
                <c:pt idx="813">
                  <c:v>220.29999999999998</c:v>
                </c:pt>
                <c:pt idx="814">
                  <c:v>220.2</c:v>
                </c:pt>
                <c:pt idx="815">
                  <c:v>220.1</c:v>
                </c:pt>
                <c:pt idx="816">
                  <c:v>219.99999999999997</c:v>
                </c:pt>
                <c:pt idx="817">
                  <c:v>219.9</c:v>
                </c:pt>
                <c:pt idx="818">
                  <c:v>219.79999999999998</c:v>
                </c:pt>
                <c:pt idx="819">
                  <c:v>219.7</c:v>
                </c:pt>
                <c:pt idx="820">
                  <c:v>219.6</c:v>
                </c:pt>
                <c:pt idx="821">
                  <c:v>219.49999999999997</c:v>
                </c:pt>
                <c:pt idx="822">
                  <c:v>219.4</c:v>
                </c:pt>
                <c:pt idx="823">
                  <c:v>219.29999999999998</c:v>
                </c:pt>
                <c:pt idx="824">
                  <c:v>219.2</c:v>
                </c:pt>
                <c:pt idx="825">
                  <c:v>219.1</c:v>
                </c:pt>
                <c:pt idx="826">
                  <c:v>218.99999999999997</c:v>
                </c:pt>
                <c:pt idx="827">
                  <c:v>218.9</c:v>
                </c:pt>
                <c:pt idx="828">
                  <c:v>218.79999999999998</c:v>
                </c:pt>
                <c:pt idx="829">
                  <c:v>218.7</c:v>
                </c:pt>
                <c:pt idx="830">
                  <c:v>218.6</c:v>
                </c:pt>
                <c:pt idx="831">
                  <c:v>218.49999999999997</c:v>
                </c:pt>
                <c:pt idx="832">
                  <c:v>218.4</c:v>
                </c:pt>
                <c:pt idx="833">
                  <c:v>218.29999999999998</c:v>
                </c:pt>
                <c:pt idx="834">
                  <c:v>218.2</c:v>
                </c:pt>
                <c:pt idx="835">
                  <c:v>218.1</c:v>
                </c:pt>
                <c:pt idx="836">
                  <c:v>217.99999999999997</c:v>
                </c:pt>
                <c:pt idx="837">
                  <c:v>217.9</c:v>
                </c:pt>
                <c:pt idx="838">
                  <c:v>217.79999999999998</c:v>
                </c:pt>
                <c:pt idx="839">
                  <c:v>217.7</c:v>
                </c:pt>
                <c:pt idx="840">
                  <c:v>217.6</c:v>
                </c:pt>
                <c:pt idx="841">
                  <c:v>217.49999999999997</c:v>
                </c:pt>
                <c:pt idx="842">
                  <c:v>217.4</c:v>
                </c:pt>
                <c:pt idx="843">
                  <c:v>217.29999999999998</c:v>
                </c:pt>
                <c:pt idx="844">
                  <c:v>217.2</c:v>
                </c:pt>
                <c:pt idx="845">
                  <c:v>217.1</c:v>
                </c:pt>
                <c:pt idx="846">
                  <c:v>216.99999999999997</c:v>
                </c:pt>
                <c:pt idx="847">
                  <c:v>216.9</c:v>
                </c:pt>
                <c:pt idx="848">
                  <c:v>216.79999999999998</c:v>
                </c:pt>
                <c:pt idx="849">
                  <c:v>216.7</c:v>
                </c:pt>
                <c:pt idx="850">
                  <c:v>216.6</c:v>
                </c:pt>
                <c:pt idx="851">
                  <c:v>216.49999999999997</c:v>
                </c:pt>
                <c:pt idx="852">
                  <c:v>216.4</c:v>
                </c:pt>
                <c:pt idx="853">
                  <c:v>216.29999999999998</c:v>
                </c:pt>
                <c:pt idx="854">
                  <c:v>216.2</c:v>
                </c:pt>
                <c:pt idx="855">
                  <c:v>216.1</c:v>
                </c:pt>
                <c:pt idx="856">
                  <c:v>215.99999999999997</c:v>
                </c:pt>
                <c:pt idx="857">
                  <c:v>215.9</c:v>
                </c:pt>
                <c:pt idx="858">
                  <c:v>215.79999999999998</c:v>
                </c:pt>
                <c:pt idx="859">
                  <c:v>215.7</c:v>
                </c:pt>
                <c:pt idx="860">
                  <c:v>215.6</c:v>
                </c:pt>
                <c:pt idx="861">
                  <c:v>215.49999999999997</c:v>
                </c:pt>
                <c:pt idx="862">
                  <c:v>215.4</c:v>
                </c:pt>
                <c:pt idx="863">
                  <c:v>215.29999999999998</c:v>
                </c:pt>
                <c:pt idx="864">
                  <c:v>215.2</c:v>
                </c:pt>
                <c:pt idx="865">
                  <c:v>215.1</c:v>
                </c:pt>
                <c:pt idx="866">
                  <c:v>214.99999999999997</c:v>
                </c:pt>
                <c:pt idx="867">
                  <c:v>214.89999999999998</c:v>
                </c:pt>
                <c:pt idx="868">
                  <c:v>214.8</c:v>
                </c:pt>
                <c:pt idx="869">
                  <c:v>214.7</c:v>
                </c:pt>
                <c:pt idx="870">
                  <c:v>214.6</c:v>
                </c:pt>
                <c:pt idx="871">
                  <c:v>214.49999999999997</c:v>
                </c:pt>
                <c:pt idx="872">
                  <c:v>214.39999999999998</c:v>
                </c:pt>
                <c:pt idx="873">
                  <c:v>214.3</c:v>
                </c:pt>
                <c:pt idx="874">
                  <c:v>214.2</c:v>
                </c:pt>
                <c:pt idx="875">
                  <c:v>214.1</c:v>
                </c:pt>
                <c:pt idx="876">
                  <c:v>213.99999999999997</c:v>
                </c:pt>
                <c:pt idx="877">
                  <c:v>213.89999999999998</c:v>
                </c:pt>
                <c:pt idx="878">
                  <c:v>213.8</c:v>
                </c:pt>
                <c:pt idx="879">
                  <c:v>213.7</c:v>
                </c:pt>
                <c:pt idx="880">
                  <c:v>213.6</c:v>
                </c:pt>
                <c:pt idx="881">
                  <c:v>213.49999999999997</c:v>
                </c:pt>
                <c:pt idx="882">
                  <c:v>213.39999999999998</c:v>
                </c:pt>
                <c:pt idx="883">
                  <c:v>213.3</c:v>
                </c:pt>
                <c:pt idx="884">
                  <c:v>213.2</c:v>
                </c:pt>
                <c:pt idx="885">
                  <c:v>213.1</c:v>
                </c:pt>
                <c:pt idx="886">
                  <c:v>212.99999999999997</c:v>
                </c:pt>
                <c:pt idx="887">
                  <c:v>212.89999999999998</c:v>
                </c:pt>
                <c:pt idx="888">
                  <c:v>212.8</c:v>
                </c:pt>
                <c:pt idx="889">
                  <c:v>212.7</c:v>
                </c:pt>
                <c:pt idx="890">
                  <c:v>212.6</c:v>
                </c:pt>
                <c:pt idx="891">
                  <c:v>212.49999999999997</c:v>
                </c:pt>
                <c:pt idx="892">
                  <c:v>212.39999999999998</c:v>
                </c:pt>
                <c:pt idx="893">
                  <c:v>212.3</c:v>
                </c:pt>
                <c:pt idx="894">
                  <c:v>212.2</c:v>
                </c:pt>
                <c:pt idx="895">
                  <c:v>212.1</c:v>
                </c:pt>
                <c:pt idx="896">
                  <c:v>211.99999999999997</c:v>
                </c:pt>
                <c:pt idx="897">
                  <c:v>211.89999999999998</c:v>
                </c:pt>
                <c:pt idx="898">
                  <c:v>211.8</c:v>
                </c:pt>
                <c:pt idx="899">
                  <c:v>211.7</c:v>
                </c:pt>
                <c:pt idx="900">
                  <c:v>211.6</c:v>
                </c:pt>
                <c:pt idx="901">
                  <c:v>211.49999999999997</c:v>
                </c:pt>
                <c:pt idx="902">
                  <c:v>211.39999999999998</c:v>
                </c:pt>
                <c:pt idx="903">
                  <c:v>211.3</c:v>
                </c:pt>
                <c:pt idx="904">
                  <c:v>211.2</c:v>
                </c:pt>
                <c:pt idx="905">
                  <c:v>211.1</c:v>
                </c:pt>
                <c:pt idx="906">
                  <c:v>210.99999999999997</c:v>
                </c:pt>
                <c:pt idx="907">
                  <c:v>210.89999999999998</c:v>
                </c:pt>
                <c:pt idx="908">
                  <c:v>210.8</c:v>
                </c:pt>
                <c:pt idx="909">
                  <c:v>210.7</c:v>
                </c:pt>
                <c:pt idx="910">
                  <c:v>210.6</c:v>
                </c:pt>
                <c:pt idx="911">
                  <c:v>210.49999999999997</c:v>
                </c:pt>
                <c:pt idx="912">
                  <c:v>210.39999999999998</c:v>
                </c:pt>
                <c:pt idx="913">
                  <c:v>210.3</c:v>
                </c:pt>
                <c:pt idx="914">
                  <c:v>210.2</c:v>
                </c:pt>
                <c:pt idx="915">
                  <c:v>210.1</c:v>
                </c:pt>
                <c:pt idx="916">
                  <c:v>209.99999999999997</c:v>
                </c:pt>
                <c:pt idx="917">
                  <c:v>209.89999999999998</c:v>
                </c:pt>
                <c:pt idx="918">
                  <c:v>209.8</c:v>
                </c:pt>
                <c:pt idx="919">
                  <c:v>209.7</c:v>
                </c:pt>
                <c:pt idx="920">
                  <c:v>209.6</c:v>
                </c:pt>
                <c:pt idx="921">
                  <c:v>209.49999999999997</c:v>
                </c:pt>
                <c:pt idx="922">
                  <c:v>209.39999999999998</c:v>
                </c:pt>
                <c:pt idx="923">
                  <c:v>209.3</c:v>
                </c:pt>
                <c:pt idx="924">
                  <c:v>209.2</c:v>
                </c:pt>
                <c:pt idx="925">
                  <c:v>209.1</c:v>
                </c:pt>
                <c:pt idx="926">
                  <c:v>208.99999999999997</c:v>
                </c:pt>
                <c:pt idx="927">
                  <c:v>208.89999999999998</c:v>
                </c:pt>
                <c:pt idx="928">
                  <c:v>208.8</c:v>
                </c:pt>
                <c:pt idx="929">
                  <c:v>208.7</c:v>
                </c:pt>
                <c:pt idx="930">
                  <c:v>208.6</c:v>
                </c:pt>
                <c:pt idx="931">
                  <c:v>208.5</c:v>
                </c:pt>
                <c:pt idx="932">
                  <c:v>208.39999999999998</c:v>
                </c:pt>
                <c:pt idx="933">
                  <c:v>208.29999999999998</c:v>
                </c:pt>
                <c:pt idx="934">
                  <c:v>208.2</c:v>
                </c:pt>
                <c:pt idx="935">
                  <c:v>208.1</c:v>
                </c:pt>
                <c:pt idx="936">
                  <c:v>208</c:v>
                </c:pt>
                <c:pt idx="937">
                  <c:v>207.89999999999998</c:v>
                </c:pt>
                <c:pt idx="938">
                  <c:v>207.79999999999998</c:v>
                </c:pt>
                <c:pt idx="939">
                  <c:v>207.7</c:v>
                </c:pt>
                <c:pt idx="940">
                  <c:v>207.6</c:v>
                </c:pt>
                <c:pt idx="941">
                  <c:v>207.5</c:v>
                </c:pt>
                <c:pt idx="942">
                  <c:v>207.39999999999998</c:v>
                </c:pt>
                <c:pt idx="943">
                  <c:v>207.29999999999998</c:v>
                </c:pt>
                <c:pt idx="944">
                  <c:v>207.2</c:v>
                </c:pt>
                <c:pt idx="945">
                  <c:v>207.1</c:v>
                </c:pt>
                <c:pt idx="946">
                  <c:v>207</c:v>
                </c:pt>
                <c:pt idx="947">
                  <c:v>206.89999999999998</c:v>
                </c:pt>
                <c:pt idx="948">
                  <c:v>206.79999999999998</c:v>
                </c:pt>
                <c:pt idx="949">
                  <c:v>206.7</c:v>
                </c:pt>
                <c:pt idx="950">
                  <c:v>206.6</c:v>
                </c:pt>
                <c:pt idx="951">
                  <c:v>206.5</c:v>
                </c:pt>
                <c:pt idx="952">
                  <c:v>206.39999999999998</c:v>
                </c:pt>
                <c:pt idx="953">
                  <c:v>206.29999999999998</c:v>
                </c:pt>
                <c:pt idx="954">
                  <c:v>206.2</c:v>
                </c:pt>
                <c:pt idx="955">
                  <c:v>206.1</c:v>
                </c:pt>
                <c:pt idx="956">
                  <c:v>206</c:v>
                </c:pt>
                <c:pt idx="957">
                  <c:v>205.89999999999998</c:v>
                </c:pt>
                <c:pt idx="958">
                  <c:v>205.79999999999998</c:v>
                </c:pt>
                <c:pt idx="959">
                  <c:v>205.7</c:v>
                </c:pt>
                <c:pt idx="960">
                  <c:v>205.6</c:v>
                </c:pt>
                <c:pt idx="961">
                  <c:v>205.5</c:v>
                </c:pt>
                <c:pt idx="962">
                  <c:v>205.39999999999998</c:v>
                </c:pt>
                <c:pt idx="963">
                  <c:v>205.29999999999998</c:v>
                </c:pt>
                <c:pt idx="964">
                  <c:v>205.2</c:v>
                </c:pt>
                <c:pt idx="965">
                  <c:v>205.1</c:v>
                </c:pt>
                <c:pt idx="966">
                  <c:v>205</c:v>
                </c:pt>
                <c:pt idx="967">
                  <c:v>204.89999999999998</c:v>
                </c:pt>
                <c:pt idx="968">
                  <c:v>204.79999999999998</c:v>
                </c:pt>
                <c:pt idx="969">
                  <c:v>204.7</c:v>
                </c:pt>
                <c:pt idx="970">
                  <c:v>204.6</c:v>
                </c:pt>
                <c:pt idx="971">
                  <c:v>204.5</c:v>
                </c:pt>
                <c:pt idx="972">
                  <c:v>204.39999999999998</c:v>
                </c:pt>
                <c:pt idx="973">
                  <c:v>204.29999999999998</c:v>
                </c:pt>
                <c:pt idx="974">
                  <c:v>204.2</c:v>
                </c:pt>
                <c:pt idx="975">
                  <c:v>204.1</c:v>
                </c:pt>
                <c:pt idx="976">
                  <c:v>204</c:v>
                </c:pt>
                <c:pt idx="977">
                  <c:v>203.89999999999998</c:v>
                </c:pt>
                <c:pt idx="978">
                  <c:v>203.79999999999998</c:v>
                </c:pt>
                <c:pt idx="979">
                  <c:v>203.7</c:v>
                </c:pt>
                <c:pt idx="980">
                  <c:v>203.6</c:v>
                </c:pt>
                <c:pt idx="981">
                  <c:v>203.5</c:v>
                </c:pt>
                <c:pt idx="982">
                  <c:v>203.39999999999998</c:v>
                </c:pt>
                <c:pt idx="983">
                  <c:v>203.29999999999998</c:v>
                </c:pt>
                <c:pt idx="984">
                  <c:v>203.2</c:v>
                </c:pt>
                <c:pt idx="985">
                  <c:v>203.1</c:v>
                </c:pt>
                <c:pt idx="986">
                  <c:v>203</c:v>
                </c:pt>
                <c:pt idx="987">
                  <c:v>202.89999999999998</c:v>
                </c:pt>
                <c:pt idx="988">
                  <c:v>202.79999999999998</c:v>
                </c:pt>
                <c:pt idx="989">
                  <c:v>202.7</c:v>
                </c:pt>
                <c:pt idx="990">
                  <c:v>202.6</c:v>
                </c:pt>
                <c:pt idx="991">
                  <c:v>202.5</c:v>
                </c:pt>
                <c:pt idx="992">
                  <c:v>202.39999999999998</c:v>
                </c:pt>
                <c:pt idx="993">
                  <c:v>202.29999999999998</c:v>
                </c:pt>
                <c:pt idx="994">
                  <c:v>202.2</c:v>
                </c:pt>
                <c:pt idx="995">
                  <c:v>202.1</c:v>
                </c:pt>
                <c:pt idx="996">
                  <c:v>202</c:v>
                </c:pt>
                <c:pt idx="997">
                  <c:v>201.89999999999998</c:v>
                </c:pt>
                <c:pt idx="998">
                  <c:v>201.79999999999998</c:v>
                </c:pt>
                <c:pt idx="999">
                  <c:v>201.7</c:v>
                </c:pt>
                <c:pt idx="1000">
                  <c:v>201.6</c:v>
                </c:pt>
                <c:pt idx="1001">
                  <c:v>201.5</c:v>
                </c:pt>
                <c:pt idx="1002">
                  <c:v>201.39999999999998</c:v>
                </c:pt>
                <c:pt idx="1003">
                  <c:v>201.29999999999998</c:v>
                </c:pt>
                <c:pt idx="1004">
                  <c:v>201.2</c:v>
                </c:pt>
                <c:pt idx="1005">
                  <c:v>201.1</c:v>
                </c:pt>
                <c:pt idx="1006">
                  <c:v>201</c:v>
                </c:pt>
                <c:pt idx="1007">
                  <c:v>200.89999999999998</c:v>
                </c:pt>
                <c:pt idx="1008">
                  <c:v>200.79999999999998</c:v>
                </c:pt>
                <c:pt idx="1009">
                  <c:v>200.7</c:v>
                </c:pt>
                <c:pt idx="1010">
                  <c:v>200.6</c:v>
                </c:pt>
                <c:pt idx="1011">
                  <c:v>200.5</c:v>
                </c:pt>
                <c:pt idx="1012">
                  <c:v>200.39999999999998</c:v>
                </c:pt>
                <c:pt idx="1013">
                  <c:v>200.29999999999998</c:v>
                </c:pt>
                <c:pt idx="1014">
                  <c:v>200.2</c:v>
                </c:pt>
                <c:pt idx="1015">
                  <c:v>200.1</c:v>
                </c:pt>
                <c:pt idx="1016">
                  <c:v>200</c:v>
                </c:pt>
                <c:pt idx="1017">
                  <c:v>199.89999999999998</c:v>
                </c:pt>
                <c:pt idx="1018">
                  <c:v>199.79999999999998</c:v>
                </c:pt>
                <c:pt idx="1019">
                  <c:v>199.7</c:v>
                </c:pt>
                <c:pt idx="1020">
                  <c:v>199.6</c:v>
                </c:pt>
                <c:pt idx="1021">
                  <c:v>199.5</c:v>
                </c:pt>
                <c:pt idx="1022">
                  <c:v>199.39999999999998</c:v>
                </c:pt>
                <c:pt idx="1023">
                  <c:v>199.29999999999998</c:v>
                </c:pt>
                <c:pt idx="1024">
                  <c:v>199.2</c:v>
                </c:pt>
                <c:pt idx="1025">
                  <c:v>199.1</c:v>
                </c:pt>
                <c:pt idx="1026">
                  <c:v>199</c:v>
                </c:pt>
                <c:pt idx="1027">
                  <c:v>198.89999999999998</c:v>
                </c:pt>
                <c:pt idx="1028">
                  <c:v>198.79999999999998</c:v>
                </c:pt>
                <c:pt idx="1029">
                  <c:v>198.7</c:v>
                </c:pt>
                <c:pt idx="1030">
                  <c:v>198.6</c:v>
                </c:pt>
                <c:pt idx="1031">
                  <c:v>198.5</c:v>
                </c:pt>
                <c:pt idx="1032">
                  <c:v>198.39999999999998</c:v>
                </c:pt>
                <c:pt idx="1033">
                  <c:v>198.29999999999998</c:v>
                </c:pt>
                <c:pt idx="1034">
                  <c:v>198.2</c:v>
                </c:pt>
                <c:pt idx="1035">
                  <c:v>198.1</c:v>
                </c:pt>
                <c:pt idx="1036">
                  <c:v>198</c:v>
                </c:pt>
                <c:pt idx="1037">
                  <c:v>197.89999999999998</c:v>
                </c:pt>
                <c:pt idx="1038">
                  <c:v>197.79999999999998</c:v>
                </c:pt>
                <c:pt idx="1039">
                  <c:v>197.7</c:v>
                </c:pt>
                <c:pt idx="1040">
                  <c:v>197.6</c:v>
                </c:pt>
                <c:pt idx="1041">
                  <c:v>197.5</c:v>
                </c:pt>
                <c:pt idx="1042">
                  <c:v>197.39999999999998</c:v>
                </c:pt>
                <c:pt idx="1043">
                  <c:v>197.29999999999998</c:v>
                </c:pt>
                <c:pt idx="1044">
                  <c:v>197.2</c:v>
                </c:pt>
                <c:pt idx="1045">
                  <c:v>197.1</c:v>
                </c:pt>
                <c:pt idx="1046">
                  <c:v>197</c:v>
                </c:pt>
                <c:pt idx="1047">
                  <c:v>196.89999999999998</c:v>
                </c:pt>
                <c:pt idx="1048">
                  <c:v>196.79999999999998</c:v>
                </c:pt>
                <c:pt idx="1049">
                  <c:v>196.7</c:v>
                </c:pt>
                <c:pt idx="1050">
                  <c:v>196.6</c:v>
                </c:pt>
                <c:pt idx="1051">
                  <c:v>196.5</c:v>
                </c:pt>
                <c:pt idx="1052">
                  <c:v>196.39999999999998</c:v>
                </c:pt>
                <c:pt idx="1053">
                  <c:v>196.29999999999998</c:v>
                </c:pt>
                <c:pt idx="1054">
                  <c:v>196.2</c:v>
                </c:pt>
                <c:pt idx="1055">
                  <c:v>196.1</c:v>
                </c:pt>
                <c:pt idx="1056">
                  <c:v>196</c:v>
                </c:pt>
                <c:pt idx="1057">
                  <c:v>195.9</c:v>
                </c:pt>
                <c:pt idx="1058">
                  <c:v>195.79999999999998</c:v>
                </c:pt>
                <c:pt idx="1059">
                  <c:v>195.7</c:v>
                </c:pt>
                <c:pt idx="1060">
                  <c:v>195.59999999999997</c:v>
                </c:pt>
                <c:pt idx="1061">
                  <c:v>195.5</c:v>
                </c:pt>
                <c:pt idx="1062">
                  <c:v>195.4</c:v>
                </c:pt>
                <c:pt idx="1063">
                  <c:v>195.29999999999998</c:v>
                </c:pt>
                <c:pt idx="1064">
                  <c:v>195.2</c:v>
                </c:pt>
                <c:pt idx="1065">
                  <c:v>195.09999999999997</c:v>
                </c:pt>
                <c:pt idx="1066">
                  <c:v>195</c:v>
                </c:pt>
                <c:pt idx="1067">
                  <c:v>194.9</c:v>
                </c:pt>
                <c:pt idx="1068">
                  <c:v>194.79999999999998</c:v>
                </c:pt>
                <c:pt idx="1069">
                  <c:v>194.7</c:v>
                </c:pt>
                <c:pt idx="1070">
                  <c:v>194.59999999999997</c:v>
                </c:pt>
                <c:pt idx="1071">
                  <c:v>194.5</c:v>
                </c:pt>
                <c:pt idx="1072">
                  <c:v>194.4</c:v>
                </c:pt>
                <c:pt idx="1073">
                  <c:v>194.29999999999998</c:v>
                </c:pt>
                <c:pt idx="1074">
                  <c:v>194.2</c:v>
                </c:pt>
                <c:pt idx="1075">
                  <c:v>194.09999999999997</c:v>
                </c:pt>
                <c:pt idx="1076">
                  <c:v>194</c:v>
                </c:pt>
                <c:pt idx="1077">
                  <c:v>193.9</c:v>
                </c:pt>
                <c:pt idx="1078">
                  <c:v>193.79999999999998</c:v>
                </c:pt>
                <c:pt idx="1079">
                  <c:v>193.7</c:v>
                </c:pt>
                <c:pt idx="1080">
                  <c:v>193.59999999999997</c:v>
                </c:pt>
                <c:pt idx="1081">
                  <c:v>193.5</c:v>
                </c:pt>
                <c:pt idx="1082">
                  <c:v>193.4</c:v>
                </c:pt>
                <c:pt idx="1083">
                  <c:v>193.29999999999998</c:v>
                </c:pt>
                <c:pt idx="1084">
                  <c:v>193.2</c:v>
                </c:pt>
                <c:pt idx="1085">
                  <c:v>193.09999999999997</c:v>
                </c:pt>
                <c:pt idx="1086">
                  <c:v>193</c:v>
                </c:pt>
                <c:pt idx="1087">
                  <c:v>192.9</c:v>
                </c:pt>
                <c:pt idx="1088">
                  <c:v>192.79999999999998</c:v>
                </c:pt>
                <c:pt idx="1089">
                  <c:v>192.7</c:v>
                </c:pt>
                <c:pt idx="1090">
                  <c:v>192.59999999999997</c:v>
                </c:pt>
                <c:pt idx="1091">
                  <c:v>192.5</c:v>
                </c:pt>
                <c:pt idx="1092">
                  <c:v>192.4</c:v>
                </c:pt>
                <c:pt idx="1093">
                  <c:v>192.29999999999998</c:v>
                </c:pt>
                <c:pt idx="1094">
                  <c:v>192.2</c:v>
                </c:pt>
                <c:pt idx="1095">
                  <c:v>192.09999999999997</c:v>
                </c:pt>
                <c:pt idx="1096">
                  <c:v>192</c:v>
                </c:pt>
                <c:pt idx="1097">
                  <c:v>191.9</c:v>
                </c:pt>
                <c:pt idx="1098">
                  <c:v>191.79999999999998</c:v>
                </c:pt>
                <c:pt idx="1099">
                  <c:v>191.7</c:v>
                </c:pt>
                <c:pt idx="1100">
                  <c:v>191.59999999999997</c:v>
                </c:pt>
                <c:pt idx="1101">
                  <c:v>191.5</c:v>
                </c:pt>
                <c:pt idx="1102">
                  <c:v>191.4</c:v>
                </c:pt>
                <c:pt idx="1103">
                  <c:v>191.29999999999998</c:v>
                </c:pt>
                <c:pt idx="1104">
                  <c:v>191.2</c:v>
                </c:pt>
                <c:pt idx="1105">
                  <c:v>191.09999999999997</c:v>
                </c:pt>
                <c:pt idx="1106">
                  <c:v>191</c:v>
                </c:pt>
                <c:pt idx="1107">
                  <c:v>190.9</c:v>
                </c:pt>
                <c:pt idx="1108">
                  <c:v>190.79999999999998</c:v>
                </c:pt>
                <c:pt idx="1109">
                  <c:v>190.7</c:v>
                </c:pt>
                <c:pt idx="1110">
                  <c:v>190.59999999999997</c:v>
                </c:pt>
                <c:pt idx="1111">
                  <c:v>190.5</c:v>
                </c:pt>
                <c:pt idx="1112">
                  <c:v>190.4</c:v>
                </c:pt>
                <c:pt idx="1113">
                  <c:v>190.29999999999998</c:v>
                </c:pt>
                <c:pt idx="1114">
                  <c:v>190.2</c:v>
                </c:pt>
                <c:pt idx="1115">
                  <c:v>190.09999999999997</c:v>
                </c:pt>
                <c:pt idx="1116">
                  <c:v>190</c:v>
                </c:pt>
                <c:pt idx="1117">
                  <c:v>189.9</c:v>
                </c:pt>
                <c:pt idx="1118">
                  <c:v>189.79999999999998</c:v>
                </c:pt>
                <c:pt idx="1119">
                  <c:v>189.7</c:v>
                </c:pt>
                <c:pt idx="1120">
                  <c:v>189.6</c:v>
                </c:pt>
                <c:pt idx="1121">
                  <c:v>189.49999999999997</c:v>
                </c:pt>
                <c:pt idx="1122">
                  <c:v>189.4</c:v>
                </c:pt>
                <c:pt idx="1123">
                  <c:v>189.29999999999998</c:v>
                </c:pt>
                <c:pt idx="1124">
                  <c:v>189.2</c:v>
                </c:pt>
                <c:pt idx="1125">
                  <c:v>189.1</c:v>
                </c:pt>
                <c:pt idx="1126">
                  <c:v>188.99999999999997</c:v>
                </c:pt>
                <c:pt idx="1127">
                  <c:v>188.9</c:v>
                </c:pt>
                <c:pt idx="1128">
                  <c:v>188.79999999999998</c:v>
                </c:pt>
                <c:pt idx="1129">
                  <c:v>188.7</c:v>
                </c:pt>
                <c:pt idx="1130">
                  <c:v>188.6</c:v>
                </c:pt>
                <c:pt idx="1131">
                  <c:v>188.49999999999997</c:v>
                </c:pt>
                <c:pt idx="1132">
                  <c:v>188.4</c:v>
                </c:pt>
                <c:pt idx="1133">
                  <c:v>188.29999999999998</c:v>
                </c:pt>
                <c:pt idx="1134">
                  <c:v>188.2</c:v>
                </c:pt>
                <c:pt idx="1135">
                  <c:v>188.1</c:v>
                </c:pt>
                <c:pt idx="1136">
                  <c:v>187.99999999999997</c:v>
                </c:pt>
                <c:pt idx="1137">
                  <c:v>187.9</c:v>
                </c:pt>
                <c:pt idx="1138">
                  <c:v>187.79999999999998</c:v>
                </c:pt>
                <c:pt idx="1139">
                  <c:v>187.7</c:v>
                </c:pt>
                <c:pt idx="1140">
                  <c:v>187.6</c:v>
                </c:pt>
                <c:pt idx="1141">
                  <c:v>187.49999999999997</c:v>
                </c:pt>
                <c:pt idx="1142">
                  <c:v>187.4</c:v>
                </c:pt>
                <c:pt idx="1143">
                  <c:v>187.29999999999998</c:v>
                </c:pt>
                <c:pt idx="1144">
                  <c:v>187.2</c:v>
                </c:pt>
                <c:pt idx="1145">
                  <c:v>187.1</c:v>
                </c:pt>
                <c:pt idx="1146">
                  <c:v>186.99999999999997</c:v>
                </c:pt>
                <c:pt idx="1147">
                  <c:v>186.9</c:v>
                </c:pt>
                <c:pt idx="1148">
                  <c:v>186.79999999999998</c:v>
                </c:pt>
                <c:pt idx="1149">
                  <c:v>186.7</c:v>
                </c:pt>
                <c:pt idx="1150">
                  <c:v>186.6</c:v>
                </c:pt>
                <c:pt idx="1151">
                  <c:v>186.49999999999997</c:v>
                </c:pt>
                <c:pt idx="1152">
                  <c:v>186.4</c:v>
                </c:pt>
                <c:pt idx="1153">
                  <c:v>186.29999999999998</c:v>
                </c:pt>
                <c:pt idx="1154">
                  <c:v>186.2</c:v>
                </c:pt>
                <c:pt idx="1155">
                  <c:v>186.1</c:v>
                </c:pt>
                <c:pt idx="1156">
                  <c:v>185.99999999999997</c:v>
                </c:pt>
                <c:pt idx="1157">
                  <c:v>185.9</c:v>
                </c:pt>
                <c:pt idx="1158">
                  <c:v>185.79999999999998</c:v>
                </c:pt>
                <c:pt idx="1159">
                  <c:v>185.7</c:v>
                </c:pt>
                <c:pt idx="1160">
                  <c:v>185.6</c:v>
                </c:pt>
                <c:pt idx="1161">
                  <c:v>185.49999999999997</c:v>
                </c:pt>
                <c:pt idx="1162">
                  <c:v>185.4</c:v>
                </c:pt>
                <c:pt idx="1163">
                  <c:v>185.29999999999998</c:v>
                </c:pt>
                <c:pt idx="1164">
                  <c:v>185.2</c:v>
                </c:pt>
                <c:pt idx="1165">
                  <c:v>185.1</c:v>
                </c:pt>
                <c:pt idx="1166">
                  <c:v>184.99999999999997</c:v>
                </c:pt>
                <c:pt idx="1167">
                  <c:v>184.9</c:v>
                </c:pt>
                <c:pt idx="1168">
                  <c:v>184.79999999999998</c:v>
                </c:pt>
                <c:pt idx="1169">
                  <c:v>184.7</c:v>
                </c:pt>
                <c:pt idx="1170">
                  <c:v>184.6</c:v>
                </c:pt>
                <c:pt idx="1171">
                  <c:v>184.49999999999997</c:v>
                </c:pt>
                <c:pt idx="1172">
                  <c:v>184.4</c:v>
                </c:pt>
                <c:pt idx="1173">
                  <c:v>184.29999999999998</c:v>
                </c:pt>
                <c:pt idx="1174">
                  <c:v>184.2</c:v>
                </c:pt>
                <c:pt idx="1175">
                  <c:v>184.1</c:v>
                </c:pt>
                <c:pt idx="1176">
                  <c:v>183.99999999999997</c:v>
                </c:pt>
                <c:pt idx="1177">
                  <c:v>183.9</c:v>
                </c:pt>
                <c:pt idx="1178">
                  <c:v>183.79999999999998</c:v>
                </c:pt>
                <c:pt idx="1179">
                  <c:v>183.7</c:v>
                </c:pt>
                <c:pt idx="1180">
                  <c:v>183.6</c:v>
                </c:pt>
                <c:pt idx="1181">
                  <c:v>183.49999999999997</c:v>
                </c:pt>
                <c:pt idx="1182">
                  <c:v>183.39999999999998</c:v>
                </c:pt>
                <c:pt idx="1183">
                  <c:v>183.3</c:v>
                </c:pt>
                <c:pt idx="1184">
                  <c:v>183.2</c:v>
                </c:pt>
                <c:pt idx="1185">
                  <c:v>183.1</c:v>
                </c:pt>
                <c:pt idx="1186">
                  <c:v>182.99999999999997</c:v>
                </c:pt>
                <c:pt idx="1187">
                  <c:v>182.89999999999998</c:v>
                </c:pt>
                <c:pt idx="1188">
                  <c:v>182.8</c:v>
                </c:pt>
                <c:pt idx="1189">
                  <c:v>182.7</c:v>
                </c:pt>
                <c:pt idx="1190">
                  <c:v>182.6</c:v>
                </c:pt>
                <c:pt idx="1191">
                  <c:v>182.49999999999997</c:v>
                </c:pt>
                <c:pt idx="1192">
                  <c:v>182.39999999999998</c:v>
                </c:pt>
                <c:pt idx="1193">
                  <c:v>182.3</c:v>
                </c:pt>
                <c:pt idx="1194">
                  <c:v>182.2</c:v>
                </c:pt>
                <c:pt idx="1195">
                  <c:v>182.1</c:v>
                </c:pt>
                <c:pt idx="1196">
                  <c:v>181.99999999999997</c:v>
                </c:pt>
                <c:pt idx="1197">
                  <c:v>181.89999999999998</c:v>
                </c:pt>
                <c:pt idx="1198">
                  <c:v>181.8</c:v>
                </c:pt>
                <c:pt idx="1199">
                  <c:v>181.7</c:v>
                </c:pt>
                <c:pt idx="1200">
                  <c:v>181.6</c:v>
                </c:pt>
                <c:pt idx="1201">
                  <c:v>181.49999999999997</c:v>
                </c:pt>
                <c:pt idx="1202">
                  <c:v>181.39999999999998</c:v>
                </c:pt>
                <c:pt idx="1203">
                  <c:v>181.3</c:v>
                </c:pt>
                <c:pt idx="1204">
                  <c:v>181.2</c:v>
                </c:pt>
                <c:pt idx="1205">
                  <c:v>181.1</c:v>
                </c:pt>
                <c:pt idx="1206">
                  <c:v>180.99999999999997</c:v>
                </c:pt>
                <c:pt idx="1207">
                  <c:v>180.89999999999998</c:v>
                </c:pt>
                <c:pt idx="1208">
                  <c:v>180.8</c:v>
                </c:pt>
                <c:pt idx="1209">
                  <c:v>180.7</c:v>
                </c:pt>
                <c:pt idx="1210">
                  <c:v>180.6</c:v>
                </c:pt>
                <c:pt idx="1211">
                  <c:v>180.49999999999997</c:v>
                </c:pt>
                <c:pt idx="1212">
                  <c:v>180.39999999999998</c:v>
                </c:pt>
                <c:pt idx="1213">
                  <c:v>180.3</c:v>
                </c:pt>
                <c:pt idx="1214">
                  <c:v>180.2</c:v>
                </c:pt>
                <c:pt idx="1215">
                  <c:v>180.1</c:v>
                </c:pt>
                <c:pt idx="1216">
                  <c:v>179.99999999999997</c:v>
                </c:pt>
                <c:pt idx="1217">
                  <c:v>179.89999999999998</c:v>
                </c:pt>
                <c:pt idx="1218">
                  <c:v>179.8</c:v>
                </c:pt>
                <c:pt idx="1219">
                  <c:v>179.7</c:v>
                </c:pt>
                <c:pt idx="1220">
                  <c:v>179.6</c:v>
                </c:pt>
                <c:pt idx="1221">
                  <c:v>179.49999999999997</c:v>
                </c:pt>
                <c:pt idx="1222">
                  <c:v>179.39999999999998</c:v>
                </c:pt>
                <c:pt idx="1223">
                  <c:v>179.3</c:v>
                </c:pt>
                <c:pt idx="1224">
                  <c:v>179.2</c:v>
                </c:pt>
                <c:pt idx="1225">
                  <c:v>179.1</c:v>
                </c:pt>
                <c:pt idx="1226">
                  <c:v>178.99999999999997</c:v>
                </c:pt>
                <c:pt idx="1227">
                  <c:v>178.89999999999998</c:v>
                </c:pt>
                <c:pt idx="1228">
                  <c:v>178.8</c:v>
                </c:pt>
                <c:pt idx="1229">
                  <c:v>178.7</c:v>
                </c:pt>
                <c:pt idx="1230">
                  <c:v>178.6</c:v>
                </c:pt>
                <c:pt idx="1231">
                  <c:v>178.49999999999997</c:v>
                </c:pt>
                <c:pt idx="1232">
                  <c:v>178.39999999999998</c:v>
                </c:pt>
                <c:pt idx="1233">
                  <c:v>178.3</c:v>
                </c:pt>
                <c:pt idx="1234">
                  <c:v>178.2</c:v>
                </c:pt>
                <c:pt idx="1235">
                  <c:v>178.1</c:v>
                </c:pt>
                <c:pt idx="1236">
                  <c:v>177.99999999999997</c:v>
                </c:pt>
                <c:pt idx="1237">
                  <c:v>177.89999999999998</c:v>
                </c:pt>
                <c:pt idx="1238">
                  <c:v>177.8</c:v>
                </c:pt>
                <c:pt idx="1239">
                  <c:v>177.7</c:v>
                </c:pt>
                <c:pt idx="1240">
                  <c:v>177.6</c:v>
                </c:pt>
                <c:pt idx="1241">
                  <c:v>177.49999999999997</c:v>
                </c:pt>
                <c:pt idx="1242">
                  <c:v>177.39999999999998</c:v>
                </c:pt>
                <c:pt idx="1243">
                  <c:v>177.29999999999998</c:v>
                </c:pt>
                <c:pt idx="1244">
                  <c:v>177.2</c:v>
                </c:pt>
                <c:pt idx="1245">
                  <c:v>177.1</c:v>
                </c:pt>
                <c:pt idx="1246">
                  <c:v>177</c:v>
                </c:pt>
                <c:pt idx="1247">
                  <c:v>176.89999999999998</c:v>
                </c:pt>
                <c:pt idx="1248">
                  <c:v>176.79999999999998</c:v>
                </c:pt>
                <c:pt idx="1249">
                  <c:v>176.7</c:v>
                </c:pt>
                <c:pt idx="1250">
                  <c:v>176.6</c:v>
                </c:pt>
                <c:pt idx="1251">
                  <c:v>176.5</c:v>
                </c:pt>
                <c:pt idx="1252">
                  <c:v>176.39999999999998</c:v>
                </c:pt>
                <c:pt idx="1253">
                  <c:v>176.29999999999998</c:v>
                </c:pt>
                <c:pt idx="1254">
                  <c:v>176.2</c:v>
                </c:pt>
                <c:pt idx="1255">
                  <c:v>176.1</c:v>
                </c:pt>
                <c:pt idx="1256">
                  <c:v>176</c:v>
                </c:pt>
                <c:pt idx="1257">
                  <c:v>175.89999999999998</c:v>
                </c:pt>
                <c:pt idx="1258">
                  <c:v>175.79999999999998</c:v>
                </c:pt>
                <c:pt idx="1259">
                  <c:v>175.7</c:v>
                </c:pt>
                <c:pt idx="1260">
                  <c:v>175.6</c:v>
                </c:pt>
                <c:pt idx="1261">
                  <c:v>175.5</c:v>
                </c:pt>
                <c:pt idx="1262">
                  <c:v>175.39999999999998</c:v>
                </c:pt>
                <c:pt idx="1263">
                  <c:v>175.29999999999998</c:v>
                </c:pt>
                <c:pt idx="1264">
                  <c:v>175.2</c:v>
                </c:pt>
                <c:pt idx="1265">
                  <c:v>175.1</c:v>
                </c:pt>
                <c:pt idx="1266">
                  <c:v>175</c:v>
                </c:pt>
                <c:pt idx="1267">
                  <c:v>174.89999999999998</c:v>
                </c:pt>
                <c:pt idx="1268">
                  <c:v>174.79999999999998</c:v>
                </c:pt>
                <c:pt idx="1269">
                  <c:v>174.7</c:v>
                </c:pt>
                <c:pt idx="1270">
                  <c:v>174.6</c:v>
                </c:pt>
                <c:pt idx="1271">
                  <c:v>174.5</c:v>
                </c:pt>
                <c:pt idx="1272">
                  <c:v>174.39999999999998</c:v>
                </c:pt>
                <c:pt idx="1273">
                  <c:v>174.29999999999998</c:v>
                </c:pt>
                <c:pt idx="1274">
                  <c:v>174.2</c:v>
                </c:pt>
                <c:pt idx="1275">
                  <c:v>174.1</c:v>
                </c:pt>
                <c:pt idx="1276">
                  <c:v>174</c:v>
                </c:pt>
                <c:pt idx="1277">
                  <c:v>173.89999999999998</c:v>
                </c:pt>
                <c:pt idx="1278">
                  <c:v>173.79999999999998</c:v>
                </c:pt>
                <c:pt idx="1279">
                  <c:v>173.7</c:v>
                </c:pt>
                <c:pt idx="1280">
                  <c:v>173.6</c:v>
                </c:pt>
                <c:pt idx="1281">
                  <c:v>173.5</c:v>
                </c:pt>
                <c:pt idx="1282">
                  <c:v>173.39999999999998</c:v>
                </c:pt>
                <c:pt idx="1283">
                  <c:v>173.29999999999998</c:v>
                </c:pt>
                <c:pt idx="1284">
                  <c:v>173.2</c:v>
                </c:pt>
                <c:pt idx="1285">
                  <c:v>173.1</c:v>
                </c:pt>
                <c:pt idx="1286">
                  <c:v>173</c:v>
                </c:pt>
                <c:pt idx="1287">
                  <c:v>172.89999999999998</c:v>
                </c:pt>
                <c:pt idx="1288">
                  <c:v>172.79999999999998</c:v>
                </c:pt>
                <c:pt idx="1289">
                  <c:v>172.7</c:v>
                </c:pt>
                <c:pt idx="1290">
                  <c:v>172.6</c:v>
                </c:pt>
                <c:pt idx="1291">
                  <c:v>172.5</c:v>
                </c:pt>
                <c:pt idx="1292">
                  <c:v>172.39999999999998</c:v>
                </c:pt>
                <c:pt idx="1293">
                  <c:v>172.29999999999998</c:v>
                </c:pt>
                <c:pt idx="1294">
                  <c:v>172.2</c:v>
                </c:pt>
                <c:pt idx="1295">
                  <c:v>172.1</c:v>
                </c:pt>
                <c:pt idx="1296">
                  <c:v>172</c:v>
                </c:pt>
                <c:pt idx="1297">
                  <c:v>171.89999999999998</c:v>
                </c:pt>
                <c:pt idx="1298">
                  <c:v>171.79999999999998</c:v>
                </c:pt>
                <c:pt idx="1299">
                  <c:v>171.7</c:v>
                </c:pt>
                <c:pt idx="1300">
                  <c:v>171.6</c:v>
                </c:pt>
                <c:pt idx="1301">
                  <c:v>171.5</c:v>
                </c:pt>
                <c:pt idx="1302">
                  <c:v>171.39999999999998</c:v>
                </c:pt>
                <c:pt idx="1303">
                  <c:v>171.29999999999998</c:v>
                </c:pt>
                <c:pt idx="1304">
                  <c:v>171.2</c:v>
                </c:pt>
                <c:pt idx="1305">
                  <c:v>171.1</c:v>
                </c:pt>
                <c:pt idx="1306">
                  <c:v>171</c:v>
                </c:pt>
                <c:pt idx="1307">
                  <c:v>170.89999999999998</c:v>
                </c:pt>
                <c:pt idx="1308">
                  <c:v>170.79999999999998</c:v>
                </c:pt>
                <c:pt idx="1309">
                  <c:v>170.7</c:v>
                </c:pt>
                <c:pt idx="1310">
                  <c:v>170.6</c:v>
                </c:pt>
                <c:pt idx="1311">
                  <c:v>170.5</c:v>
                </c:pt>
                <c:pt idx="1312">
                  <c:v>170.39999999999998</c:v>
                </c:pt>
                <c:pt idx="1313">
                  <c:v>170.29999999999998</c:v>
                </c:pt>
                <c:pt idx="1314">
                  <c:v>170.2</c:v>
                </c:pt>
                <c:pt idx="1315">
                  <c:v>170.1</c:v>
                </c:pt>
                <c:pt idx="1316">
                  <c:v>170</c:v>
                </c:pt>
                <c:pt idx="1317">
                  <c:v>169.89999999999998</c:v>
                </c:pt>
                <c:pt idx="1318">
                  <c:v>169.79999999999998</c:v>
                </c:pt>
                <c:pt idx="1319">
                  <c:v>169.7</c:v>
                </c:pt>
                <c:pt idx="1320">
                  <c:v>169.6</c:v>
                </c:pt>
                <c:pt idx="1321">
                  <c:v>169.5</c:v>
                </c:pt>
                <c:pt idx="1322">
                  <c:v>169.39999999999998</c:v>
                </c:pt>
                <c:pt idx="1323">
                  <c:v>169.29999999999998</c:v>
                </c:pt>
                <c:pt idx="1324">
                  <c:v>169.2</c:v>
                </c:pt>
                <c:pt idx="1325">
                  <c:v>169.1</c:v>
                </c:pt>
                <c:pt idx="1326">
                  <c:v>169</c:v>
                </c:pt>
                <c:pt idx="1327">
                  <c:v>168.89999999999998</c:v>
                </c:pt>
                <c:pt idx="1328">
                  <c:v>168.79999999999998</c:v>
                </c:pt>
                <c:pt idx="1329">
                  <c:v>168.7</c:v>
                </c:pt>
                <c:pt idx="1330">
                  <c:v>168.6</c:v>
                </c:pt>
                <c:pt idx="1331">
                  <c:v>168.5</c:v>
                </c:pt>
                <c:pt idx="1332">
                  <c:v>168.39999999999998</c:v>
                </c:pt>
                <c:pt idx="1333">
                  <c:v>168.29999999999998</c:v>
                </c:pt>
                <c:pt idx="1334">
                  <c:v>168.2</c:v>
                </c:pt>
                <c:pt idx="1335">
                  <c:v>168.1</c:v>
                </c:pt>
                <c:pt idx="1336">
                  <c:v>168</c:v>
                </c:pt>
                <c:pt idx="1337">
                  <c:v>167.89999999999998</c:v>
                </c:pt>
                <c:pt idx="1338">
                  <c:v>167.79999999999998</c:v>
                </c:pt>
                <c:pt idx="1339">
                  <c:v>167.7</c:v>
                </c:pt>
                <c:pt idx="1340">
                  <c:v>167.6</c:v>
                </c:pt>
                <c:pt idx="1341">
                  <c:v>167.5</c:v>
                </c:pt>
                <c:pt idx="1342">
                  <c:v>167.39999999999998</c:v>
                </c:pt>
                <c:pt idx="1343">
                  <c:v>167.29999999999998</c:v>
                </c:pt>
                <c:pt idx="1344">
                  <c:v>167.2</c:v>
                </c:pt>
                <c:pt idx="1345">
                  <c:v>167.1</c:v>
                </c:pt>
                <c:pt idx="1346">
                  <c:v>167</c:v>
                </c:pt>
                <c:pt idx="1347">
                  <c:v>166.89999999999998</c:v>
                </c:pt>
                <c:pt idx="1348">
                  <c:v>166.79999999999998</c:v>
                </c:pt>
                <c:pt idx="1349">
                  <c:v>166.7</c:v>
                </c:pt>
                <c:pt idx="1350">
                  <c:v>166.6</c:v>
                </c:pt>
                <c:pt idx="1351">
                  <c:v>166.5</c:v>
                </c:pt>
                <c:pt idx="1352">
                  <c:v>166.39999999999998</c:v>
                </c:pt>
                <c:pt idx="1353">
                  <c:v>166.29999999999998</c:v>
                </c:pt>
                <c:pt idx="1354">
                  <c:v>166.2</c:v>
                </c:pt>
                <c:pt idx="1355">
                  <c:v>166.1</c:v>
                </c:pt>
                <c:pt idx="1356">
                  <c:v>166</c:v>
                </c:pt>
                <c:pt idx="1357">
                  <c:v>165.89999999999998</c:v>
                </c:pt>
                <c:pt idx="1358">
                  <c:v>165.79999999999998</c:v>
                </c:pt>
                <c:pt idx="1359">
                  <c:v>165.7</c:v>
                </c:pt>
                <c:pt idx="1360">
                  <c:v>165.6</c:v>
                </c:pt>
                <c:pt idx="1361">
                  <c:v>165.5</c:v>
                </c:pt>
                <c:pt idx="1362">
                  <c:v>165.39999999999998</c:v>
                </c:pt>
                <c:pt idx="1363">
                  <c:v>165.29999999999998</c:v>
                </c:pt>
                <c:pt idx="1364">
                  <c:v>165.2</c:v>
                </c:pt>
                <c:pt idx="1365">
                  <c:v>165.1</c:v>
                </c:pt>
                <c:pt idx="1366">
                  <c:v>165</c:v>
                </c:pt>
                <c:pt idx="1367">
                  <c:v>164.89999999999998</c:v>
                </c:pt>
                <c:pt idx="1368">
                  <c:v>164.79999999999998</c:v>
                </c:pt>
                <c:pt idx="1369">
                  <c:v>164.7</c:v>
                </c:pt>
                <c:pt idx="1370">
                  <c:v>164.59999999999997</c:v>
                </c:pt>
                <c:pt idx="1371">
                  <c:v>164.5</c:v>
                </c:pt>
                <c:pt idx="1372">
                  <c:v>164.4</c:v>
                </c:pt>
                <c:pt idx="1373">
                  <c:v>164.29999999999998</c:v>
                </c:pt>
                <c:pt idx="1374">
                  <c:v>164.2</c:v>
                </c:pt>
                <c:pt idx="1375">
                  <c:v>164.09999999999997</c:v>
                </c:pt>
                <c:pt idx="1376">
                  <c:v>164</c:v>
                </c:pt>
                <c:pt idx="1377">
                  <c:v>163.9</c:v>
                </c:pt>
                <c:pt idx="1378">
                  <c:v>163.79999999999998</c:v>
                </c:pt>
                <c:pt idx="1379">
                  <c:v>163.69999999999999</c:v>
                </c:pt>
                <c:pt idx="1380">
                  <c:v>163.59999999999997</c:v>
                </c:pt>
                <c:pt idx="1381">
                  <c:v>163.5</c:v>
                </c:pt>
                <c:pt idx="1382">
                  <c:v>163.4</c:v>
                </c:pt>
                <c:pt idx="1383">
                  <c:v>163.29999999999998</c:v>
                </c:pt>
                <c:pt idx="1384">
                  <c:v>163.19999999999999</c:v>
                </c:pt>
                <c:pt idx="1385">
                  <c:v>163.09999999999997</c:v>
                </c:pt>
                <c:pt idx="1386">
                  <c:v>163</c:v>
                </c:pt>
                <c:pt idx="1387">
                  <c:v>162.9</c:v>
                </c:pt>
                <c:pt idx="1388">
                  <c:v>162.79999999999998</c:v>
                </c:pt>
                <c:pt idx="1389">
                  <c:v>162.69999999999999</c:v>
                </c:pt>
                <c:pt idx="1390">
                  <c:v>162.59999999999997</c:v>
                </c:pt>
                <c:pt idx="1391">
                  <c:v>162.5</c:v>
                </c:pt>
                <c:pt idx="1392">
                  <c:v>162.4</c:v>
                </c:pt>
                <c:pt idx="1393">
                  <c:v>162.29999999999998</c:v>
                </c:pt>
                <c:pt idx="1394">
                  <c:v>162.19999999999999</c:v>
                </c:pt>
                <c:pt idx="1395">
                  <c:v>162.09999999999997</c:v>
                </c:pt>
                <c:pt idx="1396">
                  <c:v>162</c:v>
                </c:pt>
                <c:pt idx="1397">
                  <c:v>161.9</c:v>
                </c:pt>
                <c:pt idx="1398">
                  <c:v>161.79999999999998</c:v>
                </c:pt>
                <c:pt idx="1399">
                  <c:v>161.69999999999999</c:v>
                </c:pt>
                <c:pt idx="1400">
                  <c:v>161.59999999999997</c:v>
                </c:pt>
                <c:pt idx="1401">
                  <c:v>161.5</c:v>
                </c:pt>
                <c:pt idx="1402">
                  <c:v>161.4</c:v>
                </c:pt>
                <c:pt idx="1403">
                  <c:v>161.29999999999998</c:v>
                </c:pt>
                <c:pt idx="1404">
                  <c:v>161.19999999999999</c:v>
                </c:pt>
                <c:pt idx="1405">
                  <c:v>161.09999999999997</c:v>
                </c:pt>
                <c:pt idx="1406">
                  <c:v>161</c:v>
                </c:pt>
                <c:pt idx="1407">
                  <c:v>160.9</c:v>
                </c:pt>
                <c:pt idx="1408">
                  <c:v>160.79999999999998</c:v>
                </c:pt>
                <c:pt idx="1409">
                  <c:v>160.69999999999999</c:v>
                </c:pt>
                <c:pt idx="1410">
                  <c:v>160.59999999999997</c:v>
                </c:pt>
                <c:pt idx="1411">
                  <c:v>160.5</c:v>
                </c:pt>
                <c:pt idx="1412">
                  <c:v>160.4</c:v>
                </c:pt>
                <c:pt idx="1413">
                  <c:v>160.29999999999998</c:v>
                </c:pt>
                <c:pt idx="1414">
                  <c:v>160.19999999999999</c:v>
                </c:pt>
                <c:pt idx="1415">
                  <c:v>160.09999999999997</c:v>
                </c:pt>
                <c:pt idx="1416">
                  <c:v>160</c:v>
                </c:pt>
                <c:pt idx="1417">
                  <c:v>159.9</c:v>
                </c:pt>
                <c:pt idx="1418">
                  <c:v>159.79999999999998</c:v>
                </c:pt>
                <c:pt idx="1419">
                  <c:v>159.69999999999999</c:v>
                </c:pt>
                <c:pt idx="1420">
                  <c:v>159.59999999999997</c:v>
                </c:pt>
                <c:pt idx="1421">
                  <c:v>159.5</c:v>
                </c:pt>
                <c:pt idx="1422">
                  <c:v>159.4</c:v>
                </c:pt>
                <c:pt idx="1423">
                  <c:v>159.29999999999998</c:v>
                </c:pt>
                <c:pt idx="1424">
                  <c:v>159.19999999999999</c:v>
                </c:pt>
                <c:pt idx="1425">
                  <c:v>159.09999999999997</c:v>
                </c:pt>
                <c:pt idx="1426">
                  <c:v>159</c:v>
                </c:pt>
                <c:pt idx="1427">
                  <c:v>158.9</c:v>
                </c:pt>
                <c:pt idx="1428">
                  <c:v>158.79999999999998</c:v>
                </c:pt>
                <c:pt idx="1429">
                  <c:v>158.69999999999999</c:v>
                </c:pt>
                <c:pt idx="1430">
                  <c:v>158.59999999999997</c:v>
                </c:pt>
                <c:pt idx="1431">
                  <c:v>158.5</c:v>
                </c:pt>
                <c:pt idx="1432">
                  <c:v>158.4</c:v>
                </c:pt>
                <c:pt idx="1433">
                  <c:v>158.29999999999998</c:v>
                </c:pt>
                <c:pt idx="1434">
                  <c:v>158.19999999999999</c:v>
                </c:pt>
                <c:pt idx="1435">
                  <c:v>158.1</c:v>
                </c:pt>
                <c:pt idx="1436">
                  <c:v>157.99999999999997</c:v>
                </c:pt>
                <c:pt idx="1437">
                  <c:v>157.9</c:v>
                </c:pt>
                <c:pt idx="1438">
                  <c:v>157.79999999999998</c:v>
                </c:pt>
                <c:pt idx="1439">
                  <c:v>157.69999999999999</c:v>
                </c:pt>
                <c:pt idx="1440">
                  <c:v>157.6</c:v>
                </c:pt>
                <c:pt idx="1441">
                  <c:v>157.49999999999997</c:v>
                </c:pt>
                <c:pt idx="1442">
                  <c:v>157.4</c:v>
                </c:pt>
                <c:pt idx="1443">
                  <c:v>157.29999999999998</c:v>
                </c:pt>
                <c:pt idx="1444">
                  <c:v>157.19999999999999</c:v>
                </c:pt>
                <c:pt idx="1445">
                  <c:v>157.1</c:v>
                </c:pt>
                <c:pt idx="1446">
                  <c:v>156.99999999999997</c:v>
                </c:pt>
                <c:pt idx="1447">
                  <c:v>156.9</c:v>
                </c:pt>
                <c:pt idx="1448">
                  <c:v>156.79999999999998</c:v>
                </c:pt>
                <c:pt idx="1449">
                  <c:v>156.69999999999999</c:v>
                </c:pt>
                <c:pt idx="1450">
                  <c:v>156.6</c:v>
                </c:pt>
                <c:pt idx="1451">
                  <c:v>156.49999999999997</c:v>
                </c:pt>
                <c:pt idx="1452">
                  <c:v>156.4</c:v>
                </c:pt>
                <c:pt idx="1453">
                  <c:v>156.29999999999998</c:v>
                </c:pt>
                <c:pt idx="1454">
                  <c:v>156.19999999999999</c:v>
                </c:pt>
                <c:pt idx="1455">
                  <c:v>156.1</c:v>
                </c:pt>
                <c:pt idx="1456">
                  <c:v>155.99999999999997</c:v>
                </c:pt>
                <c:pt idx="1457">
                  <c:v>155.9</c:v>
                </c:pt>
                <c:pt idx="1458">
                  <c:v>155.79999999999998</c:v>
                </c:pt>
                <c:pt idx="1459">
                  <c:v>155.69999999999999</c:v>
                </c:pt>
                <c:pt idx="1460">
                  <c:v>155.6</c:v>
                </c:pt>
                <c:pt idx="1461">
                  <c:v>155.49999999999997</c:v>
                </c:pt>
                <c:pt idx="1462">
                  <c:v>155.4</c:v>
                </c:pt>
                <c:pt idx="1463">
                  <c:v>155.29999999999998</c:v>
                </c:pt>
                <c:pt idx="1464">
                  <c:v>155.19999999999999</c:v>
                </c:pt>
                <c:pt idx="1465">
                  <c:v>155.1</c:v>
                </c:pt>
                <c:pt idx="1466">
                  <c:v>154.99999999999997</c:v>
                </c:pt>
                <c:pt idx="1467">
                  <c:v>154.9</c:v>
                </c:pt>
                <c:pt idx="1468">
                  <c:v>154.79999999999998</c:v>
                </c:pt>
                <c:pt idx="1469">
                  <c:v>154.69999999999999</c:v>
                </c:pt>
                <c:pt idx="1470">
                  <c:v>154.6</c:v>
                </c:pt>
                <c:pt idx="1471">
                  <c:v>154.49999999999997</c:v>
                </c:pt>
                <c:pt idx="1472">
                  <c:v>154.4</c:v>
                </c:pt>
                <c:pt idx="1473">
                  <c:v>154.29999999999998</c:v>
                </c:pt>
                <c:pt idx="1474">
                  <c:v>154.19999999999999</c:v>
                </c:pt>
                <c:pt idx="1475">
                  <c:v>154.1</c:v>
                </c:pt>
                <c:pt idx="1476">
                  <c:v>153.99999999999997</c:v>
                </c:pt>
                <c:pt idx="1477">
                  <c:v>153.9</c:v>
                </c:pt>
                <c:pt idx="1478">
                  <c:v>153.79999999999998</c:v>
                </c:pt>
                <c:pt idx="1479">
                  <c:v>153.69999999999999</c:v>
                </c:pt>
                <c:pt idx="1480">
                  <c:v>153.6</c:v>
                </c:pt>
                <c:pt idx="1481">
                  <c:v>153.49999999999997</c:v>
                </c:pt>
                <c:pt idx="1482">
                  <c:v>153.4</c:v>
                </c:pt>
                <c:pt idx="1483">
                  <c:v>153.29999999999998</c:v>
                </c:pt>
                <c:pt idx="1484">
                  <c:v>153.19999999999999</c:v>
                </c:pt>
                <c:pt idx="1485">
                  <c:v>153.1</c:v>
                </c:pt>
                <c:pt idx="1486">
                  <c:v>152.99999999999997</c:v>
                </c:pt>
                <c:pt idx="1487">
                  <c:v>152.9</c:v>
                </c:pt>
                <c:pt idx="1488">
                  <c:v>152.79999999999998</c:v>
                </c:pt>
                <c:pt idx="1489">
                  <c:v>152.69999999999999</c:v>
                </c:pt>
                <c:pt idx="1490">
                  <c:v>152.6</c:v>
                </c:pt>
                <c:pt idx="1491">
                  <c:v>152.49999999999997</c:v>
                </c:pt>
                <c:pt idx="1492">
                  <c:v>152.39999999999998</c:v>
                </c:pt>
                <c:pt idx="1493">
                  <c:v>152.30000000000001</c:v>
                </c:pt>
                <c:pt idx="1494">
                  <c:v>152.19999999999999</c:v>
                </c:pt>
                <c:pt idx="1495">
                  <c:v>152.1</c:v>
                </c:pt>
                <c:pt idx="1496">
                  <c:v>151.99999999999997</c:v>
                </c:pt>
                <c:pt idx="1497">
                  <c:v>151.89999999999998</c:v>
                </c:pt>
                <c:pt idx="1498">
                  <c:v>151.80000000000001</c:v>
                </c:pt>
                <c:pt idx="1499">
                  <c:v>151.69999999999999</c:v>
                </c:pt>
                <c:pt idx="1500">
                  <c:v>151.6</c:v>
                </c:pt>
                <c:pt idx="1501">
                  <c:v>151.49999999999997</c:v>
                </c:pt>
                <c:pt idx="1502">
                  <c:v>151.39999999999998</c:v>
                </c:pt>
                <c:pt idx="1503">
                  <c:v>151.30000000000001</c:v>
                </c:pt>
                <c:pt idx="1504">
                  <c:v>151.19999999999999</c:v>
                </c:pt>
                <c:pt idx="1505">
                  <c:v>151.1</c:v>
                </c:pt>
                <c:pt idx="1506">
                  <c:v>150.99999999999997</c:v>
                </c:pt>
                <c:pt idx="1507">
                  <c:v>150.89999999999998</c:v>
                </c:pt>
                <c:pt idx="1508">
                  <c:v>150.80000000000001</c:v>
                </c:pt>
                <c:pt idx="1509">
                  <c:v>150.69999999999999</c:v>
                </c:pt>
                <c:pt idx="1510">
                  <c:v>150.6</c:v>
                </c:pt>
                <c:pt idx="1511">
                  <c:v>150.49999999999997</c:v>
                </c:pt>
                <c:pt idx="1512">
                  <c:v>150.39999999999998</c:v>
                </c:pt>
                <c:pt idx="1513">
                  <c:v>150.30000000000001</c:v>
                </c:pt>
                <c:pt idx="1514">
                  <c:v>150.19999999999999</c:v>
                </c:pt>
                <c:pt idx="1515">
                  <c:v>150.1</c:v>
                </c:pt>
                <c:pt idx="1516">
                  <c:v>149.99999999999997</c:v>
                </c:pt>
                <c:pt idx="1517">
                  <c:v>149.89999999999998</c:v>
                </c:pt>
                <c:pt idx="1518">
                  <c:v>149.80000000000001</c:v>
                </c:pt>
                <c:pt idx="1519">
                  <c:v>149.69999999999999</c:v>
                </c:pt>
                <c:pt idx="1520">
                  <c:v>149.6</c:v>
                </c:pt>
                <c:pt idx="1521">
                  <c:v>149.49999999999997</c:v>
                </c:pt>
                <c:pt idx="1522">
                  <c:v>149.39999999999998</c:v>
                </c:pt>
                <c:pt idx="1523">
                  <c:v>149.30000000000001</c:v>
                </c:pt>
                <c:pt idx="1524">
                  <c:v>149.19999999999999</c:v>
                </c:pt>
                <c:pt idx="1525">
                  <c:v>149.1</c:v>
                </c:pt>
                <c:pt idx="1526">
                  <c:v>148.99999999999997</c:v>
                </c:pt>
                <c:pt idx="1527">
                  <c:v>148.89999999999998</c:v>
                </c:pt>
                <c:pt idx="1528">
                  <c:v>148.80000000000001</c:v>
                </c:pt>
                <c:pt idx="1529">
                  <c:v>148.69999999999999</c:v>
                </c:pt>
                <c:pt idx="1530">
                  <c:v>148.6</c:v>
                </c:pt>
                <c:pt idx="1531">
                  <c:v>148.49999999999997</c:v>
                </c:pt>
                <c:pt idx="1532">
                  <c:v>148.39999999999998</c:v>
                </c:pt>
                <c:pt idx="1533">
                  <c:v>148.30000000000001</c:v>
                </c:pt>
                <c:pt idx="1534">
                  <c:v>148.19999999999999</c:v>
                </c:pt>
                <c:pt idx="1535">
                  <c:v>148.1</c:v>
                </c:pt>
                <c:pt idx="1536">
                  <c:v>147.99999999999997</c:v>
                </c:pt>
                <c:pt idx="1537">
                  <c:v>147.89999999999998</c:v>
                </c:pt>
                <c:pt idx="1538">
                  <c:v>147.80000000000001</c:v>
                </c:pt>
                <c:pt idx="1539">
                  <c:v>147.69999999999999</c:v>
                </c:pt>
                <c:pt idx="1540">
                  <c:v>147.6</c:v>
                </c:pt>
                <c:pt idx="1541">
                  <c:v>147.49999999999997</c:v>
                </c:pt>
                <c:pt idx="1542">
                  <c:v>147.39999999999998</c:v>
                </c:pt>
                <c:pt idx="1543">
                  <c:v>147.30000000000001</c:v>
                </c:pt>
                <c:pt idx="1544">
                  <c:v>147.19999999999999</c:v>
                </c:pt>
                <c:pt idx="1545">
                  <c:v>147.1</c:v>
                </c:pt>
                <c:pt idx="1546">
                  <c:v>146.99999999999997</c:v>
                </c:pt>
                <c:pt idx="1547">
                  <c:v>146.89999999999998</c:v>
                </c:pt>
                <c:pt idx="1548">
                  <c:v>146.80000000000001</c:v>
                </c:pt>
                <c:pt idx="1549">
                  <c:v>146.69999999999999</c:v>
                </c:pt>
                <c:pt idx="1550">
                  <c:v>146.6</c:v>
                </c:pt>
                <c:pt idx="1551">
                  <c:v>146.49999999999997</c:v>
                </c:pt>
                <c:pt idx="1552">
                  <c:v>146.39999999999998</c:v>
                </c:pt>
                <c:pt idx="1553">
                  <c:v>146.30000000000001</c:v>
                </c:pt>
                <c:pt idx="1554">
                  <c:v>146.19999999999999</c:v>
                </c:pt>
                <c:pt idx="1555">
                  <c:v>146.1</c:v>
                </c:pt>
                <c:pt idx="1556">
                  <c:v>146</c:v>
                </c:pt>
                <c:pt idx="1557">
                  <c:v>145.89999999999998</c:v>
                </c:pt>
                <c:pt idx="1558">
                  <c:v>145.79999999999998</c:v>
                </c:pt>
                <c:pt idx="1559">
                  <c:v>145.69999999999999</c:v>
                </c:pt>
                <c:pt idx="1560">
                  <c:v>145.6</c:v>
                </c:pt>
                <c:pt idx="1561">
                  <c:v>145.5</c:v>
                </c:pt>
                <c:pt idx="1562">
                  <c:v>145.39999999999998</c:v>
                </c:pt>
                <c:pt idx="1563">
                  <c:v>145.29999999999998</c:v>
                </c:pt>
                <c:pt idx="1564">
                  <c:v>145.19999999999999</c:v>
                </c:pt>
                <c:pt idx="1565">
                  <c:v>145.1</c:v>
                </c:pt>
                <c:pt idx="1566">
                  <c:v>145</c:v>
                </c:pt>
                <c:pt idx="1567">
                  <c:v>144.89999999999998</c:v>
                </c:pt>
                <c:pt idx="1568">
                  <c:v>144.79999999999998</c:v>
                </c:pt>
                <c:pt idx="1569">
                  <c:v>144.69999999999999</c:v>
                </c:pt>
                <c:pt idx="1570">
                  <c:v>144.6</c:v>
                </c:pt>
                <c:pt idx="1571">
                  <c:v>144.5</c:v>
                </c:pt>
                <c:pt idx="1572">
                  <c:v>144.39999999999998</c:v>
                </c:pt>
                <c:pt idx="1573">
                  <c:v>144.29999999999998</c:v>
                </c:pt>
                <c:pt idx="1574">
                  <c:v>144.19999999999999</c:v>
                </c:pt>
                <c:pt idx="1575">
                  <c:v>144.1</c:v>
                </c:pt>
                <c:pt idx="1576">
                  <c:v>144</c:v>
                </c:pt>
                <c:pt idx="1577">
                  <c:v>143.89999999999998</c:v>
                </c:pt>
                <c:pt idx="1578">
                  <c:v>143.79999999999998</c:v>
                </c:pt>
                <c:pt idx="1579">
                  <c:v>143.69999999999999</c:v>
                </c:pt>
                <c:pt idx="1580">
                  <c:v>143.6</c:v>
                </c:pt>
                <c:pt idx="1581">
                  <c:v>143.5</c:v>
                </c:pt>
                <c:pt idx="1582">
                  <c:v>143.39999999999998</c:v>
                </c:pt>
                <c:pt idx="1583">
                  <c:v>143.29999999999998</c:v>
                </c:pt>
                <c:pt idx="1584">
                  <c:v>143.19999999999999</c:v>
                </c:pt>
                <c:pt idx="1585">
                  <c:v>143.1</c:v>
                </c:pt>
                <c:pt idx="1586">
                  <c:v>143</c:v>
                </c:pt>
                <c:pt idx="1587">
                  <c:v>142.89999999999998</c:v>
                </c:pt>
                <c:pt idx="1588">
                  <c:v>142.79999999999998</c:v>
                </c:pt>
                <c:pt idx="1589">
                  <c:v>142.69999999999999</c:v>
                </c:pt>
                <c:pt idx="1590">
                  <c:v>142.6</c:v>
                </c:pt>
                <c:pt idx="1591">
                  <c:v>142.5</c:v>
                </c:pt>
                <c:pt idx="1592">
                  <c:v>142.39999999999998</c:v>
                </c:pt>
                <c:pt idx="1593">
                  <c:v>142.29999999999998</c:v>
                </c:pt>
                <c:pt idx="1594">
                  <c:v>142.19999999999999</c:v>
                </c:pt>
                <c:pt idx="1595">
                  <c:v>142.1</c:v>
                </c:pt>
                <c:pt idx="1596">
                  <c:v>142</c:v>
                </c:pt>
                <c:pt idx="1597">
                  <c:v>141.89999999999998</c:v>
                </c:pt>
                <c:pt idx="1598">
                  <c:v>141.79999999999998</c:v>
                </c:pt>
                <c:pt idx="1599">
                  <c:v>141.69999999999999</c:v>
                </c:pt>
                <c:pt idx="1600">
                  <c:v>141.6</c:v>
                </c:pt>
                <c:pt idx="1601">
                  <c:v>141.5</c:v>
                </c:pt>
                <c:pt idx="1602">
                  <c:v>141.39999999999998</c:v>
                </c:pt>
                <c:pt idx="1603">
                  <c:v>141.29999999999998</c:v>
                </c:pt>
                <c:pt idx="1604">
                  <c:v>141.19999999999999</c:v>
                </c:pt>
                <c:pt idx="1605">
                  <c:v>141.1</c:v>
                </c:pt>
                <c:pt idx="1606">
                  <c:v>141</c:v>
                </c:pt>
                <c:pt idx="1607">
                  <c:v>140.89999999999998</c:v>
                </c:pt>
                <c:pt idx="1608">
                  <c:v>140.79999999999998</c:v>
                </c:pt>
                <c:pt idx="1609">
                  <c:v>140.69999999999999</c:v>
                </c:pt>
                <c:pt idx="1610">
                  <c:v>140.6</c:v>
                </c:pt>
                <c:pt idx="1611">
                  <c:v>140.5</c:v>
                </c:pt>
                <c:pt idx="1612">
                  <c:v>140.39999999999998</c:v>
                </c:pt>
                <c:pt idx="1613">
                  <c:v>140.29999999999998</c:v>
                </c:pt>
                <c:pt idx="1614">
                  <c:v>140.19999999999999</c:v>
                </c:pt>
                <c:pt idx="1615">
                  <c:v>140.1</c:v>
                </c:pt>
                <c:pt idx="1616">
                  <c:v>140</c:v>
                </c:pt>
                <c:pt idx="1617">
                  <c:v>139.89999999999998</c:v>
                </c:pt>
                <c:pt idx="1618">
                  <c:v>139.79999999999998</c:v>
                </c:pt>
                <c:pt idx="1619">
                  <c:v>139.69999999999999</c:v>
                </c:pt>
                <c:pt idx="1620">
                  <c:v>139.6</c:v>
                </c:pt>
                <c:pt idx="1621">
                  <c:v>139.5</c:v>
                </c:pt>
                <c:pt idx="1622">
                  <c:v>139.39999999999998</c:v>
                </c:pt>
                <c:pt idx="1623">
                  <c:v>139.29999999999998</c:v>
                </c:pt>
                <c:pt idx="1624">
                  <c:v>139.19999999999999</c:v>
                </c:pt>
                <c:pt idx="1625">
                  <c:v>139.1</c:v>
                </c:pt>
                <c:pt idx="1626">
                  <c:v>139</c:v>
                </c:pt>
                <c:pt idx="1627">
                  <c:v>138.89999999999998</c:v>
                </c:pt>
                <c:pt idx="1628">
                  <c:v>138.79999999999998</c:v>
                </c:pt>
                <c:pt idx="1629">
                  <c:v>138.69999999999999</c:v>
                </c:pt>
                <c:pt idx="1630">
                  <c:v>138.6</c:v>
                </c:pt>
                <c:pt idx="1631">
                  <c:v>138.5</c:v>
                </c:pt>
                <c:pt idx="1632">
                  <c:v>138.39999999999998</c:v>
                </c:pt>
                <c:pt idx="1633">
                  <c:v>138.29999999999998</c:v>
                </c:pt>
                <c:pt idx="1634">
                  <c:v>138.19999999999999</c:v>
                </c:pt>
                <c:pt idx="1635">
                  <c:v>138.1</c:v>
                </c:pt>
                <c:pt idx="1636">
                  <c:v>138</c:v>
                </c:pt>
                <c:pt idx="1637">
                  <c:v>137.89999999999998</c:v>
                </c:pt>
                <c:pt idx="1638">
                  <c:v>137.79999999999998</c:v>
                </c:pt>
                <c:pt idx="1639">
                  <c:v>137.69999999999999</c:v>
                </c:pt>
                <c:pt idx="1640">
                  <c:v>137.6</c:v>
                </c:pt>
                <c:pt idx="1641">
                  <c:v>137.5</c:v>
                </c:pt>
                <c:pt idx="1642">
                  <c:v>137.39999999999998</c:v>
                </c:pt>
                <c:pt idx="1643">
                  <c:v>137.29999999999998</c:v>
                </c:pt>
                <c:pt idx="1644">
                  <c:v>137.19999999999999</c:v>
                </c:pt>
                <c:pt idx="1645">
                  <c:v>137.1</c:v>
                </c:pt>
                <c:pt idx="1646">
                  <c:v>137</c:v>
                </c:pt>
                <c:pt idx="1647">
                  <c:v>136.89999999999998</c:v>
                </c:pt>
                <c:pt idx="1648">
                  <c:v>136.79999999999998</c:v>
                </c:pt>
                <c:pt idx="1649">
                  <c:v>136.69999999999999</c:v>
                </c:pt>
                <c:pt idx="1650">
                  <c:v>136.6</c:v>
                </c:pt>
                <c:pt idx="1651">
                  <c:v>136.5</c:v>
                </c:pt>
                <c:pt idx="1652">
                  <c:v>136.39999999999998</c:v>
                </c:pt>
                <c:pt idx="1653">
                  <c:v>136.29999999999998</c:v>
                </c:pt>
                <c:pt idx="1654">
                  <c:v>136.19999999999999</c:v>
                </c:pt>
                <c:pt idx="1655">
                  <c:v>136.1</c:v>
                </c:pt>
                <c:pt idx="1656">
                  <c:v>136</c:v>
                </c:pt>
                <c:pt idx="1657">
                  <c:v>135.89999999999998</c:v>
                </c:pt>
                <c:pt idx="1658">
                  <c:v>135.79999999999998</c:v>
                </c:pt>
                <c:pt idx="1659">
                  <c:v>135.69999999999999</c:v>
                </c:pt>
                <c:pt idx="1660">
                  <c:v>135.6</c:v>
                </c:pt>
                <c:pt idx="1661">
                  <c:v>135.5</c:v>
                </c:pt>
                <c:pt idx="1662">
                  <c:v>135.39999999999998</c:v>
                </c:pt>
                <c:pt idx="1663">
                  <c:v>135.29999999999998</c:v>
                </c:pt>
                <c:pt idx="1664">
                  <c:v>135.19999999999999</c:v>
                </c:pt>
                <c:pt idx="1665">
                  <c:v>135.1</c:v>
                </c:pt>
                <c:pt idx="1666">
                  <c:v>135</c:v>
                </c:pt>
                <c:pt idx="1667">
                  <c:v>134.89999999999998</c:v>
                </c:pt>
                <c:pt idx="1668">
                  <c:v>134.79999999999998</c:v>
                </c:pt>
                <c:pt idx="1669">
                  <c:v>134.69999999999999</c:v>
                </c:pt>
                <c:pt idx="1670">
                  <c:v>134.6</c:v>
                </c:pt>
                <c:pt idx="1671">
                  <c:v>134.5</c:v>
                </c:pt>
                <c:pt idx="1672">
                  <c:v>134.39999999999998</c:v>
                </c:pt>
                <c:pt idx="1673">
                  <c:v>134.29999999999998</c:v>
                </c:pt>
                <c:pt idx="1674">
                  <c:v>134.19999999999999</c:v>
                </c:pt>
                <c:pt idx="1675">
                  <c:v>134.1</c:v>
                </c:pt>
                <c:pt idx="1676">
                  <c:v>134</c:v>
                </c:pt>
                <c:pt idx="1677">
                  <c:v>133.89999999999998</c:v>
                </c:pt>
                <c:pt idx="1678">
                  <c:v>133.79999999999998</c:v>
                </c:pt>
                <c:pt idx="1679">
                  <c:v>133.69999999999999</c:v>
                </c:pt>
                <c:pt idx="1680">
                  <c:v>133.6</c:v>
                </c:pt>
                <c:pt idx="1681">
                  <c:v>133.5</c:v>
                </c:pt>
                <c:pt idx="1682">
                  <c:v>133.4</c:v>
                </c:pt>
                <c:pt idx="1683">
                  <c:v>133.29999999999998</c:v>
                </c:pt>
                <c:pt idx="1684">
                  <c:v>133.19999999999999</c:v>
                </c:pt>
                <c:pt idx="1685">
                  <c:v>133.09999999999997</c:v>
                </c:pt>
                <c:pt idx="1686">
                  <c:v>133</c:v>
                </c:pt>
                <c:pt idx="1687">
                  <c:v>132.9</c:v>
                </c:pt>
                <c:pt idx="1688">
                  <c:v>132.79999999999998</c:v>
                </c:pt>
                <c:pt idx="1689">
                  <c:v>132.69999999999999</c:v>
                </c:pt>
                <c:pt idx="1690">
                  <c:v>132.59999999999997</c:v>
                </c:pt>
                <c:pt idx="1691">
                  <c:v>132.5</c:v>
                </c:pt>
                <c:pt idx="1692">
                  <c:v>132.4</c:v>
                </c:pt>
                <c:pt idx="1693">
                  <c:v>132.29999999999998</c:v>
                </c:pt>
                <c:pt idx="1694">
                  <c:v>132.19999999999999</c:v>
                </c:pt>
                <c:pt idx="1695">
                  <c:v>132.09999999999997</c:v>
                </c:pt>
                <c:pt idx="1696">
                  <c:v>132</c:v>
                </c:pt>
                <c:pt idx="1697">
                  <c:v>131.9</c:v>
                </c:pt>
                <c:pt idx="1698">
                  <c:v>131.79999999999998</c:v>
                </c:pt>
                <c:pt idx="1699">
                  <c:v>131.69999999999999</c:v>
                </c:pt>
                <c:pt idx="1700">
                  <c:v>131.59999999999997</c:v>
                </c:pt>
                <c:pt idx="1701">
                  <c:v>131.5</c:v>
                </c:pt>
                <c:pt idx="1702">
                  <c:v>131.4</c:v>
                </c:pt>
                <c:pt idx="1703">
                  <c:v>131.29999999999998</c:v>
                </c:pt>
                <c:pt idx="1704">
                  <c:v>131.19999999999999</c:v>
                </c:pt>
                <c:pt idx="1705">
                  <c:v>131.09999999999997</c:v>
                </c:pt>
                <c:pt idx="1706">
                  <c:v>131</c:v>
                </c:pt>
                <c:pt idx="1707">
                  <c:v>130.9</c:v>
                </c:pt>
                <c:pt idx="1708">
                  <c:v>130.79999999999998</c:v>
                </c:pt>
                <c:pt idx="1709">
                  <c:v>130.69999999999999</c:v>
                </c:pt>
                <c:pt idx="1710">
                  <c:v>130.59999999999997</c:v>
                </c:pt>
                <c:pt idx="1711">
                  <c:v>130.5</c:v>
                </c:pt>
                <c:pt idx="1712">
                  <c:v>130.4</c:v>
                </c:pt>
                <c:pt idx="1713">
                  <c:v>130.29999999999998</c:v>
                </c:pt>
                <c:pt idx="1714">
                  <c:v>130.19999999999999</c:v>
                </c:pt>
                <c:pt idx="1715">
                  <c:v>130.09999999999997</c:v>
                </c:pt>
                <c:pt idx="1716">
                  <c:v>130</c:v>
                </c:pt>
                <c:pt idx="1717">
                  <c:v>129.9</c:v>
                </c:pt>
                <c:pt idx="1718">
                  <c:v>129.79999999999998</c:v>
                </c:pt>
                <c:pt idx="1719">
                  <c:v>129.69999999999999</c:v>
                </c:pt>
                <c:pt idx="1720">
                  <c:v>129.59999999999997</c:v>
                </c:pt>
                <c:pt idx="1721">
                  <c:v>129.5</c:v>
                </c:pt>
                <c:pt idx="1722">
                  <c:v>129.4</c:v>
                </c:pt>
                <c:pt idx="1723">
                  <c:v>129.29999999999998</c:v>
                </c:pt>
                <c:pt idx="1724">
                  <c:v>129.19999999999999</c:v>
                </c:pt>
                <c:pt idx="1725">
                  <c:v>129.09999999999997</c:v>
                </c:pt>
                <c:pt idx="1726">
                  <c:v>129</c:v>
                </c:pt>
                <c:pt idx="1727">
                  <c:v>128.9</c:v>
                </c:pt>
                <c:pt idx="1728">
                  <c:v>128.79999999999998</c:v>
                </c:pt>
                <c:pt idx="1729">
                  <c:v>128.69999999999999</c:v>
                </c:pt>
                <c:pt idx="1730">
                  <c:v>128.59999999999997</c:v>
                </c:pt>
                <c:pt idx="1731">
                  <c:v>128.5</c:v>
                </c:pt>
                <c:pt idx="1732">
                  <c:v>128.4</c:v>
                </c:pt>
                <c:pt idx="1733">
                  <c:v>128.29999999999998</c:v>
                </c:pt>
                <c:pt idx="1734">
                  <c:v>128.19999999999999</c:v>
                </c:pt>
                <c:pt idx="1735">
                  <c:v>128.09999999999997</c:v>
                </c:pt>
                <c:pt idx="1736">
                  <c:v>128</c:v>
                </c:pt>
                <c:pt idx="1737">
                  <c:v>127.90000000000002</c:v>
                </c:pt>
                <c:pt idx="1738">
                  <c:v>127.8</c:v>
                </c:pt>
                <c:pt idx="1739">
                  <c:v>127.7</c:v>
                </c:pt>
                <c:pt idx="1740">
                  <c:v>127.59999999999998</c:v>
                </c:pt>
                <c:pt idx="1741">
                  <c:v>127.50000000000001</c:v>
                </c:pt>
                <c:pt idx="1742">
                  <c:v>127.40000000000002</c:v>
                </c:pt>
                <c:pt idx="1743">
                  <c:v>127.3</c:v>
                </c:pt>
                <c:pt idx="1744">
                  <c:v>127.2</c:v>
                </c:pt>
                <c:pt idx="1745">
                  <c:v>127.10000000000002</c:v>
                </c:pt>
                <c:pt idx="1746">
                  <c:v>127</c:v>
                </c:pt>
                <c:pt idx="1747">
                  <c:v>126.9</c:v>
                </c:pt>
                <c:pt idx="1748">
                  <c:v>126.8</c:v>
                </c:pt>
                <c:pt idx="1749">
                  <c:v>126.7</c:v>
                </c:pt>
                <c:pt idx="1750">
                  <c:v>126.60000000000002</c:v>
                </c:pt>
                <c:pt idx="1751">
                  <c:v>126.5</c:v>
                </c:pt>
                <c:pt idx="1752">
                  <c:v>126.4</c:v>
                </c:pt>
                <c:pt idx="1753">
                  <c:v>126.3</c:v>
                </c:pt>
                <c:pt idx="1754">
                  <c:v>126.2</c:v>
                </c:pt>
                <c:pt idx="1755">
                  <c:v>126.10000000000001</c:v>
                </c:pt>
                <c:pt idx="1756">
                  <c:v>126</c:v>
                </c:pt>
                <c:pt idx="1757">
                  <c:v>125.9</c:v>
                </c:pt>
                <c:pt idx="1758">
                  <c:v>125.8</c:v>
                </c:pt>
                <c:pt idx="1759">
                  <c:v>125.7</c:v>
                </c:pt>
                <c:pt idx="1760">
                  <c:v>125.60000000000001</c:v>
                </c:pt>
                <c:pt idx="1761">
                  <c:v>125.5</c:v>
                </c:pt>
                <c:pt idx="1762">
                  <c:v>125.4</c:v>
                </c:pt>
                <c:pt idx="1763">
                  <c:v>125.3</c:v>
                </c:pt>
                <c:pt idx="1764">
                  <c:v>125.2</c:v>
                </c:pt>
                <c:pt idx="1765">
                  <c:v>125.10000000000001</c:v>
                </c:pt>
                <c:pt idx="1766">
                  <c:v>125</c:v>
                </c:pt>
                <c:pt idx="1767">
                  <c:v>124.9</c:v>
                </c:pt>
                <c:pt idx="1768">
                  <c:v>124.8</c:v>
                </c:pt>
                <c:pt idx="1769">
                  <c:v>124.7</c:v>
                </c:pt>
                <c:pt idx="1770">
                  <c:v>124.60000000000001</c:v>
                </c:pt>
                <c:pt idx="1771">
                  <c:v>124.5</c:v>
                </c:pt>
                <c:pt idx="1772">
                  <c:v>124.4</c:v>
                </c:pt>
                <c:pt idx="1773">
                  <c:v>124.3</c:v>
                </c:pt>
                <c:pt idx="1774">
                  <c:v>124.2</c:v>
                </c:pt>
                <c:pt idx="1775">
                  <c:v>124.1</c:v>
                </c:pt>
                <c:pt idx="1776">
                  <c:v>124</c:v>
                </c:pt>
                <c:pt idx="1777">
                  <c:v>123.9</c:v>
                </c:pt>
                <c:pt idx="1778">
                  <c:v>123.80000000000001</c:v>
                </c:pt>
                <c:pt idx="1779">
                  <c:v>123.7</c:v>
                </c:pt>
                <c:pt idx="1780">
                  <c:v>123.6</c:v>
                </c:pt>
                <c:pt idx="1781">
                  <c:v>123.5</c:v>
                </c:pt>
                <c:pt idx="1782">
                  <c:v>123.4</c:v>
                </c:pt>
                <c:pt idx="1783">
                  <c:v>123.30000000000001</c:v>
                </c:pt>
                <c:pt idx="1784">
                  <c:v>123.2</c:v>
                </c:pt>
                <c:pt idx="1785">
                  <c:v>123.1</c:v>
                </c:pt>
                <c:pt idx="1786">
                  <c:v>123</c:v>
                </c:pt>
                <c:pt idx="1787">
                  <c:v>122.9</c:v>
                </c:pt>
                <c:pt idx="1788">
                  <c:v>122.80000000000001</c:v>
                </c:pt>
                <c:pt idx="1789">
                  <c:v>122.7</c:v>
                </c:pt>
                <c:pt idx="1790">
                  <c:v>122.6</c:v>
                </c:pt>
                <c:pt idx="1791">
                  <c:v>122.50000000000001</c:v>
                </c:pt>
                <c:pt idx="1792">
                  <c:v>122.4</c:v>
                </c:pt>
                <c:pt idx="1793">
                  <c:v>122.3</c:v>
                </c:pt>
                <c:pt idx="1794">
                  <c:v>122.2</c:v>
                </c:pt>
                <c:pt idx="1795">
                  <c:v>122.1</c:v>
                </c:pt>
                <c:pt idx="1796">
                  <c:v>122.00000000000001</c:v>
                </c:pt>
                <c:pt idx="1797">
                  <c:v>121.9</c:v>
                </c:pt>
                <c:pt idx="1798">
                  <c:v>121.8</c:v>
                </c:pt>
                <c:pt idx="1799">
                  <c:v>121.7</c:v>
                </c:pt>
                <c:pt idx="1800">
                  <c:v>121.6</c:v>
                </c:pt>
                <c:pt idx="1801">
                  <c:v>121.50000000000001</c:v>
                </c:pt>
                <c:pt idx="1802">
                  <c:v>121.4</c:v>
                </c:pt>
                <c:pt idx="1803">
                  <c:v>121.3</c:v>
                </c:pt>
                <c:pt idx="1804">
                  <c:v>121.2</c:v>
                </c:pt>
                <c:pt idx="1805">
                  <c:v>121.1</c:v>
                </c:pt>
                <c:pt idx="1806">
                  <c:v>121.00000000000001</c:v>
                </c:pt>
                <c:pt idx="1807">
                  <c:v>120.9</c:v>
                </c:pt>
                <c:pt idx="1808">
                  <c:v>120.8</c:v>
                </c:pt>
                <c:pt idx="1809">
                  <c:v>120.7</c:v>
                </c:pt>
                <c:pt idx="1810">
                  <c:v>120.6</c:v>
                </c:pt>
                <c:pt idx="1811">
                  <c:v>120.50000000000001</c:v>
                </c:pt>
                <c:pt idx="1812">
                  <c:v>120.4</c:v>
                </c:pt>
                <c:pt idx="1813">
                  <c:v>120.3</c:v>
                </c:pt>
                <c:pt idx="1814">
                  <c:v>120.2</c:v>
                </c:pt>
                <c:pt idx="1815">
                  <c:v>120.1</c:v>
                </c:pt>
                <c:pt idx="1816">
                  <c:v>120.00000000000001</c:v>
                </c:pt>
                <c:pt idx="1817">
                  <c:v>119.9</c:v>
                </c:pt>
                <c:pt idx="1818">
                  <c:v>119.8</c:v>
                </c:pt>
                <c:pt idx="1819">
                  <c:v>119.7</c:v>
                </c:pt>
                <c:pt idx="1820">
                  <c:v>119.6</c:v>
                </c:pt>
                <c:pt idx="1821">
                  <c:v>119.5</c:v>
                </c:pt>
                <c:pt idx="1822">
                  <c:v>119.4</c:v>
                </c:pt>
                <c:pt idx="1823">
                  <c:v>119.3</c:v>
                </c:pt>
                <c:pt idx="1824">
                  <c:v>119.2</c:v>
                </c:pt>
                <c:pt idx="1825">
                  <c:v>119.10000000000001</c:v>
                </c:pt>
                <c:pt idx="1826">
                  <c:v>119</c:v>
                </c:pt>
                <c:pt idx="1827">
                  <c:v>118.9</c:v>
                </c:pt>
                <c:pt idx="1828">
                  <c:v>118.8</c:v>
                </c:pt>
                <c:pt idx="1829">
                  <c:v>118.7</c:v>
                </c:pt>
                <c:pt idx="1830">
                  <c:v>118.60000000000001</c:v>
                </c:pt>
                <c:pt idx="1831">
                  <c:v>118.5</c:v>
                </c:pt>
                <c:pt idx="1832">
                  <c:v>118.4</c:v>
                </c:pt>
                <c:pt idx="1833">
                  <c:v>118.3</c:v>
                </c:pt>
                <c:pt idx="1834">
                  <c:v>118.2</c:v>
                </c:pt>
                <c:pt idx="1835">
                  <c:v>118.10000000000001</c:v>
                </c:pt>
                <c:pt idx="1836">
                  <c:v>118</c:v>
                </c:pt>
                <c:pt idx="1837">
                  <c:v>117.9</c:v>
                </c:pt>
                <c:pt idx="1838">
                  <c:v>117.8</c:v>
                </c:pt>
                <c:pt idx="1839">
                  <c:v>117.7</c:v>
                </c:pt>
                <c:pt idx="1840">
                  <c:v>117.60000000000001</c:v>
                </c:pt>
                <c:pt idx="1841">
                  <c:v>117.5</c:v>
                </c:pt>
                <c:pt idx="1842">
                  <c:v>117.4</c:v>
                </c:pt>
                <c:pt idx="1843">
                  <c:v>117.3</c:v>
                </c:pt>
                <c:pt idx="1844">
                  <c:v>117.2</c:v>
                </c:pt>
                <c:pt idx="1845">
                  <c:v>117.10000000000001</c:v>
                </c:pt>
                <c:pt idx="1846">
                  <c:v>117</c:v>
                </c:pt>
                <c:pt idx="1847">
                  <c:v>116.9</c:v>
                </c:pt>
                <c:pt idx="1848">
                  <c:v>116.8</c:v>
                </c:pt>
                <c:pt idx="1849">
                  <c:v>116.7</c:v>
                </c:pt>
                <c:pt idx="1850">
                  <c:v>116.60000000000001</c:v>
                </c:pt>
                <c:pt idx="1851">
                  <c:v>116.5</c:v>
                </c:pt>
                <c:pt idx="1852">
                  <c:v>116.4</c:v>
                </c:pt>
                <c:pt idx="1853">
                  <c:v>116.3</c:v>
                </c:pt>
                <c:pt idx="1854">
                  <c:v>116.2</c:v>
                </c:pt>
                <c:pt idx="1855">
                  <c:v>116.10000000000001</c:v>
                </c:pt>
                <c:pt idx="1856">
                  <c:v>116</c:v>
                </c:pt>
                <c:pt idx="1857">
                  <c:v>115.9</c:v>
                </c:pt>
                <c:pt idx="1858">
                  <c:v>115.8</c:v>
                </c:pt>
                <c:pt idx="1859">
                  <c:v>115.7</c:v>
                </c:pt>
                <c:pt idx="1860">
                  <c:v>115.60000000000001</c:v>
                </c:pt>
                <c:pt idx="1861">
                  <c:v>115.5</c:v>
                </c:pt>
                <c:pt idx="1862">
                  <c:v>115.4</c:v>
                </c:pt>
                <c:pt idx="1863">
                  <c:v>115.3</c:v>
                </c:pt>
                <c:pt idx="1864">
                  <c:v>115.2</c:v>
                </c:pt>
                <c:pt idx="1865">
                  <c:v>115.10000000000001</c:v>
                </c:pt>
                <c:pt idx="1866">
                  <c:v>115</c:v>
                </c:pt>
                <c:pt idx="1867">
                  <c:v>114.9</c:v>
                </c:pt>
                <c:pt idx="1868">
                  <c:v>114.8</c:v>
                </c:pt>
                <c:pt idx="1869">
                  <c:v>114.7</c:v>
                </c:pt>
                <c:pt idx="1870">
                  <c:v>114.60000000000001</c:v>
                </c:pt>
                <c:pt idx="1871">
                  <c:v>114.5</c:v>
                </c:pt>
                <c:pt idx="1872">
                  <c:v>114.4</c:v>
                </c:pt>
                <c:pt idx="1873">
                  <c:v>114.3</c:v>
                </c:pt>
                <c:pt idx="1874">
                  <c:v>114.2</c:v>
                </c:pt>
                <c:pt idx="1875">
                  <c:v>114.10000000000001</c:v>
                </c:pt>
                <c:pt idx="1876">
                  <c:v>114</c:v>
                </c:pt>
                <c:pt idx="1877">
                  <c:v>113.9</c:v>
                </c:pt>
                <c:pt idx="1878">
                  <c:v>113.8</c:v>
                </c:pt>
                <c:pt idx="1879">
                  <c:v>113.7</c:v>
                </c:pt>
                <c:pt idx="1880">
                  <c:v>113.60000000000001</c:v>
                </c:pt>
                <c:pt idx="1881">
                  <c:v>113.5</c:v>
                </c:pt>
                <c:pt idx="1882">
                  <c:v>113.4</c:v>
                </c:pt>
                <c:pt idx="1883">
                  <c:v>113.3</c:v>
                </c:pt>
                <c:pt idx="1884">
                  <c:v>113.2</c:v>
                </c:pt>
                <c:pt idx="1885">
                  <c:v>113.10000000000001</c:v>
                </c:pt>
                <c:pt idx="1886">
                  <c:v>113</c:v>
                </c:pt>
                <c:pt idx="1887">
                  <c:v>112.89999999999999</c:v>
                </c:pt>
                <c:pt idx="1888">
                  <c:v>112.80000000000001</c:v>
                </c:pt>
                <c:pt idx="1889">
                  <c:v>112.7</c:v>
                </c:pt>
                <c:pt idx="1890">
                  <c:v>112.60000000000001</c:v>
                </c:pt>
                <c:pt idx="1891">
                  <c:v>112.5</c:v>
                </c:pt>
                <c:pt idx="1892">
                  <c:v>112.39999999999999</c:v>
                </c:pt>
                <c:pt idx="1893">
                  <c:v>112.30000000000001</c:v>
                </c:pt>
                <c:pt idx="1894">
                  <c:v>112.2</c:v>
                </c:pt>
                <c:pt idx="1895">
                  <c:v>112.10000000000001</c:v>
                </c:pt>
                <c:pt idx="1896">
                  <c:v>112</c:v>
                </c:pt>
                <c:pt idx="1897">
                  <c:v>111.89999999999999</c:v>
                </c:pt>
                <c:pt idx="1898">
                  <c:v>111.80000000000001</c:v>
                </c:pt>
                <c:pt idx="1899">
                  <c:v>111.7</c:v>
                </c:pt>
                <c:pt idx="1900">
                  <c:v>111.60000000000001</c:v>
                </c:pt>
                <c:pt idx="1901">
                  <c:v>111.5</c:v>
                </c:pt>
                <c:pt idx="1902">
                  <c:v>111.39999999999999</c:v>
                </c:pt>
                <c:pt idx="1903">
                  <c:v>111.30000000000001</c:v>
                </c:pt>
                <c:pt idx="1904">
                  <c:v>111.2</c:v>
                </c:pt>
                <c:pt idx="1905">
                  <c:v>111.10000000000001</c:v>
                </c:pt>
                <c:pt idx="1906">
                  <c:v>111</c:v>
                </c:pt>
                <c:pt idx="1907">
                  <c:v>110.89999999999999</c:v>
                </c:pt>
                <c:pt idx="1908">
                  <c:v>110.80000000000001</c:v>
                </c:pt>
                <c:pt idx="1909">
                  <c:v>110.7</c:v>
                </c:pt>
                <c:pt idx="1910">
                  <c:v>110.60000000000001</c:v>
                </c:pt>
                <c:pt idx="1911">
                  <c:v>110.5</c:v>
                </c:pt>
                <c:pt idx="1912">
                  <c:v>110.39999999999999</c:v>
                </c:pt>
                <c:pt idx="1913">
                  <c:v>110.30000000000001</c:v>
                </c:pt>
                <c:pt idx="1914">
                  <c:v>110.2</c:v>
                </c:pt>
                <c:pt idx="1915">
                  <c:v>110.10000000000001</c:v>
                </c:pt>
                <c:pt idx="1916">
                  <c:v>110</c:v>
                </c:pt>
                <c:pt idx="1917">
                  <c:v>109.9</c:v>
                </c:pt>
                <c:pt idx="1918">
                  <c:v>109.80000000000001</c:v>
                </c:pt>
                <c:pt idx="1919">
                  <c:v>109.7</c:v>
                </c:pt>
                <c:pt idx="1920">
                  <c:v>109.6</c:v>
                </c:pt>
                <c:pt idx="1921">
                  <c:v>109.5</c:v>
                </c:pt>
                <c:pt idx="1922">
                  <c:v>109.4</c:v>
                </c:pt>
                <c:pt idx="1923">
                  <c:v>109.30000000000001</c:v>
                </c:pt>
                <c:pt idx="1924">
                  <c:v>109.2</c:v>
                </c:pt>
                <c:pt idx="1925">
                  <c:v>109.1</c:v>
                </c:pt>
                <c:pt idx="1926">
                  <c:v>109</c:v>
                </c:pt>
                <c:pt idx="1927">
                  <c:v>108.9</c:v>
                </c:pt>
                <c:pt idx="1928">
                  <c:v>108.80000000000001</c:v>
                </c:pt>
                <c:pt idx="1929">
                  <c:v>108.7</c:v>
                </c:pt>
                <c:pt idx="1930">
                  <c:v>108.6</c:v>
                </c:pt>
                <c:pt idx="1931">
                  <c:v>108.5</c:v>
                </c:pt>
                <c:pt idx="1932">
                  <c:v>108.4</c:v>
                </c:pt>
                <c:pt idx="1933">
                  <c:v>108.30000000000001</c:v>
                </c:pt>
                <c:pt idx="1934">
                  <c:v>108.2</c:v>
                </c:pt>
                <c:pt idx="1935">
                  <c:v>108.1</c:v>
                </c:pt>
                <c:pt idx="1936">
                  <c:v>108</c:v>
                </c:pt>
                <c:pt idx="1937">
                  <c:v>107.9</c:v>
                </c:pt>
                <c:pt idx="1938">
                  <c:v>107.80000000000001</c:v>
                </c:pt>
                <c:pt idx="1939">
                  <c:v>107.7</c:v>
                </c:pt>
                <c:pt idx="1940">
                  <c:v>107.6</c:v>
                </c:pt>
                <c:pt idx="1941">
                  <c:v>107.5</c:v>
                </c:pt>
                <c:pt idx="1942">
                  <c:v>107.4</c:v>
                </c:pt>
                <c:pt idx="1943">
                  <c:v>107.30000000000001</c:v>
                </c:pt>
                <c:pt idx="1944">
                  <c:v>107.2</c:v>
                </c:pt>
                <c:pt idx="1945">
                  <c:v>107.1</c:v>
                </c:pt>
                <c:pt idx="1946">
                  <c:v>107.00000000000001</c:v>
                </c:pt>
                <c:pt idx="1947">
                  <c:v>106.9</c:v>
                </c:pt>
                <c:pt idx="1948">
                  <c:v>106.8</c:v>
                </c:pt>
                <c:pt idx="1949">
                  <c:v>106.7</c:v>
                </c:pt>
                <c:pt idx="1950">
                  <c:v>106.6</c:v>
                </c:pt>
                <c:pt idx="1951">
                  <c:v>106.50000000000001</c:v>
                </c:pt>
                <c:pt idx="1952">
                  <c:v>106.4</c:v>
                </c:pt>
                <c:pt idx="1953">
                  <c:v>106.3</c:v>
                </c:pt>
                <c:pt idx="1954">
                  <c:v>106.2</c:v>
                </c:pt>
                <c:pt idx="1955">
                  <c:v>106.1</c:v>
                </c:pt>
                <c:pt idx="1956">
                  <c:v>106.00000000000001</c:v>
                </c:pt>
                <c:pt idx="1957">
                  <c:v>105.9</c:v>
                </c:pt>
                <c:pt idx="1958">
                  <c:v>105.8</c:v>
                </c:pt>
                <c:pt idx="1959">
                  <c:v>105.7</c:v>
                </c:pt>
                <c:pt idx="1960">
                  <c:v>105.6</c:v>
                </c:pt>
                <c:pt idx="1961">
                  <c:v>105.50000000000001</c:v>
                </c:pt>
                <c:pt idx="1962">
                  <c:v>105.4</c:v>
                </c:pt>
                <c:pt idx="1963">
                  <c:v>105.3</c:v>
                </c:pt>
                <c:pt idx="1964">
                  <c:v>105.2</c:v>
                </c:pt>
                <c:pt idx="1965">
                  <c:v>105.1</c:v>
                </c:pt>
                <c:pt idx="1966">
                  <c:v>105.00000000000001</c:v>
                </c:pt>
                <c:pt idx="1967">
                  <c:v>104.9</c:v>
                </c:pt>
                <c:pt idx="1968">
                  <c:v>104.8</c:v>
                </c:pt>
                <c:pt idx="1969">
                  <c:v>104.7</c:v>
                </c:pt>
                <c:pt idx="1970">
                  <c:v>104.6</c:v>
                </c:pt>
                <c:pt idx="1971">
                  <c:v>104.50000000000001</c:v>
                </c:pt>
                <c:pt idx="1972">
                  <c:v>104.4</c:v>
                </c:pt>
                <c:pt idx="1973">
                  <c:v>104.3</c:v>
                </c:pt>
                <c:pt idx="1974">
                  <c:v>104.2</c:v>
                </c:pt>
                <c:pt idx="1975">
                  <c:v>104.1</c:v>
                </c:pt>
                <c:pt idx="1976">
                  <c:v>104.00000000000001</c:v>
                </c:pt>
                <c:pt idx="1977">
                  <c:v>103.9</c:v>
                </c:pt>
                <c:pt idx="1978">
                  <c:v>103.8</c:v>
                </c:pt>
                <c:pt idx="1979">
                  <c:v>103.7</c:v>
                </c:pt>
                <c:pt idx="1980">
                  <c:v>103.60000000000001</c:v>
                </c:pt>
                <c:pt idx="1981">
                  <c:v>103.5</c:v>
                </c:pt>
                <c:pt idx="1982">
                  <c:v>103.4</c:v>
                </c:pt>
                <c:pt idx="1983">
                  <c:v>103.3</c:v>
                </c:pt>
                <c:pt idx="1984">
                  <c:v>103.2</c:v>
                </c:pt>
                <c:pt idx="1985">
                  <c:v>103.10000000000001</c:v>
                </c:pt>
                <c:pt idx="1986">
                  <c:v>103</c:v>
                </c:pt>
                <c:pt idx="1987">
                  <c:v>102.9</c:v>
                </c:pt>
                <c:pt idx="1988">
                  <c:v>102.8</c:v>
                </c:pt>
                <c:pt idx="1989">
                  <c:v>102.7</c:v>
                </c:pt>
                <c:pt idx="1990">
                  <c:v>102.60000000000001</c:v>
                </c:pt>
                <c:pt idx="1991">
                  <c:v>102.5</c:v>
                </c:pt>
                <c:pt idx="1992">
                  <c:v>102.4</c:v>
                </c:pt>
                <c:pt idx="1993">
                  <c:v>102.3</c:v>
                </c:pt>
                <c:pt idx="1994">
                  <c:v>102.2</c:v>
                </c:pt>
                <c:pt idx="1995">
                  <c:v>102.10000000000001</c:v>
                </c:pt>
                <c:pt idx="1996">
                  <c:v>102</c:v>
                </c:pt>
                <c:pt idx="1997">
                  <c:v>101.9</c:v>
                </c:pt>
                <c:pt idx="1998">
                  <c:v>101.8</c:v>
                </c:pt>
                <c:pt idx="1999">
                  <c:v>101.7</c:v>
                </c:pt>
                <c:pt idx="2000">
                  <c:v>101.60000000000001</c:v>
                </c:pt>
                <c:pt idx="2001">
                  <c:v>101.5</c:v>
                </c:pt>
                <c:pt idx="2002">
                  <c:v>101.4</c:v>
                </c:pt>
                <c:pt idx="2003">
                  <c:v>101.3</c:v>
                </c:pt>
                <c:pt idx="2004">
                  <c:v>101.2</c:v>
                </c:pt>
                <c:pt idx="2005">
                  <c:v>101.10000000000001</c:v>
                </c:pt>
                <c:pt idx="2006">
                  <c:v>101</c:v>
                </c:pt>
                <c:pt idx="2007">
                  <c:v>100.9</c:v>
                </c:pt>
                <c:pt idx="2008">
                  <c:v>100.8</c:v>
                </c:pt>
                <c:pt idx="2009">
                  <c:v>100.7</c:v>
                </c:pt>
                <c:pt idx="2010">
                  <c:v>100.60000000000001</c:v>
                </c:pt>
                <c:pt idx="2011">
                  <c:v>100.5</c:v>
                </c:pt>
                <c:pt idx="2012">
                  <c:v>100.4</c:v>
                </c:pt>
                <c:pt idx="2013">
                  <c:v>100.3</c:v>
                </c:pt>
                <c:pt idx="2014">
                  <c:v>100.2</c:v>
                </c:pt>
                <c:pt idx="2015">
                  <c:v>100.10000000000001</c:v>
                </c:pt>
                <c:pt idx="2016">
                  <c:v>100</c:v>
                </c:pt>
                <c:pt idx="2017">
                  <c:v>99.9</c:v>
                </c:pt>
                <c:pt idx="2018">
                  <c:v>99.8</c:v>
                </c:pt>
                <c:pt idx="2019">
                  <c:v>99.7</c:v>
                </c:pt>
                <c:pt idx="2020">
                  <c:v>99.600000000000009</c:v>
                </c:pt>
                <c:pt idx="2021">
                  <c:v>99.5</c:v>
                </c:pt>
                <c:pt idx="2022">
                  <c:v>99.4</c:v>
                </c:pt>
                <c:pt idx="2023">
                  <c:v>99.3</c:v>
                </c:pt>
                <c:pt idx="2024">
                  <c:v>99.2</c:v>
                </c:pt>
                <c:pt idx="2025">
                  <c:v>99.100000000000009</c:v>
                </c:pt>
                <c:pt idx="2026">
                  <c:v>99</c:v>
                </c:pt>
                <c:pt idx="2027">
                  <c:v>98.9</c:v>
                </c:pt>
                <c:pt idx="2028">
                  <c:v>98.8</c:v>
                </c:pt>
                <c:pt idx="2029">
                  <c:v>98.7</c:v>
                </c:pt>
                <c:pt idx="2030">
                  <c:v>98.600000000000009</c:v>
                </c:pt>
                <c:pt idx="2031">
                  <c:v>98.5</c:v>
                </c:pt>
                <c:pt idx="2032">
                  <c:v>98.4</c:v>
                </c:pt>
                <c:pt idx="2033">
                  <c:v>98.3</c:v>
                </c:pt>
                <c:pt idx="2034">
                  <c:v>98.2</c:v>
                </c:pt>
                <c:pt idx="2035">
                  <c:v>98.100000000000009</c:v>
                </c:pt>
                <c:pt idx="2036">
                  <c:v>98</c:v>
                </c:pt>
                <c:pt idx="2037">
                  <c:v>97.9</c:v>
                </c:pt>
                <c:pt idx="2038">
                  <c:v>97.8</c:v>
                </c:pt>
                <c:pt idx="2039">
                  <c:v>97.7</c:v>
                </c:pt>
                <c:pt idx="2040">
                  <c:v>97.600000000000009</c:v>
                </c:pt>
                <c:pt idx="2041">
                  <c:v>97.5</c:v>
                </c:pt>
                <c:pt idx="2042">
                  <c:v>97.399999999999991</c:v>
                </c:pt>
                <c:pt idx="2043">
                  <c:v>97.300000000000011</c:v>
                </c:pt>
                <c:pt idx="2044">
                  <c:v>97.2</c:v>
                </c:pt>
                <c:pt idx="2045">
                  <c:v>97.100000000000009</c:v>
                </c:pt>
                <c:pt idx="2046">
                  <c:v>97</c:v>
                </c:pt>
                <c:pt idx="2047">
                  <c:v>96.899999999999991</c:v>
                </c:pt>
                <c:pt idx="2048">
                  <c:v>96.800000000000011</c:v>
                </c:pt>
                <c:pt idx="2049">
                  <c:v>96.7</c:v>
                </c:pt>
                <c:pt idx="2050">
                  <c:v>96.600000000000009</c:v>
                </c:pt>
                <c:pt idx="2051">
                  <c:v>96.5</c:v>
                </c:pt>
                <c:pt idx="2052">
                  <c:v>96.399999999999991</c:v>
                </c:pt>
                <c:pt idx="2053">
                  <c:v>96.300000000000011</c:v>
                </c:pt>
                <c:pt idx="2054">
                  <c:v>96.2</c:v>
                </c:pt>
                <c:pt idx="2055">
                  <c:v>96.100000000000009</c:v>
                </c:pt>
                <c:pt idx="2056">
                  <c:v>96</c:v>
                </c:pt>
                <c:pt idx="2057">
                  <c:v>95.899999999999991</c:v>
                </c:pt>
                <c:pt idx="2058">
                  <c:v>95.800000000000011</c:v>
                </c:pt>
                <c:pt idx="2059">
                  <c:v>95.7</c:v>
                </c:pt>
                <c:pt idx="2060">
                  <c:v>95.600000000000009</c:v>
                </c:pt>
                <c:pt idx="2061">
                  <c:v>95.5</c:v>
                </c:pt>
                <c:pt idx="2062">
                  <c:v>95.399999999999991</c:v>
                </c:pt>
                <c:pt idx="2063">
                  <c:v>95.300000000000011</c:v>
                </c:pt>
                <c:pt idx="2064">
                  <c:v>95.2</c:v>
                </c:pt>
                <c:pt idx="2065">
                  <c:v>95.100000000000009</c:v>
                </c:pt>
                <c:pt idx="2066">
                  <c:v>95</c:v>
                </c:pt>
                <c:pt idx="2067">
                  <c:v>94.899999999999991</c:v>
                </c:pt>
                <c:pt idx="2068">
                  <c:v>94.800000000000011</c:v>
                </c:pt>
                <c:pt idx="2069">
                  <c:v>94.7</c:v>
                </c:pt>
                <c:pt idx="2070">
                  <c:v>94.600000000000009</c:v>
                </c:pt>
                <c:pt idx="2071">
                  <c:v>94.5</c:v>
                </c:pt>
                <c:pt idx="2072">
                  <c:v>94.4</c:v>
                </c:pt>
                <c:pt idx="2073">
                  <c:v>94.300000000000011</c:v>
                </c:pt>
                <c:pt idx="2074">
                  <c:v>94.2</c:v>
                </c:pt>
                <c:pt idx="2075">
                  <c:v>94.1</c:v>
                </c:pt>
                <c:pt idx="2076">
                  <c:v>94</c:v>
                </c:pt>
                <c:pt idx="2077">
                  <c:v>93.9</c:v>
                </c:pt>
                <c:pt idx="2078">
                  <c:v>93.800000000000011</c:v>
                </c:pt>
                <c:pt idx="2079">
                  <c:v>93.7</c:v>
                </c:pt>
                <c:pt idx="2080">
                  <c:v>93.6</c:v>
                </c:pt>
                <c:pt idx="2081">
                  <c:v>93.5</c:v>
                </c:pt>
                <c:pt idx="2082">
                  <c:v>93.4</c:v>
                </c:pt>
                <c:pt idx="2083">
                  <c:v>93.300000000000011</c:v>
                </c:pt>
                <c:pt idx="2084">
                  <c:v>93.2</c:v>
                </c:pt>
                <c:pt idx="2085">
                  <c:v>93.1</c:v>
                </c:pt>
                <c:pt idx="2086">
                  <c:v>93</c:v>
                </c:pt>
                <c:pt idx="2087">
                  <c:v>92.9</c:v>
                </c:pt>
                <c:pt idx="2088">
                  <c:v>92.800000000000011</c:v>
                </c:pt>
                <c:pt idx="2089">
                  <c:v>92.7</c:v>
                </c:pt>
                <c:pt idx="2090">
                  <c:v>92.6</c:v>
                </c:pt>
                <c:pt idx="2091">
                  <c:v>92.5</c:v>
                </c:pt>
                <c:pt idx="2092">
                  <c:v>92.4</c:v>
                </c:pt>
                <c:pt idx="2093">
                  <c:v>92.300000000000011</c:v>
                </c:pt>
                <c:pt idx="2094">
                  <c:v>92.2</c:v>
                </c:pt>
                <c:pt idx="2095">
                  <c:v>92.1</c:v>
                </c:pt>
                <c:pt idx="2096">
                  <c:v>92</c:v>
                </c:pt>
                <c:pt idx="2097">
                  <c:v>91.9</c:v>
                </c:pt>
                <c:pt idx="2098">
                  <c:v>91.800000000000011</c:v>
                </c:pt>
                <c:pt idx="2099">
                  <c:v>91.7</c:v>
                </c:pt>
                <c:pt idx="2100">
                  <c:v>91.6</c:v>
                </c:pt>
                <c:pt idx="2101">
                  <c:v>91.5</c:v>
                </c:pt>
                <c:pt idx="2102">
                  <c:v>91.4</c:v>
                </c:pt>
                <c:pt idx="2103">
                  <c:v>91.3</c:v>
                </c:pt>
                <c:pt idx="2104">
                  <c:v>91.2</c:v>
                </c:pt>
                <c:pt idx="2105">
                  <c:v>91.1</c:v>
                </c:pt>
                <c:pt idx="2106">
                  <c:v>91.000000000000014</c:v>
                </c:pt>
                <c:pt idx="2107">
                  <c:v>90.9</c:v>
                </c:pt>
                <c:pt idx="2108">
                  <c:v>90.8</c:v>
                </c:pt>
                <c:pt idx="2109">
                  <c:v>90.7</c:v>
                </c:pt>
                <c:pt idx="2110">
                  <c:v>90.6</c:v>
                </c:pt>
                <c:pt idx="2111">
                  <c:v>90.500000000000014</c:v>
                </c:pt>
                <c:pt idx="2112">
                  <c:v>90.4</c:v>
                </c:pt>
                <c:pt idx="2113">
                  <c:v>90.3</c:v>
                </c:pt>
                <c:pt idx="2114">
                  <c:v>90.2</c:v>
                </c:pt>
                <c:pt idx="2115">
                  <c:v>90.1</c:v>
                </c:pt>
                <c:pt idx="2116">
                  <c:v>90.000000000000014</c:v>
                </c:pt>
                <c:pt idx="2117">
                  <c:v>89.9</c:v>
                </c:pt>
                <c:pt idx="2118">
                  <c:v>89.8</c:v>
                </c:pt>
                <c:pt idx="2119">
                  <c:v>89.7</c:v>
                </c:pt>
                <c:pt idx="2120">
                  <c:v>89.6</c:v>
                </c:pt>
                <c:pt idx="2121">
                  <c:v>89.500000000000014</c:v>
                </c:pt>
                <c:pt idx="2122">
                  <c:v>89.4</c:v>
                </c:pt>
                <c:pt idx="2123">
                  <c:v>89.3</c:v>
                </c:pt>
                <c:pt idx="2124">
                  <c:v>89.2</c:v>
                </c:pt>
                <c:pt idx="2125">
                  <c:v>89.1</c:v>
                </c:pt>
                <c:pt idx="2126">
                  <c:v>89.000000000000014</c:v>
                </c:pt>
                <c:pt idx="2127">
                  <c:v>88.9</c:v>
                </c:pt>
                <c:pt idx="2128">
                  <c:v>88.8</c:v>
                </c:pt>
                <c:pt idx="2129">
                  <c:v>88.7</c:v>
                </c:pt>
                <c:pt idx="2130">
                  <c:v>88.6</c:v>
                </c:pt>
                <c:pt idx="2131">
                  <c:v>88.500000000000014</c:v>
                </c:pt>
                <c:pt idx="2132">
                  <c:v>88.4</c:v>
                </c:pt>
                <c:pt idx="2133">
                  <c:v>88.3</c:v>
                </c:pt>
                <c:pt idx="2134">
                  <c:v>88.2</c:v>
                </c:pt>
                <c:pt idx="2135">
                  <c:v>88.100000000000009</c:v>
                </c:pt>
                <c:pt idx="2136">
                  <c:v>88</c:v>
                </c:pt>
                <c:pt idx="2137">
                  <c:v>87.9</c:v>
                </c:pt>
                <c:pt idx="2138">
                  <c:v>87.8</c:v>
                </c:pt>
                <c:pt idx="2139">
                  <c:v>87.7</c:v>
                </c:pt>
                <c:pt idx="2140">
                  <c:v>87.600000000000009</c:v>
                </c:pt>
                <c:pt idx="2141">
                  <c:v>87.5</c:v>
                </c:pt>
                <c:pt idx="2142">
                  <c:v>87.4</c:v>
                </c:pt>
                <c:pt idx="2143">
                  <c:v>87.3</c:v>
                </c:pt>
                <c:pt idx="2144">
                  <c:v>87.2</c:v>
                </c:pt>
                <c:pt idx="2145">
                  <c:v>87.100000000000009</c:v>
                </c:pt>
                <c:pt idx="2146">
                  <c:v>87</c:v>
                </c:pt>
                <c:pt idx="2147">
                  <c:v>86.9</c:v>
                </c:pt>
                <c:pt idx="2148">
                  <c:v>86.8</c:v>
                </c:pt>
                <c:pt idx="2149">
                  <c:v>86.7</c:v>
                </c:pt>
                <c:pt idx="2150">
                  <c:v>86.600000000000009</c:v>
                </c:pt>
                <c:pt idx="2151">
                  <c:v>86.5</c:v>
                </c:pt>
                <c:pt idx="2152">
                  <c:v>86.4</c:v>
                </c:pt>
                <c:pt idx="2153">
                  <c:v>86.3</c:v>
                </c:pt>
                <c:pt idx="2154">
                  <c:v>86.2</c:v>
                </c:pt>
                <c:pt idx="2155">
                  <c:v>86.100000000000009</c:v>
                </c:pt>
                <c:pt idx="2156">
                  <c:v>86</c:v>
                </c:pt>
                <c:pt idx="2157">
                  <c:v>85.9</c:v>
                </c:pt>
                <c:pt idx="2158">
                  <c:v>85.8</c:v>
                </c:pt>
                <c:pt idx="2159">
                  <c:v>85.7</c:v>
                </c:pt>
                <c:pt idx="2160">
                  <c:v>85.600000000000009</c:v>
                </c:pt>
                <c:pt idx="2161">
                  <c:v>85.5</c:v>
                </c:pt>
                <c:pt idx="2162">
                  <c:v>85.4</c:v>
                </c:pt>
                <c:pt idx="2163">
                  <c:v>85.3</c:v>
                </c:pt>
                <c:pt idx="2164">
                  <c:v>85.2</c:v>
                </c:pt>
                <c:pt idx="2165">
                  <c:v>85.100000000000009</c:v>
                </c:pt>
                <c:pt idx="2166">
                  <c:v>85</c:v>
                </c:pt>
                <c:pt idx="2167">
                  <c:v>84.9</c:v>
                </c:pt>
                <c:pt idx="2168">
                  <c:v>84.8</c:v>
                </c:pt>
                <c:pt idx="2169">
                  <c:v>84.7</c:v>
                </c:pt>
                <c:pt idx="2170">
                  <c:v>84.600000000000009</c:v>
                </c:pt>
                <c:pt idx="2171">
                  <c:v>84.5</c:v>
                </c:pt>
                <c:pt idx="2172">
                  <c:v>84.4</c:v>
                </c:pt>
                <c:pt idx="2173">
                  <c:v>84.3</c:v>
                </c:pt>
                <c:pt idx="2174">
                  <c:v>84.2</c:v>
                </c:pt>
                <c:pt idx="2175">
                  <c:v>84.100000000000009</c:v>
                </c:pt>
                <c:pt idx="2176">
                  <c:v>84</c:v>
                </c:pt>
                <c:pt idx="2177">
                  <c:v>83.9</c:v>
                </c:pt>
                <c:pt idx="2178">
                  <c:v>83.8</c:v>
                </c:pt>
                <c:pt idx="2179">
                  <c:v>83.7</c:v>
                </c:pt>
                <c:pt idx="2180">
                  <c:v>83.600000000000009</c:v>
                </c:pt>
                <c:pt idx="2181">
                  <c:v>83.5</c:v>
                </c:pt>
                <c:pt idx="2182">
                  <c:v>83.4</c:v>
                </c:pt>
                <c:pt idx="2183">
                  <c:v>83.3</c:v>
                </c:pt>
                <c:pt idx="2184">
                  <c:v>83.2</c:v>
                </c:pt>
                <c:pt idx="2185">
                  <c:v>83.100000000000009</c:v>
                </c:pt>
                <c:pt idx="2186">
                  <c:v>83</c:v>
                </c:pt>
                <c:pt idx="2187">
                  <c:v>82.9</c:v>
                </c:pt>
                <c:pt idx="2188">
                  <c:v>82.8</c:v>
                </c:pt>
                <c:pt idx="2189">
                  <c:v>82.7</c:v>
                </c:pt>
                <c:pt idx="2190">
                  <c:v>82.600000000000009</c:v>
                </c:pt>
                <c:pt idx="2191">
                  <c:v>82.5</c:v>
                </c:pt>
                <c:pt idx="2192">
                  <c:v>82.4</c:v>
                </c:pt>
                <c:pt idx="2193">
                  <c:v>82.3</c:v>
                </c:pt>
                <c:pt idx="2194">
                  <c:v>82.2</c:v>
                </c:pt>
                <c:pt idx="2195">
                  <c:v>82.100000000000009</c:v>
                </c:pt>
                <c:pt idx="2196">
                  <c:v>82</c:v>
                </c:pt>
                <c:pt idx="2197">
                  <c:v>81.899999999999991</c:v>
                </c:pt>
                <c:pt idx="2198">
                  <c:v>81.800000000000011</c:v>
                </c:pt>
                <c:pt idx="2199">
                  <c:v>81.7</c:v>
                </c:pt>
                <c:pt idx="2200">
                  <c:v>81.600000000000009</c:v>
                </c:pt>
                <c:pt idx="2201">
                  <c:v>81.5</c:v>
                </c:pt>
                <c:pt idx="2202">
                  <c:v>81.399999999999991</c:v>
                </c:pt>
                <c:pt idx="2203">
                  <c:v>81.300000000000011</c:v>
                </c:pt>
                <c:pt idx="2204">
                  <c:v>81.2</c:v>
                </c:pt>
                <c:pt idx="2205">
                  <c:v>81.100000000000009</c:v>
                </c:pt>
                <c:pt idx="2206">
                  <c:v>81</c:v>
                </c:pt>
                <c:pt idx="2207">
                  <c:v>80.899999999999991</c:v>
                </c:pt>
                <c:pt idx="2208">
                  <c:v>80.800000000000011</c:v>
                </c:pt>
                <c:pt idx="2209">
                  <c:v>80.7</c:v>
                </c:pt>
                <c:pt idx="2210">
                  <c:v>80.600000000000009</c:v>
                </c:pt>
                <c:pt idx="2211">
                  <c:v>80.5</c:v>
                </c:pt>
                <c:pt idx="2212">
                  <c:v>80.399999999999991</c:v>
                </c:pt>
                <c:pt idx="2213">
                  <c:v>80.300000000000011</c:v>
                </c:pt>
                <c:pt idx="2214">
                  <c:v>80.2</c:v>
                </c:pt>
                <c:pt idx="2215">
                  <c:v>80.100000000000009</c:v>
                </c:pt>
                <c:pt idx="2216">
                  <c:v>80</c:v>
                </c:pt>
                <c:pt idx="2217">
                  <c:v>79.899999999999991</c:v>
                </c:pt>
                <c:pt idx="2218">
                  <c:v>79.800000000000011</c:v>
                </c:pt>
                <c:pt idx="2219">
                  <c:v>79.7</c:v>
                </c:pt>
                <c:pt idx="2220">
                  <c:v>79.600000000000009</c:v>
                </c:pt>
                <c:pt idx="2221">
                  <c:v>79.5</c:v>
                </c:pt>
                <c:pt idx="2222">
                  <c:v>79.399999999999991</c:v>
                </c:pt>
                <c:pt idx="2223">
                  <c:v>79.300000000000011</c:v>
                </c:pt>
                <c:pt idx="2224">
                  <c:v>79.2</c:v>
                </c:pt>
                <c:pt idx="2225">
                  <c:v>79.100000000000009</c:v>
                </c:pt>
                <c:pt idx="2226">
                  <c:v>79</c:v>
                </c:pt>
                <c:pt idx="2227">
                  <c:v>78.899999999999991</c:v>
                </c:pt>
                <c:pt idx="2228">
                  <c:v>78.800000000000011</c:v>
                </c:pt>
                <c:pt idx="2229">
                  <c:v>78.7</c:v>
                </c:pt>
                <c:pt idx="2230">
                  <c:v>78.599999999999994</c:v>
                </c:pt>
                <c:pt idx="2231">
                  <c:v>78.5</c:v>
                </c:pt>
                <c:pt idx="2232">
                  <c:v>78.400000000000006</c:v>
                </c:pt>
                <c:pt idx="2233">
                  <c:v>78.300000000000011</c:v>
                </c:pt>
                <c:pt idx="2234">
                  <c:v>78.2</c:v>
                </c:pt>
                <c:pt idx="2235">
                  <c:v>78.099999999999994</c:v>
                </c:pt>
                <c:pt idx="2236">
                  <c:v>78</c:v>
                </c:pt>
                <c:pt idx="2237">
                  <c:v>77.900000000000006</c:v>
                </c:pt>
                <c:pt idx="2238">
                  <c:v>77.800000000000011</c:v>
                </c:pt>
                <c:pt idx="2239">
                  <c:v>77.7</c:v>
                </c:pt>
                <c:pt idx="2240">
                  <c:v>77.599999999999994</c:v>
                </c:pt>
                <c:pt idx="2241">
                  <c:v>77.5</c:v>
                </c:pt>
                <c:pt idx="2242">
                  <c:v>77.400000000000006</c:v>
                </c:pt>
                <c:pt idx="2243">
                  <c:v>77.300000000000011</c:v>
                </c:pt>
                <c:pt idx="2244">
                  <c:v>77.2</c:v>
                </c:pt>
                <c:pt idx="2245">
                  <c:v>77.099999999999994</c:v>
                </c:pt>
                <c:pt idx="2246">
                  <c:v>77</c:v>
                </c:pt>
                <c:pt idx="2247">
                  <c:v>76.900000000000006</c:v>
                </c:pt>
                <c:pt idx="2248">
                  <c:v>76.800000000000011</c:v>
                </c:pt>
                <c:pt idx="2249">
                  <c:v>76.7</c:v>
                </c:pt>
                <c:pt idx="2250">
                  <c:v>76.599999999999994</c:v>
                </c:pt>
                <c:pt idx="2251">
                  <c:v>76.5</c:v>
                </c:pt>
                <c:pt idx="2252">
                  <c:v>76.400000000000006</c:v>
                </c:pt>
                <c:pt idx="2253">
                  <c:v>76.300000000000011</c:v>
                </c:pt>
                <c:pt idx="2254">
                  <c:v>76.2</c:v>
                </c:pt>
                <c:pt idx="2255">
                  <c:v>76.099999999999994</c:v>
                </c:pt>
                <c:pt idx="2256">
                  <c:v>76</c:v>
                </c:pt>
                <c:pt idx="2257">
                  <c:v>75.900000000000006</c:v>
                </c:pt>
                <c:pt idx="2258">
                  <c:v>75.8</c:v>
                </c:pt>
                <c:pt idx="2259">
                  <c:v>75.7</c:v>
                </c:pt>
                <c:pt idx="2260">
                  <c:v>75.599999999999994</c:v>
                </c:pt>
                <c:pt idx="2261">
                  <c:v>75.500000000000014</c:v>
                </c:pt>
                <c:pt idx="2262">
                  <c:v>75.400000000000006</c:v>
                </c:pt>
                <c:pt idx="2263">
                  <c:v>75.3</c:v>
                </c:pt>
                <c:pt idx="2264">
                  <c:v>75.2</c:v>
                </c:pt>
                <c:pt idx="2265">
                  <c:v>75.099999999999994</c:v>
                </c:pt>
                <c:pt idx="2266">
                  <c:v>75.000000000000014</c:v>
                </c:pt>
                <c:pt idx="2267">
                  <c:v>74.900000000000006</c:v>
                </c:pt>
                <c:pt idx="2268">
                  <c:v>74.8</c:v>
                </c:pt>
                <c:pt idx="2269">
                  <c:v>74.7</c:v>
                </c:pt>
                <c:pt idx="2270">
                  <c:v>74.599999999999994</c:v>
                </c:pt>
                <c:pt idx="2271">
                  <c:v>74.500000000000014</c:v>
                </c:pt>
                <c:pt idx="2272">
                  <c:v>74.400000000000006</c:v>
                </c:pt>
                <c:pt idx="2273">
                  <c:v>74.3</c:v>
                </c:pt>
                <c:pt idx="2274">
                  <c:v>74.2</c:v>
                </c:pt>
                <c:pt idx="2275">
                  <c:v>74.099999999999994</c:v>
                </c:pt>
                <c:pt idx="2276">
                  <c:v>74.000000000000014</c:v>
                </c:pt>
                <c:pt idx="2277">
                  <c:v>73.900000000000006</c:v>
                </c:pt>
                <c:pt idx="2278">
                  <c:v>73.8</c:v>
                </c:pt>
                <c:pt idx="2279">
                  <c:v>73.7</c:v>
                </c:pt>
                <c:pt idx="2280">
                  <c:v>73.599999999999994</c:v>
                </c:pt>
                <c:pt idx="2281">
                  <c:v>73.500000000000014</c:v>
                </c:pt>
                <c:pt idx="2282">
                  <c:v>73.400000000000006</c:v>
                </c:pt>
                <c:pt idx="2283">
                  <c:v>73.3</c:v>
                </c:pt>
                <c:pt idx="2284">
                  <c:v>73.2</c:v>
                </c:pt>
                <c:pt idx="2285">
                  <c:v>73.099999999999994</c:v>
                </c:pt>
                <c:pt idx="2286">
                  <c:v>73.000000000000014</c:v>
                </c:pt>
                <c:pt idx="2287">
                  <c:v>72.900000000000006</c:v>
                </c:pt>
                <c:pt idx="2288">
                  <c:v>72.8</c:v>
                </c:pt>
                <c:pt idx="2289">
                  <c:v>72.7</c:v>
                </c:pt>
                <c:pt idx="2290">
                  <c:v>72.600000000000009</c:v>
                </c:pt>
                <c:pt idx="2291">
                  <c:v>72.5</c:v>
                </c:pt>
                <c:pt idx="2292">
                  <c:v>72.400000000000006</c:v>
                </c:pt>
                <c:pt idx="2293">
                  <c:v>72.3</c:v>
                </c:pt>
                <c:pt idx="2294">
                  <c:v>72.2</c:v>
                </c:pt>
                <c:pt idx="2295">
                  <c:v>72.100000000000009</c:v>
                </c:pt>
                <c:pt idx="2296">
                  <c:v>72</c:v>
                </c:pt>
                <c:pt idx="2297">
                  <c:v>71.900000000000006</c:v>
                </c:pt>
                <c:pt idx="2298">
                  <c:v>71.8</c:v>
                </c:pt>
                <c:pt idx="2299">
                  <c:v>71.7</c:v>
                </c:pt>
                <c:pt idx="2300">
                  <c:v>71.600000000000009</c:v>
                </c:pt>
                <c:pt idx="2301">
                  <c:v>71.5</c:v>
                </c:pt>
                <c:pt idx="2302">
                  <c:v>71.400000000000006</c:v>
                </c:pt>
                <c:pt idx="2303">
                  <c:v>71.3</c:v>
                </c:pt>
                <c:pt idx="2304">
                  <c:v>71.2</c:v>
                </c:pt>
                <c:pt idx="2305">
                  <c:v>71.100000000000009</c:v>
                </c:pt>
                <c:pt idx="2306">
                  <c:v>71</c:v>
                </c:pt>
                <c:pt idx="2307">
                  <c:v>70.900000000000006</c:v>
                </c:pt>
                <c:pt idx="2308">
                  <c:v>70.8</c:v>
                </c:pt>
                <c:pt idx="2309">
                  <c:v>70.7</c:v>
                </c:pt>
                <c:pt idx="2310">
                  <c:v>70.600000000000009</c:v>
                </c:pt>
                <c:pt idx="2311">
                  <c:v>70.5</c:v>
                </c:pt>
                <c:pt idx="2312">
                  <c:v>70.400000000000006</c:v>
                </c:pt>
                <c:pt idx="2313">
                  <c:v>70.3</c:v>
                </c:pt>
                <c:pt idx="2314">
                  <c:v>70.2</c:v>
                </c:pt>
                <c:pt idx="2315">
                  <c:v>70.100000000000009</c:v>
                </c:pt>
                <c:pt idx="2316">
                  <c:v>70</c:v>
                </c:pt>
                <c:pt idx="2317">
                  <c:v>69.900000000000006</c:v>
                </c:pt>
                <c:pt idx="2318">
                  <c:v>69.8</c:v>
                </c:pt>
                <c:pt idx="2319">
                  <c:v>69.7</c:v>
                </c:pt>
                <c:pt idx="2320">
                  <c:v>69.600000000000009</c:v>
                </c:pt>
                <c:pt idx="2321">
                  <c:v>69.5</c:v>
                </c:pt>
                <c:pt idx="2322">
                  <c:v>69.400000000000006</c:v>
                </c:pt>
                <c:pt idx="2323">
                  <c:v>69.3</c:v>
                </c:pt>
                <c:pt idx="2324">
                  <c:v>69.2</c:v>
                </c:pt>
                <c:pt idx="2325">
                  <c:v>69.100000000000009</c:v>
                </c:pt>
                <c:pt idx="2326">
                  <c:v>69</c:v>
                </c:pt>
                <c:pt idx="2327">
                  <c:v>68.900000000000006</c:v>
                </c:pt>
                <c:pt idx="2328">
                  <c:v>68.8</c:v>
                </c:pt>
                <c:pt idx="2329">
                  <c:v>68.7</c:v>
                </c:pt>
                <c:pt idx="2330">
                  <c:v>68.600000000000009</c:v>
                </c:pt>
                <c:pt idx="2331">
                  <c:v>68.5</c:v>
                </c:pt>
                <c:pt idx="2332">
                  <c:v>68.400000000000006</c:v>
                </c:pt>
                <c:pt idx="2333">
                  <c:v>68.3</c:v>
                </c:pt>
                <c:pt idx="2334">
                  <c:v>68.2</c:v>
                </c:pt>
                <c:pt idx="2335">
                  <c:v>68.100000000000009</c:v>
                </c:pt>
                <c:pt idx="2336">
                  <c:v>68</c:v>
                </c:pt>
                <c:pt idx="2337">
                  <c:v>67.900000000000006</c:v>
                </c:pt>
                <c:pt idx="2338">
                  <c:v>67.8</c:v>
                </c:pt>
                <c:pt idx="2339">
                  <c:v>67.7</c:v>
                </c:pt>
                <c:pt idx="2340">
                  <c:v>67.600000000000009</c:v>
                </c:pt>
                <c:pt idx="2341">
                  <c:v>67.5</c:v>
                </c:pt>
                <c:pt idx="2342">
                  <c:v>67.400000000000006</c:v>
                </c:pt>
                <c:pt idx="2343">
                  <c:v>67.3</c:v>
                </c:pt>
                <c:pt idx="2344">
                  <c:v>67.2</c:v>
                </c:pt>
                <c:pt idx="2345">
                  <c:v>67.100000000000009</c:v>
                </c:pt>
                <c:pt idx="2346">
                  <c:v>67</c:v>
                </c:pt>
                <c:pt idx="2347">
                  <c:v>66.900000000000006</c:v>
                </c:pt>
                <c:pt idx="2348">
                  <c:v>66.8</c:v>
                </c:pt>
                <c:pt idx="2349">
                  <c:v>66.7</c:v>
                </c:pt>
                <c:pt idx="2350">
                  <c:v>66.600000000000009</c:v>
                </c:pt>
                <c:pt idx="2351">
                  <c:v>66.5</c:v>
                </c:pt>
                <c:pt idx="2352">
                  <c:v>66.400000000000006</c:v>
                </c:pt>
                <c:pt idx="2353">
                  <c:v>66.300000000000011</c:v>
                </c:pt>
                <c:pt idx="2354">
                  <c:v>66.2</c:v>
                </c:pt>
                <c:pt idx="2355">
                  <c:v>66.100000000000009</c:v>
                </c:pt>
                <c:pt idx="2356">
                  <c:v>66</c:v>
                </c:pt>
                <c:pt idx="2357">
                  <c:v>65.899999999999991</c:v>
                </c:pt>
                <c:pt idx="2358">
                  <c:v>65.800000000000011</c:v>
                </c:pt>
                <c:pt idx="2359">
                  <c:v>65.7</c:v>
                </c:pt>
                <c:pt idx="2360">
                  <c:v>65.600000000000009</c:v>
                </c:pt>
                <c:pt idx="2361">
                  <c:v>65.5</c:v>
                </c:pt>
                <c:pt idx="2362">
                  <c:v>65.399999999999991</c:v>
                </c:pt>
                <c:pt idx="2363">
                  <c:v>65.300000000000011</c:v>
                </c:pt>
                <c:pt idx="2364">
                  <c:v>65.2</c:v>
                </c:pt>
                <c:pt idx="2365">
                  <c:v>65.100000000000009</c:v>
                </c:pt>
                <c:pt idx="2366">
                  <c:v>65</c:v>
                </c:pt>
                <c:pt idx="2367">
                  <c:v>64.899999999999991</c:v>
                </c:pt>
                <c:pt idx="2368">
                  <c:v>64.800000000000011</c:v>
                </c:pt>
                <c:pt idx="2369">
                  <c:v>64.7</c:v>
                </c:pt>
                <c:pt idx="2370">
                  <c:v>64.600000000000009</c:v>
                </c:pt>
                <c:pt idx="2371">
                  <c:v>64.5</c:v>
                </c:pt>
                <c:pt idx="2372">
                  <c:v>64.399999999999991</c:v>
                </c:pt>
                <c:pt idx="2373">
                  <c:v>64.300000000000011</c:v>
                </c:pt>
                <c:pt idx="2374">
                  <c:v>64.2</c:v>
                </c:pt>
                <c:pt idx="2375">
                  <c:v>64.100000000000009</c:v>
                </c:pt>
                <c:pt idx="2376">
                  <c:v>64</c:v>
                </c:pt>
                <c:pt idx="2377">
                  <c:v>63.899999999999991</c:v>
                </c:pt>
                <c:pt idx="2378">
                  <c:v>63.800000000000011</c:v>
                </c:pt>
                <c:pt idx="2379">
                  <c:v>63.7</c:v>
                </c:pt>
                <c:pt idx="2380">
                  <c:v>63.600000000000009</c:v>
                </c:pt>
                <c:pt idx="2381">
                  <c:v>63.5</c:v>
                </c:pt>
                <c:pt idx="2382">
                  <c:v>63.399999999999991</c:v>
                </c:pt>
                <c:pt idx="2383">
                  <c:v>63.300000000000011</c:v>
                </c:pt>
                <c:pt idx="2384">
                  <c:v>63.2</c:v>
                </c:pt>
                <c:pt idx="2385">
                  <c:v>63.1</c:v>
                </c:pt>
                <c:pt idx="2386">
                  <c:v>63</c:v>
                </c:pt>
                <c:pt idx="2387">
                  <c:v>62.900000000000013</c:v>
                </c:pt>
                <c:pt idx="2388">
                  <c:v>62.800000000000004</c:v>
                </c:pt>
                <c:pt idx="2389">
                  <c:v>62.7</c:v>
                </c:pt>
                <c:pt idx="2390">
                  <c:v>62.6</c:v>
                </c:pt>
                <c:pt idx="2391">
                  <c:v>62.5</c:v>
                </c:pt>
                <c:pt idx="2392">
                  <c:v>62.400000000000006</c:v>
                </c:pt>
                <c:pt idx="2393">
                  <c:v>62.300000000000004</c:v>
                </c:pt>
                <c:pt idx="2394">
                  <c:v>62.2</c:v>
                </c:pt>
                <c:pt idx="2395">
                  <c:v>62.1</c:v>
                </c:pt>
                <c:pt idx="2396">
                  <c:v>62</c:v>
                </c:pt>
                <c:pt idx="2397">
                  <c:v>61.900000000000006</c:v>
                </c:pt>
                <c:pt idx="2398">
                  <c:v>61.800000000000004</c:v>
                </c:pt>
                <c:pt idx="2399">
                  <c:v>61.7</c:v>
                </c:pt>
                <c:pt idx="2400">
                  <c:v>61.6</c:v>
                </c:pt>
                <c:pt idx="2401">
                  <c:v>61.500000000000007</c:v>
                </c:pt>
                <c:pt idx="2402">
                  <c:v>61.4</c:v>
                </c:pt>
                <c:pt idx="2403">
                  <c:v>61.300000000000004</c:v>
                </c:pt>
                <c:pt idx="2404">
                  <c:v>61.2</c:v>
                </c:pt>
                <c:pt idx="2405">
                  <c:v>61.1</c:v>
                </c:pt>
                <c:pt idx="2406">
                  <c:v>61.000000000000007</c:v>
                </c:pt>
                <c:pt idx="2407">
                  <c:v>60.9</c:v>
                </c:pt>
                <c:pt idx="2408">
                  <c:v>60.800000000000004</c:v>
                </c:pt>
                <c:pt idx="2409">
                  <c:v>60.7</c:v>
                </c:pt>
                <c:pt idx="2410">
                  <c:v>60.600000000000009</c:v>
                </c:pt>
                <c:pt idx="2411">
                  <c:v>60.5</c:v>
                </c:pt>
                <c:pt idx="2412">
                  <c:v>60.4</c:v>
                </c:pt>
                <c:pt idx="2413">
                  <c:v>60.300000000000004</c:v>
                </c:pt>
                <c:pt idx="2414">
                  <c:v>60.2</c:v>
                </c:pt>
                <c:pt idx="2415">
                  <c:v>60.100000000000009</c:v>
                </c:pt>
                <c:pt idx="2416">
                  <c:v>60</c:v>
                </c:pt>
                <c:pt idx="2417">
                  <c:v>59.9</c:v>
                </c:pt>
                <c:pt idx="2418">
                  <c:v>59.800000000000004</c:v>
                </c:pt>
                <c:pt idx="2419">
                  <c:v>59.7</c:v>
                </c:pt>
                <c:pt idx="2420">
                  <c:v>59.600000000000009</c:v>
                </c:pt>
                <c:pt idx="2421">
                  <c:v>59.5</c:v>
                </c:pt>
                <c:pt idx="2422">
                  <c:v>59.4</c:v>
                </c:pt>
                <c:pt idx="2423">
                  <c:v>59.300000000000004</c:v>
                </c:pt>
                <c:pt idx="2424">
                  <c:v>59.2</c:v>
                </c:pt>
                <c:pt idx="2425">
                  <c:v>59.1</c:v>
                </c:pt>
                <c:pt idx="2426">
                  <c:v>59</c:v>
                </c:pt>
                <c:pt idx="2427">
                  <c:v>58.900000000000006</c:v>
                </c:pt>
                <c:pt idx="2428">
                  <c:v>58.800000000000004</c:v>
                </c:pt>
                <c:pt idx="2429">
                  <c:v>58.7</c:v>
                </c:pt>
                <c:pt idx="2430">
                  <c:v>58.6</c:v>
                </c:pt>
                <c:pt idx="2431">
                  <c:v>58.5</c:v>
                </c:pt>
                <c:pt idx="2432">
                  <c:v>58.400000000000006</c:v>
                </c:pt>
                <c:pt idx="2433">
                  <c:v>58.300000000000004</c:v>
                </c:pt>
                <c:pt idx="2434">
                  <c:v>58.2</c:v>
                </c:pt>
                <c:pt idx="2435">
                  <c:v>58.1</c:v>
                </c:pt>
                <c:pt idx="2436">
                  <c:v>58</c:v>
                </c:pt>
                <c:pt idx="2437">
                  <c:v>57.900000000000006</c:v>
                </c:pt>
                <c:pt idx="2438">
                  <c:v>57.800000000000004</c:v>
                </c:pt>
                <c:pt idx="2439">
                  <c:v>57.7</c:v>
                </c:pt>
                <c:pt idx="2440">
                  <c:v>57.6</c:v>
                </c:pt>
                <c:pt idx="2441">
                  <c:v>57.5</c:v>
                </c:pt>
                <c:pt idx="2442">
                  <c:v>57.400000000000006</c:v>
                </c:pt>
                <c:pt idx="2443">
                  <c:v>57.300000000000004</c:v>
                </c:pt>
                <c:pt idx="2444">
                  <c:v>57.2</c:v>
                </c:pt>
                <c:pt idx="2445">
                  <c:v>57.1</c:v>
                </c:pt>
                <c:pt idx="2446">
                  <c:v>57</c:v>
                </c:pt>
                <c:pt idx="2447">
                  <c:v>56.900000000000006</c:v>
                </c:pt>
                <c:pt idx="2448">
                  <c:v>56.800000000000004</c:v>
                </c:pt>
                <c:pt idx="2449">
                  <c:v>56.7</c:v>
                </c:pt>
                <c:pt idx="2450">
                  <c:v>56.6</c:v>
                </c:pt>
                <c:pt idx="2451">
                  <c:v>56.5</c:v>
                </c:pt>
                <c:pt idx="2452">
                  <c:v>56.400000000000006</c:v>
                </c:pt>
                <c:pt idx="2453">
                  <c:v>56.300000000000004</c:v>
                </c:pt>
                <c:pt idx="2454">
                  <c:v>56.2</c:v>
                </c:pt>
                <c:pt idx="2455">
                  <c:v>56.1</c:v>
                </c:pt>
                <c:pt idx="2456">
                  <c:v>56.000000000000007</c:v>
                </c:pt>
                <c:pt idx="2457">
                  <c:v>55.900000000000006</c:v>
                </c:pt>
                <c:pt idx="2458">
                  <c:v>55.8</c:v>
                </c:pt>
                <c:pt idx="2459">
                  <c:v>55.7</c:v>
                </c:pt>
                <c:pt idx="2460">
                  <c:v>55.6</c:v>
                </c:pt>
                <c:pt idx="2461">
                  <c:v>55.500000000000007</c:v>
                </c:pt>
                <c:pt idx="2462">
                  <c:v>55.400000000000006</c:v>
                </c:pt>
                <c:pt idx="2463">
                  <c:v>55.3</c:v>
                </c:pt>
                <c:pt idx="2464">
                  <c:v>55.2</c:v>
                </c:pt>
                <c:pt idx="2465">
                  <c:v>55.1</c:v>
                </c:pt>
                <c:pt idx="2466">
                  <c:v>55.000000000000007</c:v>
                </c:pt>
                <c:pt idx="2467">
                  <c:v>54.900000000000006</c:v>
                </c:pt>
                <c:pt idx="2468">
                  <c:v>54.8</c:v>
                </c:pt>
                <c:pt idx="2469">
                  <c:v>54.7</c:v>
                </c:pt>
                <c:pt idx="2470">
                  <c:v>54.6</c:v>
                </c:pt>
                <c:pt idx="2471">
                  <c:v>54.500000000000007</c:v>
                </c:pt>
                <c:pt idx="2472">
                  <c:v>54.4</c:v>
                </c:pt>
                <c:pt idx="2473">
                  <c:v>54.300000000000004</c:v>
                </c:pt>
                <c:pt idx="2474">
                  <c:v>54.2</c:v>
                </c:pt>
                <c:pt idx="2475">
                  <c:v>54.1</c:v>
                </c:pt>
                <c:pt idx="2476">
                  <c:v>54.000000000000007</c:v>
                </c:pt>
                <c:pt idx="2477">
                  <c:v>53.9</c:v>
                </c:pt>
                <c:pt idx="2478">
                  <c:v>53.800000000000004</c:v>
                </c:pt>
                <c:pt idx="2479">
                  <c:v>53.7</c:v>
                </c:pt>
                <c:pt idx="2480">
                  <c:v>53.6</c:v>
                </c:pt>
                <c:pt idx="2481">
                  <c:v>53.500000000000007</c:v>
                </c:pt>
                <c:pt idx="2482">
                  <c:v>53.4</c:v>
                </c:pt>
                <c:pt idx="2483">
                  <c:v>53.300000000000004</c:v>
                </c:pt>
                <c:pt idx="2484">
                  <c:v>53.2</c:v>
                </c:pt>
                <c:pt idx="2485">
                  <c:v>53.100000000000009</c:v>
                </c:pt>
                <c:pt idx="2486">
                  <c:v>53</c:v>
                </c:pt>
                <c:pt idx="2487">
                  <c:v>52.9</c:v>
                </c:pt>
                <c:pt idx="2488">
                  <c:v>52.800000000000004</c:v>
                </c:pt>
                <c:pt idx="2489">
                  <c:v>52.7</c:v>
                </c:pt>
                <c:pt idx="2490">
                  <c:v>52.600000000000009</c:v>
                </c:pt>
                <c:pt idx="2491">
                  <c:v>52.5</c:v>
                </c:pt>
                <c:pt idx="2492">
                  <c:v>52.4</c:v>
                </c:pt>
                <c:pt idx="2493">
                  <c:v>52.300000000000004</c:v>
                </c:pt>
                <c:pt idx="2494">
                  <c:v>52.2</c:v>
                </c:pt>
                <c:pt idx="2495">
                  <c:v>52.100000000000009</c:v>
                </c:pt>
                <c:pt idx="2496">
                  <c:v>52</c:v>
                </c:pt>
                <c:pt idx="2497">
                  <c:v>51.9</c:v>
                </c:pt>
                <c:pt idx="2498">
                  <c:v>51.800000000000004</c:v>
                </c:pt>
                <c:pt idx="2499">
                  <c:v>51.7</c:v>
                </c:pt>
                <c:pt idx="2500">
                  <c:v>51.600000000000009</c:v>
                </c:pt>
                <c:pt idx="2501">
                  <c:v>51.5</c:v>
                </c:pt>
                <c:pt idx="2502">
                  <c:v>51.400000000000006</c:v>
                </c:pt>
                <c:pt idx="2503">
                  <c:v>51.300000000000004</c:v>
                </c:pt>
                <c:pt idx="2504">
                  <c:v>51.2</c:v>
                </c:pt>
                <c:pt idx="2505">
                  <c:v>51.1</c:v>
                </c:pt>
                <c:pt idx="2506">
                  <c:v>51</c:v>
                </c:pt>
                <c:pt idx="2507">
                  <c:v>50.900000000000006</c:v>
                </c:pt>
                <c:pt idx="2508">
                  <c:v>50.800000000000004</c:v>
                </c:pt>
                <c:pt idx="2509">
                  <c:v>50.7</c:v>
                </c:pt>
                <c:pt idx="2510">
                  <c:v>50.6</c:v>
                </c:pt>
                <c:pt idx="2511">
                  <c:v>50.5</c:v>
                </c:pt>
                <c:pt idx="2512">
                  <c:v>50.400000000000006</c:v>
                </c:pt>
                <c:pt idx="2513">
                  <c:v>50.300000000000004</c:v>
                </c:pt>
                <c:pt idx="2514">
                  <c:v>50.2</c:v>
                </c:pt>
                <c:pt idx="2515">
                  <c:v>50.1</c:v>
                </c:pt>
                <c:pt idx="2516">
                  <c:v>50</c:v>
                </c:pt>
                <c:pt idx="2517">
                  <c:v>49.900000000000006</c:v>
                </c:pt>
                <c:pt idx="2518">
                  <c:v>49.800000000000004</c:v>
                </c:pt>
                <c:pt idx="2519">
                  <c:v>49.7</c:v>
                </c:pt>
                <c:pt idx="2520">
                  <c:v>49.6</c:v>
                </c:pt>
                <c:pt idx="2521">
                  <c:v>49.5</c:v>
                </c:pt>
                <c:pt idx="2522">
                  <c:v>49.400000000000006</c:v>
                </c:pt>
                <c:pt idx="2523">
                  <c:v>49.300000000000004</c:v>
                </c:pt>
                <c:pt idx="2524">
                  <c:v>49.2</c:v>
                </c:pt>
                <c:pt idx="2525">
                  <c:v>49.1</c:v>
                </c:pt>
                <c:pt idx="2526">
                  <c:v>49</c:v>
                </c:pt>
                <c:pt idx="2527">
                  <c:v>48.900000000000006</c:v>
                </c:pt>
                <c:pt idx="2528">
                  <c:v>48.800000000000004</c:v>
                </c:pt>
                <c:pt idx="2529">
                  <c:v>48.7</c:v>
                </c:pt>
                <c:pt idx="2530">
                  <c:v>48.6</c:v>
                </c:pt>
                <c:pt idx="2531">
                  <c:v>48.5</c:v>
                </c:pt>
                <c:pt idx="2532">
                  <c:v>48.400000000000006</c:v>
                </c:pt>
                <c:pt idx="2533">
                  <c:v>48.3</c:v>
                </c:pt>
                <c:pt idx="2534">
                  <c:v>48.2</c:v>
                </c:pt>
                <c:pt idx="2535">
                  <c:v>48.1</c:v>
                </c:pt>
                <c:pt idx="2536">
                  <c:v>48.000000000000007</c:v>
                </c:pt>
                <c:pt idx="2537">
                  <c:v>47.900000000000006</c:v>
                </c:pt>
                <c:pt idx="2538">
                  <c:v>47.8</c:v>
                </c:pt>
                <c:pt idx="2539">
                  <c:v>47.7</c:v>
                </c:pt>
                <c:pt idx="2540">
                  <c:v>47.6</c:v>
                </c:pt>
                <c:pt idx="2541">
                  <c:v>47.500000000000007</c:v>
                </c:pt>
                <c:pt idx="2542">
                  <c:v>47.400000000000006</c:v>
                </c:pt>
                <c:pt idx="2543">
                  <c:v>47.3</c:v>
                </c:pt>
                <c:pt idx="2544">
                  <c:v>47.2</c:v>
                </c:pt>
                <c:pt idx="2545">
                  <c:v>47.1</c:v>
                </c:pt>
                <c:pt idx="2546">
                  <c:v>47.000000000000007</c:v>
                </c:pt>
                <c:pt idx="2547">
                  <c:v>46.900000000000006</c:v>
                </c:pt>
                <c:pt idx="2548">
                  <c:v>46.800000000000004</c:v>
                </c:pt>
                <c:pt idx="2549">
                  <c:v>46.7</c:v>
                </c:pt>
                <c:pt idx="2550">
                  <c:v>46.6</c:v>
                </c:pt>
                <c:pt idx="2551">
                  <c:v>46.500000000000007</c:v>
                </c:pt>
                <c:pt idx="2552">
                  <c:v>46.4</c:v>
                </c:pt>
                <c:pt idx="2553">
                  <c:v>46.300000000000004</c:v>
                </c:pt>
                <c:pt idx="2554">
                  <c:v>46.2</c:v>
                </c:pt>
                <c:pt idx="2555">
                  <c:v>46.1</c:v>
                </c:pt>
                <c:pt idx="2556">
                  <c:v>46.000000000000007</c:v>
                </c:pt>
                <c:pt idx="2557">
                  <c:v>45.9</c:v>
                </c:pt>
                <c:pt idx="2558">
                  <c:v>45.800000000000004</c:v>
                </c:pt>
                <c:pt idx="2559">
                  <c:v>45.7</c:v>
                </c:pt>
                <c:pt idx="2560">
                  <c:v>45.6</c:v>
                </c:pt>
                <c:pt idx="2561">
                  <c:v>45.500000000000007</c:v>
                </c:pt>
                <c:pt idx="2562">
                  <c:v>45.4</c:v>
                </c:pt>
                <c:pt idx="2563">
                  <c:v>45.300000000000004</c:v>
                </c:pt>
                <c:pt idx="2564">
                  <c:v>45.2</c:v>
                </c:pt>
                <c:pt idx="2565">
                  <c:v>45.100000000000009</c:v>
                </c:pt>
                <c:pt idx="2566">
                  <c:v>45</c:v>
                </c:pt>
                <c:pt idx="2567">
                  <c:v>44.9</c:v>
                </c:pt>
                <c:pt idx="2568">
                  <c:v>44.800000000000004</c:v>
                </c:pt>
                <c:pt idx="2569">
                  <c:v>44.7</c:v>
                </c:pt>
                <c:pt idx="2570">
                  <c:v>44.600000000000009</c:v>
                </c:pt>
                <c:pt idx="2571">
                  <c:v>44.5</c:v>
                </c:pt>
                <c:pt idx="2572">
                  <c:v>44.4</c:v>
                </c:pt>
                <c:pt idx="2573">
                  <c:v>44.300000000000004</c:v>
                </c:pt>
                <c:pt idx="2574">
                  <c:v>44.2</c:v>
                </c:pt>
                <c:pt idx="2575">
                  <c:v>44.100000000000009</c:v>
                </c:pt>
                <c:pt idx="2576">
                  <c:v>44</c:v>
                </c:pt>
                <c:pt idx="2577">
                  <c:v>43.9</c:v>
                </c:pt>
                <c:pt idx="2578">
                  <c:v>43.800000000000004</c:v>
                </c:pt>
                <c:pt idx="2579">
                  <c:v>43.7</c:v>
                </c:pt>
                <c:pt idx="2580">
                  <c:v>43.6</c:v>
                </c:pt>
                <c:pt idx="2581">
                  <c:v>43.5</c:v>
                </c:pt>
                <c:pt idx="2582">
                  <c:v>43.400000000000006</c:v>
                </c:pt>
                <c:pt idx="2583">
                  <c:v>43.300000000000004</c:v>
                </c:pt>
                <c:pt idx="2584">
                  <c:v>43.2</c:v>
                </c:pt>
                <c:pt idx="2585">
                  <c:v>43.1</c:v>
                </c:pt>
                <c:pt idx="2586">
                  <c:v>43</c:v>
                </c:pt>
                <c:pt idx="2587">
                  <c:v>42.900000000000006</c:v>
                </c:pt>
                <c:pt idx="2588">
                  <c:v>42.800000000000004</c:v>
                </c:pt>
                <c:pt idx="2589">
                  <c:v>42.7</c:v>
                </c:pt>
                <c:pt idx="2590">
                  <c:v>42.6</c:v>
                </c:pt>
                <c:pt idx="2591">
                  <c:v>42.5</c:v>
                </c:pt>
                <c:pt idx="2592">
                  <c:v>42.400000000000006</c:v>
                </c:pt>
                <c:pt idx="2593">
                  <c:v>42.300000000000004</c:v>
                </c:pt>
                <c:pt idx="2594">
                  <c:v>42.2</c:v>
                </c:pt>
                <c:pt idx="2595">
                  <c:v>42.1</c:v>
                </c:pt>
                <c:pt idx="2596">
                  <c:v>42</c:v>
                </c:pt>
                <c:pt idx="2597">
                  <c:v>41.900000000000006</c:v>
                </c:pt>
                <c:pt idx="2598">
                  <c:v>41.800000000000004</c:v>
                </c:pt>
                <c:pt idx="2599">
                  <c:v>41.7</c:v>
                </c:pt>
                <c:pt idx="2600">
                  <c:v>41.6</c:v>
                </c:pt>
                <c:pt idx="2601">
                  <c:v>41.5</c:v>
                </c:pt>
                <c:pt idx="2602">
                  <c:v>41.400000000000006</c:v>
                </c:pt>
                <c:pt idx="2603">
                  <c:v>41.300000000000004</c:v>
                </c:pt>
                <c:pt idx="2604">
                  <c:v>41.2</c:v>
                </c:pt>
                <c:pt idx="2605">
                  <c:v>41.1</c:v>
                </c:pt>
                <c:pt idx="2606">
                  <c:v>41</c:v>
                </c:pt>
                <c:pt idx="2607">
                  <c:v>40.900000000000006</c:v>
                </c:pt>
                <c:pt idx="2608">
                  <c:v>40.800000000000004</c:v>
                </c:pt>
                <c:pt idx="2609">
                  <c:v>40.700000000000003</c:v>
                </c:pt>
                <c:pt idx="2610">
                  <c:v>40.6</c:v>
                </c:pt>
                <c:pt idx="2611">
                  <c:v>40.500000000000007</c:v>
                </c:pt>
                <c:pt idx="2612">
                  <c:v>40.400000000000006</c:v>
                </c:pt>
                <c:pt idx="2613">
                  <c:v>40.299999999999997</c:v>
                </c:pt>
                <c:pt idx="2614">
                  <c:v>40.200000000000003</c:v>
                </c:pt>
                <c:pt idx="2615">
                  <c:v>40.1</c:v>
                </c:pt>
                <c:pt idx="2616">
                  <c:v>40.000000000000007</c:v>
                </c:pt>
                <c:pt idx="2617">
                  <c:v>39.900000000000006</c:v>
                </c:pt>
                <c:pt idx="2618">
                  <c:v>39.799999999999997</c:v>
                </c:pt>
                <c:pt idx="2619">
                  <c:v>39.700000000000003</c:v>
                </c:pt>
                <c:pt idx="2620">
                  <c:v>39.6</c:v>
                </c:pt>
                <c:pt idx="2621">
                  <c:v>39.500000000000007</c:v>
                </c:pt>
                <c:pt idx="2622">
                  <c:v>39.400000000000006</c:v>
                </c:pt>
                <c:pt idx="2623">
                  <c:v>39.299999999999997</c:v>
                </c:pt>
                <c:pt idx="2624">
                  <c:v>39.200000000000003</c:v>
                </c:pt>
                <c:pt idx="2625">
                  <c:v>39.1</c:v>
                </c:pt>
                <c:pt idx="2626">
                  <c:v>39.000000000000007</c:v>
                </c:pt>
                <c:pt idx="2627">
                  <c:v>38.9</c:v>
                </c:pt>
                <c:pt idx="2628">
                  <c:v>38.800000000000004</c:v>
                </c:pt>
                <c:pt idx="2629">
                  <c:v>38.700000000000003</c:v>
                </c:pt>
                <c:pt idx="2630">
                  <c:v>38.6</c:v>
                </c:pt>
                <c:pt idx="2631">
                  <c:v>38.500000000000007</c:v>
                </c:pt>
                <c:pt idx="2632">
                  <c:v>38.4</c:v>
                </c:pt>
                <c:pt idx="2633">
                  <c:v>38.300000000000004</c:v>
                </c:pt>
                <c:pt idx="2634">
                  <c:v>38.200000000000003</c:v>
                </c:pt>
                <c:pt idx="2635">
                  <c:v>38.1</c:v>
                </c:pt>
                <c:pt idx="2636">
                  <c:v>38.000000000000007</c:v>
                </c:pt>
                <c:pt idx="2637">
                  <c:v>37.9</c:v>
                </c:pt>
                <c:pt idx="2638">
                  <c:v>37.800000000000004</c:v>
                </c:pt>
                <c:pt idx="2639">
                  <c:v>37.700000000000003</c:v>
                </c:pt>
                <c:pt idx="2640">
                  <c:v>37.6</c:v>
                </c:pt>
                <c:pt idx="2641">
                  <c:v>37.5</c:v>
                </c:pt>
                <c:pt idx="2642">
                  <c:v>37.4</c:v>
                </c:pt>
                <c:pt idx="2643">
                  <c:v>37.300000000000004</c:v>
                </c:pt>
                <c:pt idx="2644">
                  <c:v>37.200000000000003</c:v>
                </c:pt>
                <c:pt idx="2645">
                  <c:v>37.100000000000009</c:v>
                </c:pt>
                <c:pt idx="2646">
                  <c:v>37</c:v>
                </c:pt>
                <c:pt idx="2647">
                  <c:v>36.9</c:v>
                </c:pt>
                <c:pt idx="2648">
                  <c:v>36.800000000000004</c:v>
                </c:pt>
                <c:pt idx="2649">
                  <c:v>36.700000000000003</c:v>
                </c:pt>
                <c:pt idx="2650">
                  <c:v>36.600000000000009</c:v>
                </c:pt>
                <c:pt idx="2651">
                  <c:v>36.5</c:v>
                </c:pt>
                <c:pt idx="2652">
                  <c:v>36.4</c:v>
                </c:pt>
                <c:pt idx="2653">
                  <c:v>36.300000000000004</c:v>
                </c:pt>
                <c:pt idx="2654">
                  <c:v>36.200000000000003</c:v>
                </c:pt>
                <c:pt idx="2655">
                  <c:v>36.100000000000009</c:v>
                </c:pt>
                <c:pt idx="2656">
                  <c:v>36</c:v>
                </c:pt>
                <c:pt idx="2657">
                  <c:v>35.900000000000006</c:v>
                </c:pt>
                <c:pt idx="2658">
                  <c:v>35.800000000000004</c:v>
                </c:pt>
                <c:pt idx="2659">
                  <c:v>35.700000000000003</c:v>
                </c:pt>
                <c:pt idx="2660">
                  <c:v>35.6</c:v>
                </c:pt>
                <c:pt idx="2661">
                  <c:v>35.5</c:v>
                </c:pt>
                <c:pt idx="2662">
                  <c:v>35.400000000000006</c:v>
                </c:pt>
                <c:pt idx="2663">
                  <c:v>35.300000000000004</c:v>
                </c:pt>
                <c:pt idx="2664">
                  <c:v>35.200000000000003</c:v>
                </c:pt>
                <c:pt idx="2665">
                  <c:v>35.1</c:v>
                </c:pt>
                <c:pt idx="2666">
                  <c:v>35</c:v>
                </c:pt>
                <c:pt idx="2667">
                  <c:v>34.900000000000006</c:v>
                </c:pt>
                <c:pt idx="2668">
                  <c:v>34.800000000000004</c:v>
                </c:pt>
                <c:pt idx="2669">
                  <c:v>34.700000000000003</c:v>
                </c:pt>
                <c:pt idx="2670">
                  <c:v>34.6</c:v>
                </c:pt>
                <c:pt idx="2671">
                  <c:v>34.5</c:v>
                </c:pt>
                <c:pt idx="2672">
                  <c:v>34.400000000000006</c:v>
                </c:pt>
                <c:pt idx="2673">
                  <c:v>34.300000000000004</c:v>
                </c:pt>
                <c:pt idx="2674">
                  <c:v>34.200000000000003</c:v>
                </c:pt>
                <c:pt idx="2675">
                  <c:v>34.1</c:v>
                </c:pt>
                <c:pt idx="2676">
                  <c:v>34</c:v>
                </c:pt>
                <c:pt idx="2677">
                  <c:v>33.900000000000006</c:v>
                </c:pt>
                <c:pt idx="2678">
                  <c:v>33.800000000000004</c:v>
                </c:pt>
                <c:pt idx="2679">
                  <c:v>33.700000000000003</c:v>
                </c:pt>
                <c:pt idx="2680">
                  <c:v>33.6</c:v>
                </c:pt>
                <c:pt idx="2681">
                  <c:v>33.5</c:v>
                </c:pt>
                <c:pt idx="2682">
                  <c:v>33.400000000000006</c:v>
                </c:pt>
                <c:pt idx="2683">
                  <c:v>33.300000000000004</c:v>
                </c:pt>
                <c:pt idx="2684">
                  <c:v>33.200000000000003</c:v>
                </c:pt>
                <c:pt idx="2685">
                  <c:v>33.1</c:v>
                </c:pt>
                <c:pt idx="2686">
                  <c:v>33</c:v>
                </c:pt>
                <c:pt idx="2687">
                  <c:v>32.900000000000006</c:v>
                </c:pt>
                <c:pt idx="2688">
                  <c:v>32.800000000000004</c:v>
                </c:pt>
                <c:pt idx="2689">
                  <c:v>32.700000000000003</c:v>
                </c:pt>
                <c:pt idx="2690">
                  <c:v>32.6</c:v>
                </c:pt>
                <c:pt idx="2691">
                  <c:v>32.500000000000007</c:v>
                </c:pt>
                <c:pt idx="2692">
                  <c:v>32.400000000000006</c:v>
                </c:pt>
                <c:pt idx="2693">
                  <c:v>32.299999999999997</c:v>
                </c:pt>
                <c:pt idx="2694">
                  <c:v>32.200000000000003</c:v>
                </c:pt>
                <c:pt idx="2695">
                  <c:v>32.1</c:v>
                </c:pt>
                <c:pt idx="2696">
                  <c:v>32.000000000000007</c:v>
                </c:pt>
                <c:pt idx="2697">
                  <c:v>31.900000000000002</c:v>
                </c:pt>
                <c:pt idx="2698">
                  <c:v>31.799999999999994</c:v>
                </c:pt>
                <c:pt idx="2699">
                  <c:v>31.7</c:v>
                </c:pt>
                <c:pt idx="2700">
                  <c:v>31.599999999999998</c:v>
                </c:pt>
                <c:pt idx="2701">
                  <c:v>31.500000000000004</c:v>
                </c:pt>
                <c:pt idx="2702">
                  <c:v>31.400000000000002</c:v>
                </c:pt>
                <c:pt idx="2703">
                  <c:v>31.299999999999994</c:v>
                </c:pt>
                <c:pt idx="2704">
                  <c:v>31.2</c:v>
                </c:pt>
                <c:pt idx="2705">
                  <c:v>31.099999999999998</c:v>
                </c:pt>
                <c:pt idx="2706">
                  <c:v>31</c:v>
                </c:pt>
                <c:pt idx="2707">
                  <c:v>30.9</c:v>
                </c:pt>
                <c:pt idx="2708">
                  <c:v>30.8</c:v>
                </c:pt>
                <c:pt idx="2709">
                  <c:v>30.7</c:v>
                </c:pt>
                <c:pt idx="2710">
                  <c:v>30.599999999999998</c:v>
                </c:pt>
                <c:pt idx="2711">
                  <c:v>30.5</c:v>
                </c:pt>
                <c:pt idx="2712">
                  <c:v>30.4</c:v>
                </c:pt>
                <c:pt idx="2713">
                  <c:v>30.299999999999997</c:v>
                </c:pt>
                <c:pt idx="2714">
                  <c:v>30.2</c:v>
                </c:pt>
                <c:pt idx="2715">
                  <c:v>30.1</c:v>
                </c:pt>
                <c:pt idx="2716">
                  <c:v>30</c:v>
                </c:pt>
                <c:pt idx="2717">
                  <c:v>29.900000000000002</c:v>
                </c:pt>
                <c:pt idx="2718">
                  <c:v>29.799999999999997</c:v>
                </c:pt>
                <c:pt idx="2719">
                  <c:v>29.7</c:v>
                </c:pt>
                <c:pt idx="2720">
                  <c:v>29.599999999999998</c:v>
                </c:pt>
                <c:pt idx="2721">
                  <c:v>29.5</c:v>
                </c:pt>
                <c:pt idx="2722">
                  <c:v>29.400000000000002</c:v>
                </c:pt>
                <c:pt idx="2723">
                  <c:v>29.299999999999997</c:v>
                </c:pt>
                <c:pt idx="2724">
                  <c:v>29.2</c:v>
                </c:pt>
                <c:pt idx="2725">
                  <c:v>29.099999999999998</c:v>
                </c:pt>
                <c:pt idx="2726">
                  <c:v>29</c:v>
                </c:pt>
                <c:pt idx="2727">
                  <c:v>28.9</c:v>
                </c:pt>
                <c:pt idx="2728">
                  <c:v>28.8</c:v>
                </c:pt>
                <c:pt idx="2729">
                  <c:v>28.7</c:v>
                </c:pt>
                <c:pt idx="2730">
                  <c:v>28.599999999999998</c:v>
                </c:pt>
                <c:pt idx="2731">
                  <c:v>28.5</c:v>
                </c:pt>
                <c:pt idx="2732">
                  <c:v>28.4</c:v>
                </c:pt>
                <c:pt idx="2733">
                  <c:v>28.3</c:v>
                </c:pt>
                <c:pt idx="2734">
                  <c:v>28.2</c:v>
                </c:pt>
                <c:pt idx="2735">
                  <c:v>28.099999999999998</c:v>
                </c:pt>
                <c:pt idx="2736">
                  <c:v>28</c:v>
                </c:pt>
                <c:pt idx="2737">
                  <c:v>27.9</c:v>
                </c:pt>
                <c:pt idx="2738">
                  <c:v>27.8</c:v>
                </c:pt>
                <c:pt idx="2739">
                  <c:v>27.7</c:v>
                </c:pt>
                <c:pt idx="2740">
                  <c:v>27.6</c:v>
                </c:pt>
                <c:pt idx="2741">
                  <c:v>27.499999999999996</c:v>
                </c:pt>
                <c:pt idx="2742">
                  <c:v>27.4</c:v>
                </c:pt>
                <c:pt idx="2743">
                  <c:v>27.3</c:v>
                </c:pt>
                <c:pt idx="2744">
                  <c:v>27.2</c:v>
                </c:pt>
                <c:pt idx="2745">
                  <c:v>27.1</c:v>
                </c:pt>
                <c:pt idx="2746">
                  <c:v>26.999999999999996</c:v>
                </c:pt>
                <c:pt idx="2747">
                  <c:v>26.9</c:v>
                </c:pt>
                <c:pt idx="2748">
                  <c:v>26.799999999999997</c:v>
                </c:pt>
                <c:pt idx="2749">
                  <c:v>26.7</c:v>
                </c:pt>
                <c:pt idx="2750">
                  <c:v>26.6</c:v>
                </c:pt>
                <c:pt idx="2751">
                  <c:v>26.5</c:v>
                </c:pt>
                <c:pt idx="2752">
                  <c:v>26.4</c:v>
                </c:pt>
                <c:pt idx="2753">
                  <c:v>26.299999999999997</c:v>
                </c:pt>
                <c:pt idx="2754">
                  <c:v>26.2</c:v>
                </c:pt>
                <c:pt idx="2755">
                  <c:v>26.099999999999998</c:v>
                </c:pt>
                <c:pt idx="2756">
                  <c:v>26</c:v>
                </c:pt>
                <c:pt idx="2757">
                  <c:v>25.900000000000002</c:v>
                </c:pt>
                <c:pt idx="2758">
                  <c:v>25.799999999999997</c:v>
                </c:pt>
                <c:pt idx="2759">
                  <c:v>25.7</c:v>
                </c:pt>
                <c:pt idx="2760">
                  <c:v>25.599999999999998</c:v>
                </c:pt>
                <c:pt idx="2761">
                  <c:v>25.5</c:v>
                </c:pt>
                <c:pt idx="2762">
                  <c:v>25.400000000000002</c:v>
                </c:pt>
                <c:pt idx="2763">
                  <c:v>25.3</c:v>
                </c:pt>
                <c:pt idx="2764">
                  <c:v>25.2</c:v>
                </c:pt>
                <c:pt idx="2765">
                  <c:v>25.099999999999998</c:v>
                </c:pt>
                <c:pt idx="2766">
                  <c:v>25</c:v>
                </c:pt>
                <c:pt idx="2767">
                  <c:v>24.9</c:v>
                </c:pt>
                <c:pt idx="2768">
                  <c:v>24.8</c:v>
                </c:pt>
                <c:pt idx="2769">
                  <c:v>24.7</c:v>
                </c:pt>
                <c:pt idx="2770">
                  <c:v>24.599999999999998</c:v>
                </c:pt>
                <c:pt idx="2771">
                  <c:v>24.5</c:v>
                </c:pt>
                <c:pt idx="2772">
                  <c:v>24.4</c:v>
                </c:pt>
                <c:pt idx="2773">
                  <c:v>24.3</c:v>
                </c:pt>
                <c:pt idx="2774">
                  <c:v>24.2</c:v>
                </c:pt>
                <c:pt idx="2775">
                  <c:v>24.099999999999998</c:v>
                </c:pt>
                <c:pt idx="2776">
                  <c:v>24</c:v>
                </c:pt>
                <c:pt idx="2777">
                  <c:v>23.9</c:v>
                </c:pt>
                <c:pt idx="2778">
                  <c:v>23.8</c:v>
                </c:pt>
                <c:pt idx="2779">
                  <c:v>23.7</c:v>
                </c:pt>
                <c:pt idx="2780">
                  <c:v>23.6</c:v>
                </c:pt>
                <c:pt idx="2781">
                  <c:v>23.499999999999996</c:v>
                </c:pt>
                <c:pt idx="2782">
                  <c:v>23.4</c:v>
                </c:pt>
                <c:pt idx="2783">
                  <c:v>23.3</c:v>
                </c:pt>
                <c:pt idx="2784">
                  <c:v>23.2</c:v>
                </c:pt>
                <c:pt idx="2785">
                  <c:v>23.1</c:v>
                </c:pt>
                <c:pt idx="2786">
                  <c:v>23</c:v>
                </c:pt>
                <c:pt idx="2787">
                  <c:v>22.9</c:v>
                </c:pt>
                <c:pt idx="2788">
                  <c:v>22.799999999999997</c:v>
                </c:pt>
                <c:pt idx="2789">
                  <c:v>22.7</c:v>
                </c:pt>
                <c:pt idx="2790">
                  <c:v>22.6</c:v>
                </c:pt>
                <c:pt idx="2791">
                  <c:v>22.5</c:v>
                </c:pt>
                <c:pt idx="2792">
                  <c:v>22.4</c:v>
                </c:pt>
                <c:pt idx="2793">
                  <c:v>22.299999999999997</c:v>
                </c:pt>
                <c:pt idx="2794">
                  <c:v>22.2</c:v>
                </c:pt>
                <c:pt idx="2795">
                  <c:v>22.099999999999998</c:v>
                </c:pt>
                <c:pt idx="2796">
                  <c:v>22</c:v>
                </c:pt>
                <c:pt idx="2797">
                  <c:v>21.900000000000002</c:v>
                </c:pt>
                <c:pt idx="2798">
                  <c:v>21.799999999999997</c:v>
                </c:pt>
                <c:pt idx="2799">
                  <c:v>21.7</c:v>
                </c:pt>
                <c:pt idx="2800">
                  <c:v>21.599999999999998</c:v>
                </c:pt>
                <c:pt idx="2801">
                  <c:v>21.5</c:v>
                </c:pt>
                <c:pt idx="2802">
                  <c:v>21.4</c:v>
                </c:pt>
                <c:pt idx="2803">
                  <c:v>21.3</c:v>
                </c:pt>
                <c:pt idx="2804">
                  <c:v>21.2</c:v>
                </c:pt>
                <c:pt idx="2805">
                  <c:v>21.099999999999998</c:v>
                </c:pt>
                <c:pt idx="2806">
                  <c:v>21</c:v>
                </c:pt>
                <c:pt idx="2807">
                  <c:v>20.9</c:v>
                </c:pt>
                <c:pt idx="2808">
                  <c:v>20.8</c:v>
                </c:pt>
                <c:pt idx="2809">
                  <c:v>20.7</c:v>
                </c:pt>
                <c:pt idx="2810">
                  <c:v>20.599999999999998</c:v>
                </c:pt>
                <c:pt idx="2811">
                  <c:v>20.5</c:v>
                </c:pt>
                <c:pt idx="2812">
                  <c:v>20.399999999999999</c:v>
                </c:pt>
                <c:pt idx="2813">
                  <c:v>20.3</c:v>
                </c:pt>
                <c:pt idx="2814">
                  <c:v>20.2</c:v>
                </c:pt>
                <c:pt idx="2815">
                  <c:v>20.099999999999998</c:v>
                </c:pt>
                <c:pt idx="2816">
                  <c:v>20</c:v>
                </c:pt>
                <c:pt idx="2817">
                  <c:v>19.899999999999999</c:v>
                </c:pt>
                <c:pt idx="2818">
                  <c:v>19.8</c:v>
                </c:pt>
                <c:pt idx="2819">
                  <c:v>19.7</c:v>
                </c:pt>
                <c:pt idx="2820">
                  <c:v>19.600000000000001</c:v>
                </c:pt>
                <c:pt idx="2821">
                  <c:v>19.499999999999996</c:v>
                </c:pt>
                <c:pt idx="2822">
                  <c:v>19.399999999999999</c:v>
                </c:pt>
                <c:pt idx="2823">
                  <c:v>19.3</c:v>
                </c:pt>
                <c:pt idx="2824">
                  <c:v>19.2</c:v>
                </c:pt>
                <c:pt idx="2825">
                  <c:v>19.100000000000001</c:v>
                </c:pt>
                <c:pt idx="2826">
                  <c:v>19</c:v>
                </c:pt>
                <c:pt idx="2827">
                  <c:v>18.899999999999999</c:v>
                </c:pt>
                <c:pt idx="2828">
                  <c:v>18.799999999999997</c:v>
                </c:pt>
                <c:pt idx="2829">
                  <c:v>18.7</c:v>
                </c:pt>
                <c:pt idx="2830">
                  <c:v>18.600000000000001</c:v>
                </c:pt>
                <c:pt idx="2831">
                  <c:v>18.5</c:v>
                </c:pt>
                <c:pt idx="2832">
                  <c:v>18.399999999999999</c:v>
                </c:pt>
                <c:pt idx="2833">
                  <c:v>18.299999999999997</c:v>
                </c:pt>
                <c:pt idx="2834">
                  <c:v>18.2</c:v>
                </c:pt>
                <c:pt idx="2835">
                  <c:v>18.099999999999998</c:v>
                </c:pt>
                <c:pt idx="2836">
                  <c:v>18</c:v>
                </c:pt>
                <c:pt idx="2837">
                  <c:v>17.900000000000002</c:v>
                </c:pt>
                <c:pt idx="2838">
                  <c:v>17.799999999999997</c:v>
                </c:pt>
                <c:pt idx="2839">
                  <c:v>17.7</c:v>
                </c:pt>
                <c:pt idx="2840">
                  <c:v>17.599999999999998</c:v>
                </c:pt>
                <c:pt idx="2841">
                  <c:v>17.5</c:v>
                </c:pt>
                <c:pt idx="2842">
                  <c:v>17.399999999999999</c:v>
                </c:pt>
                <c:pt idx="2843">
                  <c:v>17.3</c:v>
                </c:pt>
                <c:pt idx="2844">
                  <c:v>17.2</c:v>
                </c:pt>
                <c:pt idx="2845">
                  <c:v>17.099999999999998</c:v>
                </c:pt>
                <c:pt idx="2846">
                  <c:v>17</c:v>
                </c:pt>
                <c:pt idx="2847">
                  <c:v>16.899999999999999</c:v>
                </c:pt>
                <c:pt idx="2848">
                  <c:v>16.8</c:v>
                </c:pt>
                <c:pt idx="2849">
                  <c:v>16.7</c:v>
                </c:pt>
                <c:pt idx="2850">
                  <c:v>16.599999999999998</c:v>
                </c:pt>
                <c:pt idx="2851">
                  <c:v>16.5</c:v>
                </c:pt>
                <c:pt idx="2852">
                  <c:v>16.399999999999999</c:v>
                </c:pt>
                <c:pt idx="2853">
                  <c:v>16.3</c:v>
                </c:pt>
                <c:pt idx="2854">
                  <c:v>16.2</c:v>
                </c:pt>
                <c:pt idx="2855">
                  <c:v>16.099999999999998</c:v>
                </c:pt>
                <c:pt idx="2856">
                  <c:v>16</c:v>
                </c:pt>
                <c:pt idx="2857">
                  <c:v>15.899999999999999</c:v>
                </c:pt>
                <c:pt idx="2858">
                  <c:v>15.8</c:v>
                </c:pt>
                <c:pt idx="2859">
                  <c:v>15.7</c:v>
                </c:pt>
                <c:pt idx="2860">
                  <c:v>15.600000000000001</c:v>
                </c:pt>
                <c:pt idx="2861">
                  <c:v>15.499999999999996</c:v>
                </c:pt>
                <c:pt idx="2862">
                  <c:v>15.399999999999999</c:v>
                </c:pt>
                <c:pt idx="2863">
                  <c:v>15.3</c:v>
                </c:pt>
                <c:pt idx="2864">
                  <c:v>15.2</c:v>
                </c:pt>
                <c:pt idx="2865">
                  <c:v>15.1</c:v>
                </c:pt>
                <c:pt idx="2866">
                  <c:v>15</c:v>
                </c:pt>
                <c:pt idx="2867">
                  <c:v>14.899999999999999</c:v>
                </c:pt>
                <c:pt idx="2868">
                  <c:v>14.799999999999999</c:v>
                </c:pt>
                <c:pt idx="2869">
                  <c:v>14.7</c:v>
                </c:pt>
                <c:pt idx="2870">
                  <c:v>14.6</c:v>
                </c:pt>
                <c:pt idx="2871">
                  <c:v>14.499999999999998</c:v>
                </c:pt>
                <c:pt idx="2872">
                  <c:v>14.399999999999999</c:v>
                </c:pt>
                <c:pt idx="2873">
                  <c:v>14.3</c:v>
                </c:pt>
                <c:pt idx="2874">
                  <c:v>14.2</c:v>
                </c:pt>
                <c:pt idx="2875">
                  <c:v>14.1</c:v>
                </c:pt>
                <c:pt idx="2876">
                  <c:v>14</c:v>
                </c:pt>
                <c:pt idx="2877">
                  <c:v>13.899999999999999</c:v>
                </c:pt>
                <c:pt idx="2878">
                  <c:v>13.799999999999999</c:v>
                </c:pt>
                <c:pt idx="2879">
                  <c:v>13.7</c:v>
                </c:pt>
                <c:pt idx="2880">
                  <c:v>13.6</c:v>
                </c:pt>
                <c:pt idx="2881">
                  <c:v>13.5</c:v>
                </c:pt>
                <c:pt idx="2882">
                  <c:v>13.4</c:v>
                </c:pt>
                <c:pt idx="2883">
                  <c:v>13.299999999999999</c:v>
                </c:pt>
                <c:pt idx="2884">
                  <c:v>13.2</c:v>
                </c:pt>
                <c:pt idx="2885">
                  <c:v>13.099999999999998</c:v>
                </c:pt>
                <c:pt idx="2886">
                  <c:v>12.999999999999998</c:v>
                </c:pt>
                <c:pt idx="2887">
                  <c:v>12.9</c:v>
                </c:pt>
                <c:pt idx="2888">
                  <c:v>12.799999999999999</c:v>
                </c:pt>
                <c:pt idx="2889">
                  <c:v>12.7</c:v>
                </c:pt>
                <c:pt idx="2890">
                  <c:v>12.6</c:v>
                </c:pt>
                <c:pt idx="2891">
                  <c:v>12.499999999999998</c:v>
                </c:pt>
                <c:pt idx="2892">
                  <c:v>12.399999999999999</c:v>
                </c:pt>
                <c:pt idx="2893">
                  <c:v>12.3</c:v>
                </c:pt>
                <c:pt idx="2894">
                  <c:v>12.2</c:v>
                </c:pt>
                <c:pt idx="2895">
                  <c:v>12.1</c:v>
                </c:pt>
                <c:pt idx="2896">
                  <c:v>12</c:v>
                </c:pt>
                <c:pt idx="2897">
                  <c:v>11.899999999999999</c:v>
                </c:pt>
                <c:pt idx="2898">
                  <c:v>11.799999999999999</c:v>
                </c:pt>
                <c:pt idx="2899">
                  <c:v>11.7</c:v>
                </c:pt>
                <c:pt idx="2900">
                  <c:v>11.6</c:v>
                </c:pt>
                <c:pt idx="2901">
                  <c:v>11.5</c:v>
                </c:pt>
                <c:pt idx="2902">
                  <c:v>11.4</c:v>
                </c:pt>
                <c:pt idx="2903">
                  <c:v>11.299999999999999</c:v>
                </c:pt>
                <c:pt idx="2904">
                  <c:v>11.2</c:v>
                </c:pt>
                <c:pt idx="2905">
                  <c:v>11.1</c:v>
                </c:pt>
                <c:pt idx="2906">
                  <c:v>10.999999999999998</c:v>
                </c:pt>
                <c:pt idx="2907">
                  <c:v>10.9</c:v>
                </c:pt>
                <c:pt idx="2908">
                  <c:v>10.799999999999999</c:v>
                </c:pt>
                <c:pt idx="2909">
                  <c:v>10.7</c:v>
                </c:pt>
                <c:pt idx="2910">
                  <c:v>10.6</c:v>
                </c:pt>
                <c:pt idx="2911">
                  <c:v>10.499999999999998</c:v>
                </c:pt>
                <c:pt idx="2912">
                  <c:v>10.399999999999999</c:v>
                </c:pt>
                <c:pt idx="2913">
                  <c:v>10.299999999999999</c:v>
                </c:pt>
                <c:pt idx="2914">
                  <c:v>10.199999999999999</c:v>
                </c:pt>
                <c:pt idx="2915">
                  <c:v>10.1</c:v>
                </c:pt>
                <c:pt idx="2916">
                  <c:v>10</c:v>
                </c:pt>
                <c:pt idx="2917">
                  <c:v>9.8999999999999986</c:v>
                </c:pt>
                <c:pt idx="2918">
                  <c:v>9.7999999999999989</c:v>
                </c:pt>
                <c:pt idx="2919">
                  <c:v>9.6999999999999993</c:v>
                </c:pt>
                <c:pt idx="2920">
                  <c:v>9.6</c:v>
                </c:pt>
                <c:pt idx="2921">
                  <c:v>9.5</c:v>
                </c:pt>
                <c:pt idx="2922">
                  <c:v>9.4</c:v>
                </c:pt>
                <c:pt idx="2923">
                  <c:v>9.2999999999999989</c:v>
                </c:pt>
                <c:pt idx="2924">
                  <c:v>9.1999999999999993</c:v>
                </c:pt>
                <c:pt idx="2925">
                  <c:v>9.1</c:v>
                </c:pt>
                <c:pt idx="2926">
                  <c:v>8.9999999999999982</c:v>
                </c:pt>
                <c:pt idx="2927">
                  <c:v>8.9</c:v>
                </c:pt>
                <c:pt idx="2928">
                  <c:v>8.7999999999999989</c:v>
                </c:pt>
                <c:pt idx="2929">
                  <c:v>8.6999999999999993</c:v>
                </c:pt>
                <c:pt idx="2930">
                  <c:v>8.6</c:v>
                </c:pt>
                <c:pt idx="2931">
                  <c:v>8.4999999999999982</c:v>
                </c:pt>
                <c:pt idx="2932">
                  <c:v>8.3999999999999986</c:v>
                </c:pt>
                <c:pt idx="2933">
                  <c:v>8.2999999999999989</c:v>
                </c:pt>
                <c:pt idx="2934">
                  <c:v>8.1999999999999993</c:v>
                </c:pt>
                <c:pt idx="2935">
                  <c:v>8.1</c:v>
                </c:pt>
                <c:pt idx="2936">
                  <c:v>8</c:v>
                </c:pt>
                <c:pt idx="2937">
                  <c:v>7.8999999999999995</c:v>
                </c:pt>
                <c:pt idx="2938">
                  <c:v>7.8</c:v>
                </c:pt>
                <c:pt idx="2939">
                  <c:v>7.7</c:v>
                </c:pt>
                <c:pt idx="2940">
                  <c:v>7.6000000000000005</c:v>
                </c:pt>
                <c:pt idx="2941">
                  <c:v>7.5000000000000009</c:v>
                </c:pt>
                <c:pt idx="2942">
                  <c:v>7.4000000000000012</c:v>
                </c:pt>
                <c:pt idx="2943">
                  <c:v>7.3</c:v>
                </c:pt>
                <c:pt idx="2944">
                  <c:v>7.2</c:v>
                </c:pt>
                <c:pt idx="2945">
                  <c:v>7.1000000000000005</c:v>
                </c:pt>
                <c:pt idx="2946">
                  <c:v>7</c:v>
                </c:pt>
                <c:pt idx="2947">
                  <c:v>6.9</c:v>
                </c:pt>
                <c:pt idx="2948">
                  <c:v>6.8</c:v>
                </c:pt>
                <c:pt idx="2949">
                  <c:v>6.7</c:v>
                </c:pt>
                <c:pt idx="2950">
                  <c:v>6.6000000000000005</c:v>
                </c:pt>
                <c:pt idx="2951">
                  <c:v>6.5</c:v>
                </c:pt>
                <c:pt idx="2952">
                  <c:v>6.4</c:v>
                </c:pt>
                <c:pt idx="2953">
                  <c:v>6.3000000000000007</c:v>
                </c:pt>
                <c:pt idx="2954">
                  <c:v>6.2</c:v>
                </c:pt>
                <c:pt idx="2955">
                  <c:v>6.1</c:v>
                </c:pt>
                <c:pt idx="2956">
                  <c:v>6</c:v>
                </c:pt>
                <c:pt idx="2957">
                  <c:v>5.9</c:v>
                </c:pt>
                <c:pt idx="2958">
                  <c:v>5.8</c:v>
                </c:pt>
                <c:pt idx="2959">
                  <c:v>5.7</c:v>
                </c:pt>
                <c:pt idx="2960">
                  <c:v>5.6000000000000005</c:v>
                </c:pt>
                <c:pt idx="2961">
                  <c:v>5.5</c:v>
                </c:pt>
                <c:pt idx="2962">
                  <c:v>5.4</c:v>
                </c:pt>
                <c:pt idx="2963">
                  <c:v>5.3000000000000007</c:v>
                </c:pt>
                <c:pt idx="2964">
                  <c:v>5.2</c:v>
                </c:pt>
                <c:pt idx="2965">
                  <c:v>5.0999999999999996</c:v>
                </c:pt>
                <c:pt idx="2966">
                  <c:v>5</c:v>
                </c:pt>
                <c:pt idx="2967">
                  <c:v>4.9000000000000004</c:v>
                </c:pt>
                <c:pt idx="2968">
                  <c:v>4.8</c:v>
                </c:pt>
                <c:pt idx="2969">
                  <c:v>4.7</c:v>
                </c:pt>
                <c:pt idx="2970">
                  <c:v>4.6000000000000005</c:v>
                </c:pt>
                <c:pt idx="2971">
                  <c:v>4.5</c:v>
                </c:pt>
                <c:pt idx="2972">
                  <c:v>4.4000000000000004</c:v>
                </c:pt>
                <c:pt idx="2973">
                  <c:v>4.3000000000000007</c:v>
                </c:pt>
                <c:pt idx="2974">
                  <c:v>4.2</c:v>
                </c:pt>
                <c:pt idx="2975">
                  <c:v>4.0999999999999996</c:v>
                </c:pt>
                <c:pt idx="2976">
                  <c:v>4</c:v>
                </c:pt>
                <c:pt idx="2977">
                  <c:v>3.9000000000000004</c:v>
                </c:pt>
                <c:pt idx="2978">
                  <c:v>3.8</c:v>
                </c:pt>
                <c:pt idx="2979">
                  <c:v>3.7</c:v>
                </c:pt>
                <c:pt idx="2980">
                  <c:v>3.6000000000000005</c:v>
                </c:pt>
                <c:pt idx="2981">
                  <c:v>3.5</c:v>
                </c:pt>
                <c:pt idx="2982">
                  <c:v>3.4000000000000004</c:v>
                </c:pt>
                <c:pt idx="2983">
                  <c:v>3.3000000000000007</c:v>
                </c:pt>
                <c:pt idx="2984">
                  <c:v>3.2</c:v>
                </c:pt>
                <c:pt idx="2985">
                  <c:v>3.0999999999999996</c:v>
                </c:pt>
                <c:pt idx="2986">
                  <c:v>3</c:v>
                </c:pt>
                <c:pt idx="2987">
                  <c:v>2.9000000000000004</c:v>
                </c:pt>
                <c:pt idx="2988">
                  <c:v>2.8</c:v>
                </c:pt>
                <c:pt idx="2989">
                  <c:v>2.7</c:v>
                </c:pt>
                <c:pt idx="2990">
                  <c:v>2.5999999999999996</c:v>
                </c:pt>
                <c:pt idx="2991">
                  <c:v>2.5</c:v>
                </c:pt>
                <c:pt idx="2992">
                  <c:v>2.4000000000000004</c:v>
                </c:pt>
                <c:pt idx="2993">
                  <c:v>2.2999999999999998</c:v>
                </c:pt>
                <c:pt idx="2994">
                  <c:v>2.2000000000000002</c:v>
                </c:pt>
                <c:pt idx="2995">
                  <c:v>2.0999999999999996</c:v>
                </c:pt>
                <c:pt idx="2996">
                  <c:v>1.9999999999999998</c:v>
                </c:pt>
                <c:pt idx="2997">
                  <c:v>1.9000000000000001</c:v>
                </c:pt>
                <c:pt idx="2998">
                  <c:v>1.8</c:v>
                </c:pt>
                <c:pt idx="2999">
                  <c:v>1.7</c:v>
                </c:pt>
                <c:pt idx="3000">
                  <c:v>1.5999999999999999</c:v>
                </c:pt>
                <c:pt idx="3001">
                  <c:v>1.4999999999999998</c:v>
                </c:pt>
                <c:pt idx="3002">
                  <c:v>1.4000000000000001</c:v>
                </c:pt>
                <c:pt idx="3003">
                  <c:v>1.3</c:v>
                </c:pt>
                <c:pt idx="3004">
                  <c:v>1.2</c:v>
                </c:pt>
                <c:pt idx="3005">
                  <c:v>1.0999999999999999</c:v>
                </c:pt>
                <c:pt idx="3006">
                  <c:v>1</c:v>
                </c:pt>
                <c:pt idx="3007">
                  <c:v>0.89999999999999991</c:v>
                </c:pt>
                <c:pt idx="3008">
                  <c:v>0.8</c:v>
                </c:pt>
                <c:pt idx="3009">
                  <c:v>0.7</c:v>
                </c:pt>
                <c:pt idx="3010">
                  <c:v>0.59999999999999987</c:v>
                </c:pt>
                <c:pt idx="3011">
                  <c:v>0.5</c:v>
                </c:pt>
                <c:pt idx="3012">
                  <c:v>0.39999999999999991</c:v>
                </c:pt>
                <c:pt idx="3013">
                  <c:v>0.30000000000000004</c:v>
                </c:pt>
                <c:pt idx="3014">
                  <c:v>0.19999999999999996</c:v>
                </c:pt>
                <c:pt idx="3015">
                  <c:v>9.9999999999999978E-2</c:v>
                </c:pt>
                <c:pt idx="3016">
                  <c:v>0</c:v>
                </c:pt>
                <c:pt idx="3017">
                  <c:v>-0.10000000000000009</c:v>
                </c:pt>
                <c:pt idx="3018">
                  <c:v>-0.20000000000000007</c:v>
                </c:pt>
                <c:pt idx="3019">
                  <c:v>-0.30000000000000004</c:v>
                </c:pt>
                <c:pt idx="3020">
                  <c:v>-0.4</c:v>
                </c:pt>
                <c:pt idx="3021">
                  <c:v>-0.5</c:v>
                </c:pt>
                <c:pt idx="3022">
                  <c:v>-0.60000000000000009</c:v>
                </c:pt>
                <c:pt idx="3023">
                  <c:v>-0.70000000000000007</c:v>
                </c:pt>
                <c:pt idx="3024">
                  <c:v>-0.8</c:v>
                </c:pt>
                <c:pt idx="3025">
                  <c:v>-0.9</c:v>
                </c:pt>
                <c:pt idx="3026">
                  <c:v>-1</c:v>
                </c:pt>
                <c:pt idx="3027">
                  <c:v>-1.1000000000000001</c:v>
                </c:pt>
                <c:pt idx="3028">
                  <c:v>-1.2000000000000002</c:v>
                </c:pt>
                <c:pt idx="3029">
                  <c:v>-1.3</c:v>
                </c:pt>
                <c:pt idx="3030">
                  <c:v>-1.4</c:v>
                </c:pt>
                <c:pt idx="3031">
                  <c:v>-1.5</c:v>
                </c:pt>
                <c:pt idx="3032">
                  <c:v>-1.6</c:v>
                </c:pt>
                <c:pt idx="3033">
                  <c:v>-1.7000000000000002</c:v>
                </c:pt>
                <c:pt idx="3034">
                  <c:v>-1.8</c:v>
                </c:pt>
                <c:pt idx="3035">
                  <c:v>-1.9000000000000001</c:v>
                </c:pt>
                <c:pt idx="3036">
                  <c:v>-2</c:v>
                </c:pt>
                <c:pt idx="3037">
                  <c:v>-2.1</c:v>
                </c:pt>
                <c:pt idx="3038">
                  <c:v>-2.2000000000000002</c:v>
                </c:pt>
                <c:pt idx="3039">
                  <c:v>-2.2999999999999998</c:v>
                </c:pt>
                <c:pt idx="3040">
                  <c:v>-2.4000000000000004</c:v>
                </c:pt>
                <c:pt idx="3041">
                  <c:v>-2.5</c:v>
                </c:pt>
                <c:pt idx="3042">
                  <c:v>-2.6</c:v>
                </c:pt>
                <c:pt idx="3043">
                  <c:v>-2.7</c:v>
                </c:pt>
                <c:pt idx="3044">
                  <c:v>-2.8</c:v>
                </c:pt>
                <c:pt idx="3045">
                  <c:v>-2.9000000000000004</c:v>
                </c:pt>
                <c:pt idx="3046">
                  <c:v>-3</c:v>
                </c:pt>
                <c:pt idx="3047">
                  <c:v>-3.0999999999999996</c:v>
                </c:pt>
                <c:pt idx="3048">
                  <c:v>-3.2</c:v>
                </c:pt>
                <c:pt idx="3049">
                  <c:v>-3.3</c:v>
                </c:pt>
                <c:pt idx="3050">
                  <c:v>-3.4000000000000004</c:v>
                </c:pt>
                <c:pt idx="3051">
                  <c:v>-3.5</c:v>
                </c:pt>
                <c:pt idx="3052">
                  <c:v>-3.5999999999999996</c:v>
                </c:pt>
                <c:pt idx="3053">
                  <c:v>-3.7</c:v>
                </c:pt>
                <c:pt idx="3054">
                  <c:v>-3.8</c:v>
                </c:pt>
                <c:pt idx="3055">
                  <c:v>-3.9000000000000004</c:v>
                </c:pt>
                <c:pt idx="3056">
                  <c:v>-4</c:v>
                </c:pt>
                <c:pt idx="3057">
                  <c:v>-4.0999999999999996</c:v>
                </c:pt>
                <c:pt idx="3058">
                  <c:v>-4.2</c:v>
                </c:pt>
                <c:pt idx="3059">
                  <c:v>-4.3</c:v>
                </c:pt>
                <c:pt idx="3060">
                  <c:v>-4.4000000000000004</c:v>
                </c:pt>
                <c:pt idx="3061">
                  <c:v>-4.5</c:v>
                </c:pt>
                <c:pt idx="3062">
                  <c:v>-4.5999999999999996</c:v>
                </c:pt>
                <c:pt idx="3063">
                  <c:v>-4.7</c:v>
                </c:pt>
                <c:pt idx="3064">
                  <c:v>-4.8</c:v>
                </c:pt>
                <c:pt idx="3065">
                  <c:v>-4.9000000000000004</c:v>
                </c:pt>
                <c:pt idx="3066">
                  <c:v>-5</c:v>
                </c:pt>
                <c:pt idx="3067">
                  <c:v>-5.0999999999999996</c:v>
                </c:pt>
                <c:pt idx="3068">
                  <c:v>-5.2</c:v>
                </c:pt>
                <c:pt idx="3069">
                  <c:v>-5.3</c:v>
                </c:pt>
                <c:pt idx="3070">
                  <c:v>-5.3999999999999995</c:v>
                </c:pt>
                <c:pt idx="3071">
                  <c:v>-5.5</c:v>
                </c:pt>
                <c:pt idx="3072">
                  <c:v>-5.6</c:v>
                </c:pt>
                <c:pt idx="3073">
                  <c:v>-5.6999999999999993</c:v>
                </c:pt>
                <c:pt idx="3074">
                  <c:v>-5.8</c:v>
                </c:pt>
                <c:pt idx="3075">
                  <c:v>-5.9</c:v>
                </c:pt>
                <c:pt idx="3076">
                  <c:v>-6</c:v>
                </c:pt>
                <c:pt idx="3077">
                  <c:v>-6.1</c:v>
                </c:pt>
                <c:pt idx="3078">
                  <c:v>-6.2</c:v>
                </c:pt>
                <c:pt idx="3079">
                  <c:v>-6.3</c:v>
                </c:pt>
                <c:pt idx="3080">
                  <c:v>-6.3999999999999995</c:v>
                </c:pt>
                <c:pt idx="3081">
                  <c:v>-6.5</c:v>
                </c:pt>
                <c:pt idx="3082">
                  <c:v>-6.6</c:v>
                </c:pt>
                <c:pt idx="3083">
                  <c:v>-6.6999999999999993</c:v>
                </c:pt>
                <c:pt idx="3084">
                  <c:v>-6.8</c:v>
                </c:pt>
                <c:pt idx="3085">
                  <c:v>-6.9</c:v>
                </c:pt>
                <c:pt idx="3086">
                  <c:v>-7</c:v>
                </c:pt>
                <c:pt idx="3087">
                  <c:v>-7.1</c:v>
                </c:pt>
                <c:pt idx="3088">
                  <c:v>-7.2</c:v>
                </c:pt>
                <c:pt idx="3089">
                  <c:v>-7.3</c:v>
                </c:pt>
                <c:pt idx="3090">
                  <c:v>-7.3999999999999995</c:v>
                </c:pt>
                <c:pt idx="3091">
                  <c:v>-7.5</c:v>
                </c:pt>
                <c:pt idx="3092">
                  <c:v>-7.6</c:v>
                </c:pt>
                <c:pt idx="3093">
                  <c:v>-7.6999999999999993</c:v>
                </c:pt>
                <c:pt idx="3094">
                  <c:v>-7.8</c:v>
                </c:pt>
                <c:pt idx="3095">
                  <c:v>-7.9</c:v>
                </c:pt>
                <c:pt idx="3096">
                  <c:v>-8</c:v>
                </c:pt>
                <c:pt idx="3097">
                  <c:v>-8.1</c:v>
                </c:pt>
                <c:pt idx="3098">
                  <c:v>-8.2000000000000011</c:v>
                </c:pt>
                <c:pt idx="3099">
                  <c:v>-8.3000000000000007</c:v>
                </c:pt>
                <c:pt idx="3100">
                  <c:v>-8.4</c:v>
                </c:pt>
                <c:pt idx="3101">
                  <c:v>-8.5</c:v>
                </c:pt>
                <c:pt idx="3102">
                  <c:v>-8.6</c:v>
                </c:pt>
                <c:pt idx="3103">
                  <c:v>-8.7000000000000011</c:v>
                </c:pt>
                <c:pt idx="3104">
                  <c:v>-8.8000000000000007</c:v>
                </c:pt>
                <c:pt idx="3105">
                  <c:v>-8.9</c:v>
                </c:pt>
                <c:pt idx="3106">
                  <c:v>-9.0000000000000018</c:v>
                </c:pt>
                <c:pt idx="3107">
                  <c:v>-9.1000000000000014</c:v>
                </c:pt>
                <c:pt idx="3108">
                  <c:v>-9.2000000000000011</c:v>
                </c:pt>
                <c:pt idx="3109">
                  <c:v>-9.3000000000000007</c:v>
                </c:pt>
                <c:pt idx="3110">
                  <c:v>-9.4</c:v>
                </c:pt>
                <c:pt idx="3111">
                  <c:v>-9.5</c:v>
                </c:pt>
                <c:pt idx="3112">
                  <c:v>-9.6000000000000014</c:v>
                </c:pt>
                <c:pt idx="3113">
                  <c:v>-9.7000000000000011</c:v>
                </c:pt>
                <c:pt idx="3114">
                  <c:v>-9.8000000000000007</c:v>
                </c:pt>
                <c:pt idx="3115">
                  <c:v>-9.9</c:v>
                </c:pt>
                <c:pt idx="3116">
                  <c:v>-10</c:v>
                </c:pt>
                <c:pt idx="3117">
                  <c:v>-10.1</c:v>
                </c:pt>
                <c:pt idx="3118">
                  <c:v>-10.200000000000001</c:v>
                </c:pt>
                <c:pt idx="3119">
                  <c:v>-10.3</c:v>
                </c:pt>
                <c:pt idx="3120">
                  <c:v>-10.4</c:v>
                </c:pt>
                <c:pt idx="3121">
                  <c:v>-10.500000000000002</c:v>
                </c:pt>
                <c:pt idx="3122">
                  <c:v>-10.6</c:v>
                </c:pt>
                <c:pt idx="3123">
                  <c:v>-10.700000000000001</c:v>
                </c:pt>
                <c:pt idx="3124">
                  <c:v>-10.8</c:v>
                </c:pt>
                <c:pt idx="3125">
                  <c:v>-10.9</c:v>
                </c:pt>
                <c:pt idx="3126">
                  <c:v>-11.000000000000002</c:v>
                </c:pt>
                <c:pt idx="3127">
                  <c:v>-11.100000000000001</c:v>
                </c:pt>
                <c:pt idx="3128">
                  <c:v>-11.200000000000001</c:v>
                </c:pt>
                <c:pt idx="3129">
                  <c:v>-11.3</c:v>
                </c:pt>
                <c:pt idx="3130">
                  <c:v>-11.4</c:v>
                </c:pt>
                <c:pt idx="3131">
                  <c:v>-11.5</c:v>
                </c:pt>
                <c:pt idx="3132">
                  <c:v>-11.600000000000001</c:v>
                </c:pt>
                <c:pt idx="3133">
                  <c:v>-11.700000000000001</c:v>
                </c:pt>
                <c:pt idx="3134">
                  <c:v>-11.8</c:v>
                </c:pt>
                <c:pt idx="3135">
                  <c:v>-11.9</c:v>
                </c:pt>
                <c:pt idx="3136">
                  <c:v>-12</c:v>
                </c:pt>
                <c:pt idx="3137">
                  <c:v>-12.1</c:v>
                </c:pt>
                <c:pt idx="3138">
                  <c:v>-12.200000000000001</c:v>
                </c:pt>
                <c:pt idx="3139">
                  <c:v>-12.3</c:v>
                </c:pt>
                <c:pt idx="3140">
                  <c:v>-12.4</c:v>
                </c:pt>
                <c:pt idx="3141">
                  <c:v>-12.500000000000002</c:v>
                </c:pt>
                <c:pt idx="3142">
                  <c:v>-12.6</c:v>
                </c:pt>
                <c:pt idx="3143">
                  <c:v>-12.700000000000001</c:v>
                </c:pt>
                <c:pt idx="3144">
                  <c:v>-12.8</c:v>
                </c:pt>
                <c:pt idx="3145">
                  <c:v>-12.9</c:v>
                </c:pt>
                <c:pt idx="3146">
                  <c:v>-13.000000000000002</c:v>
                </c:pt>
                <c:pt idx="3147">
                  <c:v>-13.100000000000001</c:v>
                </c:pt>
                <c:pt idx="3148">
                  <c:v>-13.200000000000001</c:v>
                </c:pt>
                <c:pt idx="3149">
                  <c:v>-13.3</c:v>
                </c:pt>
                <c:pt idx="3150">
                  <c:v>-13.4</c:v>
                </c:pt>
                <c:pt idx="3151">
                  <c:v>-13.5</c:v>
                </c:pt>
                <c:pt idx="3152">
                  <c:v>-13.600000000000001</c:v>
                </c:pt>
                <c:pt idx="3153">
                  <c:v>-13.700000000000001</c:v>
                </c:pt>
                <c:pt idx="3154">
                  <c:v>-13.8</c:v>
                </c:pt>
                <c:pt idx="3155">
                  <c:v>-13.900000000000002</c:v>
                </c:pt>
                <c:pt idx="3156">
                  <c:v>-14</c:v>
                </c:pt>
                <c:pt idx="3157">
                  <c:v>-14.1</c:v>
                </c:pt>
                <c:pt idx="3158">
                  <c:v>-14.200000000000001</c:v>
                </c:pt>
                <c:pt idx="3159">
                  <c:v>-14.3</c:v>
                </c:pt>
                <c:pt idx="3160">
                  <c:v>-14.4</c:v>
                </c:pt>
                <c:pt idx="3161">
                  <c:v>-14.500000000000002</c:v>
                </c:pt>
                <c:pt idx="3162">
                  <c:v>-14.6</c:v>
                </c:pt>
                <c:pt idx="3163">
                  <c:v>-14.7</c:v>
                </c:pt>
                <c:pt idx="3164">
                  <c:v>-14.8</c:v>
                </c:pt>
                <c:pt idx="3165">
                  <c:v>-14.9</c:v>
                </c:pt>
                <c:pt idx="3166">
                  <c:v>-15.000000000000002</c:v>
                </c:pt>
                <c:pt idx="3167">
                  <c:v>-15.100000000000001</c:v>
                </c:pt>
                <c:pt idx="3168">
                  <c:v>-15.200000000000001</c:v>
                </c:pt>
                <c:pt idx="3169">
                  <c:v>-15.3</c:v>
                </c:pt>
                <c:pt idx="3170">
                  <c:v>-15.4</c:v>
                </c:pt>
                <c:pt idx="3171">
                  <c:v>-15.5</c:v>
                </c:pt>
                <c:pt idx="3172">
                  <c:v>-15.600000000000001</c:v>
                </c:pt>
                <c:pt idx="3173">
                  <c:v>-15.700000000000001</c:v>
                </c:pt>
                <c:pt idx="3174">
                  <c:v>-15.8</c:v>
                </c:pt>
                <c:pt idx="3175">
                  <c:v>-15.900000000000002</c:v>
                </c:pt>
                <c:pt idx="3176">
                  <c:v>-16</c:v>
                </c:pt>
                <c:pt idx="3177">
                  <c:v>-16.099999999999998</c:v>
                </c:pt>
                <c:pt idx="3178">
                  <c:v>-16.2</c:v>
                </c:pt>
                <c:pt idx="3179">
                  <c:v>-16.3</c:v>
                </c:pt>
                <c:pt idx="3180">
                  <c:v>-16.399999999999999</c:v>
                </c:pt>
                <c:pt idx="3181">
                  <c:v>-16.5</c:v>
                </c:pt>
                <c:pt idx="3182">
                  <c:v>-16.600000000000001</c:v>
                </c:pt>
                <c:pt idx="3183">
                  <c:v>-16.7</c:v>
                </c:pt>
                <c:pt idx="3184">
                  <c:v>-16.8</c:v>
                </c:pt>
                <c:pt idx="3185">
                  <c:v>-16.900000000000002</c:v>
                </c:pt>
                <c:pt idx="3186">
                  <c:v>-17</c:v>
                </c:pt>
                <c:pt idx="3187">
                  <c:v>-17.099999999999998</c:v>
                </c:pt>
                <c:pt idx="3188">
                  <c:v>-17.200000000000003</c:v>
                </c:pt>
                <c:pt idx="3189">
                  <c:v>-17.3</c:v>
                </c:pt>
                <c:pt idx="3190">
                  <c:v>-17.400000000000002</c:v>
                </c:pt>
                <c:pt idx="3191">
                  <c:v>-17.5</c:v>
                </c:pt>
                <c:pt idx="3192">
                  <c:v>-17.600000000000001</c:v>
                </c:pt>
                <c:pt idx="3193">
                  <c:v>-17.7</c:v>
                </c:pt>
                <c:pt idx="3194">
                  <c:v>-17.8</c:v>
                </c:pt>
                <c:pt idx="3195">
                  <c:v>-17.900000000000002</c:v>
                </c:pt>
                <c:pt idx="3196">
                  <c:v>-18</c:v>
                </c:pt>
                <c:pt idx="3197">
                  <c:v>-18.100000000000001</c:v>
                </c:pt>
                <c:pt idx="3198">
                  <c:v>-18.2</c:v>
                </c:pt>
                <c:pt idx="3199">
                  <c:v>-18.3</c:v>
                </c:pt>
                <c:pt idx="3200">
                  <c:v>-18.400000000000002</c:v>
                </c:pt>
                <c:pt idx="3201">
                  <c:v>-18.5</c:v>
                </c:pt>
                <c:pt idx="3202">
                  <c:v>-18.600000000000001</c:v>
                </c:pt>
                <c:pt idx="3203">
                  <c:v>-18.7</c:v>
                </c:pt>
                <c:pt idx="3204">
                  <c:v>-18.8</c:v>
                </c:pt>
                <c:pt idx="3205">
                  <c:v>-18.900000000000002</c:v>
                </c:pt>
                <c:pt idx="3206">
                  <c:v>-19</c:v>
                </c:pt>
                <c:pt idx="3207">
                  <c:v>-19.100000000000001</c:v>
                </c:pt>
                <c:pt idx="3208">
                  <c:v>-19.2</c:v>
                </c:pt>
                <c:pt idx="3209">
                  <c:v>-19.3</c:v>
                </c:pt>
                <c:pt idx="3210">
                  <c:v>-19.399999999999999</c:v>
                </c:pt>
                <c:pt idx="3211">
                  <c:v>-19.500000000000004</c:v>
                </c:pt>
                <c:pt idx="3212">
                  <c:v>-19.600000000000001</c:v>
                </c:pt>
                <c:pt idx="3213">
                  <c:v>-19.7</c:v>
                </c:pt>
                <c:pt idx="3214">
                  <c:v>-19.8</c:v>
                </c:pt>
                <c:pt idx="3215">
                  <c:v>-19.899999999999999</c:v>
                </c:pt>
                <c:pt idx="3216">
                  <c:v>-20</c:v>
                </c:pt>
                <c:pt idx="3217">
                  <c:v>-20.100000000000001</c:v>
                </c:pt>
                <c:pt idx="3218">
                  <c:v>-20.200000000000003</c:v>
                </c:pt>
                <c:pt idx="3219">
                  <c:v>-20.3</c:v>
                </c:pt>
                <c:pt idx="3220">
                  <c:v>-20.399999999999999</c:v>
                </c:pt>
                <c:pt idx="3221">
                  <c:v>-20.5</c:v>
                </c:pt>
                <c:pt idx="3222">
                  <c:v>-20.6</c:v>
                </c:pt>
                <c:pt idx="3223">
                  <c:v>-20.700000000000003</c:v>
                </c:pt>
                <c:pt idx="3224">
                  <c:v>-20.8</c:v>
                </c:pt>
                <c:pt idx="3225">
                  <c:v>-20.900000000000002</c:v>
                </c:pt>
                <c:pt idx="3226">
                  <c:v>-21</c:v>
                </c:pt>
                <c:pt idx="3227">
                  <c:v>-21.099999999999998</c:v>
                </c:pt>
                <c:pt idx="3228">
                  <c:v>-21.200000000000003</c:v>
                </c:pt>
                <c:pt idx="3229">
                  <c:v>-21.3</c:v>
                </c:pt>
                <c:pt idx="3230">
                  <c:v>-21.400000000000002</c:v>
                </c:pt>
                <c:pt idx="3231">
                  <c:v>-21.5</c:v>
                </c:pt>
                <c:pt idx="3232">
                  <c:v>-21.6</c:v>
                </c:pt>
                <c:pt idx="3233">
                  <c:v>-21.7</c:v>
                </c:pt>
                <c:pt idx="3234">
                  <c:v>-21.8</c:v>
                </c:pt>
                <c:pt idx="3235">
                  <c:v>-21.900000000000002</c:v>
                </c:pt>
                <c:pt idx="3236">
                  <c:v>-22</c:v>
                </c:pt>
                <c:pt idx="3237">
                  <c:v>-22.1</c:v>
                </c:pt>
                <c:pt idx="3238">
                  <c:v>-22.2</c:v>
                </c:pt>
                <c:pt idx="3239">
                  <c:v>-22.3</c:v>
                </c:pt>
                <c:pt idx="3240">
                  <c:v>-22.400000000000002</c:v>
                </c:pt>
                <c:pt idx="3241">
                  <c:v>-22.5</c:v>
                </c:pt>
                <c:pt idx="3242">
                  <c:v>-22.6</c:v>
                </c:pt>
                <c:pt idx="3243">
                  <c:v>-22.7</c:v>
                </c:pt>
                <c:pt idx="3244">
                  <c:v>-22.8</c:v>
                </c:pt>
                <c:pt idx="3245">
                  <c:v>-22.900000000000002</c:v>
                </c:pt>
                <c:pt idx="3246">
                  <c:v>-23</c:v>
                </c:pt>
                <c:pt idx="3247">
                  <c:v>-23.1</c:v>
                </c:pt>
                <c:pt idx="3248">
                  <c:v>-23.2</c:v>
                </c:pt>
                <c:pt idx="3249">
                  <c:v>-23.3</c:v>
                </c:pt>
                <c:pt idx="3250">
                  <c:v>-23.4</c:v>
                </c:pt>
                <c:pt idx="3251">
                  <c:v>-23.500000000000004</c:v>
                </c:pt>
                <c:pt idx="3252">
                  <c:v>-23.6</c:v>
                </c:pt>
                <c:pt idx="3253">
                  <c:v>-23.7</c:v>
                </c:pt>
                <c:pt idx="3254">
                  <c:v>-23.8</c:v>
                </c:pt>
                <c:pt idx="3255">
                  <c:v>-23.9</c:v>
                </c:pt>
                <c:pt idx="3256">
                  <c:v>-24</c:v>
                </c:pt>
                <c:pt idx="3257">
                  <c:v>-24.1</c:v>
                </c:pt>
                <c:pt idx="3258">
                  <c:v>-24.200000000000003</c:v>
                </c:pt>
                <c:pt idx="3259">
                  <c:v>-24.3</c:v>
                </c:pt>
                <c:pt idx="3260">
                  <c:v>-24.4</c:v>
                </c:pt>
                <c:pt idx="3261">
                  <c:v>-24.5</c:v>
                </c:pt>
                <c:pt idx="3262">
                  <c:v>-24.6</c:v>
                </c:pt>
                <c:pt idx="3263">
                  <c:v>-24.700000000000003</c:v>
                </c:pt>
                <c:pt idx="3264">
                  <c:v>-24.8</c:v>
                </c:pt>
                <c:pt idx="3265">
                  <c:v>-24.900000000000002</c:v>
                </c:pt>
                <c:pt idx="3266">
                  <c:v>-25</c:v>
                </c:pt>
                <c:pt idx="3267">
                  <c:v>-25.099999999999998</c:v>
                </c:pt>
                <c:pt idx="3268">
                  <c:v>-25.200000000000003</c:v>
                </c:pt>
                <c:pt idx="3269">
                  <c:v>-25.3</c:v>
                </c:pt>
                <c:pt idx="3270">
                  <c:v>-25.400000000000002</c:v>
                </c:pt>
                <c:pt idx="3271">
                  <c:v>-25.5</c:v>
                </c:pt>
                <c:pt idx="3272">
                  <c:v>-25.6</c:v>
                </c:pt>
                <c:pt idx="3273">
                  <c:v>-25.7</c:v>
                </c:pt>
                <c:pt idx="3274">
                  <c:v>-25.8</c:v>
                </c:pt>
                <c:pt idx="3275">
                  <c:v>-25.900000000000002</c:v>
                </c:pt>
                <c:pt idx="3276">
                  <c:v>-26</c:v>
                </c:pt>
                <c:pt idx="3277">
                  <c:v>-26.1</c:v>
                </c:pt>
                <c:pt idx="3278">
                  <c:v>-26.2</c:v>
                </c:pt>
                <c:pt idx="3279">
                  <c:v>-26.3</c:v>
                </c:pt>
                <c:pt idx="3280">
                  <c:v>-26.400000000000002</c:v>
                </c:pt>
                <c:pt idx="3281">
                  <c:v>-26.5</c:v>
                </c:pt>
                <c:pt idx="3282">
                  <c:v>-26.6</c:v>
                </c:pt>
                <c:pt idx="3283">
                  <c:v>-26.7</c:v>
                </c:pt>
                <c:pt idx="3284">
                  <c:v>-26.8</c:v>
                </c:pt>
                <c:pt idx="3285">
                  <c:v>-26.900000000000002</c:v>
                </c:pt>
                <c:pt idx="3286">
                  <c:v>-27.000000000000004</c:v>
                </c:pt>
                <c:pt idx="3287">
                  <c:v>-27.1</c:v>
                </c:pt>
                <c:pt idx="3288">
                  <c:v>-27.2</c:v>
                </c:pt>
                <c:pt idx="3289">
                  <c:v>-27.3</c:v>
                </c:pt>
                <c:pt idx="3290">
                  <c:v>-27.4</c:v>
                </c:pt>
                <c:pt idx="3291">
                  <c:v>-27.500000000000004</c:v>
                </c:pt>
                <c:pt idx="3292">
                  <c:v>-27.6</c:v>
                </c:pt>
                <c:pt idx="3293">
                  <c:v>-27.7</c:v>
                </c:pt>
                <c:pt idx="3294">
                  <c:v>-27.8</c:v>
                </c:pt>
                <c:pt idx="3295">
                  <c:v>-27.9</c:v>
                </c:pt>
                <c:pt idx="3296">
                  <c:v>-28</c:v>
                </c:pt>
                <c:pt idx="3297">
                  <c:v>-28.1</c:v>
                </c:pt>
                <c:pt idx="3298">
                  <c:v>-28.200000000000003</c:v>
                </c:pt>
                <c:pt idx="3299">
                  <c:v>-28.3</c:v>
                </c:pt>
                <c:pt idx="3300">
                  <c:v>-28.4</c:v>
                </c:pt>
                <c:pt idx="3301">
                  <c:v>-28.5</c:v>
                </c:pt>
                <c:pt idx="3302">
                  <c:v>-28.599999999999998</c:v>
                </c:pt>
                <c:pt idx="3303">
                  <c:v>-28.700000000000003</c:v>
                </c:pt>
                <c:pt idx="3304">
                  <c:v>-28.8</c:v>
                </c:pt>
                <c:pt idx="3305">
                  <c:v>-28.900000000000002</c:v>
                </c:pt>
                <c:pt idx="3306">
                  <c:v>-29</c:v>
                </c:pt>
                <c:pt idx="3307">
                  <c:v>-29.099999999999998</c:v>
                </c:pt>
                <c:pt idx="3308">
                  <c:v>-29.200000000000003</c:v>
                </c:pt>
                <c:pt idx="3309">
                  <c:v>-29.3</c:v>
                </c:pt>
                <c:pt idx="3310">
                  <c:v>-29.400000000000002</c:v>
                </c:pt>
                <c:pt idx="3311">
                  <c:v>-29.5</c:v>
                </c:pt>
                <c:pt idx="3312">
                  <c:v>-29.6</c:v>
                </c:pt>
                <c:pt idx="3313">
                  <c:v>-29.7</c:v>
                </c:pt>
                <c:pt idx="3314">
                  <c:v>-29.8</c:v>
                </c:pt>
                <c:pt idx="3315">
                  <c:v>-29.900000000000002</c:v>
                </c:pt>
                <c:pt idx="3316">
                  <c:v>-30</c:v>
                </c:pt>
                <c:pt idx="3317">
                  <c:v>-30.1</c:v>
                </c:pt>
                <c:pt idx="3318">
                  <c:v>-30.2</c:v>
                </c:pt>
                <c:pt idx="3319">
                  <c:v>-30.3</c:v>
                </c:pt>
                <c:pt idx="3320">
                  <c:v>-30.400000000000002</c:v>
                </c:pt>
                <c:pt idx="3321">
                  <c:v>-30.5</c:v>
                </c:pt>
                <c:pt idx="3322">
                  <c:v>-30.6</c:v>
                </c:pt>
                <c:pt idx="3323">
                  <c:v>-30.7</c:v>
                </c:pt>
                <c:pt idx="3324">
                  <c:v>-30.8</c:v>
                </c:pt>
                <c:pt idx="3325">
                  <c:v>-30.9</c:v>
                </c:pt>
                <c:pt idx="3326">
                  <c:v>-31.000000000000004</c:v>
                </c:pt>
                <c:pt idx="3327">
                  <c:v>-31.1</c:v>
                </c:pt>
                <c:pt idx="3328">
                  <c:v>-31.2</c:v>
                </c:pt>
                <c:pt idx="3329">
                  <c:v>-31.3</c:v>
                </c:pt>
                <c:pt idx="3330">
                  <c:v>-31.4</c:v>
                </c:pt>
                <c:pt idx="3331">
                  <c:v>-31.500000000000004</c:v>
                </c:pt>
                <c:pt idx="3332">
                  <c:v>-31.6</c:v>
                </c:pt>
                <c:pt idx="3333">
                  <c:v>-31.700000000000003</c:v>
                </c:pt>
                <c:pt idx="3334">
                  <c:v>-31.8</c:v>
                </c:pt>
                <c:pt idx="3335">
                  <c:v>-31.9</c:v>
                </c:pt>
                <c:pt idx="3336">
                  <c:v>-32</c:v>
                </c:pt>
                <c:pt idx="3337">
                  <c:v>-32.1</c:v>
                </c:pt>
                <c:pt idx="3338">
                  <c:v>-32.199999999999996</c:v>
                </c:pt>
                <c:pt idx="3339">
                  <c:v>-32.299999999999997</c:v>
                </c:pt>
                <c:pt idx="3340">
                  <c:v>-32.4</c:v>
                </c:pt>
                <c:pt idx="3341">
                  <c:v>-32.5</c:v>
                </c:pt>
                <c:pt idx="3342">
                  <c:v>-32.6</c:v>
                </c:pt>
                <c:pt idx="3343">
                  <c:v>-32.699999999999996</c:v>
                </c:pt>
                <c:pt idx="3344">
                  <c:v>-32.799999999999997</c:v>
                </c:pt>
                <c:pt idx="3345">
                  <c:v>-32.899999999999991</c:v>
                </c:pt>
                <c:pt idx="3346">
                  <c:v>-33</c:v>
                </c:pt>
                <c:pt idx="3347">
                  <c:v>-33.1</c:v>
                </c:pt>
                <c:pt idx="3348">
                  <c:v>-33.199999999999996</c:v>
                </c:pt>
                <c:pt idx="3349">
                  <c:v>-33.299999999999997</c:v>
                </c:pt>
                <c:pt idx="3350">
                  <c:v>-33.399999999999991</c:v>
                </c:pt>
                <c:pt idx="3351">
                  <c:v>-33.5</c:v>
                </c:pt>
                <c:pt idx="3352">
                  <c:v>-33.6</c:v>
                </c:pt>
                <c:pt idx="3353">
                  <c:v>-33.699999999999996</c:v>
                </c:pt>
                <c:pt idx="3354">
                  <c:v>-33.799999999999997</c:v>
                </c:pt>
                <c:pt idx="3355">
                  <c:v>-33.899999999999991</c:v>
                </c:pt>
                <c:pt idx="3356">
                  <c:v>-34</c:v>
                </c:pt>
                <c:pt idx="3357">
                  <c:v>-34.1</c:v>
                </c:pt>
                <c:pt idx="3358">
                  <c:v>-34.199999999999996</c:v>
                </c:pt>
                <c:pt idx="3359">
                  <c:v>-34.299999999999997</c:v>
                </c:pt>
                <c:pt idx="3360">
                  <c:v>-34.4</c:v>
                </c:pt>
                <c:pt idx="3361">
                  <c:v>-34.5</c:v>
                </c:pt>
                <c:pt idx="3362">
                  <c:v>-34.599999999999994</c:v>
                </c:pt>
                <c:pt idx="3363">
                  <c:v>-34.699999999999996</c:v>
                </c:pt>
                <c:pt idx="3364">
                  <c:v>-34.799999999999997</c:v>
                </c:pt>
                <c:pt idx="3365">
                  <c:v>-34.9</c:v>
                </c:pt>
                <c:pt idx="3366">
                  <c:v>-35</c:v>
                </c:pt>
                <c:pt idx="3367">
                  <c:v>-35.099999999999994</c:v>
                </c:pt>
                <c:pt idx="3368">
                  <c:v>-35.199999999999996</c:v>
                </c:pt>
                <c:pt idx="3369">
                  <c:v>-35.299999999999997</c:v>
                </c:pt>
                <c:pt idx="3370">
                  <c:v>-35.4</c:v>
                </c:pt>
                <c:pt idx="3371">
                  <c:v>-35.5</c:v>
                </c:pt>
                <c:pt idx="3372">
                  <c:v>-35.599999999999994</c:v>
                </c:pt>
                <c:pt idx="3373">
                  <c:v>-35.699999999999996</c:v>
                </c:pt>
                <c:pt idx="3374">
                  <c:v>-35.799999999999997</c:v>
                </c:pt>
                <c:pt idx="3375">
                  <c:v>-35.9</c:v>
                </c:pt>
                <c:pt idx="3376">
                  <c:v>-36</c:v>
                </c:pt>
                <c:pt idx="3377">
                  <c:v>-36.099999999999994</c:v>
                </c:pt>
                <c:pt idx="3378">
                  <c:v>-36.199999999999996</c:v>
                </c:pt>
                <c:pt idx="3379">
                  <c:v>-36.299999999999997</c:v>
                </c:pt>
                <c:pt idx="3380">
                  <c:v>-36.4</c:v>
                </c:pt>
                <c:pt idx="3381">
                  <c:v>-36.5</c:v>
                </c:pt>
                <c:pt idx="3382">
                  <c:v>-36.599999999999994</c:v>
                </c:pt>
                <c:pt idx="3383">
                  <c:v>-36.699999999999996</c:v>
                </c:pt>
                <c:pt idx="3384">
                  <c:v>-36.799999999999997</c:v>
                </c:pt>
                <c:pt idx="3385">
                  <c:v>-36.9</c:v>
                </c:pt>
                <c:pt idx="3386">
                  <c:v>-37</c:v>
                </c:pt>
                <c:pt idx="3387">
                  <c:v>-37.099999999999994</c:v>
                </c:pt>
                <c:pt idx="3388">
                  <c:v>-37.199999999999996</c:v>
                </c:pt>
                <c:pt idx="3389">
                  <c:v>-37.299999999999997</c:v>
                </c:pt>
                <c:pt idx="3390">
                  <c:v>-37.4</c:v>
                </c:pt>
                <c:pt idx="3391">
                  <c:v>-37.5</c:v>
                </c:pt>
                <c:pt idx="3392">
                  <c:v>-37.599999999999994</c:v>
                </c:pt>
                <c:pt idx="3393">
                  <c:v>-37.700000000000003</c:v>
                </c:pt>
                <c:pt idx="3394">
                  <c:v>-37.799999999999997</c:v>
                </c:pt>
                <c:pt idx="3395">
                  <c:v>-37.9</c:v>
                </c:pt>
                <c:pt idx="3396">
                  <c:v>-37.999999999999993</c:v>
                </c:pt>
                <c:pt idx="3397">
                  <c:v>-38.099999999999994</c:v>
                </c:pt>
                <c:pt idx="3398">
                  <c:v>-38.200000000000003</c:v>
                </c:pt>
                <c:pt idx="3399">
                  <c:v>-38.299999999999997</c:v>
                </c:pt>
                <c:pt idx="3400">
                  <c:v>-38.4</c:v>
                </c:pt>
                <c:pt idx="3401">
                  <c:v>-38.499999999999993</c:v>
                </c:pt>
                <c:pt idx="3402">
                  <c:v>-38.599999999999994</c:v>
                </c:pt>
                <c:pt idx="3403">
                  <c:v>-38.700000000000003</c:v>
                </c:pt>
                <c:pt idx="3404">
                  <c:v>-38.799999999999997</c:v>
                </c:pt>
                <c:pt idx="3405">
                  <c:v>-38.9</c:v>
                </c:pt>
                <c:pt idx="3406">
                  <c:v>-38.999999999999993</c:v>
                </c:pt>
                <c:pt idx="3407">
                  <c:v>-39.099999999999994</c:v>
                </c:pt>
                <c:pt idx="3408">
                  <c:v>-39.199999999999996</c:v>
                </c:pt>
                <c:pt idx="3409">
                  <c:v>-39.299999999999997</c:v>
                </c:pt>
                <c:pt idx="3410">
                  <c:v>-39.4</c:v>
                </c:pt>
                <c:pt idx="3411">
                  <c:v>-39.499999999999993</c:v>
                </c:pt>
                <c:pt idx="3412">
                  <c:v>-39.6</c:v>
                </c:pt>
                <c:pt idx="3413">
                  <c:v>-39.699999999999996</c:v>
                </c:pt>
                <c:pt idx="3414">
                  <c:v>-39.799999999999997</c:v>
                </c:pt>
                <c:pt idx="3415">
                  <c:v>-39.9</c:v>
                </c:pt>
                <c:pt idx="3416">
                  <c:v>-39.999999999999993</c:v>
                </c:pt>
                <c:pt idx="3417">
                  <c:v>-40.1</c:v>
                </c:pt>
                <c:pt idx="3418">
                  <c:v>-40.199999999999996</c:v>
                </c:pt>
                <c:pt idx="3419">
                  <c:v>-40.299999999999997</c:v>
                </c:pt>
                <c:pt idx="3420">
                  <c:v>-40.4</c:v>
                </c:pt>
                <c:pt idx="3421">
                  <c:v>-40.499999999999993</c:v>
                </c:pt>
                <c:pt idx="3422">
                  <c:v>-40.6</c:v>
                </c:pt>
                <c:pt idx="3423">
                  <c:v>-40.699999999999996</c:v>
                </c:pt>
                <c:pt idx="3424">
                  <c:v>-40.799999999999997</c:v>
                </c:pt>
                <c:pt idx="3425">
                  <c:v>-40.899999999999991</c:v>
                </c:pt>
                <c:pt idx="3426">
                  <c:v>-41</c:v>
                </c:pt>
                <c:pt idx="3427">
                  <c:v>-41.1</c:v>
                </c:pt>
                <c:pt idx="3428">
                  <c:v>-41.199999999999996</c:v>
                </c:pt>
                <c:pt idx="3429">
                  <c:v>-41.3</c:v>
                </c:pt>
                <c:pt idx="3430">
                  <c:v>-41.399999999999991</c:v>
                </c:pt>
                <c:pt idx="3431">
                  <c:v>-41.5</c:v>
                </c:pt>
                <c:pt idx="3432">
                  <c:v>-41.6</c:v>
                </c:pt>
                <c:pt idx="3433">
                  <c:v>-41.699999999999996</c:v>
                </c:pt>
                <c:pt idx="3434">
                  <c:v>-41.8</c:v>
                </c:pt>
                <c:pt idx="3435">
                  <c:v>-41.899999999999991</c:v>
                </c:pt>
                <c:pt idx="3436">
                  <c:v>-42</c:v>
                </c:pt>
                <c:pt idx="3437">
                  <c:v>-42.1</c:v>
                </c:pt>
                <c:pt idx="3438">
                  <c:v>-42.199999999999996</c:v>
                </c:pt>
                <c:pt idx="3439">
                  <c:v>-42.3</c:v>
                </c:pt>
                <c:pt idx="3440">
                  <c:v>-42.4</c:v>
                </c:pt>
                <c:pt idx="3441">
                  <c:v>-42.5</c:v>
                </c:pt>
                <c:pt idx="3442">
                  <c:v>-42.599999999999994</c:v>
                </c:pt>
                <c:pt idx="3443">
                  <c:v>-42.699999999999996</c:v>
                </c:pt>
                <c:pt idx="3444">
                  <c:v>-42.8</c:v>
                </c:pt>
                <c:pt idx="3445">
                  <c:v>-42.9</c:v>
                </c:pt>
                <c:pt idx="3446">
                  <c:v>-43</c:v>
                </c:pt>
                <c:pt idx="3447">
                  <c:v>-43.099999999999994</c:v>
                </c:pt>
                <c:pt idx="3448">
                  <c:v>-43.199999999999996</c:v>
                </c:pt>
                <c:pt idx="3449">
                  <c:v>-43.3</c:v>
                </c:pt>
                <c:pt idx="3450">
                  <c:v>-43.4</c:v>
                </c:pt>
                <c:pt idx="3451">
                  <c:v>-43.5</c:v>
                </c:pt>
                <c:pt idx="3452">
                  <c:v>-43.599999999999994</c:v>
                </c:pt>
                <c:pt idx="3453">
                  <c:v>-43.699999999999996</c:v>
                </c:pt>
                <c:pt idx="3454">
                  <c:v>-43.8</c:v>
                </c:pt>
                <c:pt idx="3455">
                  <c:v>-43.9</c:v>
                </c:pt>
                <c:pt idx="3456">
                  <c:v>-44</c:v>
                </c:pt>
                <c:pt idx="3457">
                  <c:v>-44.099999999999994</c:v>
                </c:pt>
                <c:pt idx="3458">
                  <c:v>-44.199999999999996</c:v>
                </c:pt>
                <c:pt idx="3459">
                  <c:v>-44.3</c:v>
                </c:pt>
                <c:pt idx="3460">
                  <c:v>-44.4</c:v>
                </c:pt>
                <c:pt idx="3461">
                  <c:v>-44.5</c:v>
                </c:pt>
                <c:pt idx="3462">
                  <c:v>-44.599999999999994</c:v>
                </c:pt>
                <c:pt idx="3463">
                  <c:v>-44.699999999999996</c:v>
                </c:pt>
                <c:pt idx="3464">
                  <c:v>-44.8</c:v>
                </c:pt>
                <c:pt idx="3465">
                  <c:v>-44.9</c:v>
                </c:pt>
                <c:pt idx="3466">
                  <c:v>-45</c:v>
                </c:pt>
                <c:pt idx="3467">
                  <c:v>-45.099999999999994</c:v>
                </c:pt>
                <c:pt idx="3468">
                  <c:v>-45.199999999999996</c:v>
                </c:pt>
                <c:pt idx="3469">
                  <c:v>-45.3</c:v>
                </c:pt>
                <c:pt idx="3470">
                  <c:v>-45.4</c:v>
                </c:pt>
                <c:pt idx="3471">
                  <c:v>-45.499999999999993</c:v>
                </c:pt>
                <c:pt idx="3472">
                  <c:v>-45.599999999999994</c:v>
                </c:pt>
                <c:pt idx="3473">
                  <c:v>-45.7</c:v>
                </c:pt>
                <c:pt idx="3474">
                  <c:v>-45.8</c:v>
                </c:pt>
                <c:pt idx="3475">
                  <c:v>-45.9</c:v>
                </c:pt>
                <c:pt idx="3476">
                  <c:v>-45.999999999999993</c:v>
                </c:pt>
                <c:pt idx="3477">
                  <c:v>-46.099999999999994</c:v>
                </c:pt>
                <c:pt idx="3478">
                  <c:v>-46.2</c:v>
                </c:pt>
                <c:pt idx="3479">
                  <c:v>-46.3</c:v>
                </c:pt>
                <c:pt idx="3480">
                  <c:v>-46.4</c:v>
                </c:pt>
                <c:pt idx="3481">
                  <c:v>-46.499999999999993</c:v>
                </c:pt>
                <c:pt idx="3482">
                  <c:v>-46.599999999999994</c:v>
                </c:pt>
                <c:pt idx="3483">
                  <c:v>-46.7</c:v>
                </c:pt>
                <c:pt idx="3484">
                  <c:v>-46.8</c:v>
                </c:pt>
                <c:pt idx="3485">
                  <c:v>-46.9</c:v>
                </c:pt>
                <c:pt idx="3486">
                  <c:v>-46.999999999999993</c:v>
                </c:pt>
                <c:pt idx="3487">
                  <c:v>-47.1</c:v>
                </c:pt>
                <c:pt idx="3488">
                  <c:v>-47.199999999999996</c:v>
                </c:pt>
                <c:pt idx="3489">
                  <c:v>-47.3</c:v>
                </c:pt>
                <c:pt idx="3490">
                  <c:v>-47.4</c:v>
                </c:pt>
                <c:pt idx="3491">
                  <c:v>-47.499999999999993</c:v>
                </c:pt>
                <c:pt idx="3492">
                  <c:v>-47.6</c:v>
                </c:pt>
                <c:pt idx="3493">
                  <c:v>-47.699999999999996</c:v>
                </c:pt>
                <c:pt idx="3494">
                  <c:v>-47.8</c:v>
                </c:pt>
                <c:pt idx="3495">
                  <c:v>-47.9</c:v>
                </c:pt>
                <c:pt idx="3496">
                  <c:v>-47.999999999999993</c:v>
                </c:pt>
                <c:pt idx="3497">
                  <c:v>-48.1</c:v>
                </c:pt>
                <c:pt idx="3498">
                  <c:v>-48.199999999999996</c:v>
                </c:pt>
                <c:pt idx="3499">
                  <c:v>-48.3</c:v>
                </c:pt>
                <c:pt idx="3500">
                  <c:v>-48.4</c:v>
                </c:pt>
                <c:pt idx="3501">
                  <c:v>-48.5</c:v>
                </c:pt>
                <c:pt idx="3502">
                  <c:v>-48.6</c:v>
                </c:pt>
                <c:pt idx="3503">
                  <c:v>-48.699999999999996</c:v>
                </c:pt>
                <c:pt idx="3504">
                  <c:v>-48.8</c:v>
                </c:pt>
                <c:pt idx="3505">
                  <c:v>-48.899999999999991</c:v>
                </c:pt>
                <c:pt idx="3506">
                  <c:v>-49</c:v>
                </c:pt>
                <c:pt idx="3507">
                  <c:v>-49.1</c:v>
                </c:pt>
                <c:pt idx="3508">
                  <c:v>-49.199999999999996</c:v>
                </c:pt>
                <c:pt idx="3509">
                  <c:v>-49.3</c:v>
                </c:pt>
                <c:pt idx="3510">
                  <c:v>-49.399999999999991</c:v>
                </c:pt>
                <c:pt idx="3511">
                  <c:v>-49.5</c:v>
                </c:pt>
                <c:pt idx="3512">
                  <c:v>-49.6</c:v>
                </c:pt>
                <c:pt idx="3513">
                  <c:v>-49.699999999999996</c:v>
                </c:pt>
                <c:pt idx="3514">
                  <c:v>-49.8</c:v>
                </c:pt>
                <c:pt idx="3515">
                  <c:v>-49.899999999999991</c:v>
                </c:pt>
                <c:pt idx="3516">
                  <c:v>-50</c:v>
                </c:pt>
                <c:pt idx="3517">
                  <c:v>-50.099999999999994</c:v>
                </c:pt>
                <c:pt idx="3518">
                  <c:v>-50.199999999999996</c:v>
                </c:pt>
                <c:pt idx="3519">
                  <c:v>-50.3</c:v>
                </c:pt>
                <c:pt idx="3520">
                  <c:v>-50.4</c:v>
                </c:pt>
                <c:pt idx="3521">
                  <c:v>-50.5</c:v>
                </c:pt>
                <c:pt idx="3522">
                  <c:v>-50.599999999999994</c:v>
                </c:pt>
                <c:pt idx="3523">
                  <c:v>-50.699999999999996</c:v>
                </c:pt>
                <c:pt idx="3524">
                  <c:v>-50.8</c:v>
                </c:pt>
                <c:pt idx="3525">
                  <c:v>-50.9</c:v>
                </c:pt>
                <c:pt idx="3526">
                  <c:v>-51</c:v>
                </c:pt>
                <c:pt idx="3527">
                  <c:v>-51.099999999999994</c:v>
                </c:pt>
                <c:pt idx="3528">
                  <c:v>-51.199999999999996</c:v>
                </c:pt>
                <c:pt idx="3529">
                  <c:v>-51.3</c:v>
                </c:pt>
                <c:pt idx="3530">
                  <c:v>-51.4</c:v>
                </c:pt>
                <c:pt idx="3531">
                  <c:v>-51.5</c:v>
                </c:pt>
                <c:pt idx="3532">
                  <c:v>-51.599999999999994</c:v>
                </c:pt>
                <c:pt idx="3533">
                  <c:v>-51.699999999999996</c:v>
                </c:pt>
                <c:pt idx="3534">
                  <c:v>-51.8</c:v>
                </c:pt>
                <c:pt idx="3535">
                  <c:v>-51.9</c:v>
                </c:pt>
                <c:pt idx="3536">
                  <c:v>-52</c:v>
                </c:pt>
                <c:pt idx="3537">
                  <c:v>-52.099999999999994</c:v>
                </c:pt>
                <c:pt idx="3538">
                  <c:v>-52.199999999999996</c:v>
                </c:pt>
                <c:pt idx="3539">
                  <c:v>-52.3</c:v>
                </c:pt>
                <c:pt idx="3540">
                  <c:v>-52.4</c:v>
                </c:pt>
                <c:pt idx="3541">
                  <c:v>-52.5</c:v>
                </c:pt>
                <c:pt idx="3542">
                  <c:v>-52.599999999999994</c:v>
                </c:pt>
                <c:pt idx="3543">
                  <c:v>-52.699999999999996</c:v>
                </c:pt>
                <c:pt idx="3544">
                  <c:v>-52.8</c:v>
                </c:pt>
                <c:pt idx="3545">
                  <c:v>-52.9</c:v>
                </c:pt>
                <c:pt idx="3546">
                  <c:v>-53</c:v>
                </c:pt>
                <c:pt idx="3547">
                  <c:v>-53.099999999999994</c:v>
                </c:pt>
                <c:pt idx="3548">
                  <c:v>-53.2</c:v>
                </c:pt>
                <c:pt idx="3549">
                  <c:v>-53.3</c:v>
                </c:pt>
                <c:pt idx="3550">
                  <c:v>-53.4</c:v>
                </c:pt>
                <c:pt idx="3551">
                  <c:v>-53.499999999999993</c:v>
                </c:pt>
                <c:pt idx="3552">
                  <c:v>-53.599999999999994</c:v>
                </c:pt>
                <c:pt idx="3553">
                  <c:v>-53.7</c:v>
                </c:pt>
                <c:pt idx="3554">
                  <c:v>-53.8</c:v>
                </c:pt>
                <c:pt idx="3555">
                  <c:v>-53.9</c:v>
                </c:pt>
                <c:pt idx="3556">
                  <c:v>-53.999999999999993</c:v>
                </c:pt>
                <c:pt idx="3557">
                  <c:v>-54.099999999999994</c:v>
                </c:pt>
                <c:pt idx="3558">
                  <c:v>-54.2</c:v>
                </c:pt>
                <c:pt idx="3559">
                  <c:v>-54.3</c:v>
                </c:pt>
                <c:pt idx="3560">
                  <c:v>-54.4</c:v>
                </c:pt>
                <c:pt idx="3561">
                  <c:v>-54.499999999999993</c:v>
                </c:pt>
                <c:pt idx="3562">
                  <c:v>-54.599999999999994</c:v>
                </c:pt>
                <c:pt idx="3563">
                  <c:v>-54.7</c:v>
                </c:pt>
                <c:pt idx="3564">
                  <c:v>-54.8</c:v>
                </c:pt>
                <c:pt idx="3565">
                  <c:v>-54.9</c:v>
                </c:pt>
                <c:pt idx="3566">
                  <c:v>-54.999999999999993</c:v>
                </c:pt>
                <c:pt idx="3567">
                  <c:v>-55.1</c:v>
                </c:pt>
                <c:pt idx="3568">
                  <c:v>-55.199999999999996</c:v>
                </c:pt>
                <c:pt idx="3569">
                  <c:v>-55.3</c:v>
                </c:pt>
                <c:pt idx="3570">
                  <c:v>-55.4</c:v>
                </c:pt>
                <c:pt idx="3571">
                  <c:v>-55.499999999999993</c:v>
                </c:pt>
                <c:pt idx="3572">
                  <c:v>-55.6</c:v>
                </c:pt>
                <c:pt idx="3573">
                  <c:v>-55.699999999999996</c:v>
                </c:pt>
                <c:pt idx="3574">
                  <c:v>-55.8</c:v>
                </c:pt>
                <c:pt idx="3575">
                  <c:v>-55.9</c:v>
                </c:pt>
                <c:pt idx="3576">
                  <c:v>-55.999999999999993</c:v>
                </c:pt>
                <c:pt idx="3577">
                  <c:v>-56.1</c:v>
                </c:pt>
                <c:pt idx="3578">
                  <c:v>-56.199999999999996</c:v>
                </c:pt>
                <c:pt idx="3579">
                  <c:v>-56.3</c:v>
                </c:pt>
                <c:pt idx="3580">
                  <c:v>-56.399999999999991</c:v>
                </c:pt>
                <c:pt idx="3581">
                  <c:v>-56.5</c:v>
                </c:pt>
                <c:pt idx="3582">
                  <c:v>-56.6</c:v>
                </c:pt>
                <c:pt idx="3583">
                  <c:v>-56.699999999999996</c:v>
                </c:pt>
                <c:pt idx="3584">
                  <c:v>-56.8</c:v>
                </c:pt>
                <c:pt idx="3585">
                  <c:v>-56.899999999999991</c:v>
                </c:pt>
                <c:pt idx="3586">
                  <c:v>-57</c:v>
                </c:pt>
                <c:pt idx="3587">
                  <c:v>-57.1</c:v>
                </c:pt>
                <c:pt idx="3588">
                  <c:v>-57.199999999999996</c:v>
                </c:pt>
                <c:pt idx="3589">
                  <c:v>-57.3</c:v>
                </c:pt>
                <c:pt idx="3590">
                  <c:v>-57.399999999999991</c:v>
                </c:pt>
                <c:pt idx="3591">
                  <c:v>-57.5</c:v>
                </c:pt>
                <c:pt idx="3592">
                  <c:v>-57.6</c:v>
                </c:pt>
                <c:pt idx="3593">
                  <c:v>-57.699999999999996</c:v>
                </c:pt>
                <c:pt idx="3594">
                  <c:v>-57.8</c:v>
                </c:pt>
                <c:pt idx="3595">
                  <c:v>-57.9</c:v>
                </c:pt>
                <c:pt idx="3596">
                  <c:v>-58</c:v>
                </c:pt>
                <c:pt idx="3597">
                  <c:v>-58.099999999999994</c:v>
                </c:pt>
                <c:pt idx="3598">
                  <c:v>-58.199999999999996</c:v>
                </c:pt>
                <c:pt idx="3599">
                  <c:v>-58.3</c:v>
                </c:pt>
                <c:pt idx="3600">
                  <c:v>-58.4</c:v>
                </c:pt>
                <c:pt idx="3601">
                  <c:v>-58.5</c:v>
                </c:pt>
                <c:pt idx="3602">
                  <c:v>-58.599999999999994</c:v>
                </c:pt>
                <c:pt idx="3603">
                  <c:v>-58.699999999999996</c:v>
                </c:pt>
                <c:pt idx="3604">
                  <c:v>-58.8</c:v>
                </c:pt>
                <c:pt idx="3605">
                  <c:v>-58.9</c:v>
                </c:pt>
                <c:pt idx="3606">
                  <c:v>-59</c:v>
                </c:pt>
                <c:pt idx="3607">
                  <c:v>-59.099999999999994</c:v>
                </c:pt>
                <c:pt idx="3608">
                  <c:v>-59.199999999999996</c:v>
                </c:pt>
                <c:pt idx="3609">
                  <c:v>-59.3</c:v>
                </c:pt>
                <c:pt idx="3610">
                  <c:v>-59.4</c:v>
                </c:pt>
                <c:pt idx="3611">
                  <c:v>-59.5</c:v>
                </c:pt>
                <c:pt idx="3612">
                  <c:v>-59.599999999999994</c:v>
                </c:pt>
                <c:pt idx="3613">
                  <c:v>-59.699999999999996</c:v>
                </c:pt>
                <c:pt idx="3614">
                  <c:v>-59.8</c:v>
                </c:pt>
                <c:pt idx="3615">
                  <c:v>-59.9</c:v>
                </c:pt>
                <c:pt idx="3616">
                  <c:v>-60</c:v>
                </c:pt>
                <c:pt idx="3617">
                  <c:v>-60.099999999999994</c:v>
                </c:pt>
                <c:pt idx="3618">
                  <c:v>-60.199999999999996</c:v>
                </c:pt>
                <c:pt idx="3619">
                  <c:v>-60.3</c:v>
                </c:pt>
                <c:pt idx="3620">
                  <c:v>-60.4</c:v>
                </c:pt>
                <c:pt idx="3621">
                  <c:v>-60.5</c:v>
                </c:pt>
                <c:pt idx="3622">
                  <c:v>-60.599999999999994</c:v>
                </c:pt>
                <c:pt idx="3623">
                  <c:v>-60.699999999999996</c:v>
                </c:pt>
                <c:pt idx="3624">
                  <c:v>-60.8</c:v>
                </c:pt>
                <c:pt idx="3625">
                  <c:v>-60.9</c:v>
                </c:pt>
                <c:pt idx="3626">
                  <c:v>-60.999999999999993</c:v>
                </c:pt>
                <c:pt idx="3627">
                  <c:v>-61.099999999999994</c:v>
                </c:pt>
                <c:pt idx="3628">
                  <c:v>-61.2</c:v>
                </c:pt>
                <c:pt idx="3629">
                  <c:v>-61.3</c:v>
                </c:pt>
                <c:pt idx="3630">
                  <c:v>-61.4</c:v>
                </c:pt>
                <c:pt idx="3631">
                  <c:v>-61.499999999999993</c:v>
                </c:pt>
                <c:pt idx="3632">
                  <c:v>-61.599999999999994</c:v>
                </c:pt>
                <c:pt idx="3633">
                  <c:v>-61.7</c:v>
                </c:pt>
                <c:pt idx="3634">
                  <c:v>-61.8</c:v>
                </c:pt>
                <c:pt idx="3635">
                  <c:v>-61.9</c:v>
                </c:pt>
                <c:pt idx="3636">
                  <c:v>-61.999999999999993</c:v>
                </c:pt>
                <c:pt idx="3637">
                  <c:v>-62.099999999999994</c:v>
                </c:pt>
                <c:pt idx="3638">
                  <c:v>-62.2</c:v>
                </c:pt>
                <c:pt idx="3639">
                  <c:v>-62.3</c:v>
                </c:pt>
                <c:pt idx="3640">
                  <c:v>-62.4</c:v>
                </c:pt>
                <c:pt idx="3641">
                  <c:v>-62.499999999999993</c:v>
                </c:pt>
                <c:pt idx="3642">
                  <c:v>-62.6</c:v>
                </c:pt>
                <c:pt idx="3643">
                  <c:v>-62.699999999999996</c:v>
                </c:pt>
                <c:pt idx="3644">
                  <c:v>-62.8</c:v>
                </c:pt>
                <c:pt idx="3645">
                  <c:v>-62.9</c:v>
                </c:pt>
                <c:pt idx="3646">
                  <c:v>-62.999999999999993</c:v>
                </c:pt>
                <c:pt idx="3647">
                  <c:v>-63.1</c:v>
                </c:pt>
                <c:pt idx="3648">
                  <c:v>-63.199999999999996</c:v>
                </c:pt>
                <c:pt idx="3649">
                  <c:v>-63.3</c:v>
                </c:pt>
                <c:pt idx="3650">
                  <c:v>-63.4</c:v>
                </c:pt>
                <c:pt idx="3651">
                  <c:v>-63.5</c:v>
                </c:pt>
                <c:pt idx="3652">
                  <c:v>-63.599999999999994</c:v>
                </c:pt>
                <c:pt idx="3653">
                  <c:v>-63.699999999999996</c:v>
                </c:pt>
                <c:pt idx="3654">
                  <c:v>-63.8</c:v>
                </c:pt>
                <c:pt idx="3655">
                  <c:v>-63.9</c:v>
                </c:pt>
                <c:pt idx="3656">
                  <c:v>-64</c:v>
                </c:pt>
                <c:pt idx="3657">
                  <c:v>-64.099999999999994</c:v>
                </c:pt>
                <c:pt idx="3658">
                  <c:v>-64.2</c:v>
                </c:pt>
                <c:pt idx="3659">
                  <c:v>-64.3</c:v>
                </c:pt>
                <c:pt idx="3660">
                  <c:v>-64.400000000000006</c:v>
                </c:pt>
                <c:pt idx="3661">
                  <c:v>-64.500000000000014</c:v>
                </c:pt>
                <c:pt idx="3662">
                  <c:v>-64.599999999999994</c:v>
                </c:pt>
                <c:pt idx="3663">
                  <c:v>-64.7</c:v>
                </c:pt>
                <c:pt idx="3664">
                  <c:v>-64.8</c:v>
                </c:pt>
                <c:pt idx="3665">
                  <c:v>-64.900000000000006</c:v>
                </c:pt>
                <c:pt idx="3666">
                  <c:v>-64.999999999999986</c:v>
                </c:pt>
                <c:pt idx="3667">
                  <c:v>-65.099999999999994</c:v>
                </c:pt>
                <c:pt idx="3668">
                  <c:v>-65.2</c:v>
                </c:pt>
                <c:pt idx="3669">
                  <c:v>-65.3</c:v>
                </c:pt>
                <c:pt idx="3670">
                  <c:v>-65.400000000000006</c:v>
                </c:pt>
                <c:pt idx="3671">
                  <c:v>-65.499999999999986</c:v>
                </c:pt>
                <c:pt idx="3672">
                  <c:v>-65.599999999999994</c:v>
                </c:pt>
                <c:pt idx="3673">
                  <c:v>-65.7</c:v>
                </c:pt>
                <c:pt idx="3674">
                  <c:v>-65.8</c:v>
                </c:pt>
                <c:pt idx="3675">
                  <c:v>-65.900000000000006</c:v>
                </c:pt>
                <c:pt idx="3676">
                  <c:v>-65.999999999999986</c:v>
                </c:pt>
                <c:pt idx="3677">
                  <c:v>-66.099999999999994</c:v>
                </c:pt>
                <c:pt idx="3678">
                  <c:v>-66.2</c:v>
                </c:pt>
                <c:pt idx="3679">
                  <c:v>-66.3</c:v>
                </c:pt>
                <c:pt idx="3680">
                  <c:v>-66.400000000000006</c:v>
                </c:pt>
                <c:pt idx="3681">
                  <c:v>-66.499999999999986</c:v>
                </c:pt>
                <c:pt idx="3682">
                  <c:v>-66.599999999999994</c:v>
                </c:pt>
                <c:pt idx="3683">
                  <c:v>-66.7</c:v>
                </c:pt>
                <c:pt idx="3684">
                  <c:v>-66.8</c:v>
                </c:pt>
                <c:pt idx="3685">
                  <c:v>-66.900000000000006</c:v>
                </c:pt>
                <c:pt idx="3686">
                  <c:v>-66.999999999999986</c:v>
                </c:pt>
                <c:pt idx="3687">
                  <c:v>-67.099999999999994</c:v>
                </c:pt>
                <c:pt idx="3688">
                  <c:v>-67.2</c:v>
                </c:pt>
                <c:pt idx="3689">
                  <c:v>-67.3</c:v>
                </c:pt>
                <c:pt idx="3690">
                  <c:v>-67.400000000000006</c:v>
                </c:pt>
                <c:pt idx="3691">
                  <c:v>-67.499999999999986</c:v>
                </c:pt>
                <c:pt idx="3692">
                  <c:v>-67.599999999999994</c:v>
                </c:pt>
                <c:pt idx="3693">
                  <c:v>-67.7</c:v>
                </c:pt>
                <c:pt idx="3694">
                  <c:v>-67.8</c:v>
                </c:pt>
                <c:pt idx="3695">
                  <c:v>-67.900000000000006</c:v>
                </c:pt>
                <c:pt idx="3696">
                  <c:v>-68</c:v>
                </c:pt>
                <c:pt idx="3697">
                  <c:v>-68.099999999999994</c:v>
                </c:pt>
                <c:pt idx="3698">
                  <c:v>-68.2</c:v>
                </c:pt>
                <c:pt idx="3699">
                  <c:v>-68.3</c:v>
                </c:pt>
                <c:pt idx="3700">
                  <c:v>-68.399999999999991</c:v>
                </c:pt>
                <c:pt idx="3701">
                  <c:v>-68.5</c:v>
                </c:pt>
                <c:pt idx="3702">
                  <c:v>-68.599999999999994</c:v>
                </c:pt>
                <c:pt idx="3703">
                  <c:v>-68.7</c:v>
                </c:pt>
                <c:pt idx="3704">
                  <c:v>-68.8</c:v>
                </c:pt>
                <c:pt idx="3705">
                  <c:v>-68.899999999999991</c:v>
                </c:pt>
                <c:pt idx="3706">
                  <c:v>-69</c:v>
                </c:pt>
                <c:pt idx="3707">
                  <c:v>-69.099999999999994</c:v>
                </c:pt>
                <c:pt idx="3708">
                  <c:v>-69.2</c:v>
                </c:pt>
                <c:pt idx="3709">
                  <c:v>-69.3</c:v>
                </c:pt>
                <c:pt idx="3710">
                  <c:v>-69.399999999999991</c:v>
                </c:pt>
                <c:pt idx="3711">
                  <c:v>-69.5</c:v>
                </c:pt>
                <c:pt idx="3712">
                  <c:v>-69.599999999999994</c:v>
                </c:pt>
                <c:pt idx="3713">
                  <c:v>-69.7</c:v>
                </c:pt>
                <c:pt idx="3714">
                  <c:v>-69.8</c:v>
                </c:pt>
                <c:pt idx="3715">
                  <c:v>-69.899999999999991</c:v>
                </c:pt>
                <c:pt idx="3716">
                  <c:v>-70</c:v>
                </c:pt>
                <c:pt idx="3717">
                  <c:v>-70.099999999999994</c:v>
                </c:pt>
                <c:pt idx="3718">
                  <c:v>-70.2</c:v>
                </c:pt>
                <c:pt idx="3719">
                  <c:v>-70.3</c:v>
                </c:pt>
                <c:pt idx="3720">
                  <c:v>-70.399999999999991</c:v>
                </c:pt>
                <c:pt idx="3721">
                  <c:v>-70.5</c:v>
                </c:pt>
                <c:pt idx="3722">
                  <c:v>-70.599999999999994</c:v>
                </c:pt>
                <c:pt idx="3723">
                  <c:v>-70.7</c:v>
                </c:pt>
                <c:pt idx="3724">
                  <c:v>-70.8</c:v>
                </c:pt>
                <c:pt idx="3725">
                  <c:v>-70.899999999999991</c:v>
                </c:pt>
                <c:pt idx="3726">
                  <c:v>-71</c:v>
                </c:pt>
                <c:pt idx="3727">
                  <c:v>-71.099999999999994</c:v>
                </c:pt>
                <c:pt idx="3728">
                  <c:v>-71.2</c:v>
                </c:pt>
                <c:pt idx="3729">
                  <c:v>-71.3</c:v>
                </c:pt>
                <c:pt idx="3730">
                  <c:v>-71.399999999999991</c:v>
                </c:pt>
                <c:pt idx="3731">
                  <c:v>-71.5</c:v>
                </c:pt>
                <c:pt idx="3732">
                  <c:v>-71.599999999999994</c:v>
                </c:pt>
                <c:pt idx="3733">
                  <c:v>-71.7</c:v>
                </c:pt>
                <c:pt idx="3734">
                  <c:v>-71.8</c:v>
                </c:pt>
                <c:pt idx="3735">
                  <c:v>-71.899999999999991</c:v>
                </c:pt>
                <c:pt idx="3736">
                  <c:v>-72</c:v>
                </c:pt>
                <c:pt idx="3737">
                  <c:v>-72.099999999999994</c:v>
                </c:pt>
                <c:pt idx="3738">
                  <c:v>-72.2</c:v>
                </c:pt>
                <c:pt idx="3739">
                  <c:v>-72.3</c:v>
                </c:pt>
                <c:pt idx="3740">
                  <c:v>-72.399999999999991</c:v>
                </c:pt>
                <c:pt idx="3741">
                  <c:v>-72.5</c:v>
                </c:pt>
                <c:pt idx="3742">
                  <c:v>-72.599999999999994</c:v>
                </c:pt>
                <c:pt idx="3743">
                  <c:v>-72.7</c:v>
                </c:pt>
                <c:pt idx="3744">
                  <c:v>-72.8</c:v>
                </c:pt>
                <c:pt idx="3745">
                  <c:v>-72.899999999999991</c:v>
                </c:pt>
                <c:pt idx="3746">
                  <c:v>-73</c:v>
                </c:pt>
                <c:pt idx="3747">
                  <c:v>-73.099999999999994</c:v>
                </c:pt>
                <c:pt idx="3748">
                  <c:v>-73.2</c:v>
                </c:pt>
                <c:pt idx="3749">
                  <c:v>-73.3</c:v>
                </c:pt>
                <c:pt idx="3750">
                  <c:v>-73.399999999999991</c:v>
                </c:pt>
                <c:pt idx="3751">
                  <c:v>-73.5</c:v>
                </c:pt>
                <c:pt idx="3752">
                  <c:v>-73.599999999999994</c:v>
                </c:pt>
                <c:pt idx="3753">
                  <c:v>-73.7</c:v>
                </c:pt>
                <c:pt idx="3754">
                  <c:v>-73.8</c:v>
                </c:pt>
                <c:pt idx="3755">
                  <c:v>-73.899999999999991</c:v>
                </c:pt>
                <c:pt idx="3756">
                  <c:v>-74</c:v>
                </c:pt>
                <c:pt idx="3757">
                  <c:v>-74.099999999999994</c:v>
                </c:pt>
                <c:pt idx="3758">
                  <c:v>-74.2</c:v>
                </c:pt>
                <c:pt idx="3759">
                  <c:v>-74.3</c:v>
                </c:pt>
                <c:pt idx="3760">
                  <c:v>-74.399999999999991</c:v>
                </c:pt>
                <c:pt idx="3761">
                  <c:v>-74.5</c:v>
                </c:pt>
                <c:pt idx="3762">
                  <c:v>-74.600000000000009</c:v>
                </c:pt>
                <c:pt idx="3763">
                  <c:v>-74.699999999999989</c:v>
                </c:pt>
                <c:pt idx="3764">
                  <c:v>-74.8</c:v>
                </c:pt>
                <c:pt idx="3765">
                  <c:v>-74.899999999999991</c:v>
                </c:pt>
                <c:pt idx="3766">
                  <c:v>-75</c:v>
                </c:pt>
                <c:pt idx="3767">
                  <c:v>-75.100000000000009</c:v>
                </c:pt>
                <c:pt idx="3768">
                  <c:v>-75.199999999999989</c:v>
                </c:pt>
                <c:pt idx="3769">
                  <c:v>-75.3</c:v>
                </c:pt>
                <c:pt idx="3770">
                  <c:v>-75.399999999999991</c:v>
                </c:pt>
                <c:pt idx="3771">
                  <c:v>-75.5</c:v>
                </c:pt>
                <c:pt idx="3772">
                  <c:v>-75.600000000000009</c:v>
                </c:pt>
                <c:pt idx="3773">
                  <c:v>-75.699999999999989</c:v>
                </c:pt>
                <c:pt idx="3774">
                  <c:v>-75.8</c:v>
                </c:pt>
                <c:pt idx="3775">
                  <c:v>-75.899999999999991</c:v>
                </c:pt>
                <c:pt idx="3776">
                  <c:v>-76</c:v>
                </c:pt>
                <c:pt idx="3777">
                  <c:v>-76.100000000000009</c:v>
                </c:pt>
                <c:pt idx="3778">
                  <c:v>-76.199999999999989</c:v>
                </c:pt>
                <c:pt idx="3779">
                  <c:v>-76.3</c:v>
                </c:pt>
                <c:pt idx="3780">
                  <c:v>-76.399999999999991</c:v>
                </c:pt>
                <c:pt idx="3781">
                  <c:v>-76.5</c:v>
                </c:pt>
                <c:pt idx="3782">
                  <c:v>-76.600000000000009</c:v>
                </c:pt>
                <c:pt idx="3783">
                  <c:v>-76.699999999999989</c:v>
                </c:pt>
                <c:pt idx="3784">
                  <c:v>-76.8</c:v>
                </c:pt>
                <c:pt idx="3785">
                  <c:v>-76.899999999999991</c:v>
                </c:pt>
                <c:pt idx="3786">
                  <c:v>-77</c:v>
                </c:pt>
                <c:pt idx="3787">
                  <c:v>-77.100000000000009</c:v>
                </c:pt>
                <c:pt idx="3788">
                  <c:v>-77.199999999999989</c:v>
                </c:pt>
                <c:pt idx="3789">
                  <c:v>-77.3</c:v>
                </c:pt>
                <c:pt idx="3790">
                  <c:v>-77.399999999999991</c:v>
                </c:pt>
                <c:pt idx="3791">
                  <c:v>-77.5</c:v>
                </c:pt>
                <c:pt idx="3792">
                  <c:v>-77.599999999999994</c:v>
                </c:pt>
                <c:pt idx="3793">
                  <c:v>-77.699999999999989</c:v>
                </c:pt>
                <c:pt idx="3794">
                  <c:v>-77.8</c:v>
                </c:pt>
                <c:pt idx="3795">
                  <c:v>-77.900000000000006</c:v>
                </c:pt>
                <c:pt idx="3796">
                  <c:v>-78</c:v>
                </c:pt>
                <c:pt idx="3797">
                  <c:v>-78.099999999999994</c:v>
                </c:pt>
                <c:pt idx="3798">
                  <c:v>-78.199999999999989</c:v>
                </c:pt>
                <c:pt idx="3799">
                  <c:v>-78.3</c:v>
                </c:pt>
                <c:pt idx="3800">
                  <c:v>-78.400000000000006</c:v>
                </c:pt>
                <c:pt idx="3801">
                  <c:v>-78.5</c:v>
                </c:pt>
                <c:pt idx="3802">
                  <c:v>-78.599999999999994</c:v>
                </c:pt>
                <c:pt idx="3803">
                  <c:v>-78.699999999999989</c:v>
                </c:pt>
                <c:pt idx="3804">
                  <c:v>-78.8</c:v>
                </c:pt>
                <c:pt idx="3805">
                  <c:v>-78.900000000000006</c:v>
                </c:pt>
                <c:pt idx="3806">
                  <c:v>-79</c:v>
                </c:pt>
                <c:pt idx="3807">
                  <c:v>-79.099999999999994</c:v>
                </c:pt>
                <c:pt idx="3808">
                  <c:v>-79.199999999999989</c:v>
                </c:pt>
                <c:pt idx="3809">
                  <c:v>-79.3</c:v>
                </c:pt>
                <c:pt idx="3810">
                  <c:v>-79.400000000000006</c:v>
                </c:pt>
                <c:pt idx="3811">
                  <c:v>-79.5</c:v>
                </c:pt>
                <c:pt idx="3812">
                  <c:v>-79.599999999999994</c:v>
                </c:pt>
                <c:pt idx="3813">
                  <c:v>-79.699999999999989</c:v>
                </c:pt>
                <c:pt idx="3814">
                  <c:v>-79.8</c:v>
                </c:pt>
                <c:pt idx="3815">
                  <c:v>-79.900000000000006</c:v>
                </c:pt>
                <c:pt idx="3816">
                  <c:v>-80</c:v>
                </c:pt>
                <c:pt idx="3817">
                  <c:v>-80.099999999999994</c:v>
                </c:pt>
                <c:pt idx="3818">
                  <c:v>-80.199999999999989</c:v>
                </c:pt>
                <c:pt idx="3819">
                  <c:v>-80.3</c:v>
                </c:pt>
                <c:pt idx="3820">
                  <c:v>-80.400000000000006</c:v>
                </c:pt>
                <c:pt idx="3821">
                  <c:v>-80.499999999999986</c:v>
                </c:pt>
                <c:pt idx="3822">
                  <c:v>-80.599999999999994</c:v>
                </c:pt>
                <c:pt idx="3823">
                  <c:v>-80.7</c:v>
                </c:pt>
                <c:pt idx="3824">
                  <c:v>-80.8</c:v>
                </c:pt>
                <c:pt idx="3825">
                  <c:v>-80.900000000000006</c:v>
                </c:pt>
                <c:pt idx="3826">
                  <c:v>-80.999999999999986</c:v>
                </c:pt>
                <c:pt idx="3827">
                  <c:v>-81.099999999999994</c:v>
                </c:pt>
                <c:pt idx="3828">
                  <c:v>-81.2</c:v>
                </c:pt>
                <c:pt idx="3829">
                  <c:v>-81.3</c:v>
                </c:pt>
                <c:pt idx="3830">
                  <c:v>-81.400000000000006</c:v>
                </c:pt>
                <c:pt idx="3831">
                  <c:v>-81.499999999999986</c:v>
                </c:pt>
                <c:pt idx="3832">
                  <c:v>-81.599999999999994</c:v>
                </c:pt>
                <c:pt idx="3833">
                  <c:v>-81.7</c:v>
                </c:pt>
                <c:pt idx="3834">
                  <c:v>-81.8</c:v>
                </c:pt>
                <c:pt idx="3835">
                  <c:v>-81.900000000000006</c:v>
                </c:pt>
                <c:pt idx="3836">
                  <c:v>-81.999999999999986</c:v>
                </c:pt>
                <c:pt idx="3837">
                  <c:v>-82.1</c:v>
                </c:pt>
                <c:pt idx="3838">
                  <c:v>-82.2</c:v>
                </c:pt>
                <c:pt idx="3839">
                  <c:v>-82.3</c:v>
                </c:pt>
                <c:pt idx="3840">
                  <c:v>-82.4</c:v>
                </c:pt>
                <c:pt idx="3841">
                  <c:v>-82.499999999999986</c:v>
                </c:pt>
                <c:pt idx="3842">
                  <c:v>-82.6</c:v>
                </c:pt>
                <c:pt idx="3843">
                  <c:v>-82.7</c:v>
                </c:pt>
                <c:pt idx="3844">
                  <c:v>-82.8</c:v>
                </c:pt>
                <c:pt idx="3845">
                  <c:v>-82.9</c:v>
                </c:pt>
                <c:pt idx="3846">
                  <c:v>-82.999999999999986</c:v>
                </c:pt>
                <c:pt idx="3847">
                  <c:v>-83.1</c:v>
                </c:pt>
                <c:pt idx="3848">
                  <c:v>-83.2</c:v>
                </c:pt>
                <c:pt idx="3849">
                  <c:v>-83.3</c:v>
                </c:pt>
                <c:pt idx="3850">
                  <c:v>-83.4</c:v>
                </c:pt>
                <c:pt idx="3851">
                  <c:v>-83.499999999999986</c:v>
                </c:pt>
                <c:pt idx="3852">
                  <c:v>-83.6</c:v>
                </c:pt>
                <c:pt idx="3853">
                  <c:v>-83.7</c:v>
                </c:pt>
                <c:pt idx="3854">
                  <c:v>-83.8</c:v>
                </c:pt>
                <c:pt idx="3855">
                  <c:v>-83.899999999999991</c:v>
                </c:pt>
                <c:pt idx="3856">
                  <c:v>-84</c:v>
                </c:pt>
                <c:pt idx="3857">
                  <c:v>-84.1</c:v>
                </c:pt>
                <c:pt idx="3858">
                  <c:v>-84.2</c:v>
                </c:pt>
                <c:pt idx="3859">
                  <c:v>-84.3</c:v>
                </c:pt>
                <c:pt idx="3860">
                  <c:v>-84.399999999999991</c:v>
                </c:pt>
                <c:pt idx="3861">
                  <c:v>-84.5</c:v>
                </c:pt>
                <c:pt idx="3862">
                  <c:v>-84.6</c:v>
                </c:pt>
                <c:pt idx="3863">
                  <c:v>-84.7</c:v>
                </c:pt>
                <c:pt idx="3864">
                  <c:v>-84.8</c:v>
                </c:pt>
                <c:pt idx="3865">
                  <c:v>-84.899999999999991</c:v>
                </c:pt>
                <c:pt idx="3866">
                  <c:v>-85</c:v>
                </c:pt>
                <c:pt idx="3867">
                  <c:v>-85.1</c:v>
                </c:pt>
                <c:pt idx="3868">
                  <c:v>-85.2</c:v>
                </c:pt>
                <c:pt idx="3869">
                  <c:v>-85.3</c:v>
                </c:pt>
                <c:pt idx="3870">
                  <c:v>-85.399999999999991</c:v>
                </c:pt>
                <c:pt idx="3871">
                  <c:v>-85.5</c:v>
                </c:pt>
                <c:pt idx="3872">
                  <c:v>-85.6</c:v>
                </c:pt>
                <c:pt idx="3873">
                  <c:v>-85.7</c:v>
                </c:pt>
                <c:pt idx="3874">
                  <c:v>-85.8</c:v>
                </c:pt>
                <c:pt idx="3875">
                  <c:v>-85.899999999999991</c:v>
                </c:pt>
                <c:pt idx="3876">
                  <c:v>-86</c:v>
                </c:pt>
                <c:pt idx="3877">
                  <c:v>-86.1</c:v>
                </c:pt>
                <c:pt idx="3878">
                  <c:v>-86.2</c:v>
                </c:pt>
                <c:pt idx="3879">
                  <c:v>-86.3</c:v>
                </c:pt>
                <c:pt idx="3880">
                  <c:v>-86.399999999999991</c:v>
                </c:pt>
                <c:pt idx="3881">
                  <c:v>-86.5</c:v>
                </c:pt>
                <c:pt idx="3882">
                  <c:v>-86.6</c:v>
                </c:pt>
                <c:pt idx="3883">
                  <c:v>-86.7</c:v>
                </c:pt>
                <c:pt idx="3884">
                  <c:v>-86.8</c:v>
                </c:pt>
                <c:pt idx="3885">
                  <c:v>-86.899999999999991</c:v>
                </c:pt>
                <c:pt idx="3886">
                  <c:v>-87</c:v>
                </c:pt>
                <c:pt idx="3887">
                  <c:v>-87.1</c:v>
                </c:pt>
                <c:pt idx="3888">
                  <c:v>-87.2</c:v>
                </c:pt>
                <c:pt idx="3889">
                  <c:v>-87.3</c:v>
                </c:pt>
                <c:pt idx="3890">
                  <c:v>-87.399999999999991</c:v>
                </c:pt>
                <c:pt idx="3891">
                  <c:v>-87.5</c:v>
                </c:pt>
                <c:pt idx="3892">
                  <c:v>-87.6</c:v>
                </c:pt>
                <c:pt idx="3893">
                  <c:v>-87.7</c:v>
                </c:pt>
                <c:pt idx="3894">
                  <c:v>-87.8</c:v>
                </c:pt>
                <c:pt idx="3895">
                  <c:v>-87.899999999999991</c:v>
                </c:pt>
                <c:pt idx="3896">
                  <c:v>-88</c:v>
                </c:pt>
                <c:pt idx="3897">
                  <c:v>-88.1</c:v>
                </c:pt>
                <c:pt idx="3898">
                  <c:v>-88.2</c:v>
                </c:pt>
                <c:pt idx="3899">
                  <c:v>-88.3</c:v>
                </c:pt>
                <c:pt idx="3900">
                  <c:v>-88.399999999999991</c:v>
                </c:pt>
                <c:pt idx="3901">
                  <c:v>-88.5</c:v>
                </c:pt>
                <c:pt idx="3902">
                  <c:v>-88.6</c:v>
                </c:pt>
                <c:pt idx="3903">
                  <c:v>-88.7</c:v>
                </c:pt>
                <c:pt idx="3904">
                  <c:v>-88.8</c:v>
                </c:pt>
                <c:pt idx="3905">
                  <c:v>-88.899999999999991</c:v>
                </c:pt>
                <c:pt idx="3906">
                  <c:v>-89</c:v>
                </c:pt>
                <c:pt idx="3907">
                  <c:v>-89.1</c:v>
                </c:pt>
                <c:pt idx="3908">
                  <c:v>-89.2</c:v>
                </c:pt>
                <c:pt idx="3909">
                  <c:v>-89.3</c:v>
                </c:pt>
                <c:pt idx="3910">
                  <c:v>-89.399999999999991</c:v>
                </c:pt>
                <c:pt idx="3911">
                  <c:v>-89.5</c:v>
                </c:pt>
                <c:pt idx="3912">
                  <c:v>-89.6</c:v>
                </c:pt>
                <c:pt idx="3913">
                  <c:v>-89.7</c:v>
                </c:pt>
                <c:pt idx="3914">
                  <c:v>-89.8</c:v>
                </c:pt>
                <c:pt idx="3915">
                  <c:v>-89.899999999999991</c:v>
                </c:pt>
                <c:pt idx="3916">
                  <c:v>-90</c:v>
                </c:pt>
                <c:pt idx="3917">
                  <c:v>-90.100000000000009</c:v>
                </c:pt>
                <c:pt idx="3918">
                  <c:v>-90.199999999999989</c:v>
                </c:pt>
                <c:pt idx="3919">
                  <c:v>-90.3</c:v>
                </c:pt>
                <c:pt idx="3920">
                  <c:v>-90.399999999999991</c:v>
                </c:pt>
                <c:pt idx="3921">
                  <c:v>-90.5</c:v>
                </c:pt>
                <c:pt idx="3922">
                  <c:v>-90.600000000000009</c:v>
                </c:pt>
                <c:pt idx="3923">
                  <c:v>-90.699999999999989</c:v>
                </c:pt>
                <c:pt idx="3924">
                  <c:v>-90.8</c:v>
                </c:pt>
                <c:pt idx="3925">
                  <c:v>-90.899999999999991</c:v>
                </c:pt>
                <c:pt idx="3926">
                  <c:v>-91</c:v>
                </c:pt>
                <c:pt idx="3927">
                  <c:v>-91.100000000000009</c:v>
                </c:pt>
                <c:pt idx="3928">
                  <c:v>-91.199999999999989</c:v>
                </c:pt>
                <c:pt idx="3929">
                  <c:v>-91.3</c:v>
                </c:pt>
                <c:pt idx="3930">
                  <c:v>-91.399999999999991</c:v>
                </c:pt>
                <c:pt idx="3931">
                  <c:v>-91.5</c:v>
                </c:pt>
                <c:pt idx="3932">
                  <c:v>-91.600000000000009</c:v>
                </c:pt>
                <c:pt idx="3933">
                  <c:v>-91.699999999999989</c:v>
                </c:pt>
                <c:pt idx="3934">
                  <c:v>-91.8</c:v>
                </c:pt>
                <c:pt idx="3935">
                  <c:v>-91.899999999999991</c:v>
                </c:pt>
                <c:pt idx="3936">
                  <c:v>-92</c:v>
                </c:pt>
                <c:pt idx="3937">
                  <c:v>-92.100000000000009</c:v>
                </c:pt>
                <c:pt idx="3938">
                  <c:v>-92.199999999999989</c:v>
                </c:pt>
                <c:pt idx="3939">
                  <c:v>-92.3</c:v>
                </c:pt>
                <c:pt idx="3940">
                  <c:v>-92.399999999999991</c:v>
                </c:pt>
                <c:pt idx="3941">
                  <c:v>-92.5</c:v>
                </c:pt>
                <c:pt idx="3942">
                  <c:v>-92.600000000000009</c:v>
                </c:pt>
                <c:pt idx="3943">
                  <c:v>-92.699999999999989</c:v>
                </c:pt>
                <c:pt idx="3944">
                  <c:v>-92.8</c:v>
                </c:pt>
                <c:pt idx="3945">
                  <c:v>-92.899999999999991</c:v>
                </c:pt>
                <c:pt idx="3946">
                  <c:v>-93</c:v>
                </c:pt>
                <c:pt idx="3947">
                  <c:v>-93.1</c:v>
                </c:pt>
                <c:pt idx="3948">
                  <c:v>-93.199999999999989</c:v>
                </c:pt>
                <c:pt idx="3949">
                  <c:v>-93.3</c:v>
                </c:pt>
                <c:pt idx="3950">
                  <c:v>-93.4</c:v>
                </c:pt>
                <c:pt idx="3951">
                  <c:v>-93.5</c:v>
                </c:pt>
                <c:pt idx="3952">
                  <c:v>-93.6</c:v>
                </c:pt>
                <c:pt idx="3953">
                  <c:v>-93.699999999999989</c:v>
                </c:pt>
                <c:pt idx="3954">
                  <c:v>-93.8</c:v>
                </c:pt>
                <c:pt idx="3955">
                  <c:v>-93.9</c:v>
                </c:pt>
                <c:pt idx="3956">
                  <c:v>-94</c:v>
                </c:pt>
                <c:pt idx="3957">
                  <c:v>-94.1</c:v>
                </c:pt>
                <c:pt idx="3958">
                  <c:v>-94.199999999999989</c:v>
                </c:pt>
                <c:pt idx="3959">
                  <c:v>-94.3</c:v>
                </c:pt>
                <c:pt idx="3960">
                  <c:v>-94.4</c:v>
                </c:pt>
                <c:pt idx="3961">
                  <c:v>-94.5</c:v>
                </c:pt>
                <c:pt idx="3962">
                  <c:v>-94.6</c:v>
                </c:pt>
                <c:pt idx="3963">
                  <c:v>-94.699999999999989</c:v>
                </c:pt>
                <c:pt idx="3964">
                  <c:v>-94.8</c:v>
                </c:pt>
                <c:pt idx="3965">
                  <c:v>-94.9</c:v>
                </c:pt>
                <c:pt idx="3966">
                  <c:v>-95</c:v>
                </c:pt>
                <c:pt idx="3967">
                  <c:v>-95.1</c:v>
                </c:pt>
                <c:pt idx="3968">
                  <c:v>-95.199999999999989</c:v>
                </c:pt>
                <c:pt idx="3969">
                  <c:v>-95.3</c:v>
                </c:pt>
                <c:pt idx="3970">
                  <c:v>-95.4</c:v>
                </c:pt>
                <c:pt idx="3971">
                  <c:v>-95.5</c:v>
                </c:pt>
                <c:pt idx="3972">
                  <c:v>-95.6</c:v>
                </c:pt>
                <c:pt idx="3973">
                  <c:v>-95.699999999999989</c:v>
                </c:pt>
                <c:pt idx="3974">
                  <c:v>-95.8</c:v>
                </c:pt>
                <c:pt idx="3975">
                  <c:v>-95.9</c:v>
                </c:pt>
                <c:pt idx="3976">
                  <c:v>-96</c:v>
                </c:pt>
                <c:pt idx="3977">
                  <c:v>-96.1</c:v>
                </c:pt>
                <c:pt idx="3978">
                  <c:v>-96.2</c:v>
                </c:pt>
                <c:pt idx="3979">
                  <c:v>-96.3</c:v>
                </c:pt>
                <c:pt idx="3980">
                  <c:v>-96.4</c:v>
                </c:pt>
                <c:pt idx="3981">
                  <c:v>-96.499999999999986</c:v>
                </c:pt>
                <c:pt idx="3982">
                  <c:v>-96.6</c:v>
                </c:pt>
                <c:pt idx="3983">
                  <c:v>-96.7</c:v>
                </c:pt>
                <c:pt idx="3984">
                  <c:v>-96.8</c:v>
                </c:pt>
                <c:pt idx="3985">
                  <c:v>-96.9</c:v>
                </c:pt>
                <c:pt idx="3986">
                  <c:v>-96.999999999999986</c:v>
                </c:pt>
                <c:pt idx="3987">
                  <c:v>-97.1</c:v>
                </c:pt>
                <c:pt idx="3988">
                  <c:v>-97.2</c:v>
                </c:pt>
                <c:pt idx="3989">
                  <c:v>-97.3</c:v>
                </c:pt>
                <c:pt idx="3990">
                  <c:v>-97.4</c:v>
                </c:pt>
                <c:pt idx="3991">
                  <c:v>-97.499999999999986</c:v>
                </c:pt>
                <c:pt idx="3992">
                  <c:v>-97.6</c:v>
                </c:pt>
                <c:pt idx="3993">
                  <c:v>-97.7</c:v>
                </c:pt>
                <c:pt idx="3994">
                  <c:v>-97.8</c:v>
                </c:pt>
                <c:pt idx="3995">
                  <c:v>-97.9</c:v>
                </c:pt>
                <c:pt idx="3996">
                  <c:v>-97.999999999999986</c:v>
                </c:pt>
                <c:pt idx="3997">
                  <c:v>-98.1</c:v>
                </c:pt>
                <c:pt idx="3998">
                  <c:v>-98.2</c:v>
                </c:pt>
                <c:pt idx="3999">
                  <c:v>-98.3</c:v>
                </c:pt>
                <c:pt idx="4000">
                  <c:v>-98.4</c:v>
                </c:pt>
                <c:pt idx="4001">
                  <c:v>-98.499999999999986</c:v>
                </c:pt>
                <c:pt idx="4002">
                  <c:v>-98.6</c:v>
                </c:pt>
                <c:pt idx="4003">
                  <c:v>-98.7</c:v>
                </c:pt>
                <c:pt idx="4004">
                  <c:v>-98.8</c:v>
                </c:pt>
                <c:pt idx="4005">
                  <c:v>-98.9</c:v>
                </c:pt>
                <c:pt idx="4006">
                  <c:v>-98.999999999999986</c:v>
                </c:pt>
                <c:pt idx="4007">
                  <c:v>-99.1</c:v>
                </c:pt>
                <c:pt idx="4008">
                  <c:v>-99.2</c:v>
                </c:pt>
                <c:pt idx="4009">
                  <c:v>-99.3</c:v>
                </c:pt>
                <c:pt idx="4010">
                  <c:v>-99.399999999999991</c:v>
                </c:pt>
                <c:pt idx="4011">
                  <c:v>-99.5</c:v>
                </c:pt>
                <c:pt idx="4012">
                  <c:v>-99.6</c:v>
                </c:pt>
                <c:pt idx="4013">
                  <c:v>-99.7</c:v>
                </c:pt>
                <c:pt idx="4014">
                  <c:v>-99.8</c:v>
                </c:pt>
                <c:pt idx="4015">
                  <c:v>-99.899999999999991</c:v>
                </c:pt>
                <c:pt idx="4016">
                  <c:v>-100</c:v>
                </c:pt>
                <c:pt idx="4017">
                  <c:v>-100.1</c:v>
                </c:pt>
                <c:pt idx="4018">
                  <c:v>-100.2</c:v>
                </c:pt>
                <c:pt idx="4019">
                  <c:v>-100.3</c:v>
                </c:pt>
                <c:pt idx="4020">
                  <c:v>-100.39999999999999</c:v>
                </c:pt>
                <c:pt idx="4021">
                  <c:v>-100.5</c:v>
                </c:pt>
                <c:pt idx="4022">
                  <c:v>-100.6</c:v>
                </c:pt>
                <c:pt idx="4023">
                  <c:v>-100.7</c:v>
                </c:pt>
                <c:pt idx="4024">
                  <c:v>-100.8</c:v>
                </c:pt>
                <c:pt idx="4025">
                  <c:v>-100.89999999999999</c:v>
                </c:pt>
                <c:pt idx="4026">
                  <c:v>-101</c:v>
                </c:pt>
                <c:pt idx="4027">
                  <c:v>-101.1</c:v>
                </c:pt>
                <c:pt idx="4028">
                  <c:v>-101.2</c:v>
                </c:pt>
                <c:pt idx="4029">
                  <c:v>-101.3</c:v>
                </c:pt>
                <c:pt idx="4030">
                  <c:v>-101.39999999999999</c:v>
                </c:pt>
                <c:pt idx="4031">
                  <c:v>-101.5</c:v>
                </c:pt>
                <c:pt idx="4032">
                  <c:v>-101.6</c:v>
                </c:pt>
                <c:pt idx="4033">
                  <c:v>-101.7</c:v>
                </c:pt>
                <c:pt idx="4034">
                  <c:v>-101.8</c:v>
                </c:pt>
                <c:pt idx="4035">
                  <c:v>-101.89999999999999</c:v>
                </c:pt>
                <c:pt idx="4036">
                  <c:v>-102</c:v>
                </c:pt>
                <c:pt idx="4037">
                  <c:v>-102.1</c:v>
                </c:pt>
                <c:pt idx="4038">
                  <c:v>-102.2</c:v>
                </c:pt>
                <c:pt idx="4039">
                  <c:v>-102.3</c:v>
                </c:pt>
                <c:pt idx="4040">
                  <c:v>-102.39999999999999</c:v>
                </c:pt>
                <c:pt idx="4041">
                  <c:v>-102.5</c:v>
                </c:pt>
                <c:pt idx="4042">
                  <c:v>-102.6</c:v>
                </c:pt>
                <c:pt idx="4043">
                  <c:v>-102.7</c:v>
                </c:pt>
                <c:pt idx="4044">
                  <c:v>-102.8</c:v>
                </c:pt>
                <c:pt idx="4045">
                  <c:v>-102.89999999999999</c:v>
                </c:pt>
                <c:pt idx="4046">
                  <c:v>-103</c:v>
                </c:pt>
                <c:pt idx="4047">
                  <c:v>-103.1</c:v>
                </c:pt>
                <c:pt idx="4048">
                  <c:v>-103.2</c:v>
                </c:pt>
                <c:pt idx="4049">
                  <c:v>-103.3</c:v>
                </c:pt>
                <c:pt idx="4050">
                  <c:v>-103.39999999999999</c:v>
                </c:pt>
                <c:pt idx="4051">
                  <c:v>-103.5</c:v>
                </c:pt>
                <c:pt idx="4052">
                  <c:v>-103.6</c:v>
                </c:pt>
                <c:pt idx="4053">
                  <c:v>-103.7</c:v>
                </c:pt>
                <c:pt idx="4054">
                  <c:v>-103.8</c:v>
                </c:pt>
                <c:pt idx="4055">
                  <c:v>-103.89999999999999</c:v>
                </c:pt>
                <c:pt idx="4056">
                  <c:v>-104</c:v>
                </c:pt>
                <c:pt idx="4057">
                  <c:v>-104.1</c:v>
                </c:pt>
                <c:pt idx="4058">
                  <c:v>-104.2</c:v>
                </c:pt>
                <c:pt idx="4059">
                  <c:v>-104.3</c:v>
                </c:pt>
                <c:pt idx="4060">
                  <c:v>-104.39999999999999</c:v>
                </c:pt>
                <c:pt idx="4061">
                  <c:v>-104.5</c:v>
                </c:pt>
                <c:pt idx="4062">
                  <c:v>-104.6</c:v>
                </c:pt>
                <c:pt idx="4063">
                  <c:v>-104.7</c:v>
                </c:pt>
                <c:pt idx="4064">
                  <c:v>-104.8</c:v>
                </c:pt>
                <c:pt idx="4065">
                  <c:v>-104.89999999999999</c:v>
                </c:pt>
                <c:pt idx="4066">
                  <c:v>-105</c:v>
                </c:pt>
                <c:pt idx="4067">
                  <c:v>-105.1</c:v>
                </c:pt>
                <c:pt idx="4068">
                  <c:v>-105.2</c:v>
                </c:pt>
                <c:pt idx="4069">
                  <c:v>-105.3</c:v>
                </c:pt>
                <c:pt idx="4070">
                  <c:v>-105.39999999999999</c:v>
                </c:pt>
                <c:pt idx="4071">
                  <c:v>-105.5</c:v>
                </c:pt>
                <c:pt idx="4072">
                  <c:v>-105.60000000000001</c:v>
                </c:pt>
                <c:pt idx="4073">
                  <c:v>-105.69999999999999</c:v>
                </c:pt>
                <c:pt idx="4074">
                  <c:v>-105.8</c:v>
                </c:pt>
                <c:pt idx="4075">
                  <c:v>-105.89999999999999</c:v>
                </c:pt>
                <c:pt idx="4076">
                  <c:v>-106</c:v>
                </c:pt>
                <c:pt idx="4077">
                  <c:v>-106.10000000000001</c:v>
                </c:pt>
                <c:pt idx="4078">
                  <c:v>-106.19999999999999</c:v>
                </c:pt>
                <c:pt idx="4079">
                  <c:v>-106.3</c:v>
                </c:pt>
                <c:pt idx="4080">
                  <c:v>-106.39999999999999</c:v>
                </c:pt>
                <c:pt idx="4081">
                  <c:v>-106.5</c:v>
                </c:pt>
                <c:pt idx="4082">
                  <c:v>-106.60000000000001</c:v>
                </c:pt>
                <c:pt idx="4083">
                  <c:v>-106.69999999999999</c:v>
                </c:pt>
                <c:pt idx="4084">
                  <c:v>-106.8</c:v>
                </c:pt>
                <c:pt idx="4085">
                  <c:v>-106.89999999999999</c:v>
                </c:pt>
                <c:pt idx="4086">
                  <c:v>-107</c:v>
                </c:pt>
                <c:pt idx="4087">
                  <c:v>-107.10000000000001</c:v>
                </c:pt>
                <c:pt idx="4088">
                  <c:v>-107.19999999999999</c:v>
                </c:pt>
                <c:pt idx="4089">
                  <c:v>-107.3</c:v>
                </c:pt>
                <c:pt idx="4090">
                  <c:v>-107.39999999999999</c:v>
                </c:pt>
                <c:pt idx="4091">
                  <c:v>-107.5</c:v>
                </c:pt>
                <c:pt idx="4092">
                  <c:v>-107.60000000000001</c:v>
                </c:pt>
                <c:pt idx="4093">
                  <c:v>-107.69999999999999</c:v>
                </c:pt>
                <c:pt idx="4094">
                  <c:v>-107.8</c:v>
                </c:pt>
                <c:pt idx="4095">
                  <c:v>-107.89999999999999</c:v>
                </c:pt>
                <c:pt idx="4096">
                  <c:v>-108</c:v>
                </c:pt>
                <c:pt idx="4097">
                  <c:v>-108.10000000000001</c:v>
                </c:pt>
                <c:pt idx="4098">
                  <c:v>-108.19999999999999</c:v>
                </c:pt>
                <c:pt idx="4099">
                  <c:v>-108.3</c:v>
                </c:pt>
                <c:pt idx="4100">
                  <c:v>-108.39999999999999</c:v>
                </c:pt>
                <c:pt idx="4101">
                  <c:v>-108.5</c:v>
                </c:pt>
                <c:pt idx="4102">
                  <c:v>-108.60000000000001</c:v>
                </c:pt>
                <c:pt idx="4103">
                  <c:v>-108.69999999999999</c:v>
                </c:pt>
                <c:pt idx="4104">
                  <c:v>-108.8</c:v>
                </c:pt>
                <c:pt idx="4105">
                  <c:v>-108.9</c:v>
                </c:pt>
                <c:pt idx="4106">
                  <c:v>-109</c:v>
                </c:pt>
                <c:pt idx="4107">
                  <c:v>-109.1</c:v>
                </c:pt>
                <c:pt idx="4108">
                  <c:v>-109.19999999999999</c:v>
                </c:pt>
                <c:pt idx="4109">
                  <c:v>-109.3</c:v>
                </c:pt>
                <c:pt idx="4110">
                  <c:v>-109.4</c:v>
                </c:pt>
                <c:pt idx="4111">
                  <c:v>-109.5</c:v>
                </c:pt>
                <c:pt idx="4112">
                  <c:v>-109.6</c:v>
                </c:pt>
                <c:pt idx="4113">
                  <c:v>-109.69999999999999</c:v>
                </c:pt>
                <c:pt idx="4114">
                  <c:v>-109.8</c:v>
                </c:pt>
                <c:pt idx="4115">
                  <c:v>-109.9</c:v>
                </c:pt>
                <c:pt idx="4116">
                  <c:v>-110</c:v>
                </c:pt>
                <c:pt idx="4117">
                  <c:v>-110.1</c:v>
                </c:pt>
                <c:pt idx="4118">
                  <c:v>-110.19999999999999</c:v>
                </c:pt>
                <c:pt idx="4119">
                  <c:v>-110.3</c:v>
                </c:pt>
                <c:pt idx="4120">
                  <c:v>-110.4</c:v>
                </c:pt>
                <c:pt idx="4121">
                  <c:v>-110.5</c:v>
                </c:pt>
                <c:pt idx="4122">
                  <c:v>-110.6</c:v>
                </c:pt>
                <c:pt idx="4123">
                  <c:v>-110.69999999999999</c:v>
                </c:pt>
                <c:pt idx="4124">
                  <c:v>-110.8</c:v>
                </c:pt>
                <c:pt idx="4125">
                  <c:v>-110.9</c:v>
                </c:pt>
                <c:pt idx="4126">
                  <c:v>-111</c:v>
                </c:pt>
                <c:pt idx="4127">
                  <c:v>-111.1</c:v>
                </c:pt>
                <c:pt idx="4128">
                  <c:v>-111.19999999999999</c:v>
                </c:pt>
                <c:pt idx="4129">
                  <c:v>-111.3</c:v>
                </c:pt>
                <c:pt idx="4130">
                  <c:v>-111.4</c:v>
                </c:pt>
                <c:pt idx="4131">
                  <c:v>-111.5</c:v>
                </c:pt>
                <c:pt idx="4132">
                  <c:v>-111.6</c:v>
                </c:pt>
                <c:pt idx="4133">
                  <c:v>-111.7</c:v>
                </c:pt>
                <c:pt idx="4134">
                  <c:v>-111.8</c:v>
                </c:pt>
                <c:pt idx="4135">
                  <c:v>-111.9</c:v>
                </c:pt>
                <c:pt idx="4136">
                  <c:v>-111.99999999999999</c:v>
                </c:pt>
                <c:pt idx="4137">
                  <c:v>-112.1</c:v>
                </c:pt>
                <c:pt idx="4138">
                  <c:v>-112.2</c:v>
                </c:pt>
                <c:pt idx="4139">
                  <c:v>-112.3</c:v>
                </c:pt>
                <c:pt idx="4140">
                  <c:v>-112.4</c:v>
                </c:pt>
                <c:pt idx="4141">
                  <c:v>-112.49999999999999</c:v>
                </c:pt>
                <c:pt idx="4142">
                  <c:v>-112.6</c:v>
                </c:pt>
                <c:pt idx="4143">
                  <c:v>-112.7</c:v>
                </c:pt>
                <c:pt idx="4144">
                  <c:v>-112.8</c:v>
                </c:pt>
                <c:pt idx="4145">
                  <c:v>-112.9</c:v>
                </c:pt>
                <c:pt idx="4146">
                  <c:v>-112.99999999999999</c:v>
                </c:pt>
                <c:pt idx="4147">
                  <c:v>-113.1</c:v>
                </c:pt>
                <c:pt idx="4148">
                  <c:v>-113.2</c:v>
                </c:pt>
                <c:pt idx="4149">
                  <c:v>-113.3</c:v>
                </c:pt>
                <c:pt idx="4150">
                  <c:v>-113.4</c:v>
                </c:pt>
                <c:pt idx="4151">
                  <c:v>-113.49999999999999</c:v>
                </c:pt>
                <c:pt idx="4152">
                  <c:v>-113.6</c:v>
                </c:pt>
                <c:pt idx="4153">
                  <c:v>-113.7</c:v>
                </c:pt>
                <c:pt idx="4154">
                  <c:v>-113.8</c:v>
                </c:pt>
                <c:pt idx="4155">
                  <c:v>-113.9</c:v>
                </c:pt>
                <c:pt idx="4156">
                  <c:v>-113.99999999999999</c:v>
                </c:pt>
                <c:pt idx="4157">
                  <c:v>-114.1</c:v>
                </c:pt>
                <c:pt idx="4158">
                  <c:v>-114.2</c:v>
                </c:pt>
                <c:pt idx="4159">
                  <c:v>-114.3</c:v>
                </c:pt>
                <c:pt idx="4160">
                  <c:v>-114.4</c:v>
                </c:pt>
                <c:pt idx="4161">
                  <c:v>-114.49999999999999</c:v>
                </c:pt>
                <c:pt idx="4162">
                  <c:v>-114.6</c:v>
                </c:pt>
                <c:pt idx="4163">
                  <c:v>-114.7</c:v>
                </c:pt>
                <c:pt idx="4164">
                  <c:v>-114.8</c:v>
                </c:pt>
                <c:pt idx="4165">
                  <c:v>-114.89999999999999</c:v>
                </c:pt>
                <c:pt idx="4166">
                  <c:v>-115</c:v>
                </c:pt>
                <c:pt idx="4167">
                  <c:v>-115.1</c:v>
                </c:pt>
                <c:pt idx="4168">
                  <c:v>-115.2</c:v>
                </c:pt>
                <c:pt idx="4169">
                  <c:v>-115.3</c:v>
                </c:pt>
                <c:pt idx="4170">
                  <c:v>-115.39999999999999</c:v>
                </c:pt>
                <c:pt idx="4171">
                  <c:v>-115.5</c:v>
                </c:pt>
                <c:pt idx="4172">
                  <c:v>-115.6</c:v>
                </c:pt>
                <c:pt idx="4173">
                  <c:v>-115.7</c:v>
                </c:pt>
                <c:pt idx="4174">
                  <c:v>-115.8</c:v>
                </c:pt>
                <c:pt idx="4175">
                  <c:v>-115.89999999999999</c:v>
                </c:pt>
                <c:pt idx="4176">
                  <c:v>-116</c:v>
                </c:pt>
                <c:pt idx="4177">
                  <c:v>-116.1</c:v>
                </c:pt>
                <c:pt idx="4178">
                  <c:v>-116.2</c:v>
                </c:pt>
                <c:pt idx="4179">
                  <c:v>-116.3</c:v>
                </c:pt>
                <c:pt idx="4180">
                  <c:v>-116.39999999999999</c:v>
                </c:pt>
                <c:pt idx="4181">
                  <c:v>-116.5</c:v>
                </c:pt>
                <c:pt idx="4182">
                  <c:v>-116.6</c:v>
                </c:pt>
                <c:pt idx="4183">
                  <c:v>-116.7</c:v>
                </c:pt>
                <c:pt idx="4184">
                  <c:v>-116.8</c:v>
                </c:pt>
                <c:pt idx="4185">
                  <c:v>-116.89999999999999</c:v>
                </c:pt>
                <c:pt idx="4186">
                  <c:v>-117</c:v>
                </c:pt>
                <c:pt idx="4187">
                  <c:v>-117.1</c:v>
                </c:pt>
                <c:pt idx="4188">
                  <c:v>-117.2</c:v>
                </c:pt>
                <c:pt idx="4189">
                  <c:v>-117.3</c:v>
                </c:pt>
                <c:pt idx="4190">
                  <c:v>-117.39999999999999</c:v>
                </c:pt>
                <c:pt idx="4191">
                  <c:v>-117.5</c:v>
                </c:pt>
                <c:pt idx="4192">
                  <c:v>-117.6</c:v>
                </c:pt>
                <c:pt idx="4193">
                  <c:v>-117.7</c:v>
                </c:pt>
                <c:pt idx="4194">
                  <c:v>-117.8</c:v>
                </c:pt>
                <c:pt idx="4195">
                  <c:v>-117.89999999999999</c:v>
                </c:pt>
                <c:pt idx="4196">
                  <c:v>-118</c:v>
                </c:pt>
                <c:pt idx="4197">
                  <c:v>-118.1</c:v>
                </c:pt>
                <c:pt idx="4198">
                  <c:v>-118.2</c:v>
                </c:pt>
                <c:pt idx="4199">
                  <c:v>-118.3</c:v>
                </c:pt>
                <c:pt idx="4200">
                  <c:v>-118.39999999999999</c:v>
                </c:pt>
                <c:pt idx="4201">
                  <c:v>-118.5</c:v>
                </c:pt>
                <c:pt idx="4202">
                  <c:v>-118.6</c:v>
                </c:pt>
                <c:pt idx="4203">
                  <c:v>-118.7</c:v>
                </c:pt>
                <c:pt idx="4204">
                  <c:v>-118.8</c:v>
                </c:pt>
                <c:pt idx="4205">
                  <c:v>-118.89999999999999</c:v>
                </c:pt>
                <c:pt idx="4206">
                  <c:v>-119</c:v>
                </c:pt>
                <c:pt idx="4207">
                  <c:v>-119.1</c:v>
                </c:pt>
                <c:pt idx="4208">
                  <c:v>-119.2</c:v>
                </c:pt>
                <c:pt idx="4209">
                  <c:v>-119.3</c:v>
                </c:pt>
                <c:pt idx="4210">
                  <c:v>-119.39999999999999</c:v>
                </c:pt>
                <c:pt idx="4211">
                  <c:v>-119.5</c:v>
                </c:pt>
                <c:pt idx="4212">
                  <c:v>-119.6</c:v>
                </c:pt>
                <c:pt idx="4213">
                  <c:v>-119.7</c:v>
                </c:pt>
                <c:pt idx="4214">
                  <c:v>-119.8</c:v>
                </c:pt>
                <c:pt idx="4215">
                  <c:v>-119.89999999999999</c:v>
                </c:pt>
                <c:pt idx="4216">
                  <c:v>-120</c:v>
                </c:pt>
                <c:pt idx="4217">
                  <c:v>-120.1</c:v>
                </c:pt>
                <c:pt idx="4218">
                  <c:v>-120.2</c:v>
                </c:pt>
                <c:pt idx="4219">
                  <c:v>-120.3</c:v>
                </c:pt>
                <c:pt idx="4220">
                  <c:v>-120.39999999999999</c:v>
                </c:pt>
                <c:pt idx="4221">
                  <c:v>-120.5</c:v>
                </c:pt>
                <c:pt idx="4222">
                  <c:v>-120.6</c:v>
                </c:pt>
                <c:pt idx="4223">
                  <c:v>-120.7</c:v>
                </c:pt>
                <c:pt idx="4224">
                  <c:v>-120.8</c:v>
                </c:pt>
                <c:pt idx="4225">
                  <c:v>-120.89999999999999</c:v>
                </c:pt>
                <c:pt idx="4226">
                  <c:v>-121</c:v>
                </c:pt>
                <c:pt idx="4227">
                  <c:v>-121.1</c:v>
                </c:pt>
                <c:pt idx="4228">
                  <c:v>-121.19999999999999</c:v>
                </c:pt>
                <c:pt idx="4229">
                  <c:v>-121.3</c:v>
                </c:pt>
                <c:pt idx="4230">
                  <c:v>-121.39999999999999</c:v>
                </c:pt>
                <c:pt idx="4231">
                  <c:v>-121.5</c:v>
                </c:pt>
                <c:pt idx="4232">
                  <c:v>-121.60000000000001</c:v>
                </c:pt>
                <c:pt idx="4233">
                  <c:v>-121.69999999999999</c:v>
                </c:pt>
                <c:pt idx="4234">
                  <c:v>-121.8</c:v>
                </c:pt>
                <c:pt idx="4235">
                  <c:v>-121.89999999999999</c:v>
                </c:pt>
                <c:pt idx="4236">
                  <c:v>-122</c:v>
                </c:pt>
                <c:pt idx="4237">
                  <c:v>-122.10000000000001</c:v>
                </c:pt>
                <c:pt idx="4238">
                  <c:v>-122.19999999999999</c:v>
                </c:pt>
                <c:pt idx="4239">
                  <c:v>-122.3</c:v>
                </c:pt>
                <c:pt idx="4240">
                  <c:v>-122.39999999999999</c:v>
                </c:pt>
                <c:pt idx="4241">
                  <c:v>-122.5</c:v>
                </c:pt>
                <c:pt idx="4242">
                  <c:v>-122.60000000000001</c:v>
                </c:pt>
                <c:pt idx="4243">
                  <c:v>-122.69999999999999</c:v>
                </c:pt>
                <c:pt idx="4244">
                  <c:v>-122.8</c:v>
                </c:pt>
                <c:pt idx="4245">
                  <c:v>-122.89999999999999</c:v>
                </c:pt>
                <c:pt idx="4246">
                  <c:v>-123</c:v>
                </c:pt>
                <c:pt idx="4247">
                  <c:v>-123.10000000000001</c:v>
                </c:pt>
                <c:pt idx="4248">
                  <c:v>-123.19999999999999</c:v>
                </c:pt>
                <c:pt idx="4249">
                  <c:v>-123.3</c:v>
                </c:pt>
                <c:pt idx="4250">
                  <c:v>-123.39999999999999</c:v>
                </c:pt>
                <c:pt idx="4251">
                  <c:v>-123.5</c:v>
                </c:pt>
                <c:pt idx="4252">
                  <c:v>-123.60000000000001</c:v>
                </c:pt>
                <c:pt idx="4253">
                  <c:v>-123.69999999999999</c:v>
                </c:pt>
                <c:pt idx="4254">
                  <c:v>-123.8</c:v>
                </c:pt>
                <c:pt idx="4255">
                  <c:v>-123.89999999999999</c:v>
                </c:pt>
                <c:pt idx="4256">
                  <c:v>-124</c:v>
                </c:pt>
                <c:pt idx="4257">
                  <c:v>-124.10000000000001</c:v>
                </c:pt>
                <c:pt idx="4258">
                  <c:v>-124.19999999999999</c:v>
                </c:pt>
                <c:pt idx="4259">
                  <c:v>-124.3</c:v>
                </c:pt>
                <c:pt idx="4260">
                  <c:v>-124.4</c:v>
                </c:pt>
                <c:pt idx="4261">
                  <c:v>-124.5</c:v>
                </c:pt>
                <c:pt idx="4262">
                  <c:v>-124.6</c:v>
                </c:pt>
                <c:pt idx="4263">
                  <c:v>-124.69999999999999</c:v>
                </c:pt>
                <c:pt idx="4264">
                  <c:v>-124.8</c:v>
                </c:pt>
                <c:pt idx="4265">
                  <c:v>-124.9</c:v>
                </c:pt>
                <c:pt idx="4266">
                  <c:v>-125</c:v>
                </c:pt>
                <c:pt idx="4267">
                  <c:v>-125.1</c:v>
                </c:pt>
                <c:pt idx="4268">
                  <c:v>-125.19999999999999</c:v>
                </c:pt>
                <c:pt idx="4269">
                  <c:v>-125.3</c:v>
                </c:pt>
                <c:pt idx="4270">
                  <c:v>-125.4</c:v>
                </c:pt>
                <c:pt idx="4271">
                  <c:v>-125.5</c:v>
                </c:pt>
                <c:pt idx="4272">
                  <c:v>-125.6</c:v>
                </c:pt>
                <c:pt idx="4273">
                  <c:v>-125.69999999999999</c:v>
                </c:pt>
                <c:pt idx="4274">
                  <c:v>-125.8</c:v>
                </c:pt>
                <c:pt idx="4275">
                  <c:v>-125.89999999999999</c:v>
                </c:pt>
                <c:pt idx="4276">
                  <c:v>-126</c:v>
                </c:pt>
                <c:pt idx="4277">
                  <c:v>-126.1</c:v>
                </c:pt>
                <c:pt idx="4278">
                  <c:v>-126.2</c:v>
                </c:pt>
                <c:pt idx="4279">
                  <c:v>-126.3</c:v>
                </c:pt>
                <c:pt idx="4280">
                  <c:v>-126.39999999999999</c:v>
                </c:pt>
                <c:pt idx="4281">
                  <c:v>-126.5</c:v>
                </c:pt>
                <c:pt idx="4282">
                  <c:v>-126.6</c:v>
                </c:pt>
                <c:pt idx="4283">
                  <c:v>-126.7</c:v>
                </c:pt>
                <c:pt idx="4284">
                  <c:v>-126.8</c:v>
                </c:pt>
                <c:pt idx="4285">
                  <c:v>-126.89999999999999</c:v>
                </c:pt>
                <c:pt idx="4286">
                  <c:v>-127</c:v>
                </c:pt>
                <c:pt idx="4287">
                  <c:v>-127.1</c:v>
                </c:pt>
                <c:pt idx="4288">
                  <c:v>-127.2</c:v>
                </c:pt>
                <c:pt idx="4289">
                  <c:v>-127.3</c:v>
                </c:pt>
                <c:pt idx="4290">
                  <c:v>-127.39999999999999</c:v>
                </c:pt>
                <c:pt idx="4291">
                  <c:v>-127.5</c:v>
                </c:pt>
                <c:pt idx="4292">
                  <c:v>-127.6</c:v>
                </c:pt>
                <c:pt idx="4293">
                  <c:v>-127.7</c:v>
                </c:pt>
                <c:pt idx="4294">
                  <c:v>-127.8</c:v>
                </c:pt>
                <c:pt idx="4295">
                  <c:v>-127.89999999999999</c:v>
                </c:pt>
                <c:pt idx="4296">
                  <c:v>-128</c:v>
                </c:pt>
                <c:pt idx="4297">
                  <c:v>-128.1</c:v>
                </c:pt>
                <c:pt idx="4298">
                  <c:v>-128.20000000000002</c:v>
                </c:pt>
                <c:pt idx="4299">
                  <c:v>-128.30000000000001</c:v>
                </c:pt>
                <c:pt idx="4300">
                  <c:v>-128.4</c:v>
                </c:pt>
                <c:pt idx="4301">
                  <c:v>-128.5</c:v>
                </c:pt>
                <c:pt idx="4302">
                  <c:v>-128.6</c:v>
                </c:pt>
                <c:pt idx="4303">
                  <c:v>-128.70000000000002</c:v>
                </c:pt>
                <c:pt idx="4304">
                  <c:v>-128.80000000000001</c:v>
                </c:pt>
                <c:pt idx="4305">
                  <c:v>-128.9</c:v>
                </c:pt>
                <c:pt idx="4306">
                  <c:v>-129.00000000000003</c:v>
                </c:pt>
                <c:pt idx="4307">
                  <c:v>-129.10000000000002</c:v>
                </c:pt>
                <c:pt idx="4308">
                  <c:v>-129.19999999999999</c:v>
                </c:pt>
                <c:pt idx="4309">
                  <c:v>-129.30000000000001</c:v>
                </c:pt>
                <c:pt idx="4310">
                  <c:v>-129.4</c:v>
                </c:pt>
                <c:pt idx="4311">
                  <c:v>-129.50000000000003</c:v>
                </c:pt>
                <c:pt idx="4312">
                  <c:v>-129.60000000000002</c:v>
                </c:pt>
                <c:pt idx="4313">
                  <c:v>-129.69999999999999</c:v>
                </c:pt>
                <c:pt idx="4314">
                  <c:v>-129.80000000000001</c:v>
                </c:pt>
                <c:pt idx="4315">
                  <c:v>-129.9</c:v>
                </c:pt>
                <c:pt idx="4316">
                  <c:v>-130.00000000000003</c:v>
                </c:pt>
                <c:pt idx="4317">
                  <c:v>-130.10000000000002</c:v>
                </c:pt>
                <c:pt idx="4318">
                  <c:v>-130.19999999999999</c:v>
                </c:pt>
                <c:pt idx="4319">
                  <c:v>-130.30000000000001</c:v>
                </c:pt>
                <c:pt idx="4320">
                  <c:v>-130.4</c:v>
                </c:pt>
                <c:pt idx="4321">
                  <c:v>-130.50000000000003</c:v>
                </c:pt>
                <c:pt idx="4322">
                  <c:v>-130.60000000000002</c:v>
                </c:pt>
                <c:pt idx="4323">
                  <c:v>-130.69999999999999</c:v>
                </c:pt>
                <c:pt idx="4324">
                  <c:v>-130.80000000000001</c:v>
                </c:pt>
                <c:pt idx="4325">
                  <c:v>-130.9</c:v>
                </c:pt>
                <c:pt idx="4326">
                  <c:v>-131.00000000000003</c:v>
                </c:pt>
                <c:pt idx="4327">
                  <c:v>-131.10000000000002</c:v>
                </c:pt>
                <c:pt idx="4328">
                  <c:v>-131.19999999999999</c:v>
                </c:pt>
                <c:pt idx="4329">
                  <c:v>-131.30000000000001</c:v>
                </c:pt>
                <c:pt idx="4330">
                  <c:v>-131.4</c:v>
                </c:pt>
                <c:pt idx="4331">
                  <c:v>-131.50000000000003</c:v>
                </c:pt>
                <c:pt idx="4332">
                  <c:v>-131.60000000000002</c:v>
                </c:pt>
                <c:pt idx="4333">
                  <c:v>-131.69999999999999</c:v>
                </c:pt>
                <c:pt idx="4334">
                  <c:v>-131.80000000000001</c:v>
                </c:pt>
                <c:pt idx="4335">
                  <c:v>-131.9</c:v>
                </c:pt>
                <c:pt idx="4336">
                  <c:v>-132.00000000000003</c:v>
                </c:pt>
                <c:pt idx="4337">
                  <c:v>-132.10000000000002</c:v>
                </c:pt>
                <c:pt idx="4338">
                  <c:v>-132.19999999999999</c:v>
                </c:pt>
                <c:pt idx="4339">
                  <c:v>-132.30000000000001</c:v>
                </c:pt>
                <c:pt idx="4340">
                  <c:v>-132.4</c:v>
                </c:pt>
                <c:pt idx="4341">
                  <c:v>-132.50000000000003</c:v>
                </c:pt>
                <c:pt idx="4342">
                  <c:v>-132.60000000000002</c:v>
                </c:pt>
                <c:pt idx="4343">
                  <c:v>-132.69999999999999</c:v>
                </c:pt>
                <c:pt idx="4344">
                  <c:v>-132.80000000000001</c:v>
                </c:pt>
                <c:pt idx="4345">
                  <c:v>-132.9</c:v>
                </c:pt>
                <c:pt idx="4346">
                  <c:v>-133.00000000000003</c:v>
                </c:pt>
                <c:pt idx="4347">
                  <c:v>-133.10000000000002</c:v>
                </c:pt>
                <c:pt idx="4348">
                  <c:v>-133.19999999999999</c:v>
                </c:pt>
                <c:pt idx="4349">
                  <c:v>-133.30000000000001</c:v>
                </c:pt>
                <c:pt idx="4350">
                  <c:v>-133.4</c:v>
                </c:pt>
                <c:pt idx="4351">
                  <c:v>-133.50000000000003</c:v>
                </c:pt>
                <c:pt idx="4352">
                  <c:v>-133.60000000000002</c:v>
                </c:pt>
                <c:pt idx="4353">
                  <c:v>-133.69999999999999</c:v>
                </c:pt>
                <c:pt idx="4354">
                  <c:v>-133.80000000000001</c:v>
                </c:pt>
                <c:pt idx="4355">
                  <c:v>-133.9</c:v>
                </c:pt>
                <c:pt idx="4356">
                  <c:v>-134.00000000000003</c:v>
                </c:pt>
                <c:pt idx="4357">
                  <c:v>-134.10000000000002</c:v>
                </c:pt>
                <c:pt idx="4358">
                  <c:v>-134.19999999999999</c:v>
                </c:pt>
                <c:pt idx="4359">
                  <c:v>-134.30000000000001</c:v>
                </c:pt>
                <c:pt idx="4360">
                  <c:v>-134.4</c:v>
                </c:pt>
                <c:pt idx="4361">
                  <c:v>-134.50000000000003</c:v>
                </c:pt>
                <c:pt idx="4362">
                  <c:v>-134.60000000000002</c:v>
                </c:pt>
                <c:pt idx="4363">
                  <c:v>-134.69999999999999</c:v>
                </c:pt>
                <c:pt idx="4364">
                  <c:v>-134.80000000000001</c:v>
                </c:pt>
                <c:pt idx="4365">
                  <c:v>-134.9</c:v>
                </c:pt>
                <c:pt idx="4366">
                  <c:v>-135.00000000000003</c:v>
                </c:pt>
                <c:pt idx="4367">
                  <c:v>-135.10000000000002</c:v>
                </c:pt>
                <c:pt idx="4368">
                  <c:v>-135.20000000000002</c:v>
                </c:pt>
                <c:pt idx="4369">
                  <c:v>-135.30000000000001</c:v>
                </c:pt>
                <c:pt idx="4370">
                  <c:v>-135.4</c:v>
                </c:pt>
                <c:pt idx="4371">
                  <c:v>-135.5</c:v>
                </c:pt>
                <c:pt idx="4372">
                  <c:v>-135.60000000000002</c:v>
                </c:pt>
                <c:pt idx="4373">
                  <c:v>-135.70000000000002</c:v>
                </c:pt>
                <c:pt idx="4374">
                  <c:v>-135.80000000000001</c:v>
                </c:pt>
                <c:pt idx="4375">
                  <c:v>-135.9</c:v>
                </c:pt>
                <c:pt idx="4376">
                  <c:v>-136</c:v>
                </c:pt>
                <c:pt idx="4377">
                  <c:v>-136.10000000000002</c:v>
                </c:pt>
                <c:pt idx="4378">
                  <c:v>-136.20000000000002</c:v>
                </c:pt>
                <c:pt idx="4379">
                  <c:v>-136.30000000000001</c:v>
                </c:pt>
                <c:pt idx="4380">
                  <c:v>-136.4</c:v>
                </c:pt>
                <c:pt idx="4381">
                  <c:v>-136.5</c:v>
                </c:pt>
                <c:pt idx="4382">
                  <c:v>-136.60000000000002</c:v>
                </c:pt>
                <c:pt idx="4383">
                  <c:v>-136.70000000000002</c:v>
                </c:pt>
                <c:pt idx="4384">
                  <c:v>-136.80000000000001</c:v>
                </c:pt>
                <c:pt idx="4385">
                  <c:v>-136.9</c:v>
                </c:pt>
                <c:pt idx="4386">
                  <c:v>-137</c:v>
                </c:pt>
                <c:pt idx="4387">
                  <c:v>-137.10000000000002</c:v>
                </c:pt>
                <c:pt idx="4388">
                  <c:v>-137.20000000000002</c:v>
                </c:pt>
                <c:pt idx="4389">
                  <c:v>-137.30000000000001</c:v>
                </c:pt>
                <c:pt idx="4390">
                  <c:v>-137.4</c:v>
                </c:pt>
                <c:pt idx="4391">
                  <c:v>-137.5</c:v>
                </c:pt>
                <c:pt idx="4392">
                  <c:v>-137.60000000000002</c:v>
                </c:pt>
                <c:pt idx="4393">
                  <c:v>-137.70000000000002</c:v>
                </c:pt>
                <c:pt idx="4394">
                  <c:v>-137.80000000000001</c:v>
                </c:pt>
                <c:pt idx="4395">
                  <c:v>-137.9</c:v>
                </c:pt>
                <c:pt idx="4396">
                  <c:v>-138</c:v>
                </c:pt>
                <c:pt idx="4397">
                  <c:v>-138.10000000000002</c:v>
                </c:pt>
                <c:pt idx="4398">
                  <c:v>-138.20000000000002</c:v>
                </c:pt>
                <c:pt idx="4399">
                  <c:v>-138.30000000000001</c:v>
                </c:pt>
                <c:pt idx="4400">
                  <c:v>-138.4</c:v>
                </c:pt>
                <c:pt idx="4401">
                  <c:v>-138.5</c:v>
                </c:pt>
                <c:pt idx="4402">
                  <c:v>-138.60000000000002</c:v>
                </c:pt>
                <c:pt idx="4403">
                  <c:v>-138.70000000000002</c:v>
                </c:pt>
                <c:pt idx="4404">
                  <c:v>-138.80000000000001</c:v>
                </c:pt>
                <c:pt idx="4405">
                  <c:v>-138.9</c:v>
                </c:pt>
                <c:pt idx="4406">
                  <c:v>-139</c:v>
                </c:pt>
                <c:pt idx="4407">
                  <c:v>-139.10000000000002</c:v>
                </c:pt>
                <c:pt idx="4408">
                  <c:v>-139.20000000000002</c:v>
                </c:pt>
                <c:pt idx="4409">
                  <c:v>-139.30000000000001</c:v>
                </c:pt>
                <c:pt idx="4410">
                  <c:v>-139.4</c:v>
                </c:pt>
                <c:pt idx="4411">
                  <c:v>-139.5</c:v>
                </c:pt>
                <c:pt idx="4412">
                  <c:v>-139.60000000000002</c:v>
                </c:pt>
                <c:pt idx="4413">
                  <c:v>-139.70000000000002</c:v>
                </c:pt>
                <c:pt idx="4414">
                  <c:v>-139.80000000000001</c:v>
                </c:pt>
                <c:pt idx="4415">
                  <c:v>-139.9</c:v>
                </c:pt>
                <c:pt idx="4416">
                  <c:v>-140</c:v>
                </c:pt>
                <c:pt idx="4417">
                  <c:v>-140.10000000000002</c:v>
                </c:pt>
                <c:pt idx="4418">
                  <c:v>-140.20000000000002</c:v>
                </c:pt>
                <c:pt idx="4419">
                  <c:v>-140.30000000000001</c:v>
                </c:pt>
                <c:pt idx="4420">
                  <c:v>-140.4</c:v>
                </c:pt>
                <c:pt idx="4421">
                  <c:v>-140.5</c:v>
                </c:pt>
                <c:pt idx="4422">
                  <c:v>-140.60000000000002</c:v>
                </c:pt>
                <c:pt idx="4423">
                  <c:v>-140.70000000000002</c:v>
                </c:pt>
                <c:pt idx="4424">
                  <c:v>-140.80000000000001</c:v>
                </c:pt>
                <c:pt idx="4425">
                  <c:v>-140.9</c:v>
                </c:pt>
                <c:pt idx="4426">
                  <c:v>-141</c:v>
                </c:pt>
                <c:pt idx="4427">
                  <c:v>-141.10000000000002</c:v>
                </c:pt>
                <c:pt idx="4428">
                  <c:v>-141.20000000000002</c:v>
                </c:pt>
                <c:pt idx="4429">
                  <c:v>-141.30000000000001</c:v>
                </c:pt>
                <c:pt idx="4430">
                  <c:v>-141.4</c:v>
                </c:pt>
                <c:pt idx="4431">
                  <c:v>-141.5</c:v>
                </c:pt>
                <c:pt idx="4432">
                  <c:v>-141.60000000000002</c:v>
                </c:pt>
                <c:pt idx="4433">
                  <c:v>-141.70000000000002</c:v>
                </c:pt>
                <c:pt idx="4434">
                  <c:v>-141.80000000000001</c:v>
                </c:pt>
                <c:pt idx="4435">
                  <c:v>-141.9</c:v>
                </c:pt>
                <c:pt idx="4436">
                  <c:v>-142</c:v>
                </c:pt>
                <c:pt idx="4437">
                  <c:v>-142.10000000000002</c:v>
                </c:pt>
                <c:pt idx="4438">
                  <c:v>-142.20000000000002</c:v>
                </c:pt>
                <c:pt idx="4439">
                  <c:v>-142.30000000000001</c:v>
                </c:pt>
                <c:pt idx="4440">
                  <c:v>-142.4</c:v>
                </c:pt>
                <c:pt idx="4441">
                  <c:v>-142.5</c:v>
                </c:pt>
                <c:pt idx="4442">
                  <c:v>-142.60000000000002</c:v>
                </c:pt>
                <c:pt idx="4443">
                  <c:v>-142.70000000000002</c:v>
                </c:pt>
                <c:pt idx="4444">
                  <c:v>-142.80000000000001</c:v>
                </c:pt>
                <c:pt idx="4445">
                  <c:v>-142.9</c:v>
                </c:pt>
                <c:pt idx="4446">
                  <c:v>-143</c:v>
                </c:pt>
                <c:pt idx="4447">
                  <c:v>-143.10000000000002</c:v>
                </c:pt>
                <c:pt idx="4448">
                  <c:v>-143.20000000000002</c:v>
                </c:pt>
                <c:pt idx="4449">
                  <c:v>-143.30000000000001</c:v>
                </c:pt>
                <c:pt idx="4450">
                  <c:v>-143.4</c:v>
                </c:pt>
                <c:pt idx="4451">
                  <c:v>-143.5</c:v>
                </c:pt>
                <c:pt idx="4452">
                  <c:v>-143.60000000000002</c:v>
                </c:pt>
                <c:pt idx="4453">
                  <c:v>-143.70000000000002</c:v>
                </c:pt>
                <c:pt idx="4454">
                  <c:v>-143.80000000000001</c:v>
                </c:pt>
                <c:pt idx="4455">
                  <c:v>-143.9</c:v>
                </c:pt>
                <c:pt idx="4456">
                  <c:v>-144</c:v>
                </c:pt>
                <c:pt idx="4457">
                  <c:v>-144.10000000000002</c:v>
                </c:pt>
                <c:pt idx="4458">
                  <c:v>-144.20000000000002</c:v>
                </c:pt>
                <c:pt idx="4459">
                  <c:v>-144.30000000000001</c:v>
                </c:pt>
                <c:pt idx="4460">
                  <c:v>-144.4</c:v>
                </c:pt>
                <c:pt idx="4461">
                  <c:v>-144.5</c:v>
                </c:pt>
                <c:pt idx="4462">
                  <c:v>-144.60000000000002</c:v>
                </c:pt>
                <c:pt idx="4463">
                  <c:v>-144.70000000000002</c:v>
                </c:pt>
                <c:pt idx="4464">
                  <c:v>-144.80000000000001</c:v>
                </c:pt>
                <c:pt idx="4465">
                  <c:v>-144.9</c:v>
                </c:pt>
                <c:pt idx="4466">
                  <c:v>-145</c:v>
                </c:pt>
                <c:pt idx="4467">
                  <c:v>-145.10000000000002</c:v>
                </c:pt>
                <c:pt idx="4468">
                  <c:v>-145.20000000000002</c:v>
                </c:pt>
                <c:pt idx="4469">
                  <c:v>-145.30000000000001</c:v>
                </c:pt>
                <c:pt idx="4470">
                  <c:v>-145.4</c:v>
                </c:pt>
                <c:pt idx="4471">
                  <c:v>-145.5</c:v>
                </c:pt>
                <c:pt idx="4472">
                  <c:v>-145.60000000000002</c:v>
                </c:pt>
                <c:pt idx="4473">
                  <c:v>-145.70000000000002</c:v>
                </c:pt>
                <c:pt idx="4474">
                  <c:v>-145.80000000000001</c:v>
                </c:pt>
                <c:pt idx="4475">
                  <c:v>-145.9</c:v>
                </c:pt>
                <c:pt idx="4476">
                  <c:v>-146</c:v>
                </c:pt>
                <c:pt idx="4477">
                  <c:v>-146.10000000000002</c:v>
                </c:pt>
                <c:pt idx="4478">
                  <c:v>-146.20000000000002</c:v>
                </c:pt>
                <c:pt idx="4479">
                  <c:v>-146.30000000000001</c:v>
                </c:pt>
                <c:pt idx="4480">
                  <c:v>-146.4</c:v>
                </c:pt>
                <c:pt idx="4481">
                  <c:v>-146.5</c:v>
                </c:pt>
                <c:pt idx="4482">
                  <c:v>-146.60000000000002</c:v>
                </c:pt>
                <c:pt idx="4483">
                  <c:v>-146.70000000000002</c:v>
                </c:pt>
                <c:pt idx="4484">
                  <c:v>-146.80000000000001</c:v>
                </c:pt>
                <c:pt idx="4485">
                  <c:v>-146.9</c:v>
                </c:pt>
                <c:pt idx="4486">
                  <c:v>-147</c:v>
                </c:pt>
                <c:pt idx="4487">
                  <c:v>-147.10000000000002</c:v>
                </c:pt>
                <c:pt idx="4488">
                  <c:v>-147.20000000000002</c:v>
                </c:pt>
                <c:pt idx="4489">
                  <c:v>-147.30000000000001</c:v>
                </c:pt>
                <c:pt idx="4490">
                  <c:v>-147.4</c:v>
                </c:pt>
                <c:pt idx="4491">
                  <c:v>-147.5</c:v>
                </c:pt>
                <c:pt idx="4492">
                  <c:v>-147.60000000000002</c:v>
                </c:pt>
                <c:pt idx="4493">
                  <c:v>-147.70000000000002</c:v>
                </c:pt>
                <c:pt idx="4494">
                  <c:v>-147.80000000000001</c:v>
                </c:pt>
                <c:pt idx="4495">
                  <c:v>-147.90000000000003</c:v>
                </c:pt>
                <c:pt idx="4496">
                  <c:v>-148</c:v>
                </c:pt>
                <c:pt idx="4497">
                  <c:v>-148.1</c:v>
                </c:pt>
                <c:pt idx="4498">
                  <c:v>-148.20000000000002</c:v>
                </c:pt>
                <c:pt idx="4499">
                  <c:v>-148.30000000000001</c:v>
                </c:pt>
                <c:pt idx="4500">
                  <c:v>-148.40000000000003</c:v>
                </c:pt>
                <c:pt idx="4501">
                  <c:v>-148.5</c:v>
                </c:pt>
                <c:pt idx="4502">
                  <c:v>-148.6</c:v>
                </c:pt>
                <c:pt idx="4503">
                  <c:v>-148.70000000000002</c:v>
                </c:pt>
                <c:pt idx="4504">
                  <c:v>-148.80000000000001</c:v>
                </c:pt>
                <c:pt idx="4505">
                  <c:v>-148.90000000000003</c:v>
                </c:pt>
                <c:pt idx="4506">
                  <c:v>-149</c:v>
                </c:pt>
                <c:pt idx="4507">
                  <c:v>-149.1</c:v>
                </c:pt>
                <c:pt idx="4508">
                  <c:v>-149.20000000000002</c:v>
                </c:pt>
                <c:pt idx="4509">
                  <c:v>-149.30000000000001</c:v>
                </c:pt>
                <c:pt idx="4510">
                  <c:v>-149.40000000000003</c:v>
                </c:pt>
                <c:pt idx="4511">
                  <c:v>-149.5</c:v>
                </c:pt>
                <c:pt idx="4512">
                  <c:v>-149.6</c:v>
                </c:pt>
                <c:pt idx="4513">
                  <c:v>-149.70000000000002</c:v>
                </c:pt>
                <c:pt idx="4514">
                  <c:v>-149.80000000000001</c:v>
                </c:pt>
                <c:pt idx="4515">
                  <c:v>-149.90000000000003</c:v>
                </c:pt>
                <c:pt idx="4516">
                  <c:v>-150</c:v>
                </c:pt>
                <c:pt idx="4517">
                  <c:v>-150.1</c:v>
                </c:pt>
                <c:pt idx="4518">
                  <c:v>-150.20000000000002</c:v>
                </c:pt>
                <c:pt idx="4519">
                  <c:v>-150.30000000000001</c:v>
                </c:pt>
                <c:pt idx="4520">
                  <c:v>-150.40000000000003</c:v>
                </c:pt>
                <c:pt idx="4521">
                  <c:v>-150.5</c:v>
                </c:pt>
                <c:pt idx="4522">
                  <c:v>-150.6</c:v>
                </c:pt>
                <c:pt idx="4523">
                  <c:v>-150.70000000000002</c:v>
                </c:pt>
                <c:pt idx="4524">
                  <c:v>-150.80000000000001</c:v>
                </c:pt>
                <c:pt idx="4525">
                  <c:v>-150.90000000000003</c:v>
                </c:pt>
                <c:pt idx="4526">
                  <c:v>-151</c:v>
                </c:pt>
                <c:pt idx="4527">
                  <c:v>-151.1</c:v>
                </c:pt>
                <c:pt idx="4528">
                  <c:v>-151.20000000000002</c:v>
                </c:pt>
                <c:pt idx="4529">
                  <c:v>-151.30000000000001</c:v>
                </c:pt>
                <c:pt idx="4530">
                  <c:v>-151.40000000000003</c:v>
                </c:pt>
                <c:pt idx="4531">
                  <c:v>-151.5</c:v>
                </c:pt>
                <c:pt idx="4532">
                  <c:v>-151.6</c:v>
                </c:pt>
                <c:pt idx="4533">
                  <c:v>-151.70000000000002</c:v>
                </c:pt>
                <c:pt idx="4534">
                  <c:v>-151.80000000000001</c:v>
                </c:pt>
                <c:pt idx="4535">
                  <c:v>-151.90000000000003</c:v>
                </c:pt>
                <c:pt idx="4536">
                  <c:v>-152</c:v>
                </c:pt>
                <c:pt idx="4537">
                  <c:v>-152.1</c:v>
                </c:pt>
                <c:pt idx="4538">
                  <c:v>-152.20000000000002</c:v>
                </c:pt>
                <c:pt idx="4539">
                  <c:v>-152.30000000000001</c:v>
                </c:pt>
                <c:pt idx="4540">
                  <c:v>-152.40000000000003</c:v>
                </c:pt>
                <c:pt idx="4541">
                  <c:v>-152.5</c:v>
                </c:pt>
                <c:pt idx="4542">
                  <c:v>-152.6</c:v>
                </c:pt>
                <c:pt idx="4543">
                  <c:v>-152.70000000000002</c:v>
                </c:pt>
                <c:pt idx="4544">
                  <c:v>-152.80000000000001</c:v>
                </c:pt>
                <c:pt idx="4545">
                  <c:v>-152.90000000000003</c:v>
                </c:pt>
                <c:pt idx="4546">
                  <c:v>-153</c:v>
                </c:pt>
                <c:pt idx="4547">
                  <c:v>-153.1</c:v>
                </c:pt>
                <c:pt idx="4548">
                  <c:v>-153.20000000000002</c:v>
                </c:pt>
                <c:pt idx="4549">
                  <c:v>-153.30000000000001</c:v>
                </c:pt>
                <c:pt idx="4550">
                  <c:v>-153.40000000000003</c:v>
                </c:pt>
                <c:pt idx="4551">
                  <c:v>-153.5</c:v>
                </c:pt>
                <c:pt idx="4552">
                  <c:v>-153.6</c:v>
                </c:pt>
                <c:pt idx="4553">
                  <c:v>-153.70000000000002</c:v>
                </c:pt>
                <c:pt idx="4554">
                  <c:v>-153.80000000000001</c:v>
                </c:pt>
                <c:pt idx="4555">
                  <c:v>-153.90000000000003</c:v>
                </c:pt>
                <c:pt idx="4556">
                  <c:v>-154</c:v>
                </c:pt>
                <c:pt idx="4557">
                  <c:v>-154.1</c:v>
                </c:pt>
                <c:pt idx="4558">
                  <c:v>-154.20000000000002</c:v>
                </c:pt>
                <c:pt idx="4559">
                  <c:v>-154.30000000000001</c:v>
                </c:pt>
                <c:pt idx="4560">
                  <c:v>-154.4</c:v>
                </c:pt>
                <c:pt idx="4561">
                  <c:v>-154.50000000000003</c:v>
                </c:pt>
                <c:pt idx="4562">
                  <c:v>-154.6</c:v>
                </c:pt>
                <c:pt idx="4563">
                  <c:v>-154.70000000000002</c:v>
                </c:pt>
                <c:pt idx="4564">
                  <c:v>-154.80000000000001</c:v>
                </c:pt>
                <c:pt idx="4565">
                  <c:v>-154.9</c:v>
                </c:pt>
                <c:pt idx="4566">
                  <c:v>-155.00000000000003</c:v>
                </c:pt>
                <c:pt idx="4567">
                  <c:v>-155.1</c:v>
                </c:pt>
                <c:pt idx="4568">
                  <c:v>-155.20000000000002</c:v>
                </c:pt>
                <c:pt idx="4569">
                  <c:v>-155.30000000000001</c:v>
                </c:pt>
                <c:pt idx="4570">
                  <c:v>-155.4</c:v>
                </c:pt>
                <c:pt idx="4571">
                  <c:v>-155.50000000000003</c:v>
                </c:pt>
                <c:pt idx="4572">
                  <c:v>-155.6</c:v>
                </c:pt>
                <c:pt idx="4573">
                  <c:v>-155.70000000000002</c:v>
                </c:pt>
                <c:pt idx="4574">
                  <c:v>-155.80000000000001</c:v>
                </c:pt>
                <c:pt idx="4575">
                  <c:v>-155.9</c:v>
                </c:pt>
                <c:pt idx="4576">
                  <c:v>-156.00000000000003</c:v>
                </c:pt>
                <c:pt idx="4577">
                  <c:v>-156.1</c:v>
                </c:pt>
                <c:pt idx="4578">
                  <c:v>-156.20000000000002</c:v>
                </c:pt>
                <c:pt idx="4579">
                  <c:v>-156.30000000000001</c:v>
                </c:pt>
                <c:pt idx="4580">
                  <c:v>-156.4</c:v>
                </c:pt>
                <c:pt idx="4581">
                  <c:v>-156.50000000000003</c:v>
                </c:pt>
                <c:pt idx="4582">
                  <c:v>-156.6</c:v>
                </c:pt>
                <c:pt idx="4583">
                  <c:v>-156.70000000000002</c:v>
                </c:pt>
                <c:pt idx="4584">
                  <c:v>-156.80000000000001</c:v>
                </c:pt>
                <c:pt idx="4585">
                  <c:v>-156.9</c:v>
                </c:pt>
                <c:pt idx="4586">
                  <c:v>-157.00000000000003</c:v>
                </c:pt>
                <c:pt idx="4587">
                  <c:v>-157.1</c:v>
                </c:pt>
                <c:pt idx="4588">
                  <c:v>-157.20000000000002</c:v>
                </c:pt>
                <c:pt idx="4589">
                  <c:v>-157.30000000000001</c:v>
                </c:pt>
                <c:pt idx="4590">
                  <c:v>-157.4</c:v>
                </c:pt>
                <c:pt idx="4591">
                  <c:v>-157.50000000000003</c:v>
                </c:pt>
                <c:pt idx="4592">
                  <c:v>-157.6</c:v>
                </c:pt>
                <c:pt idx="4593">
                  <c:v>-157.70000000000002</c:v>
                </c:pt>
                <c:pt idx="4594">
                  <c:v>-157.80000000000001</c:v>
                </c:pt>
                <c:pt idx="4595">
                  <c:v>-157.9</c:v>
                </c:pt>
                <c:pt idx="4596">
                  <c:v>-158.00000000000003</c:v>
                </c:pt>
                <c:pt idx="4597">
                  <c:v>-158.1</c:v>
                </c:pt>
                <c:pt idx="4598">
                  <c:v>-158.20000000000002</c:v>
                </c:pt>
                <c:pt idx="4599">
                  <c:v>-158.30000000000001</c:v>
                </c:pt>
                <c:pt idx="4600">
                  <c:v>-158.4</c:v>
                </c:pt>
                <c:pt idx="4601">
                  <c:v>-158.50000000000003</c:v>
                </c:pt>
                <c:pt idx="4602">
                  <c:v>-158.6</c:v>
                </c:pt>
                <c:pt idx="4603">
                  <c:v>-158.70000000000002</c:v>
                </c:pt>
                <c:pt idx="4604">
                  <c:v>-158.80000000000001</c:v>
                </c:pt>
                <c:pt idx="4605">
                  <c:v>-158.9</c:v>
                </c:pt>
                <c:pt idx="4606">
                  <c:v>-159.00000000000003</c:v>
                </c:pt>
                <c:pt idx="4607">
                  <c:v>-159.1</c:v>
                </c:pt>
                <c:pt idx="4608">
                  <c:v>-159.20000000000002</c:v>
                </c:pt>
                <c:pt idx="4609">
                  <c:v>-159.30000000000001</c:v>
                </c:pt>
                <c:pt idx="4610">
                  <c:v>-159.4</c:v>
                </c:pt>
                <c:pt idx="4611">
                  <c:v>-159.50000000000003</c:v>
                </c:pt>
                <c:pt idx="4612">
                  <c:v>-159.6</c:v>
                </c:pt>
                <c:pt idx="4613">
                  <c:v>-159.70000000000002</c:v>
                </c:pt>
                <c:pt idx="4614">
                  <c:v>-159.80000000000001</c:v>
                </c:pt>
                <c:pt idx="4615">
                  <c:v>-159.9</c:v>
                </c:pt>
                <c:pt idx="4616">
                  <c:v>-160.00000000000003</c:v>
                </c:pt>
                <c:pt idx="4617">
                  <c:v>-160.10000000000002</c:v>
                </c:pt>
                <c:pt idx="4618">
                  <c:v>-160.19999999999999</c:v>
                </c:pt>
                <c:pt idx="4619">
                  <c:v>-160.30000000000001</c:v>
                </c:pt>
                <c:pt idx="4620">
                  <c:v>-160.4</c:v>
                </c:pt>
                <c:pt idx="4621">
                  <c:v>-160.50000000000003</c:v>
                </c:pt>
                <c:pt idx="4622">
                  <c:v>-160.60000000000002</c:v>
                </c:pt>
                <c:pt idx="4623">
                  <c:v>-160.69999999999999</c:v>
                </c:pt>
                <c:pt idx="4624">
                  <c:v>-160.80000000000001</c:v>
                </c:pt>
                <c:pt idx="4625">
                  <c:v>-160.9</c:v>
                </c:pt>
                <c:pt idx="4626">
                  <c:v>-161.00000000000003</c:v>
                </c:pt>
                <c:pt idx="4627">
                  <c:v>-161.10000000000002</c:v>
                </c:pt>
                <c:pt idx="4628">
                  <c:v>-161.19999999999999</c:v>
                </c:pt>
                <c:pt idx="4629">
                  <c:v>-161.30000000000001</c:v>
                </c:pt>
                <c:pt idx="4630">
                  <c:v>-161.4</c:v>
                </c:pt>
                <c:pt idx="4631">
                  <c:v>-161.50000000000003</c:v>
                </c:pt>
                <c:pt idx="4632">
                  <c:v>-161.60000000000002</c:v>
                </c:pt>
                <c:pt idx="4633">
                  <c:v>-161.69999999999999</c:v>
                </c:pt>
                <c:pt idx="4634">
                  <c:v>-161.80000000000001</c:v>
                </c:pt>
                <c:pt idx="4635">
                  <c:v>-161.9</c:v>
                </c:pt>
                <c:pt idx="4636">
                  <c:v>-162.00000000000003</c:v>
                </c:pt>
                <c:pt idx="4637">
                  <c:v>-162.10000000000002</c:v>
                </c:pt>
                <c:pt idx="4638">
                  <c:v>-162.19999999999999</c:v>
                </c:pt>
                <c:pt idx="4639">
                  <c:v>-162.30000000000001</c:v>
                </c:pt>
                <c:pt idx="4640">
                  <c:v>-162.4</c:v>
                </c:pt>
                <c:pt idx="4641">
                  <c:v>-162.50000000000003</c:v>
                </c:pt>
                <c:pt idx="4642">
                  <c:v>-162.60000000000002</c:v>
                </c:pt>
                <c:pt idx="4643">
                  <c:v>-162.69999999999999</c:v>
                </c:pt>
                <c:pt idx="4644">
                  <c:v>-162.80000000000001</c:v>
                </c:pt>
                <c:pt idx="4645">
                  <c:v>-162.9</c:v>
                </c:pt>
                <c:pt idx="4646">
                  <c:v>-163.00000000000003</c:v>
                </c:pt>
                <c:pt idx="4647">
                  <c:v>-163.10000000000002</c:v>
                </c:pt>
                <c:pt idx="4648">
                  <c:v>-163.19999999999999</c:v>
                </c:pt>
                <c:pt idx="4649">
                  <c:v>-163.30000000000001</c:v>
                </c:pt>
                <c:pt idx="4650">
                  <c:v>-163.4</c:v>
                </c:pt>
                <c:pt idx="4651">
                  <c:v>-163.50000000000003</c:v>
                </c:pt>
                <c:pt idx="4652">
                  <c:v>-163.60000000000002</c:v>
                </c:pt>
                <c:pt idx="4653">
                  <c:v>-163.69999999999999</c:v>
                </c:pt>
                <c:pt idx="4654">
                  <c:v>-163.80000000000001</c:v>
                </c:pt>
                <c:pt idx="4655">
                  <c:v>-163.9</c:v>
                </c:pt>
                <c:pt idx="4656">
                  <c:v>-164.00000000000003</c:v>
                </c:pt>
                <c:pt idx="4657">
                  <c:v>-164.10000000000002</c:v>
                </c:pt>
                <c:pt idx="4658">
                  <c:v>-164.2</c:v>
                </c:pt>
                <c:pt idx="4659">
                  <c:v>-164.3</c:v>
                </c:pt>
                <c:pt idx="4660">
                  <c:v>-164.4</c:v>
                </c:pt>
                <c:pt idx="4661">
                  <c:v>-164.50000000000003</c:v>
                </c:pt>
                <c:pt idx="4662">
                  <c:v>-164.60000000000002</c:v>
                </c:pt>
                <c:pt idx="4663">
                  <c:v>-164.7</c:v>
                </c:pt>
                <c:pt idx="4664">
                  <c:v>-164.8</c:v>
                </c:pt>
                <c:pt idx="4665">
                  <c:v>-164.9</c:v>
                </c:pt>
                <c:pt idx="4666">
                  <c:v>-165.00000000000003</c:v>
                </c:pt>
                <c:pt idx="4667">
                  <c:v>-165.10000000000002</c:v>
                </c:pt>
                <c:pt idx="4668">
                  <c:v>-165.2</c:v>
                </c:pt>
                <c:pt idx="4669">
                  <c:v>-165.3</c:v>
                </c:pt>
                <c:pt idx="4670">
                  <c:v>-165.4</c:v>
                </c:pt>
                <c:pt idx="4671">
                  <c:v>-165.50000000000003</c:v>
                </c:pt>
                <c:pt idx="4672">
                  <c:v>-165.60000000000002</c:v>
                </c:pt>
                <c:pt idx="4673">
                  <c:v>-165.7</c:v>
                </c:pt>
                <c:pt idx="4674">
                  <c:v>-165.8</c:v>
                </c:pt>
                <c:pt idx="4675">
                  <c:v>-165.9</c:v>
                </c:pt>
                <c:pt idx="4676">
                  <c:v>-166.00000000000003</c:v>
                </c:pt>
                <c:pt idx="4677">
                  <c:v>-166.10000000000002</c:v>
                </c:pt>
                <c:pt idx="4678">
                  <c:v>-166.2</c:v>
                </c:pt>
                <c:pt idx="4679">
                  <c:v>-166.3</c:v>
                </c:pt>
                <c:pt idx="4680">
                  <c:v>-166.4</c:v>
                </c:pt>
                <c:pt idx="4681">
                  <c:v>-166.5</c:v>
                </c:pt>
                <c:pt idx="4682">
                  <c:v>-166.60000000000002</c:v>
                </c:pt>
                <c:pt idx="4683">
                  <c:v>-166.70000000000002</c:v>
                </c:pt>
                <c:pt idx="4684">
                  <c:v>-166.8</c:v>
                </c:pt>
                <c:pt idx="4685">
                  <c:v>-166.9</c:v>
                </c:pt>
                <c:pt idx="4686">
                  <c:v>-167</c:v>
                </c:pt>
                <c:pt idx="4687">
                  <c:v>-167.10000000000002</c:v>
                </c:pt>
                <c:pt idx="4688">
                  <c:v>-167.20000000000002</c:v>
                </c:pt>
                <c:pt idx="4689">
                  <c:v>-167.3</c:v>
                </c:pt>
                <c:pt idx="4690">
                  <c:v>-167.4</c:v>
                </c:pt>
                <c:pt idx="4691">
                  <c:v>-167.5</c:v>
                </c:pt>
                <c:pt idx="4692">
                  <c:v>-167.60000000000002</c:v>
                </c:pt>
                <c:pt idx="4693">
                  <c:v>-167.70000000000002</c:v>
                </c:pt>
                <c:pt idx="4694">
                  <c:v>-167.8</c:v>
                </c:pt>
                <c:pt idx="4695">
                  <c:v>-167.9</c:v>
                </c:pt>
                <c:pt idx="4696">
                  <c:v>-168</c:v>
                </c:pt>
                <c:pt idx="4697">
                  <c:v>-168.10000000000002</c:v>
                </c:pt>
                <c:pt idx="4698">
                  <c:v>-168.20000000000002</c:v>
                </c:pt>
                <c:pt idx="4699">
                  <c:v>-168.3</c:v>
                </c:pt>
                <c:pt idx="4700">
                  <c:v>-168.4</c:v>
                </c:pt>
                <c:pt idx="4701">
                  <c:v>-168.5</c:v>
                </c:pt>
                <c:pt idx="4702">
                  <c:v>-168.60000000000002</c:v>
                </c:pt>
                <c:pt idx="4703">
                  <c:v>-168.70000000000002</c:v>
                </c:pt>
                <c:pt idx="4704">
                  <c:v>-168.8</c:v>
                </c:pt>
                <c:pt idx="4705">
                  <c:v>-168.9</c:v>
                </c:pt>
                <c:pt idx="4706">
                  <c:v>-169</c:v>
                </c:pt>
                <c:pt idx="4707">
                  <c:v>-169.10000000000002</c:v>
                </c:pt>
                <c:pt idx="4708">
                  <c:v>-169.20000000000002</c:v>
                </c:pt>
                <c:pt idx="4709">
                  <c:v>-169.3</c:v>
                </c:pt>
                <c:pt idx="4710">
                  <c:v>-169.4</c:v>
                </c:pt>
                <c:pt idx="4711">
                  <c:v>-169.5</c:v>
                </c:pt>
                <c:pt idx="4712">
                  <c:v>-169.60000000000002</c:v>
                </c:pt>
                <c:pt idx="4713">
                  <c:v>-169.70000000000002</c:v>
                </c:pt>
                <c:pt idx="4714">
                  <c:v>-169.8</c:v>
                </c:pt>
                <c:pt idx="4715">
                  <c:v>-169.9</c:v>
                </c:pt>
                <c:pt idx="4716">
                  <c:v>-170</c:v>
                </c:pt>
                <c:pt idx="4717">
                  <c:v>-170.10000000000002</c:v>
                </c:pt>
                <c:pt idx="4718">
                  <c:v>-170.20000000000002</c:v>
                </c:pt>
                <c:pt idx="4719">
                  <c:v>-170.3</c:v>
                </c:pt>
                <c:pt idx="4720">
                  <c:v>-170.4</c:v>
                </c:pt>
                <c:pt idx="4721">
                  <c:v>-170.5</c:v>
                </c:pt>
                <c:pt idx="4722">
                  <c:v>-170.60000000000002</c:v>
                </c:pt>
                <c:pt idx="4723">
                  <c:v>-170.70000000000002</c:v>
                </c:pt>
                <c:pt idx="4724">
                  <c:v>-170.8</c:v>
                </c:pt>
                <c:pt idx="4725">
                  <c:v>-170.9</c:v>
                </c:pt>
                <c:pt idx="4726">
                  <c:v>-171</c:v>
                </c:pt>
                <c:pt idx="4727">
                  <c:v>-171.10000000000002</c:v>
                </c:pt>
                <c:pt idx="4728">
                  <c:v>-171.20000000000002</c:v>
                </c:pt>
                <c:pt idx="4729">
                  <c:v>-171.3</c:v>
                </c:pt>
                <c:pt idx="4730">
                  <c:v>-171.4</c:v>
                </c:pt>
                <c:pt idx="4731">
                  <c:v>-171.5</c:v>
                </c:pt>
                <c:pt idx="4732">
                  <c:v>-171.60000000000002</c:v>
                </c:pt>
                <c:pt idx="4733">
                  <c:v>-171.70000000000002</c:v>
                </c:pt>
                <c:pt idx="4734">
                  <c:v>-171.8</c:v>
                </c:pt>
                <c:pt idx="4735">
                  <c:v>-171.9</c:v>
                </c:pt>
                <c:pt idx="4736">
                  <c:v>-172</c:v>
                </c:pt>
                <c:pt idx="4737">
                  <c:v>-172.10000000000002</c:v>
                </c:pt>
                <c:pt idx="4738">
                  <c:v>-172.20000000000002</c:v>
                </c:pt>
                <c:pt idx="4739">
                  <c:v>-172.3</c:v>
                </c:pt>
                <c:pt idx="4740">
                  <c:v>-172.4</c:v>
                </c:pt>
                <c:pt idx="4741">
                  <c:v>-172.5</c:v>
                </c:pt>
                <c:pt idx="4742">
                  <c:v>-172.60000000000002</c:v>
                </c:pt>
                <c:pt idx="4743">
                  <c:v>-172.70000000000002</c:v>
                </c:pt>
                <c:pt idx="4744">
                  <c:v>-172.8</c:v>
                </c:pt>
                <c:pt idx="4745">
                  <c:v>-172.9</c:v>
                </c:pt>
                <c:pt idx="4746">
                  <c:v>-173</c:v>
                </c:pt>
                <c:pt idx="4747">
                  <c:v>-173.10000000000002</c:v>
                </c:pt>
                <c:pt idx="4748">
                  <c:v>-173.20000000000002</c:v>
                </c:pt>
                <c:pt idx="4749">
                  <c:v>-173.3</c:v>
                </c:pt>
                <c:pt idx="4750">
                  <c:v>-173.4</c:v>
                </c:pt>
                <c:pt idx="4751">
                  <c:v>-173.5</c:v>
                </c:pt>
                <c:pt idx="4752">
                  <c:v>-173.60000000000002</c:v>
                </c:pt>
                <c:pt idx="4753">
                  <c:v>-173.70000000000002</c:v>
                </c:pt>
                <c:pt idx="4754">
                  <c:v>-173.8</c:v>
                </c:pt>
                <c:pt idx="4755">
                  <c:v>-173.9</c:v>
                </c:pt>
                <c:pt idx="4756">
                  <c:v>-174</c:v>
                </c:pt>
                <c:pt idx="4757">
                  <c:v>-174.10000000000002</c:v>
                </c:pt>
                <c:pt idx="4758">
                  <c:v>-174.20000000000002</c:v>
                </c:pt>
                <c:pt idx="4759">
                  <c:v>-174.3</c:v>
                </c:pt>
                <c:pt idx="4760">
                  <c:v>-174.4</c:v>
                </c:pt>
                <c:pt idx="4761">
                  <c:v>-174.5</c:v>
                </c:pt>
                <c:pt idx="4762">
                  <c:v>-174.60000000000002</c:v>
                </c:pt>
                <c:pt idx="4763">
                  <c:v>-174.70000000000002</c:v>
                </c:pt>
                <c:pt idx="4764">
                  <c:v>-174.8</c:v>
                </c:pt>
                <c:pt idx="4765">
                  <c:v>-174.9</c:v>
                </c:pt>
                <c:pt idx="4766">
                  <c:v>-175</c:v>
                </c:pt>
                <c:pt idx="4767">
                  <c:v>-175.10000000000002</c:v>
                </c:pt>
                <c:pt idx="4768">
                  <c:v>-175.20000000000002</c:v>
                </c:pt>
                <c:pt idx="4769">
                  <c:v>-175.3</c:v>
                </c:pt>
                <c:pt idx="4770">
                  <c:v>-175.4</c:v>
                </c:pt>
                <c:pt idx="4771">
                  <c:v>-175.5</c:v>
                </c:pt>
                <c:pt idx="4772">
                  <c:v>-175.60000000000002</c:v>
                </c:pt>
                <c:pt idx="4773">
                  <c:v>-175.70000000000002</c:v>
                </c:pt>
                <c:pt idx="4774">
                  <c:v>-175.8</c:v>
                </c:pt>
                <c:pt idx="4775">
                  <c:v>-175.9</c:v>
                </c:pt>
                <c:pt idx="4776">
                  <c:v>-176</c:v>
                </c:pt>
                <c:pt idx="4777">
                  <c:v>-176.10000000000002</c:v>
                </c:pt>
                <c:pt idx="4778">
                  <c:v>-176.20000000000002</c:v>
                </c:pt>
                <c:pt idx="4779">
                  <c:v>-176.3</c:v>
                </c:pt>
                <c:pt idx="4780">
                  <c:v>-176.4</c:v>
                </c:pt>
                <c:pt idx="4781">
                  <c:v>-176.5</c:v>
                </c:pt>
                <c:pt idx="4782">
                  <c:v>-176.60000000000002</c:v>
                </c:pt>
                <c:pt idx="4783">
                  <c:v>-176.70000000000002</c:v>
                </c:pt>
                <c:pt idx="4784">
                  <c:v>-176.8</c:v>
                </c:pt>
                <c:pt idx="4785">
                  <c:v>-176.9</c:v>
                </c:pt>
                <c:pt idx="4786">
                  <c:v>-177</c:v>
                </c:pt>
                <c:pt idx="4787">
                  <c:v>-177.10000000000002</c:v>
                </c:pt>
                <c:pt idx="4788">
                  <c:v>-177.20000000000002</c:v>
                </c:pt>
                <c:pt idx="4789">
                  <c:v>-177.3</c:v>
                </c:pt>
                <c:pt idx="4790">
                  <c:v>-177.4</c:v>
                </c:pt>
                <c:pt idx="4791">
                  <c:v>-177.5</c:v>
                </c:pt>
                <c:pt idx="4792">
                  <c:v>-177.60000000000002</c:v>
                </c:pt>
                <c:pt idx="4793">
                  <c:v>-177.70000000000002</c:v>
                </c:pt>
                <c:pt idx="4794">
                  <c:v>-177.8</c:v>
                </c:pt>
                <c:pt idx="4795">
                  <c:v>-177.9</c:v>
                </c:pt>
                <c:pt idx="4796">
                  <c:v>-178</c:v>
                </c:pt>
                <c:pt idx="4797">
                  <c:v>-178.10000000000002</c:v>
                </c:pt>
                <c:pt idx="4798">
                  <c:v>-178.20000000000002</c:v>
                </c:pt>
                <c:pt idx="4799">
                  <c:v>-178.3</c:v>
                </c:pt>
                <c:pt idx="4800">
                  <c:v>-178.4</c:v>
                </c:pt>
                <c:pt idx="4801">
                  <c:v>-178.5</c:v>
                </c:pt>
                <c:pt idx="4802">
                  <c:v>-178.60000000000002</c:v>
                </c:pt>
                <c:pt idx="4803">
                  <c:v>-178.70000000000002</c:v>
                </c:pt>
                <c:pt idx="4804">
                  <c:v>-178.8</c:v>
                </c:pt>
                <c:pt idx="4805">
                  <c:v>-178.9</c:v>
                </c:pt>
                <c:pt idx="4806">
                  <c:v>-179</c:v>
                </c:pt>
                <c:pt idx="4807">
                  <c:v>-179.1</c:v>
                </c:pt>
                <c:pt idx="4808">
                  <c:v>-179.20000000000002</c:v>
                </c:pt>
                <c:pt idx="4809">
                  <c:v>-179.3</c:v>
                </c:pt>
                <c:pt idx="4810">
                  <c:v>-179.40000000000003</c:v>
                </c:pt>
                <c:pt idx="4811">
                  <c:v>-179.5</c:v>
                </c:pt>
                <c:pt idx="4812">
                  <c:v>-179.6</c:v>
                </c:pt>
                <c:pt idx="4813">
                  <c:v>-179.70000000000002</c:v>
                </c:pt>
                <c:pt idx="4814">
                  <c:v>-179.8</c:v>
                </c:pt>
                <c:pt idx="4815">
                  <c:v>-179.90000000000003</c:v>
                </c:pt>
                <c:pt idx="4816">
                  <c:v>-180</c:v>
                </c:pt>
                <c:pt idx="4817">
                  <c:v>-180.1</c:v>
                </c:pt>
                <c:pt idx="4818">
                  <c:v>-180.20000000000002</c:v>
                </c:pt>
                <c:pt idx="4819">
                  <c:v>-180.3</c:v>
                </c:pt>
                <c:pt idx="4820">
                  <c:v>-180.40000000000003</c:v>
                </c:pt>
                <c:pt idx="4821">
                  <c:v>-180.5</c:v>
                </c:pt>
                <c:pt idx="4822">
                  <c:v>-180.6</c:v>
                </c:pt>
                <c:pt idx="4823">
                  <c:v>-180.70000000000002</c:v>
                </c:pt>
                <c:pt idx="4824">
                  <c:v>-180.8</c:v>
                </c:pt>
                <c:pt idx="4825">
                  <c:v>-180.90000000000003</c:v>
                </c:pt>
                <c:pt idx="4826">
                  <c:v>-181</c:v>
                </c:pt>
                <c:pt idx="4827">
                  <c:v>-181.1</c:v>
                </c:pt>
                <c:pt idx="4828">
                  <c:v>-181.20000000000002</c:v>
                </c:pt>
                <c:pt idx="4829">
                  <c:v>-181.3</c:v>
                </c:pt>
                <c:pt idx="4830">
                  <c:v>-181.40000000000003</c:v>
                </c:pt>
                <c:pt idx="4831">
                  <c:v>-181.5</c:v>
                </c:pt>
                <c:pt idx="4832">
                  <c:v>-181.6</c:v>
                </c:pt>
                <c:pt idx="4833">
                  <c:v>-181.70000000000002</c:v>
                </c:pt>
                <c:pt idx="4834">
                  <c:v>-181.8</c:v>
                </c:pt>
                <c:pt idx="4835">
                  <c:v>-181.90000000000003</c:v>
                </c:pt>
                <c:pt idx="4836">
                  <c:v>-182</c:v>
                </c:pt>
                <c:pt idx="4837">
                  <c:v>-182.1</c:v>
                </c:pt>
                <c:pt idx="4838">
                  <c:v>-182.20000000000002</c:v>
                </c:pt>
                <c:pt idx="4839">
                  <c:v>-182.3</c:v>
                </c:pt>
                <c:pt idx="4840">
                  <c:v>-182.40000000000003</c:v>
                </c:pt>
                <c:pt idx="4841">
                  <c:v>-182.5</c:v>
                </c:pt>
                <c:pt idx="4842">
                  <c:v>-182.6</c:v>
                </c:pt>
                <c:pt idx="4843">
                  <c:v>-182.70000000000002</c:v>
                </c:pt>
                <c:pt idx="4844">
                  <c:v>-182.8</c:v>
                </c:pt>
                <c:pt idx="4845">
                  <c:v>-182.90000000000003</c:v>
                </c:pt>
                <c:pt idx="4846">
                  <c:v>-183</c:v>
                </c:pt>
                <c:pt idx="4847">
                  <c:v>-183.1</c:v>
                </c:pt>
                <c:pt idx="4848">
                  <c:v>-183.20000000000002</c:v>
                </c:pt>
                <c:pt idx="4849">
                  <c:v>-183.3</c:v>
                </c:pt>
                <c:pt idx="4850">
                  <c:v>-183.40000000000003</c:v>
                </c:pt>
                <c:pt idx="4851">
                  <c:v>-183.5</c:v>
                </c:pt>
                <c:pt idx="4852">
                  <c:v>-183.6</c:v>
                </c:pt>
                <c:pt idx="4853">
                  <c:v>-183.70000000000002</c:v>
                </c:pt>
                <c:pt idx="4854">
                  <c:v>-183.8</c:v>
                </c:pt>
                <c:pt idx="4855">
                  <c:v>-183.90000000000003</c:v>
                </c:pt>
                <c:pt idx="4856">
                  <c:v>-184</c:v>
                </c:pt>
                <c:pt idx="4857">
                  <c:v>-184.1</c:v>
                </c:pt>
                <c:pt idx="4858">
                  <c:v>-184.20000000000002</c:v>
                </c:pt>
                <c:pt idx="4859">
                  <c:v>-184.3</c:v>
                </c:pt>
                <c:pt idx="4860">
                  <c:v>-184.40000000000003</c:v>
                </c:pt>
                <c:pt idx="4861">
                  <c:v>-184.5</c:v>
                </c:pt>
                <c:pt idx="4862">
                  <c:v>-184.6</c:v>
                </c:pt>
                <c:pt idx="4863">
                  <c:v>-184.70000000000002</c:v>
                </c:pt>
                <c:pt idx="4864">
                  <c:v>-184.8</c:v>
                </c:pt>
                <c:pt idx="4865">
                  <c:v>-184.90000000000003</c:v>
                </c:pt>
                <c:pt idx="4866">
                  <c:v>-185</c:v>
                </c:pt>
                <c:pt idx="4867">
                  <c:v>-185.1</c:v>
                </c:pt>
                <c:pt idx="4868">
                  <c:v>-185.20000000000002</c:v>
                </c:pt>
                <c:pt idx="4869">
                  <c:v>-185.3</c:v>
                </c:pt>
                <c:pt idx="4870">
                  <c:v>-185.4</c:v>
                </c:pt>
                <c:pt idx="4871">
                  <c:v>-185.50000000000003</c:v>
                </c:pt>
                <c:pt idx="4872">
                  <c:v>-185.6</c:v>
                </c:pt>
                <c:pt idx="4873">
                  <c:v>-185.70000000000002</c:v>
                </c:pt>
                <c:pt idx="4874">
                  <c:v>-185.8</c:v>
                </c:pt>
                <c:pt idx="4875">
                  <c:v>-185.9</c:v>
                </c:pt>
                <c:pt idx="4876">
                  <c:v>-186.00000000000003</c:v>
                </c:pt>
                <c:pt idx="4877">
                  <c:v>-186.1</c:v>
                </c:pt>
                <c:pt idx="4878">
                  <c:v>-186.20000000000002</c:v>
                </c:pt>
                <c:pt idx="4879">
                  <c:v>-186.3</c:v>
                </c:pt>
                <c:pt idx="4880">
                  <c:v>-186.4</c:v>
                </c:pt>
                <c:pt idx="4881">
                  <c:v>-186.50000000000003</c:v>
                </c:pt>
                <c:pt idx="4882">
                  <c:v>-186.6</c:v>
                </c:pt>
                <c:pt idx="4883">
                  <c:v>-186.70000000000002</c:v>
                </c:pt>
                <c:pt idx="4884">
                  <c:v>-186.8</c:v>
                </c:pt>
                <c:pt idx="4885">
                  <c:v>-186.9</c:v>
                </c:pt>
                <c:pt idx="4886">
                  <c:v>-187.00000000000003</c:v>
                </c:pt>
                <c:pt idx="4887">
                  <c:v>-187.1</c:v>
                </c:pt>
                <c:pt idx="4888">
                  <c:v>-187.20000000000002</c:v>
                </c:pt>
                <c:pt idx="4889">
                  <c:v>-187.3</c:v>
                </c:pt>
                <c:pt idx="4890">
                  <c:v>-187.4</c:v>
                </c:pt>
                <c:pt idx="4891">
                  <c:v>-187.50000000000003</c:v>
                </c:pt>
                <c:pt idx="4892">
                  <c:v>-187.6</c:v>
                </c:pt>
                <c:pt idx="4893">
                  <c:v>-187.70000000000002</c:v>
                </c:pt>
                <c:pt idx="4894">
                  <c:v>-187.8</c:v>
                </c:pt>
                <c:pt idx="4895">
                  <c:v>-187.9</c:v>
                </c:pt>
                <c:pt idx="4896">
                  <c:v>-188.00000000000003</c:v>
                </c:pt>
                <c:pt idx="4897">
                  <c:v>-188.1</c:v>
                </c:pt>
                <c:pt idx="4898">
                  <c:v>-188.20000000000002</c:v>
                </c:pt>
                <c:pt idx="4899">
                  <c:v>-188.3</c:v>
                </c:pt>
                <c:pt idx="4900">
                  <c:v>-188.4</c:v>
                </c:pt>
                <c:pt idx="4901">
                  <c:v>-188.50000000000003</c:v>
                </c:pt>
                <c:pt idx="4902">
                  <c:v>-188.6</c:v>
                </c:pt>
                <c:pt idx="4903">
                  <c:v>-188.70000000000002</c:v>
                </c:pt>
                <c:pt idx="4904">
                  <c:v>-188.8</c:v>
                </c:pt>
                <c:pt idx="4905">
                  <c:v>-188.9</c:v>
                </c:pt>
                <c:pt idx="4906">
                  <c:v>-189.00000000000003</c:v>
                </c:pt>
                <c:pt idx="4907">
                  <c:v>-189.1</c:v>
                </c:pt>
                <c:pt idx="4908">
                  <c:v>-189.20000000000002</c:v>
                </c:pt>
                <c:pt idx="4909">
                  <c:v>-189.3</c:v>
                </c:pt>
                <c:pt idx="4910">
                  <c:v>-189.4</c:v>
                </c:pt>
                <c:pt idx="4911">
                  <c:v>-189.50000000000003</c:v>
                </c:pt>
                <c:pt idx="4912">
                  <c:v>-189.6</c:v>
                </c:pt>
                <c:pt idx="4913">
                  <c:v>-189.70000000000002</c:v>
                </c:pt>
                <c:pt idx="4914">
                  <c:v>-189.8</c:v>
                </c:pt>
                <c:pt idx="4915">
                  <c:v>-189.9</c:v>
                </c:pt>
                <c:pt idx="4916">
                  <c:v>-190.00000000000003</c:v>
                </c:pt>
                <c:pt idx="4917">
                  <c:v>-190.1</c:v>
                </c:pt>
                <c:pt idx="4918">
                  <c:v>-190.20000000000002</c:v>
                </c:pt>
                <c:pt idx="4919">
                  <c:v>-190.3</c:v>
                </c:pt>
                <c:pt idx="4920">
                  <c:v>-190.4</c:v>
                </c:pt>
                <c:pt idx="4921">
                  <c:v>-190.50000000000003</c:v>
                </c:pt>
                <c:pt idx="4922">
                  <c:v>-190.6</c:v>
                </c:pt>
                <c:pt idx="4923">
                  <c:v>-190.70000000000002</c:v>
                </c:pt>
                <c:pt idx="4924">
                  <c:v>-190.8</c:v>
                </c:pt>
                <c:pt idx="4925">
                  <c:v>-190.9</c:v>
                </c:pt>
                <c:pt idx="4926">
                  <c:v>-191.00000000000003</c:v>
                </c:pt>
                <c:pt idx="4927">
                  <c:v>-191.1</c:v>
                </c:pt>
                <c:pt idx="4928">
                  <c:v>-191.20000000000002</c:v>
                </c:pt>
                <c:pt idx="4929">
                  <c:v>-191.3</c:v>
                </c:pt>
                <c:pt idx="4930">
                  <c:v>-191.4</c:v>
                </c:pt>
                <c:pt idx="4931">
                  <c:v>-191.50000000000003</c:v>
                </c:pt>
                <c:pt idx="4932">
                  <c:v>-191.60000000000002</c:v>
                </c:pt>
                <c:pt idx="4933">
                  <c:v>-191.7</c:v>
                </c:pt>
                <c:pt idx="4934">
                  <c:v>-191.8</c:v>
                </c:pt>
                <c:pt idx="4935">
                  <c:v>-191.9</c:v>
                </c:pt>
                <c:pt idx="4936">
                  <c:v>-192.00000000000003</c:v>
                </c:pt>
                <c:pt idx="4937">
                  <c:v>-192.10000000000002</c:v>
                </c:pt>
                <c:pt idx="4938">
                  <c:v>-192.2</c:v>
                </c:pt>
                <c:pt idx="4939">
                  <c:v>-192.3</c:v>
                </c:pt>
                <c:pt idx="4940">
                  <c:v>-192.4</c:v>
                </c:pt>
                <c:pt idx="4941">
                  <c:v>-192.50000000000003</c:v>
                </c:pt>
                <c:pt idx="4942">
                  <c:v>-192.60000000000002</c:v>
                </c:pt>
                <c:pt idx="4943">
                  <c:v>-192.7</c:v>
                </c:pt>
                <c:pt idx="4944">
                  <c:v>-192.8</c:v>
                </c:pt>
                <c:pt idx="4945">
                  <c:v>-192.9</c:v>
                </c:pt>
                <c:pt idx="4946">
                  <c:v>-193.00000000000003</c:v>
                </c:pt>
                <c:pt idx="4947">
                  <c:v>-193.10000000000002</c:v>
                </c:pt>
                <c:pt idx="4948">
                  <c:v>-193.2</c:v>
                </c:pt>
                <c:pt idx="4949">
                  <c:v>-193.3</c:v>
                </c:pt>
                <c:pt idx="4950">
                  <c:v>-193.4</c:v>
                </c:pt>
                <c:pt idx="4951">
                  <c:v>-193.50000000000003</c:v>
                </c:pt>
                <c:pt idx="4952">
                  <c:v>-193.60000000000002</c:v>
                </c:pt>
                <c:pt idx="4953">
                  <c:v>-193.7</c:v>
                </c:pt>
                <c:pt idx="4954">
                  <c:v>-193.8</c:v>
                </c:pt>
                <c:pt idx="4955">
                  <c:v>-193.9</c:v>
                </c:pt>
                <c:pt idx="4956">
                  <c:v>-194.00000000000003</c:v>
                </c:pt>
                <c:pt idx="4957">
                  <c:v>-194.10000000000002</c:v>
                </c:pt>
                <c:pt idx="4958">
                  <c:v>-194.2</c:v>
                </c:pt>
                <c:pt idx="4959">
                  <c:v>-194.3</c:v>
                </c:pt>
                <c:pt idx="4960">
                  <c:v>-194.4</c:v>
                </c:pt>
                <c:pt idx="4961">
                  <c:v>-194.50000000000003</c:v>
                </c:pt>
                <c:pt idx="4962">
                  <c:v>-194.60000000000002</c:v>
                </c:pt>
                <c:pt idx="4963">
                  <c:v>-194.7</c:v>
                </c:pt>
                <c:pt idx="4964">
                  <c:v>-194.8</c:v>
                </c:pt>
                <c:pt idx="4965">
                  <c:v>-194.9</c:v>
                </c:pt>
                <c:pt idx="4966">
                  <c:v>-195.00000000000003</c:v>
                </c:pt>
                <c:pt idx="4967">
                  <c:v>-195.10000000000002</c:v>
                </c:pt>
                <c:pt idx="4968">
                  <c:v>-195.2</c:v>
                </c:pt>
                <c:pt idx="4969">
                  <c:v>-195.3</c:v>
                </c:pt>
                <c:pt idx="4970">
                  <c:v>-195.4</c:v>
                </c:pt>
                <c:pt idx="4971">
                  <c:v>-195.50000000000003</c:v>
                </c:pt>
                <c:pt idx="4972">
                  <c:v>-195.60000000000002</c:v>
                </c:pt>
                <c:pt idx="4973">
                  <c:v>-195.7</c:v>
                </c:pt>
                <c:pt idx="4974">
                  <c:v>-195.8</c:v>
                </c:pt>
                <c:pt idx="4975">
                  <c:v>-195.9</c:v>
                </c:pt>
                <c:pt idx="4976">
                  <c:v>-196.00000000000003</c:v>
                </c:pt>
                <c:pt idx="4977">
                  <c:v>-196.10000000000002</c:v>
                </c:pt>
                <c:pt idx="4978">
                  <c:v>-196.2</c:v>
                </c:pt>
                <c:pt idx="4979">
                  <c:v>-196.3</c:v>
                </c:pt>
                <c:pt idx="4980">
                  <c:v>-196.4</c:v>
                </c:pt>
                <c:pt idx="4981">
                  <c:v>-196.50000000000003</c:v>
                </c:pt>
                <c:pt idx="4982">
                  <c:v>-196.60000000000002</c:v>
                </c:pt>
                <c:pt idx="4983">
                  <c:v>-196.7</c:v>
                </c:pt>
                <c:pt idx="4984">
                  <c:v>-196.8</c:v>
                </c:pt>
                <c:pt idx="4985">
                  <c:v>-196.9</c:v>
                </c:pt>
                <c:pt idx="4986">
                  <c:v>-197.00000000000003</c:v>
                </c:pt>
                <c:pt idx="4987">
                  <c:v>-197.10000000000002</c:v>
                </c:pt>
                <c:pt idx="4988">
                  <c:v>-197.2</c:v>
                </c:pt>
                <c:pt idx="4989">
                  <c:v>-197.3</c:v>
                </c:pt>
                <c:pt idx="4990">
                  <c:v>-197.4</c:v>
                </c:pt>
                <c:pt idx="4991">
                  <c:v>-197.50000000000003</c:v>
                </c:pt>
                <c:pt idx="4992">
                  <c:v>-197.60000000000002</c:v>
                </c:pt>
                <c:pt idx="4993">
                  <c:v>-197.70000000000002</c:v>
                </c:pt>
                <c:pt idx="4994">
                  <c:v>-197.8</c:v>
                </c:pt>
                <c:pt idx="4995">
                  <c:v>-197.9</c:v>
                </c:pt>
                <c:pt idx="4996">
                  <c:v>-198</c:v>
                </c:pt>
                <c:pt idx="4997">
                  <c:v>-198.10000000000002</c:v>
                </c:pt>
                <c:pt idx="4998">
                  <c:v>-198.20000000000002</c:v>
                </c:pt>
                <c:pt idx="4999">
                  <c:v>-198.3</c:v>
                </c:pt>
                <c:pt idx="5000">
                  <c:v>-198.4</c:v>
                </c:pt>
                <c:pt idx="5001">
                  <c:v>-198.5</c:v>
                </c:pt>
                <c:pt idx="5002">
                  <c:v>-198.60000000000002</c:v>
                </c:pt>
                <c:pt idx="5003">
                  <c:v>-198.70000000000002</c:v>
                </c:pt>
                <c:pt idx="5004">
                  <c:v>-198.8</c:v>
                </c:pt>
                <c:pt idx="5005">
                  <c:v>-198.9</c:v>
                </c:pt>
                <c:pt idx="5006">
                  <c:v>-199</c:v>
                </c:pt>
                <c:pt idx="5007">
                  <c:v>-199.10000000000002</c:v>
                </c:pt>
                <c:pt idx="5008">
                  <c:v>-199.20000000000002</c:v>
                </c:pt>
                <c:pt idx="5009">
                  <c:v>-199.3</c:v>
                </c:pt>
                <c:pt idx="5010">
                  <c:v>-199.4</c:v>
                </c:pt>
                <c:pt idx="5011">
                  <c:v>-199.5</c:v>
                </c:pt>
                <c:pt idx="5012">
                  <c:v>-199.60000000000002</c:v>
                </c:pt>
                <c:pt idx="5013">
                  <c:v>-199.70000000000002</c:v>
                </c:pt>
                <c:pt idx="5014">
                  <c:v>-199.8</c:v>
                </c:pt>
                <c:pt idx="5015">
                  <c:v>-199.9</c:v>
                </c:pt>
                <c:pt idx="5016">
                  <c:v>-200</c:v>
                </c:pt>
                <c:pt idx="5017">
                  <c:v>-200.10000000000002</c:v>
                </c:pt>
                <c:pt idx="5018">
                  <c:v>-200.20000000000002</c:v>
                </c:pt>
                <c:pt idx="5019">
                  <c:v>-200.3</c:v>
                </c:pt>
                <c:pt idx="5020">
                  <c:v>-200.4</c:v>
                </c:pt>
                <c:pt idx="5021">
                  <c:v>-200.5</c:v>
                </c:pt>
                <c:pt idx="5022">
                  <c:v>-200.60000000000002</c:v>
                </c:pt>
                <c:pt idx="5023">
                  <c:v>-200.70000000000002</c:v>
                </c:pt>
                <c:pt idx="5024">
                  <c:v>-200.8</c:v>
                </c:pt>
                <c:pt idx="5025">
                  <c:v>-200.9</c:v>
                </c:pt>
                <c:pt idx="5026">
                  <c:v>-201</c:v>
                </c:pt>
                <c:pt idx="5027">
                  <c:v>-201.10000000000002</c:v>
                </c:pt>
                <c:pt idx="5028">
                  <c:v>-201.20000000000002</c:v>
                </c:pt>
                <c:pt idx="5029">
                  <c:v>-201.3</c:v>
                </c:pt>
                <c:pt idx="5030">
                  <c:v>-201.4</c:v>
                </c:pt>
                <c:pt idx="5031">
                  <c:v>-201.5</c:v>
                </c:pt>
                <c:pt idx="5032">
                  <c:v>-201.60000000000002</c:v>
                </c:pt>
                <c:pt idx="5033">
                  <c:v>-201.70000000000002</c:v>
                </c:pt>
                <c:pt idx="5034">
                  <c:v>-201.8</c:v>
                </c:pt>
                <c:pt idx="5035">
                  <c:v>-201.9</c:v>
                </c:pt>
                <c:pt idx="5036">
                  <c:v>-202</c:v>
                </c:pt>
                <c:pt idx="5037">
                  <c:v>-202.10000000000002</c:v>
                </c:pt>
                <c:pt idx="5038">
                  <c:v>-202.20000000000002</c:v>
                </c:pt>
                <c:pt idx="5039">
                  <c:v>-202.3</c:v>
                </c:pt>
                <c:pt idx="5040">
                  <c:v>-202.4</c:v>
                </c:pt>
                <c:pt idx="5041">
                  <c:v>-202.5</c:v>
                </c:pt>
                <c:pt idx="5042">
                  <c:v>-202.60000000000002</c:v>
                </c:pt>
                <c:pt idx="5043">
                  <c:v>-202.70000000000002</c:v>
                </c:pt>
                <c:pt idx="5044">
                  <c:v>-202.8</c:v>
                </c:pt>
                <c:pt idx="5045">
                  <c:v>-202.9</c:v>
                </c:pt>
                <c:pt idx="5046">
                  <c:v>-203</c:v>
                </c:pt>
                <c:pt idx="5047">
                  <c:v>-203.10000000000002</c:v>
                </c:pt>
                <c:pt idx="5048">
                  <c:v>-203.20000000000002</c:v>
                </c:pt>
                <c:pt idx="5049">
                  <c:v>-203.3</c:v>
                </c:pt>
                <c:pt idx="5050">
                  <c:v>-203.4</c:v>
                </c:pt>
                <c:pt idx="5051">
                  <c:v>-203.5</c:v>
                </c:pt>
                <c:pt idx="5052">
                  <c:v>-203.60000000000002</c:v>
                </c:pt>
                <c:pt idx="5053">
                  <c:v>-203.70000000000002</c:v>
                </c:pt>
                <c:pt idx="5054">
                  <c:v>-203.8</c:v>
                </c:pt>
                <c:pt idx="5055">
                  <c:v>-203.9</c:v>
                </c:pt>
                <c:pt idx="5056">
                  <c:v>-204</c:v>
                </c:pt>
                <c:pt idx="5057">
                  <c:v>-204.10000000000002</c:v>
                </c:pt>
                <c:pt idx="5058">
                  <c:v>-204.20000000000002</c:v>
                </c:pt>
                <c:pt idx="5059">
                  <c:v>-204.3</c:v>
                </c:pt>
                <c:pt idx="5060">
                  <c:v>-204.4</c:v>
                </c:pt>
                <c:pt idx="5061">
                  <c:v>-204.5</c:v>
                </c:pt>
                <c:pt idx="5062">
                  <c:v>-204.60000000000002</c:v>
                </c:pt>
                <c:pt idx="5063">
                  <c:v>-204.70000000000002</c:v>
                </c:pt>
                <c:pt idx="5064">
                  <c:v>-204.8</c:v>
                </c:pt>
                <c:pt idx="5065">
                  <c:v>-204.9</c:v>
                </c:pt>
                <c:pt idx="5066">
                  <c:v>-205</c:v>
                </c:pt>
                <c:pt idx="5067">
                  <c:v>-205.10000000000002</c:v>
                </c:pt>
                <c:pt idx="5068">
                  <c:v>-205.20000000000002</c:v>
                </c:pt>
                <c:pt idx="5069">
                  <c:v>-205.3</c:v>
                </c:pt>
                <c:pt idx="5070">
                  <c:v>-205.4</c:v>
                </c:pt>
                <c:pt idx="5071">
                  <c:v>-205.5</c:v>
                </c:pt>
                <c:pt idx="5072">
                  <c:v>-205.60000000000002</c:v>
                </c:pt>
                <c:pt idx="5073">
                  <c:v>-205.70000000000002</c:v>
                </c:pt>
                <c:pt idx="5074">
                  <c:v>-205.8</c:v>
                </c:pt>
                <c:pt idx="5075">
                  <c:v>-205.9</c:v>
                </c:pt>
                <c:pt idx="5076">
                  <c:v>-206</c:v>
                </c:pt>
                <c:pt idx="5077">
                  <c:v>-206.10000000000002</c:v>
                </c:pt>
                <c:pt idx="5078">
                  <c:v>-206.20000000000002</c:v>
                </c:pt>
                <c:pt idx="5079">
                  <c:v>-206.3</c:v>
                </c:pt>
                <c:pt idx="5080">
                  <c:v>-206.4</c:v>
                </c:pt>
                <c:pt idx="5081">
                  <c:v>-206.5</c:v>
                </c:pt>
                <c:pt idx="5082">
                  <c:v>-206.60000000000002</c:v>
                </c:pt>
                <c:pt idx="5083">
                  <c:v>-206.70000000000002</c:v>
                </c:pt>
                <c:pt idx="5084">
                  <c:v>-206.8</c:v>
                </c:pt>
                <c:pt idx="5085">
                  <c:v>-206.9</c:v>
                </c:pt>
                <c:pt idx="5086">
                  <c:v>-207</c:v>
                </c:pt>
                <c:pt idx="5087">
                  <c:v>-207.10000000000002</c:v>
                </c:pt>
                <c:pt idx="5088">
                  <c:v>-207.20000000000002</c:v>
                </c:pt>
                <c:pt idx="5089">
                  <c:v>-207.3</c:v>
                </c:pt>
                <c:pt idx="5090">
                  <c:v>-207.4</c:v>
                </c:pt>
                <c:pt idx="5091">
                  <c:v>-207.5</c:v>
                </c:pt>
                <c:pt idx="5092">
                  <c:v>-207.60000000000002</c:v>
                </c:pt>
                <c:pt idx="5093">
                  <c:v>-207.70000000000002</c:v>
                </c:pt>
                <c:pt idx="5094">
                  <c:v>-207.8</c:v>
                </c:pt>
                <c:pt idx="5095">
                  <c:v>-207.9</c:v>
                </c:pt>
                <c:pt idx="5096">
                  <c:v>-208</c:v>
                </c:pt>
                <c:pt idx="5097">
                  <c:v>-208.10000000000002</c:v>
                </c:pt>
                <c:pt idx="5098">
                  <c:v>-208.20000000000002</c:v>
                </c:pt>
                <c:pt idx="5099">
                  <c:v>-208.3</c:v>
                </c:pt>
                <c:pt idx="5100">
                  <c:v>-208.4</c:v>
                </c:pt>
                <c:pt idx="5101">
                  <c:v>-208.5</c:v>
                </c:pt>
                <c:pt idx="5102">
                  <c:v>-208.60000000000002</c:v>
                </c:pt>
                <c:pt idx="5103">
                  <c:v>-208.70000000000002</c:v>
                </c:pt>
                <c:pt idx="5104">
                  <c:v>-208.8</c:v>
                </c:pt>
                <c:pt idx="5105">
                  <c:v>-208.9</c:v>
                </c:pt>
                <c:pt idx="5106">
                  <c:v>-209</c:v>
                </c:pt>
                <c:pt idx="5107">
                  <c:v>-209.10000000000002</c:v>
                </c:pt>
                <c:pt idx="5108">
                  <c:v>-209.20000000000002</c:v>
                </c:pt>
                <c:pt idx="5109">
                  <c:v>-209.3</c:v>
                </c:pt>
                <c:pt idx="5110">
                  <c:v>-209.4</c:v>
                </c:pt>
                <c:pt idx="5111">
                  <c:v>-209.5</c:v>
                </c:pt>
                <c:pt idx="5112">
                  <c:v>-209.60000000000002</c:v>
                </c:pt>
                <c:pt idx="5113">
                  <c:v>-209.70000000000002</c:v>
                </c:pt>
                <c:pt idx="5114">
                  <c:v>-209.8</c:v>
                </c:pt>
                <c:pt idx="5115">
                  <c:v>-209.9</c:v>
                </c:pt>
                <c:pt idx="5116">
                  <c:v>-210</c:v>
                </c:pt>
                <c:pt idx="5117">
                  <c:v>-210.10000000000002</c:v>
                </c:pt>
                <c:pt idx="5118">
                  <c:v>-210.20000000000002</c:v>
                </c:pt>
                <c:pt idx="5119">
                  <c:v>-210.3</c:v>
                </c:pt>
                <c:pt idx="5120">
                  <c:v>-210.40000000000003</c:v>
                </c:pt>
                <c:pt idx="5121">
                  <c:v>-210.5</c:v>
                </c:pt>
                <c:pt idx="5122">
                  <c:v>-210.6</c:v>
                </c:pt>
                <c:pt idx="5123">
                  <c:v>-210.70000000000002</c:v>
                </c:pt>
                <c:pt idx="5124">
                  <c:v>-210.8</c:v>
                </c:pt>
                <c:pt idx="5125">
                  <c:v>-210.90000000000003</c:v>
                </c:pt>
                <c:pt idx="5126">
                  <c:v>-211</c:v>
                </c:pt>
                <c:pt idx="5127">
                  <c:v>-211.1</c:v>
                </c:pt>
                <c:pt idx="5128">
                  <c:v>-211.20000000000002</c:v>
                </c:pt>
                <c:pt idx="5129">
                  <c:v>-211.3</c:v>
                </c:pt>
                <c:pt idx="5130">
                  <c:v>-211.40000000000003</c:v>
                </c:pt>
                <c:pt idx="5131">
                  <c:v>-211.5</c:v>
                </c:pt>
                <c:pt idx="5132">
                  <c:v>-211.6</c:v>
                </c:pt>
                <c:pt idx="5133">
                  <c:v>-211.70000000000002</c:v>
                </c:pt>
                <c:pt idx="5134">
                  <c:v>-211.8</c:v>
                </c:pt>
                <c:pt idx="5135">
                  <c:v>-211.90000000000003</c:v>
                </c:pt>
                <c:pt idx="5136">
                  <c:v>-212</c:v>
                </c:pt>
                <c:pt idx="5137">
                  <c:v>-212.1</c:v>
                </c:pt>
                <c:pt idx="5138">
                  <c:v>-212.20000000000002</c:v>
                </c:pt>
                <c:pt idx="5139">
                  <c:v>-212.3</c:v>
                </c:pt>
                <c:pt idx="5140">
                  <c:v>-212.40000000000003</c:v>
                </c:pt>
                <c:pt idx="5141">
                  <c:v>-212.5</c:v>
                </c:pt>
                <c:pt idx="5142">
                  <c:v>-212.6</c:v>
                </c:pt>
                <c:pt idx="5143">
                  <c:v>-212.70000000000002</c:v>
                </c:pt>
                <c:pt idx="5144">
                  <c:v>-212.8</c:v>
                </c:pt>
                <c:pt idx="5145">
                  <c:v>-212.90000000000003</c:v>
                </c:pt>
                <c:pt idx="5146">
                  <c:v>-213</c:v>
                </c:pt>
                <c:pt idx="5147">
                  <c:v>-213.1</c:v>
                </c:pt>
                <c:pt idx="5148">
                  <c:v>-213.20000000000002</c:v>
                </c:pt>
                <c:pt idx="5149">
                  <c:v>-213.3</c:v>
                </c:pt>
                <c:pt idx="5150">
                  <c:v>-213.40000000000003</c:v>
                </c:pt>
                <c:pt idx="5151">
                  <c:v>-213.5</c:v>
                </c:pt>
                <c:pt idx="5152">
                  <c:v>-213.6</c:v>
                </c:pt>
                <c:pt idx="5153">
                  <c:v>-213.70000000000002</c:v>
                </c:pt>
                <c:pt idx="5154">
                  <c:v>-213.8</c:v>
                </c:pt>
                <c:pt idx="5155">
                  <c:v>-213.90000000000003</c:v>
                </c:pt>
                <c:pt idx="5156">
                  <c:v>-214</c:v>
                </c:pt>
                <c:pt idx="5157">
                  <c:v>-214.1</c:v>
                </c:pt>
                <c:pt idx="5158">
                  <c:v>-214.20000000000002</c:v>
                </c:pt>
                <c:pt idx="5159">
                  <c:v>-214.3</c:v>
                </c:pt>
                <c:pt idx="5160">
                  <c:v>-214.40000000000003</c:v>
                </c:pt>
                <c:pt idx="5161">
                  <c:v>-214.5</c:v>
                </c:pt>
                <c:pt idx="5162">
                  <c:v>-214.6</c:v>
                </c:pt>
                <c:pt idx="5163">
                  <c:v>-214.70000000000002</c:v>
                </c:pt>
                <c:pt idx="5164">
                  <c:v>-214.8</c:v>
                </c:pt>
                <c:pt idx="5165">
                  <c:v>-214.90000000000003</c:v>
                </c:pt>
                <c:pt idx="5166">
                  <c:v>-215</c:v>
                </c:pt>
                <c:pt idx="5167">
                  <c:v>-215.1</c:v>
                </c:pt>
                <c:pt idx="5168">
                  <c:v>-215.20000000000002</c:v>
                </c:pt>
                <c:pt idx="5169">
                  <c:v>-215.3</c:v>
                </c:pt>
                <c:pt idx="5170">
                  <c:v>-215.40000000000003</c:v>
                </c:pt>
                <c:pt idx="5171">
                  <c:v>-215.5</c:v>
                </c:pt>
                <c:pt idx="5172">
                  <c:v>-215.6</c:v>
                </c:pt>
                <c:pt idx="5173">
                  <c:v>-215.70000000000002</c:v>
                </c:pt>
                <c:pt idx="5174">
                  <c:v>-215.8</c:v>
                </c:pt>
                <c:pt idx="5175">
                  <c:v>-215.90000000000003</c:v>
                </c:pt>
                <c:pt idx="5176">
                  <c:v>-216</c:v>
                </c:pt>
                <c:pt idx="5177">
                  <c:v>-216.1</c:v>
                </c:pt>
                <c:pt idx="5178">
                  <c:v>-216.20000000000002</c:v>
                </c:pt>
                <c:pt idx="5179">
                  <c:v>-216.3</c:v>
                </c:pt>
                <c:pt idx="5180">
                  <c:v>-216.40000000000003</c:v>
                </c:pt>
                <c:pt idx="5181">
                  <c:v>-216.5</c:v>
                </c:pt>
                <c:pt idx="5182">
                  <c:v>-216.6</c:v>
                </c:pt>
                <c:pt idx="5183">
                  <c:v>-216.70000000000002</c:v>
                </c:pt>
                <c:pt idx="5184">
                  <c:v>-216.8</c:v>
                </c:pt>
                <c:pt idx="5185">
                  <c:v>-216.9</c:v>
                </c:pt>
                <c:pt idx="5186">
                  <c:v>-217.00000000000003</c:v>
                </c:pt>
                <c:pt idx="5187">
                  <c:v>-217.1</c:v>
                </c:pt>
                <c:pt idx="5188">
                  <c:v>-217.20000000000002</c:v>
                </c:pt>
                <c:pt idx="5189">
                  <c:v>-217.3</c:v>
                </c:pt>
                <c:pt idx="5190">
                  <c:v>-217.4</c:v>
                </c:pt>
                <c:pt idx="5191">
                  <c:v>-217.50000000000003</c:v>
                </c:pt>
                <c:pt idx="5192">
                  <c:v>-217.6</c:v>
                </c:pt>
                <c:pt idx="5193">
                  <c:v>-217.70000000000002</c:v>
                </c:pt>
                <c:pt idx="5194">
                  <c:v>-217.8</c:v>
                </c:pt>
                <c:pt idx="5195">
                  <c:v>-217.9</c:v>
                </c:pt>
                <c:pt idx="5196">
                  <c:v>-218.00000000000003</c:v>
                </c:pt>
                <c:pt idx="5197">
                  <c:v>-218.1</c:v>
                </c:pt>
                <c:pt idx="5198">
                  <c:v>-218.20000000000002</c:v>
                </c:pt>
                <c:pt idx="5199">
                  <c:v>-218.3</c:v>
                </c:pt>
                <c:pt idx="5200">
                  <c:v>-218.4</c:v>
                </c:pt>
                <c:pt idx="5201">
                  <c:v>-218.50000000000003</c:v>
                </c:pt>
                <c:pt idx="5202">
                  <c:v>-218.6</c:v>
                </c:pt>
                <c:pt idx="5203">
                  <c:v>-218.70000000000002</c:v>
                </c:pt>
                <c:pt idx="5204">
                  <c:v>-218.8</c:v>
                </c:pt>
                <c:pt idx="5205">
                  <c:v>-218.9</c:v>
                </c:pt>
                <c:pt idx="5206">
                  <c:v>-219.00000000000003</c:v>
                </c:pt>
                <c:pt idx="5207">
                  <c:v>-219.1</c:v>
                </c:pt>
                <c:pt idx="5208">
                  <c:v>-219.20000000000002</c:v>
                </c:pt>
                <c:pt idx="5209">
                  <c:v>-219.3</c:v>
                </c:pt>
                <c:pt idx="5210">
                  <c:v>-219.4</c:v>
                </c:pt>
                <c:pt idx="5211">
                  <c:v>-219.50000000000003</c:v>
                </c:pt>
                <c:pt idx="5212">
                  <c:v>-219.6</c:v>
                </c:pt>
                <c:pt idx="5213">
                  <c:v>-219.70000000000002</c:v>
                </c:pt>
                <c:pt idx="5214">
                  <c:v>-219.8</c:v>
                </c:pt>
                <c:pt idx="5215">
                  <c:v>-219.9</c:v>
                </c:pt>
                <c:pt idx="5216">
                  <c:v>-220.00000000000003</c:v>
                </c:pt>
                <c:pt idx="5217">
                  <c:v>-220.1</c:v>
                </c:pt>
                <c:pt idx="5218">
                  <c:v>-220.20000000000002</c:v>
                </c:pt>
                <c:pt idx="5219">
                  <c:v>-220.3</c:v>
                </c:pt>
                <c:pt idx="5220">
                  <c:v>-220.4</c:v>
                </c:pt>
                <c:pt idx="5221">
                  <c:v>-220.50000000000003</c:v>
                </c:pt>
                <c:pt idx="5222">
                  <c:v>-220.6</c:v>
                </c:pt>
                <c:pt idx="5223">
                  <c:v>-220.70000000000002</c:v>
                </c:pt>
                <c:pt idx="5224">
                  <c:v>-220.8</c:v>
                </c:pt>
                <c:pt idx="5225">
                  <c:v>-220.9</c:v>
                </c:pt>
                <c:pt idx="5226">
                  <c:v>-221.00000000000003</c:v>
                </c:pt>
                <c:pt idx="5227">
                  <c:v>-221.1</c:v>
                </c:pt>
                <c:pt idx="5228">
                  <c:v>-221.20000000000002</c:v>
                </c:pt>
                <c:pt idx="5229">
                  <c:v>-221.3</c:v>
                </c:pt>
                <c:pt idx="5230">
                  <c:v>-221.4</c:v>
                </c:pt>
                <c:pt idx="5231">
                  <c:v>-221.50000000000003</c:v>
                </c:pt>
                <c:pt idx="5232">
                  <c:v>-221.6</c:v>
                </c:pt>
                <c:pt idx="5233">
                  <c:v>-221.70000000000002</c:v>
                </c:pt>
                <c:pt idx="5234">
                  <c:v>-221.8</c:v>
                </c:pt>
                <c:pt idx="5235">
                  <c:v>-221.9</c:v>
                </c:pt>
                <c:pt idx="5236">
                  <c:v>-222.00000000000003</c:v>
                </c:pt>
                <c:pt idx="5237">
                  <c:v>-222.1</c:v>
                </c:pt>
                <c:pt idx="5238">
                  <c:v>-222.20000000000002</c:v>
                </c:pt>
                <c:pt idx="5239">
                  <c:v>-222.3</c:v>
                </c:pt>
                <c:pt idx="5240">
                  <c:v>-222.4</c:v>
                </c:pt>
                <c:pt idx="5241">
                  <c:v>-222.50000000000003</c:v>
                </c:pt>
                <c:pt idx="5242">
                  <c:v>-222.60000000000002</c:v>
                </c:pt>
                <c:pt idx="5243">
                  <c:v>-222.7</c:v>
                </c:pt>
                <c:pt idx="5244">
                  <c:v>-222.8</c:v>
                </c:pt>
                <c:pt idx="5245">
                  <c:v>-222.9</c:v>
                </c:pt>
                <c:pt idx="5246">
                  <c:v>-223.00000000000003</c:v>
                </c:pt>
                <c:pt idx="5247">
                  <c:v>-223.10000000000002</c:v>
                </c:pt>
                <c:pt idx="5248">
                  <c:v>-223.2</c:v>
                </c:pt>
                <c:pt idx="5249">
                  <c:v>-223.3</c:v>
                </c:pt>
                <c:pt idx="5250">
                  <c:v>-223.4</c:v>
                </c:pt>
                <c:pt idx="5251">
                  <c:v>-223.50000000000003</c:v>
                </c:pt>
                <c:pt idx="5252">
                  <c:v>-223.60000000000002</c:v>
                </c:pt>
                <c:pt idx="5253">
                  <c:v>-223.7</c:v>
                </c:pt>
                <c:pt idx="5254">
                  <c:v>-223.8</c:v>
                </c:pt>
                <c:pt idx="5255">
                  <c:v>-223.9</c:v>
                </c:pt>
                <c:pt idx="5256">
                  <c:v>-224.00000000000003</c:v>
                </c:pt>
                <c:pt idx="5257">
                  <c:v>-224.10000000000002</c:v>
                </c:pt>
                <c:pt idx="5258">
                  <c:v>-224.2</c:v>
                </c:pt>
                <c:pt idx="5259">
                  <c:v>-224.3</c:v>
                </c:pt>
                <c:pt idx="5260">
                  <c:v>-224.4</c:v>
                </c:pt>
                <c:pt idx="5261">
                  <c:v>-224.50000000000003</c:v>
                </c:pt>
                <c:pt idx="5262">
                  <c:v>-224.60000000000002</c:v>
                </c:pt>
                <c:pt idx="5263">
                  <c:v>-224.7</c:v>
                </c:pt>
                <c:pt idx="5264">
                  <c:v>-224.8</c:v>
                </c:pt>
                <c:pt idx="5265">
                  <c:v>-224.9</c:v>
                </c:pt>
                <c:pt idx="5266">
                  <c:v>-225.00000000000003</c:v>
                </c:pt>
                <c:pt idx="5267">
                  <c:v>-225.10000000000002</c:v>
                </c:pt>
                <c:pt idx="5268">
                  <c:v>-225.2</c:v>
                </c:pt>
                <c:pt idx="5269">
                  <c:v>-225.3</c:v>
                </c:pt>
                <c:pt idx="5270">
                  <c:v>-225.4</c:v>
                </c:pt>
                <c:pt idx="5271">
                  <c:v>-225.50000000000003</c:v>
                </c:pt>
                <c:pt idx="5272">
                  <c:v>-225.60000000000002</c:v>
                </c:pt>
                <c:pt idx="5273">
                  <c:v>-225.7</c:v>
                </c:pt>
                <c:pt idx="5274">
                  <c:v>-225.8</c:v>
                </c:pt>
                <c:pt idx="5275">
                  <c:v>-225.9</c:v>
                </c:pt>
                <c:pt idx="5276">
                  <c:v>-226.00000000000003</c:v>
                </c:pt>
                <c:pt idx="5277">
                  <c:v>-226.10000000000002</c:v>
                </c:pt>
                <c:pt idx="5278">
                  <c:v>-226.2</c:v>
                </c:pt>
                <c:pt idx="5279">
                  <c:v>-226.3</c:v>
                </c:pt>
                <c:pt idx="5280">
                  <c:v>-226.4</c:v>
                </c:pt>
                <c:pt idx="5281">
                  <c:v>-226.50000000000003</c:v>
                </c:pt>
                <c:pt idx="5282">
                  <c:v>-226.60000000000002</c:v>
                </c:pt>
                <c:pt idx="5283">
                  <c:v>-226.7</c:v>
                </c:pt>
                <c:pt idx="5284">
                  <c:v>-226.8</c:v>
                </c:pt>
                <c:pt idx="5285">
                  <c:v>-226.9</c:v>
                </c:pt>
                <c:pt idx="5286">
                  <c:v>-227.00000000000003</c:v>
                </c:pt>
                <c:pt idx="5287">
                  <c:v>-227.10000000000002</c:v>
                </c:pt>
                <c:pt idx="5288">
                  <c:v>-227.2</c:v>
                </c:pt>
                <c:pt idx="5289">
                  <c:v>-227.3</c:v>
                </c:pt>
                <c:pt idx="5290">
                  <c:v>-227.4</c:v>
                </c:pt>
                <c:pt idx="5291">
                  <c:v>-227.50000000000003</c:v>
                </c:pt>
                <c:pt idx="5292">
                  <c:v>-227.60000000000002</c:v>
                </c:pt>
                <c:pt idx="5293">
                  <c:v>-227.7</c:v>
                </c:pt>
                <c:pt idx="5294">
                  <c:v>-227.8</c:v>
                </c:pt>
                <c:pt idx="5295">
                  <c:v>-227.9</c:v>
                </c:pt>
                <c:pt idx="5296">
                  <c:v>-228.00000000000003</c:v>
                </c:pt>
                <c:pt idx="5297">
                  <c:v>-228.10000000000002</c:v>
                </c:pt>
                <c:pt idx="5298">
                  <c:v>-228.2</c:v>
                </c:pt>
                <c:pt idx="5299">
                  <c:v>-228.3</c:v>
                </c:pt>
                <c:pt idx="5300">
                  <c:v>-228.4</c:v>
                </c:pt>
                <c:pt idx="5301">
                  <c:v>-228.50000000000003</c:v>
                </c:pt>
                <c:pt idx="5302">
                  <c:v>-228.60000000000002</c:v>
                </c:pt>
                <c:pt idx="5303">
                  <c:v>-228.7</c:v>
                </c:pt>
                <c:pt idx="5304">
                  <c:v>-228.8</c:v>
                </c:pt>
                <c:pt idx="5305">
                  <c:v>-228.9</c:v>
                </c:pt>
                <c:pt idx="5306">
                  <c:v>-229</c:v>
                </c:pt>
                <c:pt idx="5307">
                  <c:v>-229.10000000000002</c:v>
                </c:pt>
                <c:pt idx="5308">
                  <c:v>-229.20000000000002</c:v>
                </c:pt>
                <c:pt idx="5309">
                  <c:v>-229.3</c:v>
                </c:pt>
                <c:pt idx="5310">
                  <c:v>-229.4</c:v>
                </c:pt>
                <c:pt idx="5311">
                  <c:v>-229.5</c:v>
                </c:pt>
                <c:pt idx="5312">
                  <c:v>-229.60000000000002</c:v>
                </c:pt>
                <c:pt idx="5313">
                  <c:v>-229.70000000000002</c:v>
                </c:pt>
                <c:pt idx="5314">
                  <c:v>-229.8</c:v>
                </c:pt>
                <c:pt idx="5315">
                  <c:v>-229.9</c:v>
                </c:pt>
                <c:pt idx="5316">
                  <c:v>-230</c:v>
                </c:pt>
                <c:pt idx="5317">
                  <c:v>-230.10000000000002</c:v>
                </c:pt>
                <c:pt idx="5318">
                  <c:v>-230.20000000000002</c:v>
                </c:pt>
                <c:pt idx="5319">
                  <c:v>-230.3</c:v>
                </c:pt>
                <c:pt idx="5320">
                  <c:v>-230.4</c:v>
                </c:pt>
                <c:pt idx="5321">
                  <c:v>-230.5</c:v>
                </c:pt>
                <c:pt idx="5322">
                  <c:v>-230.60000000000002</c:v>
                </c:pt>
                <c:pt idx="5323">
                  <c:v>-230.70000000000002</c:v>
                </c:pt>
                <c:pt idx="5324">
                  <c:v>-230.8</c:v>
                </c:pt>
                <c:pt idx="5325">
                  <c:v>-230.9</c:v>
                </c:pt>
                <c:pt idx="5326">
                  <c:v>-231</c:v>
                </c:pt>
                <c:pt idx="5327">
                  <c:v>-231.10000000000002</c:v>
                </c:pt>
                <c:pt idx="5328">
                  <c:v>-231.20000000000002</c:v>
                </c:pt>
                <c:pt idx="5329">
                  <c:v>-231.3</c:v>
                </c:pt>
                <c:pt idx="5330">
                  <c:v>-231.4</c:v>
                </c:pt>
                <c:pt idx="5331">
                  <c:v>-231.5</c:v>
                </c:pt>
                <c:pt idx="5332">
                  <c:v>-231.60000000000002</c:v>
                </c:pt>
                <c:pt idx="5333">
                  <c:v>-231.70000000000002</c:v>
                </c:pt>
                <c:pt idx="5334">
                  <c:v>-231.8</c:v>
                </c:pt>
                <c:pt idx="5335">
                  <c:v>-231.9</c:v>
                </c:pt>
                <c:pt idx="5336">
                  <c:v>-232</c:v>
                </c:pt>
                <c:pt idx="5337">
                  <c:v>-232.10000000000002</c:v>
                </c:pt>
                <c:pt idx="5338">
                  <c:v>-232.20000000000002</c:v>
                </c:pt>
                <c:pt idx="5339">
                  <c:v>-232.3</c:v>
                </c:pt>
                <c:pt idx="5340">
                  <c:v>-232.4</c:v>
                </c:pt>
                <c:pt idx="5341">
                  <c:v>-232.5</c:v>
                </c:pt>
                <c:pt idx="5342">
                  <c:v>-232.60000000000002</c:v>
                </c:pt>
                <c:pt idx="5343">
                  <c:v>-232.70000000000002</c:v>
                </c:pt>
                <c:pt idx="5344">
                  <c:v>-232.8</c:v>
                </c:pt>
                <c:pt idx="5345">
                  <c:v>-232.9</c:v>
                </c:pt>
                <c:pt idx="5346">
                  <c:v>-233</c:v>
                </c:pt>
                <c:pt idx="5347">
                  <c:v>-233.10000000000002</c:v>
                </c:pt>
                <c:pt idx="5348">
                  <c:v>-233.20000000000002</c:v>
                </c:pt>
                <c:pt idx="5349">
                  <c:v>-233.3</c:v>
                </c:pt>
                <c:pt idx="5350">
                  <c:v>-233.4</c:v>
                </c:pt>
                <c:pt idx="5351">
                  <c:v>-233.5</c:v>
                </c:pt>
                <c:pt idx="5352">
                  <c:v>-233.60000000000002</c:v>
                </c:pt>
                <c:pt idx="5353">
                  <c:v>-233.70000000000002</c:v>
                </c:pt>
                <c:pt idx="5354">
                  <c:v>-233.8</c:v>
                </c:pt>
                <c:pt idx="5355">
                  <c:v>-233.9</c:v>
                </c:pt>
                <c:pt idx="5356">
                  <c:v>-234</c:v>
                </c:pt>
                <c:pt idx="5357">
                  <c:v>-234.10000000000002</c:v>
                </c:pt>
                <c:pt idx="5358">
                  <c:v>-234.20000000000002</c:v>
                </c:pt>
                <c:pt idx="5359">
                  <c:v>-234.3</c:v>
                </c:pt>
                <c:pt idx="5360">
                  <c:v>-234.4</c:v>
                </c:pt>
                <c:pt idx="5361">
                  <c:v>-234.5</c:v>
                </c:pt>
                <c:pt idx="5362">
                  <c:v>-234.60000000000002</c:v>
                </c:pt>
                <c:pt idx="5363">
                  <c:v>-234.70000000000002</c:v>
                </c:pt>
                <c:pt idx="5364">
                  <c:v>-234.8</c:v>
                </c:pt>
                <c:pt idx="5365">
                  <c:v>-234.9</c:v>
                </c:pt>
                <c:pt idx="5366">
                  <c:v>-235</c:v>
                </c:pt>
                <c:pt idx="5367">
                  <c:v>-235.10000000000002</c:v>
                </c:pt>
                <c:pt idx="5368">
                  <c:v>-235.20000000000002</c:v>
                </c:pt>
                <c:pt idx="5369">
                  <c:v>-235.3</c:v>
                </c:pt>
                <c:pt idx="5370">
                  <c:v>-235.4</c:v>
                </c:pt>
                <c:pt idx="5371">
                  <c:v>-235.5</c:v>
                </c:pt>
                <c:pt idx="5372">
                  <c:v>-235.60000000000002</c:v>
                </c:pt>
                <c:pt idx="5373">
                  <c:v>-235.70000000000002</c:v>
                </c:pt>
                <c:pt idx="5374">
                  <c:v>-235.8</c:v>
                </c:pt>
                <c:pt idx="5375">
                  <c:v>-235.9</c:v>
                </c:pt>
                <c:pt idx="5376">
                  <c:v>-236</c:v>
                </c:pt>
                <c:pt idx="5377">
                  <c:v>-236.10000000000002</c:v>
                </c:pt>
                <c:pt idx="5378">
                  <c:v>-236.20000000000002</c:v>
                </c:pt>
                <c:pt idx="5379">
                  <c:v>-236.3</c:v>
                </c:pt>
                <c:pt idx="5380">
                  <c:v>-236.4</c:v>
                </c:pt>
                <c:pt idx="5381">
                  <c:v>-236.5</c:v>
                </c:pt>
                <c:pt idx="5382">
                  <c:v>-236.60000000000002</c:v>
                </c:pt>
                <c:pt idx="5383">
                  <c:v>-236.70000000000002</c:v>
                </c:pt>
                <c:pt idx="5384">
                  <c:v>-236.8</c:v>
                </c:pt>
                <c:pt idx="5385">
                  <c:v>-236.9</c:v>
                </c:pt>
                <c:pt idx="5386">
                  <c:v>-237</c:v>
                </c:pt>
                <c:pt idx="5387">
                  <c:v>-237.10000000000002</c:v>
                </c:pt>
                <c:pt idx="5388">
                  <c:v>-237.20000000000002</c:v>
                </c:pt>
                <c:pt idx="5389">
                  <c:v>-237.3</c:v>
                </c:pt>
                <c:pt idx="5390">
                  <c:v>-237.4</c:v>
                </c:pt>
                <c:pt idx="5391">
                  <c:v>-237.5</c:v>
                </c:pt>
                <c:pt idx="5392">
                  <c:v>-237.60000000000002</c:v>
                </c:pt>
                <c:pt idx="5393">
                  <c:v>-237.70000000000002</c:v>
                </c:pt>
                <c:pt idx="5394">
                  <c:v>-237.8</c:v>
                </c:pt>
                <c:pt idx="5395">
                  <c:v>-237.9</c:v>
                </c:pt>
                <c:pt idx="5396">
                  <c:v>-238</c:v>
                </c:pt>
                <c:pt idx="5397">
                  <c:v>-238.10000000000002</c:v>
                </c:pt>
                <c:pt idx="5398">
                  <c:v>-238.20000000000002</c:v>
                </c:pt>
                <c:pt idx="5399">
                  <c:v>-238.3</c:v>
                </c:pt>
                <c:pt idx="5400">
                  <c:v>-238.4</c:v>
                </c:pt>
                <c:pt idx="5401">
                  <c:v>-238.5</c:v>
                </c:pt>
                <c:pt idx="5402">
                  <c:v>-238.60000000000002</c:v>
                </c:pt>
                <c:pt idx="5403">
                  <c:v>-238.70000000000002</c:v>
                </c:pt>
                <c:pt idx="5404">
                  <c:v>-238.8</c:v>
                </c:pt>
                <c:pt idx="5405">
                  <c:v>-238.9</c:v>
                </c:pt>
                <c:pt idx="5406">
                  <c:v>-239</c:v>
                </c:pt>
                <c:pt idx="5407">
                  <c:v>-239.10000000000002</c:v>
                </c:pt>
                <c:pt idx="5408">
                  <c:v>-239.20000000000002</c:v>
                </c:pt>
                <c:pt idx="5409">
                  <c:v>-239.3</c:v>
                </c:pt>
                <c:pt idx="5410">
                  <c:v>-239.4</c:v>
                </c:pt>
                <c:pt idx="5411">
                  <c:v>-239.5</c:v>
                </c:pt>
                <c:pt idx="5412">
                  <c:v>-239.60000000000002</c:v>
                </c:pt>
                <c:pt idx="5413">
                  <c:v>-239.70000000000002</c:v>
                </c:pt>
                <c:pt idx="5414">
                  <c:v>-239.8</c:v>
                </c:pt>
                <c:pt idx="5415">
                  <c:v>-239.9</c:v>
                </c:pt>
                <c:pt idx="5416">
                  <c:v>-240</c:v>
                </c:pt>
                <c:pt idx="5417">
                  <c:v>-240.10000000000002</c:v>
                </c:pt>
                <c:pt idx="5418">
                  <c:v>-240.20000000000002</c:v>
                </c:pt>
                <c:pt idx="5419">
                  <c:v>-240.3</c:v>
                </c:pt>
                <c:pt idx="5420">
                  <c:v>-240.4</c:v>
                </c:pt>
                <c:pt idx="5421">
                  <c:v>-240.5</c:v>
                </c:pt>
                <c:pt idx="5422">
                  <c:v>-240.60000000000002</c:v>
                </c:pt>
                <c:pt idx="5423">
                  <c:v>-240.70000000000002</c:v>
                </c:pt>
                <c:pt idx="5424">
                  <c:v>-240.8</c:v>
                </c:pt>
                <c:pt idx="5425">
                  <c:v>-240.9</c:v>
                </c:pt>
                <c:pt idx="5426">
                  <c:v>-241</c:v>
                </c:pt>
                <c:pt idx="5427">
                  <c:v>-241.10000000000002</c:v>
                </c:pt>
                <c:pt idx="5428">
                  <c:v>-241.20000000000002</c:v>
                </c:pt>
                <c:pt idx="5429">
                  <c:v>-241.3</c:v>
                </c:pt>
                <c:pt idx="5430">
                  <c:v>-241.4</c:v>
                </c:pt>
                <c:pt idx="5431">
                  <c:v>-241.5</c:v>
                </c:pt>
                <c:pt idx="5432">
                  <c:v>-241.6</c:v>
                </c:pt>
                <c:pt idx="5433">
                  <c:v>-241.70000000000002</c:v>
                </c:pt>
                <c:pt idx="5434">
                  <c:v>-241.8</c:v>
                </c:pt>
                <c:pt idx="5435">
                  <c:v>-241.90000000000003</c:v>
                </c:pt>
                <c:pt idx="5436">
                  <c:v>-242</c:v>
                </c:pt>
                <c:pt idx="5437">
                  <c:v>-242.1</c:v>
                </c:pt>
                <c:pt idx="5438">
                  <c:v>-242.20000000000002</c:v>
                </c:pt>
                <c:pt idx="5439">
                  <c:v>-242.3</c:v>
                </c:pt>
                <c:pt idx="5440">
                  <c:v>-242.40000000000003</c:v>
                </c:pt>
                <c:pt idx="5441">
                  <c:v>-242.5</c:v>
                </c:pt>
                <c:pt idx="5442">
                  <c:v>-242.6</c:v>
                </c:pt>
                <c:pt idx="5443">
                  <c:v>-242.70000000000002</c:v>
                </c:pt>
                <c:pt idx="5444">
                  <c:v>-242.8</c:v>
                </c:pt>
                <c:pt idx="5445">
                  <c:v>-242.90000000000003</c:v>
                </c:pt>
                <c:pt idx="5446">
                  <c:v>-243</c:v>
                </c:pt>
                <c:pt idx="5447">
                  <c:v>-243.1</c:v>
                </c:pt>
                <c:pt idx="5448">
                  <c:v>-243.20000000000002</c:v>
                </c:pt>
                <c:pt idx="5449">
                  <c:v>-243.3</c:v>
                </c:pt>
                <c:pt idx="5450">
                  <c:v>-243.40000000000003</c:v>
                </c:pt>
                <c:pt idx="5451">
                  <c:v>-243.5</c:v>
                </c:pt>
                <c:pt idx="5452">
                  <c:v>-243.6</c:v>
                </c:pt>
                <c:pt idx="5453">
                  <c:v>-243.70000000000002</c:v>
                </c:pt>
                <c:pt idx="5454">
                  <c:v>-243.8</c:v>
                </c:pt>
                <c:pt idx="5455">
                  <c:v>-243.90000000000003</c:v>
                </c:pt>
                <c:pt idx="5456">
                  <c:v>-244</c:v>
                </c:pt>
                <c:pt idx="5457">
                  <c:v>-244.1</c:v>
                </c:pt>
                <c:pt idx="5458">
                  <c:v>-244.20000000000002</c:v>
                </c:pt>
                <c:pt idx="5459">
                  <c:v>-244.3</c:v>
                </c:pt>
                <c:pt idx="5460">
                  <c:v>-244.40000000000003</c:v>
                </c:pt>
                <c:pt idx="5461">
                  <c:v>-244.5</c:v>
                </c:pt>
                <c:pt idx="5462">
                  <c:v>-244.6</c:v>
                </c:pt>
                <c:pt idx="5463">
                  <c:v>-244.70000000000002</c:v>
                </c:pt>
                <c:pt idx="5464">
                  <c:v>-244.8</c:v>
                </c:pt>
                <c:pt idx="5465">
                  <c:v>-244.90000000000003</c:v>
                </c:pt>
                <c:pt idx="5466">
                  <c:v>-245</c:v>
                </c:pt>
                <c:pt idx="5467">
                  <c:v>-245.1</c:v>
                </c:pt>
                <c:pt idx="5468">
                  <c:v>-245.20000000000002</c:v>
                </c:pt>
                <c:pt idx="5469">
                  <c:v>-245.3</c:v>
                </c:pt>
                <c:pt idx="5470">
                  <c:v>-245.40000000000003</c:v>
                </c:pt>
                <c:pt idx="5471">
                  <c:v>-245.5</c:v>
                </c:pt>
                <c:pt idx="5472">
                  <c:v>-245.6</c:v>
                </c:pt>
                <c:pt idx="5473">
                  <c:v>-245.70000000000002</c:v>
                </c:pt>
                <c:pt idx="5474">
                  <c:v>-245.8</c:v>
                </c:pt>
                <c:pt idx="5475">
                  <c:v>-245.90000000000003</c:v>
                </c:pt>
                <c:pt idx="5476">
                  <c:v>-246</c:v>
                </c:pt>
                <c:pt idx="5477">
                  <c:v>-246.1</c:v>
                </c:pt>
                <c:pt idx="5478">
                  <c:v>-246.20000000000002</c:v>
                </c:pt>
                <c:pt idx="5479">
                  <c:v>-246.3</c:v>
                </c:pt>
                <c:pt idx="5480">
                  <c:v>-246.40000000000003</c:v>
                </c:pt>
                <c:pt idx="5481">
                  <c:v>-246.5</c:v>
                </c:pt>
                <c:pt idx="5482">
                  <c:v>-246.6</c:v>
                </c:pt>
                <c:pt idx="5483">
                  <c:v>-246.70000000000002</c:v>
                </c:pt>
                <c:pt idx="5484">
                  <c:v>-246.8</c:v>
                </c:pt>
                <c:pt idx="5485">
                  <c:v>-246.90000000000003</c:v>
                </c:pt>
                <c:pt idx="5486">
                  <c:v>-247</c:v>
                </c:pt>
                <c:pt idx="5487">
                  <c:v>-247.1</c:v>
                </c:pt>
                <c:pt idx="5488">
                  <c:v>-247.20000000000002</c:v>
                </c:pt>
                <c:pt idx="5489">
                  <c:v>-247.3</c:v>
                </c:pt>
                <c:pt idx="5490">
                  <c:v>-247.40000000000003</c:v>
                </c:pt>
                <c:pt idx="5491">
                  <c:v>-247.5</c:v>
                </c:pt>
                <c:pt idx="5492">
                  <c:v>-247.6</c:v>
                </c:pt>
                <c:pt idx="5493">
                  <c:v>-247.70000000000002</c:v>
                </c:pt>
                <c:pt idx="5494">
                  <c:v>-247.8</c:v>
                </c:pt>
                <c:pt idx="5495">
                  <c:v>-247.9</c:v>
                </c:pt>
                <c:pt idx="5496">
                  <c:v>-248.00000000000003</c:v>
                </c:pt>
                <c:pt idx="5497">
                  <c:v>-248.1</c:v>
                </c:pt>
                <c:pt idx="5498">
                  <c:v>-248.20000000000002</c:v>
                </c:pt>
                <c:pt idx="5499">
                  <c:v>-248.3</c:v>
                </c:pt>
                <c:pt idx="5500">
                  <c:v>-248.4</c:v>
                </c:pt>
                <c:pt idx="5501">
                  <c:v>-248.50000000000003</c:v>
                </c:pt>
                <c:pt idx="5502">
                  <c:v>-248.6</c:v>
                </c:pt>
                <c:pt idx="5503">
                  <c:v>-248.70000000000002</c:v>
                </c:pt>
                <c:pt idx="5504">
                  <c:v>-248.8</c:v>
                </c:pt>
                <c:pt idx="5505">
                  <c:v>-248.9</c:v>
                </c:pt>
                <c:pt idx="5506">
                  <c:v>-249.00000000000003</c:v>
                </c:pt>
                <c:pt idx="5507">
                  <c:v>-249.1</c:v>
                </c:pt>
                <c:pt idx="5508">
                  <c:v>-249.20000000000002</c:v>
                </c:pt>
                <c:pt idx="5509">
                  <c:v>-249.3</c:v>
                </c:pt>
                <c:pt idx="5510">
                  <c:v>-249.4</c:v>
                </c:pt>
                <c:pt idx="5511">
                  <c:v>-249.50000000000003</c:v>
                </c:pt>
                <c:pt idx="5512">
                  <c:v>-249.6</c:v>
                </c:pt>
                <c:pt idx="5513">
                  <c:v>-249.70000000000002</c:v>
                </c:pt>
                <c:pt idx="5514">
                  <c:v>-249.8</c:v>
                </c:pt>
                <c:pt idx="5515">
                  <c:v>-249.9</c:v>
                </c:pt>
                <c:pt idx="5516">
                  <c:v>-250.00000000000003</c:v>
                </c:pt>
                <c:pt idx="5517">
                  <c:v>-250.1</c:v>
                </c:pt>
                <c:pt idx="5518">
                  <c:v>-250.20000000000002</c:v>
                </c:pt>
                <c:pt idx="5519">
                  <c:v>-250.3</c:v>
                </c:pt>
                <c:pt idx="5520">
                  <c:v>-250.4</c:v>
                </c:pt>
                <c:pt idx="5521">
                  <c:v>-250.50000000000003</c:v>
                </c:pt>
                <c:pt idx="5522">
                  <c:v>-250.6</c:v>
                </c:pt>
                <c:pt idx="5523">
                  <c:v>-250.70000000000002</c:v>
                </c:pt>
                <c:pt idx="5524">
                  <c:v>-250.8</c:v>
                </c:pt>
                <c:pt idx="5525">
                  <c:v>-250.9</c:v>
                </c:pt>
                <c:pt idx="5526">
                  <c:v>-251</c:v>
                </c:pt>
                <c:pt idx="5527">
                  <c:v>-251.10000000000002</c:v>
                </c:pt>
                <c:pt idx="5528">
                  <c:v>-251.20000000000002</c:v>
                </c:pt>
                <c:pt idx="5529">
                  <c:v>-251.3</c:v>
                </c:pt>
                <c:pt idx="5530">
                  <c:v>-251.4</c:v>
                </c:pt>
                <c:pt idx="5531">
                  <c:v>-251.5</c:v>
                </c:pt>
                <c:pt idx="5532">
                  <c:v>-251.60000000000002</c:v>
                </c:pt>
                <c:pt idx="5533">
                  <c:v>-251.70000000000002</c:v>
                </c:pt>
                <c:pt idx="5534">
                  <c:v>-251.8</c:v>
                </c:pt>
                <c:pt idx="5535">
                  <c:v>-251.9</c:v>
                </c:pt>
                <c:pt idx="5536">
                  <c:v>-252</c:v>
                </c:pt>
                <c:pt idx="5537">
                  <c:v>-252.10000000000002</c:v>
                </c:pt>
                <c:pt idx="5538">
                  <c:v>-252.20000000000002</c:v>
                </c:pt>
                <c:pt idx="5539">
                  <c:v>-252.3</c:v>
                </c:pt>
                <c:pt idx="5540">
                  <c:v>-252.4</c:v>
                </c:pt>
                <c:pt idx="5541">
                  <c:v>-252.5</c:v>
                </c:pt>
                <c:pt idx="5542">
                  <c:v>-252.60000000000002</c:v>
                </c:pt>
                <c:pt idx="5543">
                  <c:v>-252.70000000000002</c:v>
                </c:pt>
                <c:pt idx="5544">
                  <c:v>-252.8</c:v>
                </c:pt>
                <c:pt idx="5545">
                  <c:v>-252.9</c:v>
                </c:pt>
                <c:pt idx="5546">
                  <c:v>-253</c:v>
                </c:pt>
                <c:pt idx="5547">
                  <c:v>-253.10000000000002</c:v>
                </c:pt>
                <c:pt idx="5548">
                  <c:v>-253.20000000000002</c:v>
                </c:pt>
                <c:pt idx="5549">
                  <c:v>-253.3</c:v>
                </c:pt>
                <c:pt idx="5550">
                  <c:v>-253.4</c:v>
                </c:pt>
                <c:pt idx="5551">
                  <c:v>-253.5</c:v>
                </c:pt>
                <c:pt idx="5552">
                  <c:v>-253.60000000000002</c:v>
                </c:pt>
                <c:pt idx="5553">
                  <c:v>-253.70000000000002</c:v>
                </c:pt>
                <c:pt idx="5554">
                  <c:v>-253.8</c:v>
                </c:pt>
                <c:pt idx="5555">
                  <c:v>-253.9</c:v>
                </c:pt>
                <c:pt idx="5556">
                  <c:v>-254</c:v>
                </c:pt>
                <c:pt idx="5557">
                  <c:v>-254.10000000000002</c:v>
                </c:pt>
                <c:pt idx="5558">
                  <c:v>-254.20000000000002</c:v>
                </c:pt>
                <c:pt idx="5559">
                  <c:v>-254.3</c:v>
                </c:pt>
                <c:pt idx="5560">
                  <c:v>-254.4</c:v>
                </c:pt>
                <c:pt idx="5561">
                  <c:v>-254.5</c:v>
                </c:pt>
                <c:pt idx="5562">
                  <c:v>-254.60000000000002</c:v>
                </c:pt>
                <c:pt idx="5563">
                  <c:v>-254.70000000000002</c:v>
                </c:pt>
                <c:pt idx="5564">
                  <c:v>-254.8</c:v>
                </c:pt>
                <c:pt idx="5565">
                  <c:v>-254.9</c:v>
                </c:pt>
                <c:pt idx="5566">
                  <c:v>-255</c:v>
                </c:pt>
                <c:pt idx="5567">
                  <c:v>-255.10000000000005</c:v>
                </c:pt>
                <c:pt idx="5568">
                  <c:v>-255.20000000000002</c:v>
                </c:pt>
                <c:pt idx="5569">
                  <c:v>-255.3</c:v>
                </c:pt>
                <c:pt idx="5570">
                  <c:v>-255.4</c:v>
                </c:pt>
                <c:pt idx="5571">
                  <c:v>-255.5</c:v>
                </c:pt>
                <c:pt idx="5572">
                  <c:v>-255.60000000000005</c:v>
                </c:pt>
                <c:pt idx="5573">
                  <c:v>-255.70000000000002</c:v>
                </c:pt>
                <c:pt idx="5574">
                  <c:v>-255.8</c:v>
                </c:pt>
                <c:pt idx="5575">
                  <c:v>-255.9</c:v>
                </c:pt>
                <c:pt idx="5576">
                  <c:v>-256</c:v>
                </c:pt>
                <c:pt idx="5577">
                  <c:v>-256.10000000000002</c:v>
                </c:pt>
                <c:pt idx="5578">
                  <c:v>-256.2</c:v>
                </c:pt>
                <c:pt idx="5579">
                  <c:v>-256.3</c:v>
                </c:pt>
                <c:pt idx="5580">
                  <c:v>-256.39999999999998</c:v>
                </c:pt>
                <c:pt idx="5581">
                  <c:v>-256.5</c:v>
                </c:pt>
                <c:pt idx="5582">
                  <c:v>-256.60000000000002</c:v>
                </c:pt>
                <c:pt idx="5583">
                  <c:v>-256.7</c:v>
                </c:pt>
                <c:pt idx="5584">
                  <c:v>-256.8</c:v>
                </c:pt>
                <c:pt idx="5585">
                  <c:v>-256.90000000000003</c:v>
                </c:pt>
                <c:pt idx="5586">
                  <c:v>-257</c:v>
                </c:pt>
                <c:pt idx="5587">
                  <c:v>-257.09999999999997</c:v>
                </c:pt>
                <c:pt idx="5588">
                  <c:v>-257.20000000000005</c:v>
                </c:pt>
                <c:pt idx="5589">
                  <c:v>-257.3</c:v>
                </c:pt>
                <c:pt idx="5590">
                  <c:v>-257.40000000000003</c:v>
                </c:pt>
                <c:pt idx="5591">
                  <c:v>-257.5</c:v>
                </c:pt>
                <c:pt idx="5592">
                  <c:v>-257.59999999999997</c:v>
                </c:pt>
                <c:pt idx="5593">
                  <c:v>-257.70000000000005</c:v>
                </c:pt>
                <c:pt idx="5594">
                  <c:v>-257.8</c:v>
                </c:pt>
                <c:pt idx="5595">
                  <c:v>-257.90000000000003</c:v>
                </c:pt>
                <c:pt idx="5596">
                  <c:v>-258</c:v>
                </c:pt>
                <c:pt idx="5597">
                  <c:v>-258.09999999999997</c:v>
                </c:pt>
                <c:pt idx="5598">
                  <c:v>-258.20000000000005</c:v>
                </c:pt>
                <c:pt idx="5599">
                  <c:v>-258.3</c:v>
                </c:pt>
                <c:pt idx="5600">
                  <c:v>-258.40000000000003</c:v>
                </c:pt>
                <c:pt idx="5601">
                  <c:v>-258.5</c:v>
                </c:pt>
                <c:pt idx="5602">
                  <c:v>-258.59999999999997</c:v>
                </c:pt>
                <c:pt idx="5603">
                  <c:v>-258.70000000000005</c:v>
                </c:pt>
                <c:pt idx="5604">
                  <c:v>-258.8</c:v>
                </c:pt>
                <c:pt idx="5605">
                  <c:v>-258.90000000000003</c:v>
                </c:pt>
                <c:pt idx="5606">
                  <c:v>-259</c:v>
                </c:pt>
                <c:pt idx="5607">
                  <c:v>-259.09999999999997</c:v>
                </c:pt>
                <c:pt idx="5608">
                  <c:v>-259.20000000000005</c:v>
                </c:pt>
                <c:pt idx="5609">
                  <c:v>-259.3</c:v>
                </c:pt>
                <c:pt idx="5610">
                  <c:v>-259.40000000000003</c:v>
                </c:pt>
                <c:pt idx="5611">
                  <c:v>-259.5</c:v>
                </c:pt>
                <c:pt idx="5612">
                  <c:v>-259.59999999999997</c:v>
                </c:pt>
                <c:pt idx="5613">
                  <c:v>-259.70000000000005</c:v>
                </c:pt>
                <c:pt idx="5614">
                  <c:v>-259.8</c:v>
                </c:pt>
                <c:pt idx="5615">
                  <c:v>-259.90000000000003</c:v>
                </c:pt>
                <c:pt idx="5616">
                  <c:v>-260</c:v>
                </c:pt>
                <c:pt idx="5617">
                  <c:v>-260.09999999999997</c:v>
                </c:pt>
                <c:pt idx="5618">
                  <c:v>-260.20000000000005</c:v>
                </c:pt>
                <c:pt idx="5619">
                  <c:v>-260.3</c:v>
                </c:pt>
                <c:pt idx="5620">
                  <c:v>-260.40000000000003</c:v>
                </c:pt>
                <c:pt idx="5621">
                  <c:v>-260.5</c:v>
                </c:pt>
                <c:pt idx="5622">
                  <c:v>-260.59999999999997</c:v>
                </c:pt>
                <c:pt idx="5623">
                  <c:v>-260.70000000000005</c:v>
                </c:pt>
                <c:pt idx="5624">
                  <c:v>-260.8</c:v>
                </c:pt>
                <c:pt idx="5625">
                  <c:v>-260.90000000000003</c:v>
                </c:pt>
                <c:pt idx="5626">
                  <c:v>-261</c:v>
                </c:pt>
                <c:pt idx="5627">
                  <c:v>-261.09999999999997</c:v>
                </c:pt>
                <c:pt idx="5628">
                  <c:v>-261.20000000000005</c:v>
                </c:pt>
                <c:pt idx="5629">
                  <c:v>-261.3</c:v>
                </c:pt>
                <c:pt idx="5630">
                  <c:v>-261.40000000000003</c:v>
                </c:pt>
                <c:pt idx="5631">
                  <c:v>-261.5</c:v>
                </c:pt>
                <c:pt idx="5632">
                  <c:v>-261.59999999999997</c:v>
                </c:pt>
                <c:pt idx="5633">
                  <c:v>-261.70000000000005</c:v>
                </c:pt>
                <c:pt idx="5634">
                  <c:v>-261.8</c:v>
                </c:pt>
                <c:pt idx="5635">
                  <c:v>-261.90000000000003</c:v>
                </c:pt>
                <c:pt idx="5636">
                  <c:v>-262</c:v>
                </c:pt>
                <c:pt idx="5637">
                  <c:v>-262.09999999999997</c:v>
                </c:pt>
                <c:pt idx="5638">
                  <c:v>-262.20000000000005</c:v>
                </c:pt>
                <c:pt idx="5639">
                  <c:v>-262.3</c:v>
                </c:pt>
                <c:pt idx="5640">
                  <c:v>-262.40000000000003</c:v>
                </c:pt>
                <c:pt idx="5641">
                  <c:v>-262.5</c:v>
                </c:pt>
                <c:pt idx="5642">
                  <c:v>-262.59999999999997</c:v>
                </c:pt>
                <c:pt idx="5643">
                  <c:v>-262.70000000000005</c:v>
                </c:pt>
                <c:pt idx="5644">
                  <c:v>-262.8</c:v>
                </c:pt>
                <c:pt idx="5645">
                  <c:v>-262.90000000000003</c:v>
                </c:pt>
                <c:pt idx="5646">
                  <c:v>-263</c:v>
                </c:pt>
                <c:pt idx="5647">
                  <c:v>-263.09999999999997</c:v>
                </c:pt>
                <c:pt idx="5648">
                  <c:v>-263.20000000000005</c:v>
                </c:pt>
                <c:pt idx="5649">
                  <c:v>-263.3</c:v>
                </c:pt>
                <c:pt idx="5650">
                  <c:v>-263.40000000000003</c:v>
                </c:pt>
                <c:pt idx="5651">
                  <c:v>-263.5</c:v>
                </c:pt>
                <c:pt idx="5652">
                  <c:v>-263.59999999999997</c:v>
                </c:pt>
                <c:pt idx="5653">
                  <c:v>-263.70000000000005</c:v>
                </c:pt>
                <c:pt idx="5654">
                  <c:v>-263.8</c:v>
                </c:pt>
                <c:pt idx="5655">
                  <c:v>-263.90000000000003</c:v>
                </c:pt>
                <c:pt idx="5656">
                  <c:v>-264</c:v>
                </c:pt>
                <c:pt idx="5657">
                  <c:v>-264.09999999999997</c:v>
                </c:pt>
                <c:pt idx="5658">
                  <c:v>-264.20000000000005</c:v>
                </c:pt>
                <c:pt idx="5659">
                  <c:v>-264.3</c:v>
                </c:pt>
                <c:pt idx="5660">
                  <c:v>-264.40000000000003</c:v>
                </c:pt>
                <c:pt idx="5661">
                  <c:v>-264.5</c:v>
                </c:pt>
                <c:pt idx="5662">
                  <c:v>-264.59999999999997</c:v>
                </c:pt>
                <c:pt idx="5663">
                  <c:v>-264.70000000000005</c:v>
                </c:pt>
                <c:pt idx="5664">
                  <c:v>-264.8</c:v>
                </c:pt>
                <c:pt idx="5665">
                  <c:v>-264.90000000000003</c:v>
                </c:pt>
                <c:pt idx="5666">
                  <c:v>-265</c:v>
                </c:pt>
                <c:pt idx="5667">
                  <c:v>-265.09999999999997</c:v>
                </c:pt>
                <c:pt idx="5668">
                  <c:v>-265.20000000000005</c:v>
                </c:pt>
                <c:pt idx="5669">
                  <c:v>-265.3</c:v>
                </c:pt>
                <c:pt idx="5670">
                  <c:v>-265.40000000000003</c:v>
                </c:pt>
                <c:pt idx="5671">
                  <c:v>-265.5</c:v>
                </c:pt>
                <c:pt idx="5672">
                  <c:v>-265.59999999999997</c:v>
                </c:pt>
                <c:pt idx="5673">
                  <c:v>-265.70000000000005</c:v>
                </c:pt>
                <c:pt idx="5674">
                  <c:v>-265.8</c:v>
                </c:pt>
                <c:pt idx="5675">
                  <c:v>-265.90000000000003</c:v>
                </c:pt>
                <c:pt idx="5676">
                  <c:v>-266</c:v>
                </c:pt>
                <c:pt idx="5677">
                  <c:v>-266.09999999999997</c:v>
                </c:pt>
                <c:pt idx="5678">
                  <c:v>-266.20000000000005</c:v>
                </c:pt>
                <c:pt idx="5679">
                  <c:v>-266.3</c:v>
                </c:pt>
                <c:pt idx="5680">
                  <c:v>-266.40000000000003</c:v>
                </c:pt>
                <c:pt idx="5681">
                  <c:v>-266.5</c:v>
                </c:pt>
                <c:pt idx="5682">
                  <c:v>-266.59999999999997</c:v>
                </c:pt>
                <c:pt idx="5683">
                  <c:v>-266.70000000000005</c:v>
                </c:pt>
                <c:pt idx="5684">
                  <c:v>-266.8</c:v>
                </c:pt>
                <c:pt idx="5685">
                  <c:v>-266.90000000000003</c:v>
                </c:pt>
                <c:pt idx="5686">
                  <c:v>-267</c:v>
                </c:pt>
                <c:pt idx="5687">
                  <c:v>-267.09999999999997</c:v>
                </c:pt>
                <c:pt idx="5688">
                  <c:v>-267.20000000000005</c:v>
                </c:pt>
                <c:pt idx="5689">
                  <c:v>-267.3</c:v>
                </c:pt>
                <c:pt idx="5690">
                  <c:v>-267.40000000000003</c:v>
                </c:pt>
                <c:pt idx="5691">
                  <c:v>-267.5</c:v>
                </c:pt>
                <c:pt idx="5692">
                  <c:v>-267.59999999999997</c:v>
                </c:pt>
                <c:pt idx="5693">
                  <c:v>-267.70000000000005</c:v>
                </c:pt>
                <c:pt idx="5694">
                  <c:v>-267.8</c:v>
                </c:pt>
                <c:pt idx="5695">
                  <c:v>-267.90000000000003</c:v>
                </c:pt>
                <c:pt idx="5696">
                  <c:v>-268</c:v>
                </c:pt>
                <c:pt idx="5697">
                  <c:v>-268.09999999999997</c:v>
                </c:pt>
                <c:pt idx="5698">
                  <c:v>-268.20000000000005</c:v>
                </c:pt>
                <c:pt idx="5699">
                  <c:v>-268.3</c:v>
                </c:pt>
                <c:pt idx="5700">
                  <c:v>-268.40000000000003</c:v>
                </c:pt>
                <c:pt idx="5701">
                  <c:v>-268.5</c:v>
                </c:pt>
                <c:pt idx="5702">
                  <c:v>-268.59999999999997</c:v>
                </c:pt>
                <c:pt idx="5703">
                  <c:v>-268.70000000000005</c:v>
                </c:pt>
                <c:pt idx="5704">
                  <c:v>-268.8</c:v>
                </c:pt>
                <c:pt idx="5705">
                  <c:v>-268.90000000000003</c:v>
                </c:pt>
                <c:pt idx="5706">
                  <c:v>-269</c:v>
                </c:pt>
                <c:pt idx="5707">
                  <c:v>-269.09999999999997</c:v>
                </c:pt>
                <c:pt idx="5708">
                  <c:v>-269.20000000000005</c:v>
                </c:pt>
                <c:pt idx="5709">
                  <c:v>-269.3</c:v>
                </c:pt>
                <c:pt idx="5710">
                  <c:v>-269.40000000000003</c:v>
                </c:pt>
                <c:pt idx="5711">
                  <c:v>-269.5</c:v>
                </c:pt>
                <c:pt idx="5712">
                  <c:v>-269.60000000000002</c:v>
                </c:pt>
                <c:pt idx="5713">
                  <c:v>-269.7</c:v>
                </c:pt>
                <c:pt idx="5714">
                  <c:v>-269.8</c:v>
                </c:pt>
                <c:pt idx="5715">
                  <c:v>-269.90000000000003</c:v>
                </c:pt>
                <c:pt idx="5716">
                  <c:v>-270</c:v>
                </c:pt>
                <c:pt idx="5717">
                  <c:v>-270.10000000000002</c:v>
                </c:pt>
                <c:pt idx="5718">
                  <c:v>-270.2</c:v>
                </c:pt>
                <c:pt idx="5719">
                  <c:v>-270.3</c:v>
                </c:pt>
                <c:pt idx="5720">
                  <c:v>-270.40000000000003</c:v>
                </c:pt>
                <c:pt idx="5721">
                  <c:v>-270.5</c:v>
                </c:pt>
                <c:pt idx="5722">
                  <c:v>-270.60000000000002</c:v>
                </c:pt>
                <c:pt idx="5723">
                  <c:v>-270.7</c:v>
                </c:pt>
                <c:pt idx="5724">
                  <c:v>-270.8</c:v>
                </c:pt>
                <c:pt idx="5725">
                  <c:v>-270.90000000000003</c:v>
                </c:pt>
                <c:pt idx="5726">
                  <c:v>-271</c:v>
                </c:pt>
                <c:pt idx="5727">
                  <c:v>-271.10000000000002</c:v>
                </c:pt>
                <c:pt idx="5728">
                  <c:v>-271.2</c:v>
                </c:pt>
                <c:pt idx="5729">
                  <c:v>-271.3</c:v>
                </c:pt>
                <c:pt idx="5730">
                  <c:v>-271.40000000000003</c:v>
                </c:pt>
                <c:pt idx="5731">
                  <c:v>-271.5</c:v>
                </c:pt>
                <c:pt idx="5732">
                  <c:v>-271.60000000000002</c:v>
                </c:pt>
                <c:pt idx="5733">
                  <c:v>-271.7</c:v>
                </c:pt>
                <c:pt idx="5734">
                  <c:v>-271.8</c:v>
                </c:pt>
                <c:pt idx="5735">
                  <c:v>-271.90000000000003</c:v>
                </c:pt>
                <c:pt idx="5736">
                  <c:v>-272</c:v>
                </c:pt>
                <c:pt idx="5737">
                  <c:v>-272.10000000000002</c:v>
                </c:pt>
                <c:pt idx="5738">
                  <c:v>-272.2</c:v>
                </c:pt>
                <c:pt idx="5739">
                  <c:v>-272.3</c:v>
                </c:pt>
                <c:pt idx="5740">
                  <c:v>-272.40000000000003</c:v>
                </c:pt>
                <c:pt idx="5741">
                  <c:v>-272.5</c:v>
                </c:pt>
                <c:pt idx="5742">
                  <c:v>-272.60000000000002</c:v>
                </c:pt>
                <c:pt idx="5743">
                  <c:v>-272.7</c:v>
                </c:pt>
                <c:pt idx="5744">
                  <c:v>-272.8</c:v>
                </c:pt>
                <c:pt idx="5745">
                  <c:v>-272.90000000000003</c:v>
                </c:pt>
                <c:pt idx="5746">
                  <c:v>-273</c:v>
                </c:pt>
                <c:pt idx="5747">
                  <c:v>-273.10000000000002</c:v>
                </c:pt>
                <c:pt idx="5748">
                  <c:v>-273.2</c:v>
                </c:pt>
                <c:pt idx="5749">
                  <c:v>-273.3</c:v>
                </c:pt>
                <c:pt idx="5750">
                  <c:v>-273.40000000000003</c:v>
                </c:pt>
                <c:pt idx="5751">
                  <c:v>-273.5</c:v>
                </c:pt>
                <c:pt idx="5752">
                  <c:v>-273.60000000000002</c:v>
                </c:pt>
                <c:pt idx="5753">
                  <c:v>-273.7</c:v>
                </c:pt>
                <c:pt idx="5754">
                  <c:v>-273.8</c:v>
                </c:pt>
                <c:pt idx="5755">
                  <c:v>-273.90000000000003</c:v>
                </c:pt>
                <c:pt idx="5756">
                  <c:v>-274</c:v>
                </c:pt>
                <c:pt idx="5757">
                  <c:v>-274.10000000000002</c:v>
                </c:pt>
                <c:pt idx="5758">
                  <c:v>-274.2</c:v>
                </c:pt>
                <c:pt idx="5759">
                  <c:v>-274.3</c:v>
                </c:pt>
                <c:pt idx="5760">
                  <c:v>-274.40000000000003</c:v>
                </c:pt>
                <c:pt idx="5761">
                  <c:v>-274.5</c:v>
                </c:pt>
                <c:pt idx="5762">
                  <c:v>-274.60000000000002</c:v>
                </c:pt>
                <c:pt idx="5763">
                  <c:v>-274.7</c:v>
                </c:pt>
                <c:pt idx="5764">
                  <c:v>-274.8</c:v>
                </c:pt>
                <c:pt idx="5765">
                  <c:v>-274.90000000000003</c:v>
                </c:pt>
                <c:pt idx="5766">
                  <c:v>-275</c:v>
                </c:pt>
                <c:pt idx="5767">
                  <c:v>-275.10000000000002</c:v>
                </c:pt>
                <c:pt idx="5768">
                  <c:v>-275.2</c:v>
                </c:pt>
                <c:pt idx="5769">
                  <c:v>-275.3</c:v>
                </c:pt>
                <c:pt idx="5770">
                  <c:v>-275.40000000000003</c:v>
                </c:pt>
                <c:pt idx="5771">
                  <c:v>-275.5</c:v>
                </c:pt>
                <c:pt idx="5772">
                  <c:v>-275.60000000000002</c:v>
                </c:pt>
                <c:pt idx="5773">
                  <c:v>-275.7</c:v>
                </c:pt>
                <c:pt idx="5774">
                  <c:v>-275.8</c:v>
                </c:pt>
                <c:pt idx="5775">
                  <c:v>-275.90000000000003</c:v>
                </c:pt>
                <c:pt idx="5776">
                  <c:v>-276</c:v>
                </c:pt>
                <c:pt idx="5777">
                  <c:v>-276.10000000000002</c:v>
                </c:pt>
                <c:pt idx="5778">
                  <c:v>-276.2</c:v>
                </c:pt>
                <c:pt idx="5779">
                  <c:v>-276.3</c:v>
                </c:pt>
                <c:pt idx="5780">
                  <c:v>-276.40000000000003</c:v>
                </c:pt>
                <c:pt idx="5781">
                  <c:v>-276.5</c:v>
                </c:pt>
                <c:pt idx="5782">
                  <c:v>-276.60000000000002</c:v>
                </c:pt>
                <c:pt idx="5783">
                  <c:v>-276.7</c:v>
                </c:pt>
                <c:pt idx="5784">
                  <c:v>-276.8</c:v>
                </c:pt>
                <c:pt idx="5785">
                  <c:v>-276.90000000000003</c:v>
                </c:pt>
                <c:pt idx="5786">
                  <c:v>-277</c:v>
                </c:pt>
                <c:pt idx="5787">
                  <c:v>-277.10000000000002</c:v>
                </c:pt>
                <c:pt idx="5788">
                  <c:v>-277.2</c:v>
                </c:pt>
                <c:pt idx="5789">
                  <c:v>-277.3</c:v>
                </c:pt>
                <c:pt idx="5790">
                  <c:v>-277.40000000000003</c:v>
                </c:pt>
                <c:pt idx="5791">
                  <c:v>-277.5</c:v>
                </c:pt>
                <c:pt idx="5792">
                  <c:v>-277.60000000000002</c:v>
                </c:pt>
                <c:pt idx="5793">
                  <c:v>-277.7</c:v>
                </c:pt>
                <c:pt idx="5794">
                  <c:v>-277.8</c:v>
                </c:pt>
                <c:pt idx="5795">
                  <c:v>-277.90000000000003</c:v>
                </c:pt>
                <c:pt idx="5796">
                  <c:v>-278</c:v>
                </c:pt>
                <c:pt idx="5797">
                  <c:v>-278.10000000000002</c:v>
                </c:pt>
                <c:pt idx="5798">
                  <c:v>-278.2</c:v>
                </c:pt>
                <c:pt idx="5799">
                  <c:v>-278.3</c:v>
                </c:pt>
                <c:pt idx="5800">
                  <c:v>-278.40000000000003</c:v>
                </c:pt>
                <c:pt idx="5801">
                  <c:v>-278.5</c:v>
                </c:pt>
                <c:pt idx="5802">
                  <c:v>-278.60000000000002</c:v>
                </c:pt>
                <c:pt idx="5803">
                  <c:v>-278.7</c:v>
                </c:pt>
                <c:pt idx="5804">
                  <c:v>-278.8</c:v>
                </c:pt>
                <c:pt idx="5805">
                  <c:v>-278.90000000000003</c:v>
                </c:pt>
                <c:pt idx="5806">
                  <c:v>-279</c:v>
                </c:pt>
                <c:pt idx="5807">
                  <c:v>-279.10000000000002</c:v>
                </c:pt>
                <c:pt idx="5808">
                  <c:v>-279.2</c:v>
                </c:pt>
                <c:pt idx="5809">
                  <c:v>-279.3</c:v>
                </c:pt>
                <c:pt idx="5810">
                  <c:v>-279.40000000000003</c:v>
                </c:pt>
                <c:pt idx="5811">
                  <c:v>-279.5</c:v>
                </c:pt>
                <c:pt idx="5812">
                  <c:v>-279.60000000000002</c:v>
                </c:pt>
                <c:pt idx="5813">
                  <c:v>-279.7</c:v>
                </c:pt>
                <c:pt idx="5814">
                  <c:v>-279.8</c:v>
                </c:pt>
                <c:pt idx="5815">
                  <c:v>-279.90000000000003</c:v>
                </c:pt>
                <c:pt idx="5816">
                  <c:v>-280</c:v>
                </c:pt>
                <c:pt idx="5817">
                  <c:v>-280.10000000000002</c:v>
                </c:pt>
                <c:pt idx="5818">
                  <c:v>-280.2</c:v>
                </c:pt>
                <c:pt idx="5819">
                  <c:v>-280.3</c:v>
                </c:pt>
                <c:pt idx="5820">
                  <c:v>-280.40000000000003</c:v>
                </c:pt>
                <c:pt idx="5821">
                  <c:v>-280.5</c:v>
                </c:pt>
                <c:pt idx="5822">
                  <c:v>-280.60000000000002</c:v>
                </c:pt>
                <c:pt idx="5823">
                  <c:v>-280.7</c:v>
                </c:pt>
                <c:pt idx="5824">
                  <c:v>-280.8</c:v>
                </c:pt>
                <c:pt idx="5825">
                  <c:v>-280.90000000000003</c:v>
                </c:pt>
                <c:pt idx="5826">
                  <c:v>-281</c:v>
                </c:pt>
                <c:pt idx="5827">
                  <c:v>-281.10000000000002</c:v>
                </c:pt>
                <c:pt idx="5828">
                  <c:v>-281.2</c:v>
                </c:pt>
                <c:pt idx="5829">
                  <c:v>-281.3</c:v>
                </c:pt>
                <c:pt idx="5830">
                  <c:v>-281.40000000000003</c:v>
                </c:pt>
                <c:pt idx="5831">
                  <c:v>-281.5</c:v>
                </c:pt>
                <c:pt idx="5832">
                  <c:v>-281.60000000000002</c:v>
                </c:pt>
                <c:pt idx="5833">
                  <c:v>-281.7</c:v>
                </c:pt>
                <c:pt idx="5834">
                  <c:v>-281.8</c:v>
                </c:pt>
                <c:pt idx="5835">
                  <c:v>-281.90000000000003</c:v>
                </c:pt>
                <c:pt idx="5836">
                  <c:v>-282</c:v>
                </c:pt>
                <c:pt idx="5837">
                  <c:v>-282.10000000000002</c:v>
                </c:pt>
                <c:pt idx="5838">
                  <c:v>-282.2</c:v>
                </c:pt>
                <c:pt idx="5839">
                  <c:v>-282.3</c:v>
                </c:pt>
                <c:pt idx="5840">
                  <c:v>-282.40000000000003</c:v>
                </c:pt>
                <c:pt idx="5841">
                  <c:v>-282.5</c:v>
                </c:pt>
                <c:pt idx="5842">
                  <c:v>-282.60000000000002</c:v>
                </c:pt>
                <c:pt idx="5843">
                  <c:v>-282.7</c:v>
                </c:pt>
                <c:pt idx="5844">
                  <c:v>-282.8</c:v>
                </c:pt>
                <c:pt idx="5845">
                  <c:v>-282.90000000000003</c:v>
                </c:pt>
                <c:pt idx="5846">
                  <c:v>-283</c:v>
                </c:pt>
                <c:pt idx="5847">
                  <c:v>-283.10000000000002</c:v>
                </c:pt>
                <c:pt idx="5848">
                  <c:v>-283.2</c:v>
                </c:pt>
                <c:pt idx="5849">
                  <c:v>-283.3</c:v>
                </c:pt>
                <c:pt idx="5850">
                  <c:v>-283.40000000000003</c:v>
                </c:pt>
                <c:pt idx="5851">
                  <c:v>-283.5</c:v>
                </c:pt>
                <c:pt idx="5852">
                  <c:v>-283.60000000000002</c:v>
                </c:pt>
                <c:pt idx="5853">
                  <c:v>-283.7</c:v>
                </c:pt>
                <c:pt idx="5854">
                  <c:v>-283.8</c:v>
                </c:pt>
                <c:pt idx="5855">
                  <c:v>-283.90000000000003</c:v>
                </c:pt>
                <c:pt idx="5856">
                  <c:v>-284</c:v>
                </c:pt>
                <c:pt idx="5857">
                  <c:v>-284.10000000000002</c:v>
                </c:pt>
                <c:pt idx="5858">
                  <c:v>-284.2</c:v>
                </c:pt>
                <c:pt idx="5859">
                  <c:v>-284.3</c:v>
                </c:pt>
                <c:pt idx="5860">
                  <c:v>-284.40000000000003</c:v>
                </c:pt>
                <c:pt idx="5861">
                  <c:v>-284.5</c:v>
                </c:pt>
                <c:pt idx="5862">
                  <c:v>-284.60000000000002</c:v>
                </c:pt>
                <c:pt idx="5863">
                  <c:v>-284.7</c:v>
                </c:pt>
                <c:pt idx="5864">
                  <c:v>-284.8</c:v>
                </c:pt>
                <c:pt idx="5865">
                  <c:v>-284.90000000000003</c:v>
                </c:pt>
                <c:pt idx="5866">
                  <c:v>-285</c:v>
                </c:pt>
                <c:pt idx="5867">
                  <c:v>-285.10000000000002</c:v>
                </c:pt>
                <c:pt idx="5868">
                  <c:v>-285.2</c:v>
                </c:pt>
                <c:pt idx="5869">
                  <c:v>-285.3</c:v>
                </c:pt>
                <c:pt idx="5870">
                  <c:v>-285.40000000000003</c:v>
                </c:pt>
                <c:pt idx="5871">
                  <c:v>-285.5</c:v>
                </c:pt>
                <c:pt idx="5872">
                  <c:v>-285.60000000000002</c:v>
                </c:pt>
                <c:pt idx="5873">
                  <c:v>-285.7</c:v>
                </c:pt>
                <c:pt idx="5874">
                  <c:v>-285.8</c:v>
                </c:pt>
                <c:pt idx="5875">
                  <c:v>-285.90000000000003</c:v>
                </c:pt>
                <c:pt idx="5876">
                  <c:v>-286</c:v>
                </c:pt>
                <c:pt idx="5877">
                  <c:v>-286.10000000000002</c:v>
                </c:pt>
                <c:pt idx="5878">
                  <c:v>-286.2</c:v>
                </c:pt>
                <c:pt idx="5879">
                  <c:v>-286.3</c:v>
                </c:pt>
                <c:pt idx="5880">
                  <c:v>-286.40000000000003</c:v>
                </c:pt>
                <c:pt idx="5881">
                  <c:v>-286.5</c:v>
                </c:pt>
                <c:pt idx="5882">
                  <c:v>-286.60000000000002</c:v>
                </c:pt>
                <c:pt idx="5883">
                  <c:v>-286.7</c:v>
                </c:pt>
                <c:pt idx="5884">
                  <c:v>-286.8</c:v>
                </c:pt>
                <c:pt idx="5885">
                  <c:v>-286.90000000000003</c:v>
                </c:pt>
                <c:pt idx="5886">
                  <c:v>-287</c:v>
                </c:pt>
                <c:pt idx="5887">
                  <c:v>-287.10000000000002</c:v>
                </c:pt>
                <c:pt idx="5888">
                  <c:v>-287.2</c:v>
                </c:pt>
                <c:pt idx="5889">
                  <c:v>-287.3</c:v>
                </c:pt>
                <c:pt idx="5890">
                  <c:v>-287.40000000000003</c:v>
                </c:pt>
                <c:pt idx="5891">
                  <c:v>-287.5</c:v>
                </c:pt>
                <c:pt idx="5892">
                  <c:v>-287.60000000000002</c:v>
                </c:pt>
                <c:pt idx="5893">
                  <c:v>-287.7</c:v>
                </c:pt>
                <c:pt idx="5894">
                  <c:v>-287.8</c:v>
                </c:pt>
                <c:pt idx="5895">
                  <c:v>-287.90000000000003</c:v>
                </c:pt>
                <c:pt idx="5896">
                  <c:v>-288</c:v>
                </c:pt>
                <c:pt idx="5897">
                  <c:v>-288.10000000000002</c:v>
                </c:pt>
                <c:pt idx="5898">
                  <c:v>-288.2</c:v>
                </c:pt>
                <c:pt idx="5899">
                  <c:v>-288.3</c:v>
                </c:pt>
                <c:pt idx="5900">
                  <c:v>-288.40000000000003</c:v>
                </c:pt>
                <c:pt idx="5901">
                  <c:v>-288.5</c:v>
                </c:pt>
                <c:pt idx="5902">
                  <c:v>-288.60000000000002</c:v>
                </c:pt>
                <c:pt idx="5903">
                  <c:v>-288.7</c:v>
                </c:pt>
                <c:pt idx="5904">
                  <c:v>-288.8</c:v>
                </c:pt>
                <c:pt idx="5905">
                  <c:v>-288.90000000000003</c:v>
                </c:pt>
                <c:pt idx="5906">
                  <c:v>-289</c:v>
                </c:pt>
                <c:pt idx="5907">
                  <c:v>-289.10000000000002</c:v>
                </c:pt>
                <c:pt idx="5908">
                  <c:v>-289.2</c:v>
                </c:pt>
                <c:pt idx="5909">
                  <c:v>-289.3</c:v>
                </c:pt>
                <c:pt idx="5910">
                  <c:v>-289.40000000000003</c:v>
                </c:pt>
                <c:pt idx="5911">
                  <c:v>-289.5</c:v>
                </c:pt>
                <c:pt idx="5912">
                  <c:v>-289.60000000000002</c:v>
                </c:pt>
                <c:pt idx="5913">
                  <c:v>-289.7</c:v>
                </c:pt>
                <c:pt idx="5914">
                  <c:v>-289.8</c:v>
                </c:pt>
                <c:pt idx="5915">
                  <c:v>-289.90000000000003</c:v>
                </c:pt>
                <c:pt idx="5916">
                  <c:v>-290</c:v>
                </c:pt>
                <c:pt idx="5917">
                  <c:v>-290.10000000000002</c:v>
                </c:pt>
                <c:pt idx="5918">
                  <c:v>-290.2</c:v>
                </c:pt>
                <c:pt idx="5919">
                  <c:v>-290.3</c:v>
                </c:pt>
                <c:pt idx="5920">
                  <c:v>-290.40000000000003</c:v>
                </c:pt>
                <c:pt idx="5921">
                  <c:v>-290.5</c:v>
                </c:pt>
                <c:pt idx="5922">
                  <c:v>-290.60000000000002</c:v>
                </c:pt>
                <c:pt idx="5923">
                  <c:v>-290.7</c:v>
                </c:pt>
                <c:pt idx="5924">
                  <c:v>-290.8</c:v>
                </c:pt>
                <c:pt idx="5925">
                  <c:v>-290.90000000000003</c:v>
                </c:pt>
                <c:pt idx="5926">
                  <c:v>-291</c:v>
                </c:pt>
                <c:pt idx="5927">
                  <c:v>-291.10000000000002</c:v>
                </c:pt>
                <c:pt idx="5928">
                  <c:v>-291.2</c:v>
                </c:pt>
                <c:pt idx="5929">
                  <c:v>-291.3</c:v>
                </c:pt>
                <c:pt idx="5930">
                  <c:v>-291.40000000000003</c:v>
                </c:pt>
                <c:pt idx="5931">
                  <c:v>-291.5</c:v>
                </c:pt>
                <c:pt idx="5932">
                  <c:v>-291.60000000000002</c:v>
                </c:pt>
                <c:pt idx="5933">
                  <c:v>-291.7</c:v>
                </c:pt>
                <c:pt idx="5934">
                  <c:v>-291.8</c:v>
                </c:pt>
                <c:pt idx="5935">
                  <c:v>-291.90000000000003</c:v>
                </c:pt>
                <c:pt idx="5936">
                  <c:v>-292</c:v>
                </c:pt>
                <c:pt idx="5937">
                  <c:v>-292.10000000000002</c:v>
                </c:pt>
                <c:pt idx="5938">
                  <c:v>-292.2</c:v>
                </c:pt>
                <c:pt idx="5939">
                  <c:v>-292.3</c:v>
                </c:pt>
                <c:pt idx="5940">
                  <c:v>-292.40000000000003</c:v>
                </c:pt>
                <c:pt idx="5941">
                  <c:v>-292.5</c:v>
                </c:pt>
                <c:pt idx="5942">
                  <c:v>-292.60000000000002</c:v>
                </c:pt>
                <c:pt idx="5943">
                  <c:v>-292.7</c:v>
                </c:pt>
                <c:pt idx="5944">
                  <c:v>-292.8</c:v>
                </c:pt>
                <c:pt idx="5945">
                  <c:v>-292.90000000000003</c:v>
                </c:pt>
                <c:pt idx="5946">
                  <c:v>-293</c:v>
                </c:pt>
                <c:pt idx="5947">
                  <c:v>-293.10000000000002</c:v>
                </c:pt>
                <c:pt idx="5948">
                  <c:v>-293.2</c:v>
                </c:pt>
                <c:pt idx="5949">
                  <c:v>-293.3</c:v>
                </c:pt>
                <c:pt idx="5950">
                  <c:v>-293.40000000000003</c:v>
                </c:pt>
                <c:pt idx="5951">
                  <c:v>-293.5</c:v>
                </c:pt>
                <c:pt idx="5952">
                  <c:v>-293.60000000000002</c:v>
                </c:pt>
                <c:pt idx="5953">
                  <c:v>-293.7</c:v>
                </c:pt>
                <c:pt idx="5954">
                  <c:v>-293.8</c:v>
                </c:pt>
                <c:pt idx="5955">
                  <c:v>-293.90000000000003</c:v>
                </c:pt>
                <c:pt idx="5956">
                  <c:v>-294</c:v>
                </c:pt>
                <c:pt idx="5957">
                  <c:v>-294.10000000000002</c:v>
                </c:pt>
                <c:pt idx="5958">
                  <c:v>-294.2</c:v>
                </c:pt>
                <c:pt idx="5959">
                  <c:v>-294.3</c:v>
                </c:pt>
                <c:pt idx="5960">
                  <c:v>-294.40000000000003</c:v>
                </c:pt>
                <c:pt idx="5961">
                  <c:v>-294.5</c:v>
                </c:pt>
                <c:pt idx="5962">
                  <c:v>-294.60000000000002</c:v>
                </c:pt>
                <c:pt idx="5963">
                  <c:v>-294.7</c:v>
                </c:pt>
                <c:pt idx="5964">
                  <c:v>-294.8</c:v>
                </c:pt>
                <c:pt idx="5965">
                  <c:v>-294.89999999999998</c:v>
                </c:pt>
                <c:pt idx="5966">
                  <c:v>-295.00000000000006</c:v>
                </c:pt>
                <c:pt idx="5967">
                  <c:v>-295.10000000000002</c:v>
                </c:pt>
                <c:pt idx="5968">
                  <c:v>-295.2</c:v>
                </c:pt>
                <c:pt idx="5969">
                  <c:v>-295.3</c:v>
                </c:pt>
                <c:pt idx="5970">
                  <c:v>-295.39999999999998</c:v>
                </c:pt>
                <c:pt idx="5971">
                  <c:v>-295.50000000000006</c:v>
                </c:pt>
                <c:pt idx="5972">
                  <c:v>-295.60000000000002</c:v>
                </c:pt>
                <c:pt idx="5973">
                  <c:v>-295.7</c:v>
                </c:pt>
                <c:pt idx="5974">
                  <c:v>-295.8</c:v>
                </c:pt>
                <c:pt idx="5975">
                  <c:v>-295.89999999999998</c:v>
                </c:pt>
                <c:pt idx="5976">
                  <c:v>-296.00000000000006</c:v>
                </c:pt>
                <c:pt idx="5977">
                  <c:v>-296.10000000000002</c:v>
                </c:pt>
                <c:pt idx="5978">
                  <c:v>-296.2</c:v>
                </c:pt>
                <c:pt idx="5979">
                  <c:v>-296.3</c:v>
                </c:pt>
                <c:pt idx="5980">
                  <c:v>-296.39999999999998</c:v>
                </c:pt>
                <c:pt idx="5981">
                  <c:v>-296.50000000000006</c:v>
                </c:pt>
                <c:pt idx="5982">
                  <c:v>-296.60000000000002</c:v>
                </c:pt>
                <c:pt idx="5983">
                  <c:v>-296.7</c:v>
                </c:pt>
                <c:pt idx="5984">
                  <c:v>-296.8</c:v>
                </c:pt>
                <c:pt idx="5985">
                  <c:v>-296.89999999999998</c:v>
                </c:pt>
                <c:pt idx="5986">
                  <c:v>-297.00000000000006</c:v>
                </c:pt>
                <c:pt idx="5987">
                  <c:v>-297.10000000000002</c:v>
                </c:pt>
                <c:pt idx="5988">
                  <c:v>-297.2</c:v>
                </c:pt>
                <c:pt idx="5989">
                  <c:v>-297.3</c:v>
                </c:pt>
                <c:pt idx="5990">
                  <c:v>-297.39999999999998</c:v>
                </c:pt>
                <c:pt idx="5991">
                  <c:v>-297.50000000000006</c:v>
                </c:pt>
                <c:pt idx="5992">
                  <c:v>-297.60000000000002</c:v>
                </c:pt>
                <c:pt idx="5993">
                  <c:v>-297.7</c:v>
                </c:pt>
                <c:pt idx="5994">
                  <c:v>-297.8</c:v>
                </c:pt>
                <c:pt idx="5995">
                  <c:v>-297.89999999999998</c:v>
                </c:pt>
                <c:pt idx="5996">
                  <c:v>-298.00000000000006</c:v>
                </c:pt>
                <c:pt idx="5997">
                  <c:v>-298.10000000000002</c:v>
                </c:pt>
                <c:pt idx="5998">
                  <c:v>-298.2</c:v>
                </c:pt>
                <c:pt idx="5999">
                  <c:v>-298.3</c:v>
                </c:pt>
                <c:pt idx="6000">
                  <c:v>-298.39999999999998</c:v>
                </c:pt>
                <c:pt idx="6001">
                  <c:v>-298.50000000000006</c:v>
                </c:pt>
                <c:pt idx="6002">
                  <c:v>-298.60000000000002</c:v>
                </c:pt>
                <c:pt idx="6003">
                  <c:v>-298.7</c:v>
                </c:pt>
                <c:pt idx="6004">
                  <c:v>-298.8</c:v>
                </c:pt>
                <c:pt idx="6005">
                  <c:v>-298.89999999999998</c:v>
                </c:pt>
                <c:pt idx="6006">
                  <c:v>-299.00000000000006</c:v>
                </c:pt>
                <c:pt idx="6007">
                  <c:v>-299.10000000000002</c:v>
                </c:pt>
                <c:pt idx="6008">
                  <c:v>-299.2</c:v>
                </c:pt>
                <c:pt idx="6009">
                  <c:v>-299.3</c:v>
                </c:pt>
                <c:pt idx="6010">
                  <c:v>-299.39999999999998</c:v>
                </c:pt>
                <c:pt idx="6011">
                  <c:v>-299.50000000000006</c:v>
                </c:pt>
                <c:pt idx="6012">
                  <c:v>-299.60000000000002</c:v>
                </c:pt>
                <c:pt idx="6013">
                  <c:v>-299.7</c:v>
                </c:pt>
                <c:pt idx="6014">
                  <c:v>-299.8</c:v>
                </c:pt>
                <c:pt idx="6015">
                  <c:v>-299.89999999999998</c:v>
                </c:pt>
              </c:numCache>
            </c:numRef>
          </c:xVal>
          <c:yVal>
            <c:numRef>
              <c:f>simulation!$L$2:$L$6017</c:f>
              <c:numCache>
                <c:formatCode>0.00E+00</c:formatCode>
                <c:ptCount val="6016"/>
                <c:pt idx="0">
                  <c:v>2.5742582891856458E-6</c:v>
                </c:pt>
                <c:pt idx="1">
                  <c:v>2.9475317833688298E-6</c:v>
                </c:pt>
                <c:pt idx="2">
                  <c:v>3.3212389433030976E-6</c:v>
                </c:pt>
                <c:pt idx="3">
                  <c:v>3.6953008667382519E-6</c:v>
                </c:pt>
                <c:pt idx="4">
                  <c:v>4.0698255251745639E-6</c:v>
                </c:pt>
                <c:pt idx="5">
                  <c:v>4.4447862223619655E-6</c:v>
                </c:pt>
                <c:pt idx="6">
                  <c:v>4.8201473633003687E-6</c:v>
                </c:pt>
                <c:pt idx="7">
                  <c:v>5.1959326779898321E-6</c:v>
                </c:pt>
                <c:pt idx="8">
                  <c:v>5.5721510651803778E-6</c:v>
                </c:pt>
                <c:pt idx="9">
                  <c:v>5.9487609973719029E-6</c:v>
                </c:pt>
                <c:pt idx="10">
                  <c:v>6.3258040020645104E-6</c:v>
                </c:pt>
                <c:pt idx="11">
                  <c:v>6.7032504167581262E-6</c:v>
                </c:pt>
                <c:pt idx="12">
                  <c:v>7.0810735452026839E-6</c:v>
                </c:pt>
                <c:pt idx="13">
                  <c:v>7.4593772061484432E-6</c:v>
                </c:pt>
                <c:pt idx="14">
                  <c:v>7.8380605470951511E-6</c:v>
                </c:pt>
                <c:pt idx="15">
                  <c:v>8.2172184880430462E-6</c:v>
                </c:pt>
                <c:pt idx="16">
                  <c:v>8.5967590752418977E-6</c:v>
                </c:pt>
                <c:pt idx="17">
                  <c:v>8.9767119711917804E-6</c:v>
                </c:pt>
                <c:pt idx="18">
                  <c:v>9.35710387214276E-6</c:v>
                </c:pt>
                <c:pt idx="19">
                  <c:v>9.7378932505947326E-6</c:v>
                </c:pt>
                <c:pt idx="20">
                  <c:v>1.0119050444047627E-5</c:v>
                </c:pt>
                <c:pt idx="21">
                  <c:v>1.0500703001251758E-5</c:v>
                </c:pt>
                <c:pt idx="22">
                  <c:v>1.0882750069706875E-5</c:v>
                </c:pt>
                <c:pt idx="23">
                  <c:v>1.1265224278163061E-5</c:v>
                </c:pt>
                <c:pt idx="24">
                  <c:v>1.1593496200233741E-5</c:v>
                </c:pt>
                <c:pt idx="25">
                  <c:v>1.1714756500536893E-5</c:v>
                </c:pt>
                <c:pt idx="26">
                  <c:v>1.1836518097091296E-5</c:v>
                </c:pt>
                <c:pt idx="27">
                  <c:v>1.1958780989896953E-5</c:v>
                </c:pt>
                <c:pt idx="28">
                  <c:v>1.2081545178953863E-5</c:v>
                </c:pt>
                <c:pt idx="29">
                  <c:v>1.2204792866761983E-5</c:v>
                </c:pt>
                <c:pt idx="30">
                  <c:v>1.23285596483214E-5</c:v>
                </c:pt>
                <c:pt idx="31">
                  <c:v>1.2452830692382077E-5</c:v>
                </c:pt>
                <c:pt idx="32">
                  <c:v>1.2577594133943986E-5</c:v>
                </c:pt>
                <c:pt idx="33">
                  <c:v>1.2702870736757179E-5</c:v>
                </c:pt>
                <c:pt idx="34">
                  <c:v>1.2828639737071599E-5</c:v>
                </c:pt>
                <c:pt idx="35">
                  <c:v>1.2954918932387298E-5</c:v>
                </c:pt>
                <c:pt idx="36">
                  <c:v>1.3081690525204225E-5</c:v>
                </c:pt>
                <c:pt idx="37">
                  <c:v>1.3208969346772424E-5</c:v>
                </c:pt>
                <c:pt idx="38">
                  <c:v>1.3336734633341837E-5</c:v>
                </c:pt>
                <c:pt idx="39">
                  <c:v>1.3465013081162532E-5</c:v>
                </c:pt>
                <c:pt idx="40">
                  <c:v>1.3593798757734497E-5</c:v>
                </c:pt>
                <c:pt idx="41">
                  <c:v>1.3723082764307708E-5</c:v>
                </c:pt>
                <c:pt idx="42">
                  <c:v>1.385286806713217E-5</c:v>
                </c:pt>
                <c:pt idx="43">
                  <c:v>1.398315169995788E-5</c:v>
                </c:pt>
                <c:pt idx="44">
                  <c:v>1.4113939595284851E-5</c:v>
                </c:pt>
                <c:pt idx="45">
                  <c:v>1.4245228786863071E-5</c:v>
                </c:pt>
                <c:pt idx="46">
                  <c:v>1.4377025207192563E-5</c:v>
                </c:pt>
                <c:pt idx="47">
                  <c:v>1.450929919377325E-5</c:v>
                </c:pt>
                <c:pt idx="48">
                  <c:v>1.4642092274105232E-5</c:v>
                </c:pt>
                <c:pt idx="49">
                  <c:v>1.4775392583188482E-5</c:v>
                </c:pt>
                <c:pt idx="50">
                  <c:v>1.4909188256022971E-5</c:v>
                </c:pt>
                <c:pt idx="51">
                  <c:v>1.504348819135872E-5</c:v>
                </c:pt>
                <c:pt idx="52">
                  <c:v>1.5178289422945722E-5</c:v>
                </c:pt>
                <c:pt idx="53">
                  <c:v>1.5313597883283996E-5</c:v>
                </c:pt>
                <c:pt idx="54">
                  <c:v>1.5449401707373505E-5</c:v>
                </c:pt>
                <c:pt idx="55">
                  <c:v>1.5585706827714269E-5</c:v>
                </c:pt>
                <c:pt idx="56">
                  <c:v>1.572249248055623E-5</c:v>
                </c:pt>
                <c:pt idx="57">
                  <c:v>1.5859800193399503E-5</c:v>
                </c:pt>
                <c:pt idx="58">
                  <c:v>1.5997609202494023E-5</c:v>
                </c:pt>
                <c:pt idx="59">
                  <c:v>1.6135922474089805E-5</c:v>
                </c:pt>
                <c:pt idx="60">
                  <c:v>1.6274737041936842E-5</c:v>
                </c:pt>
                <c:pt idx="61">
                  <c:v>1.641405587228514E-5</c:v>
                </c:pt>
                <c:pt idx="62">
                  <c:v>1.655387599888469E-5</c:v>
                </c:pt>
                <c:pt idx="63">
                  <c:v>1.6694191489235479E-5</c:v>
                </c:pt>
                <c:pt idx="64">
                  <c:v>1.6834987512087472E-5</c:v>
                </c:pt>
                <c:pt idx="65">
                  <c:v>1.697630856119077E-5</c:v>
                </c:pt>
                <c:pt idx="66">
                  <c:v>1.7118130906545326E-5</c:v>
                </c:pt>
                <c:pt idx="67">
                  <c:v>1.7260460480651152E-5</c:v>
                </c:pt>
                <c:pt idx="68">
                  <c:v>1.7403282452258206E-5</c:v>
                </c:pt>
                <c:pt idx="69">
                  <c:v>1.754661165261653E-5</c:v>
                </c:pt>
                <c:pt idx="70">
                  <c:v>1.7690445115476112E-5</c:v>
                </c:pt>
                <c:pt idx="71">
                  <c:v>1.7834773942086937E-5</c:v>
                </c:pt>
                <c:pt idx="72">
                  <c:v>1.7979607031199018E-5</c:v>
                </c:pt>
                <c:pt idx="73">
                  <c:v>1.812492361906231E-5</c:v>
                </c:pt>
                <c:pt idx="74">
                  <c:v>1.8270756334426891E-5</c:v>
                </c:pt>
                <c:pt idx="75">
                  <c:v>1.8417090346042723E-5</c:v>
                </c:pt>
                <c:pt idx="76">
                  <c:v>1.8563928620159821E-5</c:v>
                </c:pt>
                <c:pt idx="77">
                  <c:v>1.8711274123028185E-5</c:v>
                </c:pt>
                <c:pt idx="78">
                  <c:v>1.8859109057147776E-5</c:v>
                </c:pt>
                <c:pt idx="79">
                  <c:v>1.9007457152518643E-5</c:v>
                </c:pt>
                <c:pt idx="80">
                  <c:v>1.9156297645390744E-5</c:v>
                </c:pt>
                <c:pt idx="81">
                  <c:v>1.9305648333264122E-5</c:v>
                </c:pt>
                <c:pt idx="82">
                  <c:v>1.9455476587388693E-5</c:v>
                </c:pt>
                <c:pt idx="83">
                  <c:v>1.9605823935264559E-5</c:v>
                </c:pt>
                <c:pt idx="84">
                  <c:v>1.9756672579391681E-5</c:v>
                </c:pt>
                <c:pt idx="85">
                  <c:v>1.9908025486020066E-5</c:v>
                </c:pt>
                <c:pt idx="86">
                  <c:v>2.0059882655149707E-5</c:v>
                </c:pt>
                <c:pt idx="87">
                  <c:v>2.0212238154280597E-5</c:v>
                </c:pt>
                <c:pt idx="88">
                  <c:v>2.0365094949662738E-5</c:v>
                </c:pt>
                <c:pt idx="89">
                  <c:v>2.0518456007546142E-5</c:v>
                </c:pt>
                <c:pt idx="90">
                  <c:v>2.06723183616808E-5</c:v>
                </c:pt>
                <c:pt idx="91">
                  <c:v>2.0826658282066647E-5</c:v>
                </c:pt>
                <c:pt idx="92">
                  <c:v>2.0981517296203795E-5</c:v>
                </c:pt>
                <c:pt idx="93">
                  <c:v>2.1136883539092209E-5</c:v>
                </c:pt>
                <c:pt idx="94">
                  <c:v>2.1292751078231878E-5</c:v>
                </c:pt>
                <c:pt idx="95">
                  <c:v>2.1449119913622801E-5</c:v>
                </c:pt>
                <c:pt idx="96">
                  <c:v>2.1605987079014968E-5</c:v>
                </c:pt>
                <c:pt idx="97">
                  <c:v>2.1763364439408411E-5</c:v>
                </c:pt>
                <c:pt idx="98">
                  <c:v>2.1921231231053079E-5</c:v>
                </c:pt>
                <c:pt idx="99">
                  <c:v>2.2079608217699021E-5</c:v>
                </c:pt>
                <c:pt idx="100">
                  <c:v>2.2238459804346151E-5</c:v>
                </c:pt>
                <c:pt idx="101">
                  <c:v>2.2397839383494598E-5</c:v>
                </c:pt>
                <c:pt idx="102">
                  <c:v>2.2557723225144307E-5</c:v>
                </c:pt>
                <c:pt idx="103">
                  <c:v>2.2718108363045271E-5</c:v>
                </c:pt>
                <c:pt idx="104">
                  <c:v>2.2878985898447466E-5</c:v>
                </c:pt>
                <c:pt idx="105">
                  <c:v>2.3040361763850904E-5</c:v>
                </c:pt>
                <c:pt idx="106">
                  <c:v>2.320224782425562E-5</c:v>
                </c:pt>
                <c:pt idx="107">
                  <c:v>2.3364638147161594E-5</c:v>
                </c:pt>
                <c:pt idx="108">
                  <c:v>2.3527503070068757E-5</c:v>
                </c:pt>
                <c:pt idx="109">
                  <c:v>2.369089598547724E-5</c:v>
                </c:pt>
                <c:pt idx="110">
                  <c:v>2.385478723088697E-5</c:v>
                </c:pt>
                <c:pt idx="111">
                  <c:v>2.4019182738797955E-5</c:v>
                </c:pt>
                <c:pt idx="112">
                  <c:v>2.4184073610460186E-5</c:v>
                </c:pt>
                <c:pt idx="113">
                  <c:v>2.4349477643373696E-5</c:v>
                </c:pt>
                <c:pt idx="114">
                  <c:v>2.4515371107538429E-5</c:v>
                </c:pt>
                <c:pt idx="115">
                  <c:v>2.4681771800454431E-5</c:v>
                </c:pt>
                <c:pt idx="116">
                  <c:v>2.4848673789621685E-5</c:v>
                </c:pt>
                <c:pt idx="117">
                  <c:v>2.501604741254012E-5</c:v>
                </c:pt>
                <c:pt idx="118">
                  <c:v>2.5183954960459887E-5</c:v>
                </c:pt>
                <c:pt idx="119">
                  <c:v>2.5352357872130896E-5</c:v>
                </c:pt>
                <c:pt idx="120">
                  <c:v>2.5521259113803146E-5</c:v>
                </c:pt>
                <c:pt idx="121">
                  <c:v>2.5690673516726684E-5</c:v>
                </c:pt>
                <c:pt idx="122">
                  <c:v>2.5860580317151453E-5</c:v>
                </c:pt>
                <c:pt idx="123">
                  <c:v>2.6030997312577493E-5</c:v>
                </c:pt>
                <c:pt idx="124">
                  <c:v>2.6201906705504767E-5</c:v>
                </c:pt>
                <c:pt idx="125">
                  <c:v>2.6373326293433316E-5</c:v>
                </c:pt>
                <c:pt idx="126">
                  <c:v>2.6545214548863038E-5</c:v>
                </c:pt>
                <c:pt idx="127">
                  <c:v>2.6717636729294092E-5</c:v>
                </c:pt>
                <c:pt idx="128">
                  <c:v>2.6890557239726393E-5</c:v>
                </c:pt>
                <c:pt idx="129">
                  <c:v>2.7063982012659956E-5</c:v>
                </c:pt>
                <c:pt idx="130">
                  <c:v>2.7237902149344757E-5</c:v>
                </c:pt>
                <c:pt idx="131">
                  <c:v>2.7412326548530818E-5</c:v>
                </c:pt>
                <c:pt idx="132">
                  <c:v>2.7587246311468118E-5</c:v>
                </c:pt>
                <c:pt idx="133">
                  <c:v>2.7762682201906707E-5</c:v>
                </c:pt>
                <c:pt idx="134">
                  <c:v>2.7938607523596519E-5</c:v>
                </c:pt>
                <c:pt idx="135">
                  <c:v>2.8115016344037544E-5</c:v>
                </c:pt>
                <c:pt idx="136">
                  <c:v>2.8291944258229862E-5</c:v>
                </c:pt>
                <c:pt idx="137">
                  <c:v>2.8469373468673435E-5</c:v>
                </c:pt>
                <c:pt idx="138">
                  <c:v>2.8647312874118285E-5</c:v>
                </c:pt>
                <c:pt idx="139">
                  <c:v>2.8825750609564378E-5</c:v>
                </c:pt>
                <c:pt idx="140">
                  <c:v>2.9004689641261726E-5</c:v>
                </c:pt>
                <c:pt idx="141">
                  <c:v>2.9184132935460332E-5</c:v>
                </c:pt>
                <c:pt idx="142">
                  <c:v>2.9364068627160174E-5</c:v>
                </c:pt>
                <c:pt idx="143">
                  <c:v>2.9544511547611281E-5</c:v>
                </c:pt>
                <c:pt idx="144">
                  <c:v>2.9725443899313609E-5</c:v>
                </c:pt>
                <c:pt idx="145">
                  <c:v>2.9906889412267225E-5</c:v>
                </c:pt>
                <c:pt idx="146">
                  <c:v>3.00888391877221E-5</c:v>
                </c:pt>
                <c:pt idx="147">
                  <c:v>3.0271293225678234E-5</c:v>
                </c:pt>
                <c:pt idx="148">
                  <c:v>3.0454221863635553E-5</c:v>
                </c:pt>
                <c:pt idx="149">
                  <c:v>3.0637684426594215E-5</c:v>
                </c:pt>
                <c:pt idx="150">
                  <c:v>3.0821621589554055E-5</c:v>
                </c:pt>
                <c:pt idx="151">
                  <c:v>3.1006092677515233E-5</c:v>
                </c:pt>
                <c:pt idx="152">
                  <c:v>3.1191008702977521E-5</c:v>
                </c:pt>
                <c:pt idx="153">
                  <c:v>3.1376488315941223E-5</c:v>
                </c:pt>
                <c:pt idx="154">
                  <c:v>3.1562442528906105E-5</c:v>
                </c:pt>
                <c:pt idx="155">
                  <c:v>3.1748901004372255E-5</c:v>
                </c:pt>
                <c:pt idx="156">
                  <c:v>3.193586374233966E-5</c:v>
                </c:pt>
                <c:pt idx="157">
                  <c:v>3.2123330742808328E-5</c:v>
                </c:pt>
                <c:pt idx="158">
                  <c:v>3.2311302005778258E-5</c:v>
                </c:pt>
                <c:pt idx="159">
                  <c:v>3.2499777531249443E-5</c:v>
                </c:pt>
                <c:pt idx="160">
                  <c:v>3.268872765672182E-5</c:v>
                </c:pt>
                <c:pt idx="161">
                  <c:v>3.2878182044695452E-5</c:v>
                </c:pt>
                <c:pt idx="162">
                  <c:v>3.3068140695170354E-5</c:v>
                </c:pt>
                <c:pt idx="163">
                  <c:v>3.3258633270646587E-5</c:v>
                </c:pt>
                <c:pt idx="164">
                  <c:v>3.3449600446123999E-5</c:v>
                </c:pt>
                <c:pt idx="165">
                  <c:v>3.364107188410268E-5</c:v>
                </c:pt>
                <c:pt idx="166">
                  <c:v>3.3833047584582622E-5</c:v>
                </c:pt>
                <c:pt idx="167">
                  <c:v>3.4025527547563821E-5</c:v>
                </c:pt>
                <c:pt idx="168">
                  <c:v>3.4218511773046281E-5</c:v>
                </c:pt>
                <c:pt idx="169">
                  <c:v>3.4412000261030003E-5</c:v>
                </c:pt>
                <c:pt idx="170">
                  <c:v>3.4605963349014911E-5</c:v>
                </c:pt>
                <c:pt idx="171">
                  <c:v>3.480046036200115E-5</c:v>
                </c:pt>
                <c:pt idx="172">
                  <c:v>3.4995431974988582E-5</c:v>
                </c:pt>
                <c:pt idx="173">
                  <c:v>3.5190937512977346E-5</c:v>
                </c:pt>
                <c:pt idx="174">
                  <c:v>3.5386917650967295E-5</c:v>
                </c:pt>
                <c:pt idx="175">
                  <c:v>3.5583402051458506E-5</c:v>
                </c:pt>
                <c:pt idx="176">
                  <c:v>3.5780390714450979E-5</c:v>
                </c:pt>
                <c:pt idx="177">
                  <c:v>3.5977913302444785E-5</c:v>
                </c:pt>
                <c:pt idx="178">
                  <c:v>3.6175910490439775E-5</c:v>
                </c:pt>
                <c:pt idx="179">
                  <c:v>3.6374382278435958E-5</c:v>
                </c:pt>
                <c:pt idx="180">
                  <c:v>3.6573387991433473E-5</c:v>
                </c:pt>
                <c:pt idx="181">
                  <c:v>3.6772868304432173E-5</c:v>
                </c:pt>
                <c:pt idx="182">
                  <c:v>3.6972882542432212E-5</c:v>
                </c:pt>
                <c:pt idx="183">
                  <c:v>3.7173401042933506E-5</c:v>
                </c:pt>
                <c:pt idx="184">
                  <c:v>3.7374394143435986E-5</c:v>
                </c:pt>
                <c:pt idx="185">
                  <c:v>3.7575891506439728E-5</c:v>
                </c:pt>
                <c:pt idx="186">
                  <c:v>3.7777922794444808E-5</c:v>
                </c:pt>
                <c:pt idx="187">
                  <c:v>3.7980428682451074E-5</c:v>
                </c:pt>
                <c:pt idx="188">
                  <c:v>3.8183409170458525E-5</c:v>
                </c:pt>
                <c:pt idx="189">
                  <c:v>3.8386923583467309E-5</c:v>
                </c:pt>
                <c:pt idx="190">
                  <c:v>3.8590942258977354E-5</c:v>
                </c:pt>
                <c:pt idx="191">
                  <c:v>3.8795465196988668E-5</c:v>
                </c:pt>
                <c:pt idx="192">
                  <c:v>3.9000462735001161E-5</c:v>
                </c:pt>
                <c:pt idx="193">
                  <c:v>3.9206023860515055E-5</c:v>
                </c:pt>
                <c:pt idx="194">
                  <c:v>3.9412029923530079E-5</c:v>
                </c:pt>
                <c:pt idx="195">
                  <c:v>3.9618540249046351E-5</c:v>
                </c:pt>
                <c:pt idx="196">
                  <c:v>3.9825525174563816E-5</c:v>
                </c:pt>
                <c:pt idx="197">
                  <c:v>4.0033073687582682E-5</c:v>
                </c:pt>
                <c:pt idx="198">
                  <c:v>4.024109680060274E-5</c:v>
                </c:pt>
                <c:pt idx="199">
                  <c:v>4.0449624176124061E-5</c:v>
                </c:pt>
                <c:pt idx="200">
                  <c:v>4.0658655814146637E-5</c:v>
                </c:pt>
                <c:pt idx="201">
                  <c:v>4.0868191714670481E-5</c:v>
                </c:pt>
                <c:pt idx="202">
                  <c:v>4.1078231877695574E-5</c:v>
                </c:pt>
                <c:pt idx="203">
                  <c:v>4.1288776303221943E-5</c:v>
                </c:pt>
                <c:pt idx="204">
                  <c:v>4.1499795328749491E-5</c:v>
                </c:pt>
                <c:pt idx="205">
                  <c:v>4.17113186167783E-5</c:v>
                </c:pt>
                <c:pt idx="206">
                  <c:v>4.1923346167308365E-5</c:v>
                </c:pt>
                <c:pt idx="207">
                  <c:v>4.2135907642839775E-5</c:v>
                </c:pt>
                <c:pt idx="208">
                  <c:v>4.2348943718372357E-5</c:v>
                </c:pt>
                <c:pt idx="209">
                  <c:v>4.2562484056406208E-5</c:v>
                </c:pt>
                <c:pt idx="210">
                  <c:v>4.2776528656941321E-5</c:v>
                </c:pt>
                <c:pt idx="211">
                  <c:v>4.2991077519977696E-5</c:v>
                </c:pt>
                <c:pt idx="212">
                  <c:v>4.3206130645515327E-5</c:v>
                </c:pt>
                <c:pt idx="213">
                  <c:v>4.3421688033554219E-5</c:v>
                </c:pt>
                <c:pt idx="214">
                  <c:v>4.3637720021594304E-5</c:v>
                </c:pt>
                <c:pt idx="215">
                  <c:v>4.3854256272135644E-5</c:v>
                </c:pt>
                <c:pt idx="216">
                  <c:v>4.4071326447678316E-5</c:v>
                </c:pt>
                <c:pt idx="217">
                  <c:v>4.4288900885722257E-5</c:v>
                </c:pt>
                <c:pt idx="218">
                  <c:v>4.4506949923767376E-5</c:v>
                </c:pt>
                <c:pt idx="219">
                  <c:v>4.4725503224313758E-5</c:v>
                </c:pt>
                <c:pt idx="220">
                  <c:v>4.4944560787361401E-5</c:v>
                </c:pt>
                <c:pt idx="221">
                  <c:v>4.5164122612910313E-5</c:v>
                </c:pt>
                <c:pt idx="222">
                  <c:v>4.5384188700960474E-5</c:v>
                </c:pt>
                <c:pt idx="223">
                  <c:v>4.5604729389011828E-5</c:v>
                </c:pt>
                <c:pt idx="224">
                  <c:v>4.5825804002064506E-5</c:v>
                </c:pt>
                <c:pt idx="225">
                  <c:v>4.604738287761846E-5</c:v>
                </c:pt>
                <c:pt idx="226">
                  <c:v>4.6269436353173585E-5</c:v>
                </c:pt>
                <c:pt idx="227">
                  <c:v>4.6492023753730063E-5</c:v>
                </c:pt>
                <c:pt idx="228">
                  <c:v>4.671511541678779E-5</c:v>
                </c:pt>
                <c:pt idx="229">
                  <c:v>4.6938681679846702E-5</c:v>
                </c:pt>
                <c:pt idx="230">
                  <c:v>4.7162752205406883E-5</c:v>
                </c:pt>
                <c:pt idx="231">
                  <c:v>4.7387326993468319E-5</c:v>
                </c:pt>
                <c:pt idx="232">
                  <c:v>4.7612376381530947E-5</c:v>
                </c:pt>
                <c:pt idx="233">
                  <c:v>4.7837959694594901E-5</c:v>
                </c:pt>
                <c:pt idx="234">
                  <c:v>4.8064047270160123E-5</c:v>
                </c:pt>
                <c:pt idx="235">
                  <c:v>4.8290639108226594E-5</c:v>
                </c:pt>
                <c:pt idx="236">
                  <c:v>4.8517735208794333E-5</c:v>
                </c:pt>
                <c:pt idx="237">
                  <c:v>4.8745305909363265E-5</c:v>
                </c:pt>
                <c:pt idx="238">
                  <c:v>4.8973410534933529E-5</c:v>
                </c:pt>
                <c:pt idx="239">
                  <c:v>4.9201989760504978E-5</c:v>
                </c:pt>
                <c:pt idx="240">
                  <c:v>4.9431073248577683E-5</c:v>
                </c:pt>
                <c:pt idx="241">
                  <c:v>4.9660660999151656E-5</c:v>
                </c:pt>
                <c:pt idx="242">
                  <c:v>4.9890753012226885E-5</c:v>
                </c:pt>
                <c:pt idx="243">
                  <c:v>5.0121349287803369E-5</c:v>
                </c:pt>
                <c:pt idx="244">
                  <c:v>5.0352449825881128E-5</c:v>
                </c:pt>
                <c:pt idx="245">
                  <c:v>5.0584054626460143E-5</c:v>
                </c:pt>
                <c:pt idx="246">
                  <c:v>5.0816163689540413E-5</c:v>
                </c:pt>
                <c:pt idx="247">
                  <c:v>5.1048777015121946E-5</c:v>
                </c:pt>
                <c:pt idx="248">
                  <c:v>5.1281864940704663E-5</c:v>
                </c:pt>
                <c:pt idx="249">
                  <c:v>5.1515457128788643E-5</c:v>
                </c:pt>
                <c:pt idx="250">
                  <c:v>5.1749553579373885E-5</c:v>
                </c:pt>
                <c:pt idx="251">
                  <c:v>5.1908722554771812E-5</c:v>
                </c:pt>
                <c:pt idx="252">
                  <c:v>5.2066230430165576E-5</c:v>
                </c:pt>
                <c:pt idx="253">
                  <c:v>5.2224954468062387E-5</c:v>
                </c:pt>
                <c:pt idx="254">
                  <c:v>5.2384835343462091E-5</c:v>
                </c:pt>
                <c:pt idx="255">
                  <c:v>5.254590271886476E-5</c:v>
                </c:pt>
                <c:pt idx="256">
                  <c:v>5.2708186256770469E-5</c:v>
                </c:pt>
                <c:pt idx="257">
                  <c:v>5.2871626632179071E-5</c:v>
                </c:pt>
                <c:pt idx="258">
                  <c:v>5.303625350759063E-5</c:v>
                </c:pt>
                <c:pt idx="259">
                  <c:v>5.3202066883005173E-5</c:v>
                </c:pt>
                <c:pt idx="260">
                  <c:v>5.3369096420922743E-5</c:v>
                </c:pt>
                <c:pt idx="261">
                  <c:v>5.3537312458843283E-5</c:v>
                </c:pt>
                <c:pt idx="262">
                  <c:v>5.3706714996766794E-5</c:v>
                </c:pt>
                <c:pt idx="263">
                  <c:v>5.3877304034693261E-5</c:v>
                </c:pt>
                <c:pt idx="264">
                  <c:v>5.4049079572622705E-5</c:v>
                </c:pt>
                <c:pt idx="265">
                  <c:v>5.422201194805503E-5</c:v>
                </c:pt>
                <c:pt idx="266">
                  <c:v>5.4396190148490478E-5</c:v>
                </c:pt>
                <c:pt idx="267">
                  <c:v>5.4571495523928737E-5</c:v>
                </c:pt>
                <c:pt idx="268">
                  <c:v>5.4748017061870043E-5</c:v>
                </c:pt>
                <c:pt idx="269">
                  <c:v>5.4925725099814312E-5</c:v>
                </c:pt>
                <c:pt idx="270">
                  <c:v>5.5104619637761551E-5</c:v>
                </c:pt>
                <c:pt idx="271">
                  <c:v>5.5284730338211831E-5</c:v>
                </c:pt>
                <c:pt idx="272">
                  <c:v>5.5465997876164991E-5</c:v>
                </c:pt>
                <c:pt idx="273">
                  <c:v>5.5648451914121135E-5</c:v>
                </c:pt>
                <c:pt idx="274">
                  <c:v>5.5832122114580306E-5</c:v>
                </c:pt>
                <c:pt idx="275">
                  <c:v>5.6016978815042446E-5</c:v>
                </c:pt>
                <c:pt idx="276">
                  <c:v>5.6202962690507404E-5</c:v>
                </c:pt>
                <c:pt idx="277">
                  <c:v>5.6390192390975479E-5</c:v>
                </c:pt>
                <c:pt idx="278">
                  <c:v>5.6578578928946448E-5</c:v>
                </c:pt>
                <c:pt idx="279">
                  <c:v>5.6768181629420457E-5</c:v>
                </c:pt>
                <c:pt idx="280">
                  <c:v>5.6958970829897429E-5</c:v>
                </c:pt>
                <c:pt idx="281">
                  <c:v>5.7150946530377372E-5</c:v>
                </c:pt>
                <c:pt idx="282">
                  <c:v>5.7344108730860272E-5</c:v>
                </c:pt>
                <c:pt idx="283">
                  <c:v>5.7538457431346142E-5</c:v>
                </c:pt>
                <c:pt idx="284">
                  <c:v>5.7733962969334905E-5</c:v>
                </c:pt>
                <c:pt idx="285">
                  <c:v>5.7930684669826709E-5</c:v>
                </c:pt>
                <c:pt idx="286">
                  <c:v>5.8128592870321477E-5</c:v>
                </c:pt>
                <c:pt idx="287">
                  <c:v>5.8327717233319298E-5</c:v>
                </c:pt>
                <c:pt idx="288">
                  <c:v>5.8527998433819993E-5</c:v>
                </c:pt>
                <c:pt idx="289">
                  <c:v>5.8729466134323665E-5</c:v>
                </c:pt>
                <c:pt idx="290">
                  <c:v>5.8932149997330377E-5</c:v>
                </c:pt>
                <c:pt idx="291">
                  <c:v>5.9135990697839976E-5</c:v>
                </c:pt>
                <c:pt idx="292">
                  <c:v>5.9341047560852622E-5</c:v>
                </c:pt>
                <c:pt idx="293">
                  <c:v>5.9547231598868079E-5</c:v>
                </c:pt>
                <c:pt idx="294">
                  <c:v>5.9754661461886652E-5</c:v>
                </c:pt>
                <c:pt idx="295">
                  <c:v>5.9963277824908195E-5</c:v>
                </c:pt>
                <c:pt idx="296">
                  <c:v>6.0173051025432633E-5</c:v>
                </c:pt>
                <c:pt idx="297">
                  <c:v>6.0384040388460103E-5</c:v>
                </c:pt>
                <c:pt idx="298">
                  <c:v>6.0596216251490545E-5</c:v>
                </c:pt>
                <c:pt idx="299">
                  <c:v>6.0809578614523949E-5</c:v>
                </c:pt>
                <c:pt idx="300">
                  <c:v>6.1024127477560325E-5</c:v>
                </c:pt>
                <c:pt idx="301">
                  <c:v>6.1239862840599656E-5</c:v>
                </c:pt>
                <c:pt idx="302">
                  <c:v>6.1456755041141889E-5</c:v>
                </c:pt>
                <c:pt idx="303">
                  <c:v>6.1674893066687231E-5</c:v>
                </c:pt>
                <c:pt idx="304">
                  <c:v>6.1894187929735468E-5</c:v>
                </c:pt>
                <c:pt idx="305">
                  <c:v>6.2114669292786674E-5</c:v>
                </c:pt>
                <c:pt idx="306">
                  <c:v>6.2336337155840838E-5</c:v>
                </c:pt>
                <c:pt idx="307">
                  <c:v>6.2559221181398048E-5</c:v>
                </c:pt>
                <c:pt idx="308">
                  <c:v>6.2783262044458152E-5</c:v>
                </c:pt>
                <c:pt idx="309">
                  <c:v>6.3008489407521227E-5</c:v>
                </c:pt>
                <c:pt idx="310">
                  <c:v>6.3234903270587258E-5</c:v>
                </c:pt>
                <c:pt idx="311">
                  <c:v>6.3462562958656413E-5</c:v>
                </c:pt>
                <c:pt idx="312">
                  <c:v>6.3691349821728385E-5</c:v>
                </c:pt>
                <c:pt idx="313">
                  <c:v>6.3921323184803314E-5</c:v>
                </c:pt>
                <c:pt idx="314">
                  <c:v>6.4152542372881353E-5</c:v>
                </c:pt>
                <c:pt idx="315">
                  <c:v>6.4384888735962223E-5</c:v>
                </c:pt>
                <c:pt idx="316">
                  <c:v>6.4618451261546126E-5</c:v>
                </c:pt>
                <c:pt idx="317">
                  <c:v>6.4853200287133E-5</c:v>
                </c:pt>
                <c:pt idx="318">
                  <c:v>6.5089106150222767E-5</c:v>
                </c:pt>
                <c:pt idx="319">
                  <c:v>6.5326228175815581E-5</c:v>
                </c:pt>
                <c:pt idx="320">
                  <c:v>6.5564566363911415E-5</c:v>
                </c:pt>
                <c:pt idx="321">
                  <c:v>6.5804061389510156E-5</c:v>
                </c:pt>
                <c:pt idx="322">
                  <c:v>6.6044742915111855E-5</c:v>
                </c:pt>
                <c:pt idx="323">
                  <c:v>6.6286610940716537E-5</c:v>
                </c:pt>
                <c:pt idx="324">
                  <c:v>6.6529665466324162E-5</c:v>
                </c:pt>
                <c:pt idx="325">
                  <c:v>6.6773936154434834E-5</c:v>
                </c:pt>
                <c:pt idx="326">
                  <c:v>6.7019363680048414E-5</c:v>
                </c:pt>
                <c:pt idx="327">
                  <c:v>6.7265977705664951E-5</c:v>
                </c:pt>
                <c:pt idx="328">
                  <c:v>6.7513807893784521E-5</c:v>
                </c:pt>
                <c:pt idx="329">
                  <c:v>6.7762824581907061E-5</c:v>
                </c:pt>
                <c:pt idx="330">
                  <c:v>6.8013027770032572E-5</c:v>
                </c:pt>
                <c:pt idx="331">
                  <c:v>6.8264387795660976E-5</c:v>
                </c:pt>
                <c:pt idx="332">
                  <c:v>6.8516963983792414E-5</c:v>
                </c:pt>
                <c:pt idx="333">
                  <c:v>6.8770726671926822E-5</c:v>
                </c:pt>
                <c:pt idx="334">
                  <c:v>6.9025675860064187E-5</c:v>
                </c:pt>
                <c:pt idx="335">
                  <c:v>6.9281781885704459E-5</c:v>
                </c:pt>
                <c:pt idx="336">
                  <c:v>6.9539104073847765E-5</c:v>
                </c:pt>
                <c:pt idx="337">
                  <c:v>6.9797642424494118E-5</c:v>
                </c:pt>
                <c:pt idx="338">
                  <c:v>7.0057307950143274E-5</c:v>
                </c:pt>
                <c:pt idx="339">
                  <c:v>7.0318219300795554E-5</c:v>
                </c:pt>
                <c:pt idx="340">
                  <c:v>7.0580287488950728E-5</c:v>
                </c:pt>
                <c:pt idx="341">
                  <c:v>7.0843571839608935E-5</c:v>
                </c:pt>
                <c:pt idx="342">
                  <c:v>7.1108013027770036E-5</c:v>
                </c:pt>
                <c:pt idx="343">
                  <c:v>7.1373640715934107E-5</c:v>
                </c:pt>
                <c:pt idx="344">
                  <c:v>7.1640484566601212E-5</c:v>
                </c:pt>
                <c:pt idx="345">
                  <c:v>7.190848525477121E-5</c:v>
                </c:pt>
                <c:pt idx="346">
                  <c:v>7.2177702105444256E-5</c:v>
                </c:pt>
                <c:pt idx="347">
                  <c:v>7.2448075793620195E-5</c:v>
                </c:pt>
                <c:pt idx="348">
                  <c:v>7.2719635981799091E-5</c:v>
                </c:pt>
                <c:pt idx="349">
                  <c:v>7.2992412332481034E-5</c:v>
                </c:pt>
                <c:pt idx="350">
                  <c:v>7.3266375183165934E-5</c:v>
                </c:pt>
                <c:pt idx="351">
                  <c:v>7.3541524533853804E-5</c:v>
                </c:pt>
                <c:pt idx="352">
                  <c:v>7.3817860384544658E-5</c:v>
                </c:pt>
                <c:pt idx="353">
                  <c:v>7.4095382735238469E-5</c:v>
                </c:pt>
                <c:pt idx="354">
                  <c:v>7.4374091585935223E-5</c:v>
                </c:pt>
                <c:pt idx="355">
                  <c:v>7.4653986936634975E-5</c:v>
                </c:pt>
                <c:pt idx="356">
                  <c:v>7.4935068787337683E-5</c:v>
                </c:pt>
                <c:pt idx="357">
                  <c:v>7.5217337138043348E-5</c:v>
                </c:pt>
                <c:pt idx="358">
                  <c:v>7.5500791988751984E-5</c:v>
                </c:pt>
                <c:pt idx="359">
                  <c:v>7.5785463001963666E-5</c:v>
                </c:pt>
                <c:pt idx="360">
                  <c:v>7.6071290852678229E-5</c:v>
                </c:pt>
                <c:pt idx="361">
                  <c:v>7.6358334865895839E-5</c:v>
                </c:pt>
                <c:pt idx="362">
                  <c:v>7.6646565379116406E-5</c:v>
                </c:pt>
                <c:pt idx="363">
                  <c:v>7.693595272983988E-5</c:v>
                </c:pt>
                <c:pt idx="364">
                  <c:v>7.7226556243066401E-5</c:v>
                </c:pt>
                <c:pt idx="365">
                  <c:v>7.7518316593795788E-5</c:v>
                </c:pt>
                <c:pt idx="366">
                  <c:v>7.7811293107028223E-5</c:v>
                </c:pt>
                <c:pt idx="367">
                  <c:v>7.8105456120263641E-5</c:v>
                </c:pt>
                <c:pt idx="368">
                  <c:v>7.8400805633502016E-5</c:v>
                </c:pt>
                <c:pt idx="369">
                  <c:v>7.8697341646743349E-5</c:v>
                </c:pt>
                <c:pt idx="370">
                  <c:v>7.8995034497487588E-5</c:v>
                </c:pt>
                <c:pt idx="371">
                  <c:v>7.9293973173234937E-5</c:v>
                </c:pt>
                <c:pt idx="372">
                  <c:v>7.9594068686485181E-5</c:v>
                </c:pt>
                <c:pt idx="373">
                  <c:v>7.9895350699738367E-5</c:v>
                </c:pt>
                <c:pt idx="374">
                  <c:v>8.0197819212994551E-5</c:v>
                </c:pt>
                <c:pt idx="375">
                  <c:v>8.0501474226253678E-5</c:v>
                </c:pt>
                <c:pt idx="376">
                  <c:v>8.0806315739515789E-5</c:v>
                </c:pt>
                <c:pt idx="377">
                  <c:v>8.1112373415280934E-5</c:v>
                </c:pt>
                <c:pt idx="378">
                  <c:v>8.1419617591049049E-5</c:v>
                </c:pt>
                <c:pt idx="379">
                  <c:v>8.1728018604320044E-5</c:v>
                </c:pt>
                <c:pt idx="380">
                  <c:v>8.2037606117594009E-5</c:v>
                </c:pt>
                <c:pt idx="381">
                  <c:v>8.2348409793371022E-5</c:v>
                </c:pt>
                <c:pt idx="382">
                  <c:v>8.2660399969151005E-5</c:v>
                </c:pt>
                <c:pt idx="383">
                  <c:v>8.2973576644933944E-5</c:v>
                </c:pt>
                <c:pt idx="384">
                  <c:v>8.3287910158219778E-5</c:v>
                </c:pt>
                <c:pt idx="385">
                  <c:v>8.3603459834008645E-5</c:v>
                </c:pt>
                <c:pt idx="386">
                  <c:v>8.3920196009800482E-5</c:v>
                </c:pt>
                <c:pt idx="387">
                  <c:v>8.4238118685595289E-5</c:v>
                </c:pt>
                <c:pt idx="388">
                  <c:v>8.4557227861393067E-5</c:v>
                </c:pt>
                <c:pt idx="389">
                  <c:v>8.4877523537193816E-5</c:v>
                </c:pt>
                <c:pt idx="390">
                  <c:v>8.5199005712997521E-5</c:v>
                </c:pt>
                <c:pt idx="391">
                  <c:v>8.5521674388804183E-5</c:v>
                </c:pt>
                <c:pt idx="392">
                  <c:v>8.5845529564613815E-5</c:v>
                </c:pt>
                <c:pt idx="393">
                  <c:v>8.6170571240426418E-5</c:v>
                </c:pt>
                <c:pt idx="394">
                  <c:v>8.6496829078742068E-5</c:v>
                </c:pt>
                <c:pt idx="395">
                  <c:v>8.6824273417060674E-5</c:v>
                </c:pt>
                <c:pt idx="396">
                  <c:v>8.7152874592882188E-5</c:v>
                </c:pt>
                <c:pt idx="397">
                  <c:v>8.7482691931206735E-5</c:v>
                </c:pt>
                <c:pt idx="398">
                  <c:v>8.7813666107034176E-5</c:v>
                </c:pt>
                <c:pt idx="399">
                  <c:v>8.8145856445364637E-5</c:v>
                </c:pt>
                <c:pt idx="400">
                  <c:v>8.8479203621198019E-5</c:v>
                </c:pt>
                <c:pt idx="401">
                  <c:v>8.881376695953442E-5</c:v>
                </c:pt>
                <c:pt idx="402">
                  <c:v>8.9149516797873806E-5</c:v>
                </c:pt>
                <c:pt idx="403">
                  <c:v>8.9486453136216135E-5</c:v>
                </c:pt>
                <c:pt idx="404">
                  <c:v>8.9824575974561447E-5</c:v>
                </c:pt>
                <c:pt idx="405">
                  <c:v>9.0163914975409793E-5</c:v>
                </c:pt>
                <c:pt idx="406">
                  <c:v>9.0504381151260943E-5</c:v>
                </c:pt>
                <c:pt idx="407">
                  <c:v>9.0846063489615153E-5</c:v>
                </c:pt>
                <c:pt idx="408">
                  <c:v>9.1188932327972334E-5</c:v>
                </c:pt>
                <c:pt idx="409">
                  <c:v>9.1533017328832535E-5</c:v>
                </c:pt>
                <c:pt idx="410">
                  <c:v>9.1878259167195656E-5</c:v>
                </c:pt>
                <c:pt idx="411">
                  <c:v>9.2224687505561721E-5</c:v>
                </c:pt>
                <c:pt idx="412">
                  <c:v>9.2572302343930769E-5</c:v>
                </c:pt>
                <c:pt idx="413">
                  <c:v>9.2921163007302901E-5</c:v>
                </c:pt>
                <c:pt idx="414">
                  <c:v>9.3271150845677876E-5</c:v>
                </c:pt>
                <c:pt idx="415">
                  <c:v>9.3622325184055809E-5</c:v>
                </c:pt>
                <c:pt idx="416">
                  <c:v>9.3974715684936788E-5</c:v>
                </c:pt>
                <c:pt idx="417">
                  <c:v>9.4328292685820738E-5</c:v>
                </c:pt>
                <c:pt idx="418">
                  <c:v>9.4683056186707632E-5</c:v>
                </c:pt>
                <c:pt idx="419">
                  <c:v>9.5038976525097432E-5</c:v>
                </c:pt>
                <c:pt idx="420">
                  <c:v>9.5396113025990293E-5</c:v>
                </c:pt>
                <c:pt idx="421">
                  <c:v>9.5754436026886097E-5</c:v>
                </c:pt>
                <c:pt idx="422">
                  <c:v>9.6113945527784872E-5</c:v>
                </c:pt>
                <c:pt idx="423">
                  <c:v>9.6474611866186527E-5</c:v>
                </c:pt>
                <c:pt idx="424">
                  <c:v>9.6836494367091242E-5</c:v>
                </c:pt>
                <c:pt idx="425">
                  <c:v>9.7199593030498991E-5</c:v>
                </c:pt>
                <c:pt idx="426">
                  <c:v>9.7563878193909683E-5</c:v>
                </c:pt>
                <c:pt idx="427">
                  <c:v>9.792932019482331E-5</c:v>
                </c:pt>
                <c:pt idx="428">
                  <c:v>9.8295919033239789E-5</c:v>
                </c:pt>
                <c:pt idx="429">
                  <c:v>9.8663793359159483E-5</c:v>
                </c:pt>
                <c:pt idx="430">
                  <c:v>9.9032794860081993E-5</c:v>
                </c:pt>
                <c:pt idx="431">
                  <c:v>9.9403012523507523E-5</c:v>
                </c:pt>
                <c:pt idx="432">
                  <c:v>9.9774387024435975E-5</c:v>
                </c:pt>
                <c:pt idx="433">
                  <c:v>1.0014694802536737E-4</c:v>
                </c:pt>
                <c:pt idx="434">
                  <c:v>1.0052075485130189E-4</c:v>
                </c:pt>
                <c:pt idx="435">
                  <c:v>1.0089568885223924E-4</c:v>
                </c:pt>
                <c:pt idx="436">
                  <c:v>1.0127180935317951E-4</c:v>
                </c:pt>
                <c:pt idx="437">
                  <c:v>1.0164917567912294E-4</c:v>
                </c:pt>
                <c:pt idx="438">
                  <c:v>1.0202766918006918E-4</c:v>
                </c:pt>
                <c:pt idx="439">
                  <c:v>1.0240740850601852E-4</c:v>
                </c:pt>
                <c:pt idx="440">
                  <c:v>1.0278830466947076E-4</c:v>
                </c:pt>
                <c:pt idx="441">
                  <c:v>1.0317035767042589E-4</c:v>
                </c:pt>
                <c:pt idx="442">
                  <c:v>1.0355362683388406E-4</c:v>
                </c:pt>
                <c:pt idx="443">
                  <c:v>1.0393811215984529E-4</c:v>
                </c:pt>
                <c:pt idx="444">
                  <c:v>1.0432375432330939E-4</c:v>
                </c:pt>
                <c:pt idx="445">
                  <c:v>1.0471061264927654E-4</c:v>
                </c:pt>
                <c:pt idx="446">
                  <c:v>1.0509862781274658E-4</c:v>
                </c:pt>
                <c:pt idx="447">
                  <c:v>1.0548782947621956E-4</c:v>
                </c:pt>
                <c:pt idx="448">
                  <c:v>1.0587824730219563E-4</c:v>
                </c:pt>
                <c:pt idx="449">
                  <c:v>1.0626985162817463E-4</c:v>
                </c:pt>
                <c:pt idx="450">
                  <c:v>1.0666261279165653E-4</c:v>
                </c:pt>
                <c:pt idx="451">
                  <c:v>1.0705659011764148E-4</c:v>
                </c:pt>
                <c:pt idx="452">
                  <c:v>1.0745175394362938E-4</c:v>
                </c:pt>
                <c:pt idx="453">
                  <c:v>1.0784810426962027E-4</c:v>
                </c:pt>
                <c:pt idx="454">
                  <c:v>1.0824561143311404E-4</c:v>
                </c:pt>
                <c:pt idx="455">
                  <c:v>1.0864433475911084E-4</c:v>
                </c:pt>
                <c:pt idx="456">
                  <c:v>1.0904427424761069E-4</c:v>
                </c:pt>
                <c:pt idx="457">
                  <c:v>1.0944537057361343E-4</c:v>
                </c:pt>
                <c:pt idx="458">
                  <c:v>1.0984762373711905E-4</c:v>
                </c:pt>
                <c:pt idx="459">
                  <c:v>1.1025109306312773E-4</c:v>
                </c:pt>
                <c:pt idx="460">
                  <c:v>1.1065574888913939E-4</c:v>
                </c:pt>
                <c:pt idx="461">
                  <c:v>1.1106165054015413E-4</c:v>
                </c:pt>
                <c:pt idx="462">
                  <c:v>1.1146864970367164E-4</c:v>
                </c:pt>
                <c:pt idx="463">
                  <c:v>1.1187686502969217E-4</c:v>
                </c:pt>
                <c:pt idx="464">
                  <c:v>1.1228629651821574E-4</c:v>
                </c:pt>
                <c:pt idx="465">
                  <c:v>1.1269688484424222E-4</c:v>
                </c:pt>
                <c:pt idx="466">
                  <c:v>1.1310868933277173E-4</c:v>
                </c:pt>
                <c:pt idx="467">
                  <c:v>1.1352165065880412E-4</c:v>
                </c:pt>
                <c:pt idx="468">
                  <c:v>1.1393582814733958E-4</c:v>
                </c:pt>
                <c:pt idx="469">
                  <c:v>1.1435116247337791E-4</c:v>
                </c:pt>
                <c:pt idx="470">
                  <c:v>1.1476774262441936E-4</c:v>
                </c:pt>
                <c:pt idx="471">
                  <c:v>1.151854796129637E-4</c:v>
                </c:pt>
                <c:pt idx="472">
                  <c:v>1.1560437343901093E-4</c:v>
                </c:pt>
                <c:pt idx="473">
                  <c:v>1.160245130900613E-4</c:v>
                </c:pt>
                <c:pt idx="474">
                  <c:v>1.1644577991611445E-4</c:v>
                </c:pt>
                <c:pt idx="475">
                  <c:v>1.1686829256717073E-4</c:v>
                </c:pt>
                <c:pt idx="476">
                  <c:v>1.1729193239322983E-4</c:v>
                </c:pt>
                <c:pt idx="477">
                  <c:v>1.1771681804429204E-4</c:v>
                </c:pt>
                <c:pt idx="478">
                  <c:v>1.1814286053285715E-4</c:v>
                </c:pt>
                <c:pt idx="479">
                  <c:v>1.185701191839253E-4</c:v>
                </c:pt>
                <c:pt idx="480">
                  <c:v>1.1899850500999627E-4</c:v>
                </c:pt>
                <c:pt idx="481">
                  <c:v>1.1942813666107034E-4</c:v>
                </c:pt>
                <c:pt idx="482">
                  <c:v>1.198589548121474E-4</c:v>
                </c:pt>
                <c:pt idx="483">
                  <c:v>1.202909594632274E-4</c:v>
                </c:pt>
                <c:pt idx="484">
                  <c:v>1.207241209518103E-4</c:v>
                </c:pt>
                <c:pt idx="485">
                  <c:v>1.2115849860289626E-4</c:v>
                </c:pt>
                <c:pt idx="486">
                  <c:v>1.2159403309148508E-4</c:v>
                </c:pt>
                <c:pt idx="487">
                  <c:v>1.2203078374257696E-4</c:v>
                </c:pt>
                <c:pt idx="488">
                  <c:v>1.224687208936718E-4</c:v>
                </c:pt>
                <c:pt idx="489">
                  <c:v>1.2290784454476963E-4</c:v>
                </c:pt>
                <c:pt idx="490">
                  <c:v>1.2334812503337031E-4</c:v>
                </c:pt>
                <c:pt idx="491">
                  <c:v>1.2378965134697412E-4</c:v>
                </c:pt>
                <c:pt idx="492">
                  <c:v>1.2423233449808084E-4</c:v>
                </c:pt>
                <c:pt idx="493">
                  <c:v>1.2467620414919052E-4</c:v>
                </c:pt>
                <c:pt idx="494">
                  <c:v>1.2512126030030316E-4</c:v>
                </c:pt>
                <c:pt idx="495">
                  <c:v>1.2556750295141875E-4</c:v>
                </c:pt>
                <c:pt idx="496">
                  <c:v>1.2601493210253733E-4</c:v>
                </c:pt>
                <c:pt idx="497">
                  <c:v>1.2646357741615894E-4</c:v>
                </c:pt>
                <c:pt idx="498">
                  <c:v>1.2691334990478338E-4</c:v>
                </c:pt>
                <c:pt idx="499">
                  <c:v>1.2736439788091101E-4</c:v>
                </c:pt>
                <c:pt idx="500">
                  <c:v>1.2781657303204144E-4</c:v>
                </c:pt>
                <c:pt idx="501">
                  <c:v>1.2826996434567493E-4</c:v>
                </c:pt>
                <c:pt idx="502">
                  <c:v>1.2872448283431123E-4</c:v>
                </c:pt>
                <c:pt idx="503">
                  <c:v>1.2918030647295076E-4</c:v>
                </c:pt>
                <c:pt idx="504">
                  <c:v>1.2963722762409307E-4</c:v>
                </c:pt>
                <c:pt idx="505">
                  <c:v>1.3009536493773842E-4</c:v>
                </c:pt>
                <c:pt idx="506">
                  <c:v>1.3055468875138672E-4</c:v>
                </c:pt>
                <c:pt idx="507">
                  <c:v>1.3101516940253793E-4</c:v>
                </c:pt>
                <c:pt idx="508">
                  <c:v>1.3147689587869225E-4</c:v>
                </c:pt>
                <c:pt idx="509">
                  <c:v>1.3193977919234945E-4</c:v>
                </c:pt>
                <c:pt idx="510">
                  <c:v>1.3240384900600961E-4</c:v>
                </c:pt>
                <c:pt idx="511">
                  <c:v>1.328690756571727E-4</c:v>
                </c:pt>
                <c:pt idx="512">
                  <c:v>1.3333554813333887E-4</c:v>
                </c:pt>
                <c:pt idx="513">
                  <c:v>1.3380317744700795E-4</c:v>
                </c:pt>
                <c:pt idx="514">
                  <c:v>1.3427205258568015E-4</c:v>
                </c:pt>
                <c:pt idx="515">
                  <c:v>1.3474208456185522E-4</c:v>
                </c:pt>
                <c:pt idx="516">
                  <c:v>1.3521321405053304E-4</c:v>
                </c:pt>
                <c:pt idx="517">
                  <c:v>1.3568561902671406E-4</c:v>
                </c:pt>
                <c:pt idx="518">
                  <c:v>1.3615921050289803E-4</c:v>
                </c:pt>
                <c:pt idx="519">
                  <c:v>1.366339588165849E-4</c:v>
                </c:pt>
                <c:pt idx="520">
                  <c:v>1.3710989363027474E-4</c:v>
                </c:pt>
                <c:pt idx="521">
                  <c:v>1.3758710393146776E-4</c:v>
                </c:pt>
                <c:pt idx="522">
                  <c:v>1.3806541174516353E-4</c:v>
                </c:pt>
                <c:pt idx="523">
                  <c:v>1.3854496538386242E-4</c:v>
                </c:pt>
                <c:pt idx="524">
                  <c:v>1.3902561653506403E-4</c:v>
                </c:pt>
                <c:pt idx="525">
                  <c:v>1.3950754317376885E-4</c:v>
                </c:pt>
                <c:pt idx="526">
                  <c:v>1.3999059698747648E-4</c:v>
                </c:pt>
                <c:pt idx="527">
                  <c:v>1.4047489662618725E-4</c:v>
                </c:pt>
                <c:pt idx="528">
                  <c:v>1.4096035310240089E-4</c:v>
                </c:pt>
                <c:pt idx="529">
                  <c:v>1.414469960786175E-4</c:v>
                </c:pt>
                <c:pt idx="530">
                  <c:v>1.4193482555483706E-4</c:v>
                </c:pt>
                <c:pt idx="531">
                  <c:v>1.4242387119355968E-4</c:v>
                </c:pt>
                <c:pt idx="532">
                  <c:v>1.4291410333228525E-4</c:v>
                </c:pt>
                <c:pt idx="533">
                  <c:v>1.4340549230851374E-4</c:v>
                </c:pt>
                <c:pt idx="534">
                  <c:v>1.4389806778474518E-4</c:v>
                </c:pt>
                <c:pt idx="535">
                  <c:v>1.4439185942347965E-4</c:v>
                </c:pt>
                <c:pt idx="536">
                  <c:v>1.4488683756221709E-4</c:v>
                </c:pt>
                <c:pt idx="537">
                  <c:v>1.453830022009575E-4</c:v>
                </c:pt>
                <c:pt idx="538">
                  <c:v>1.4588029401470072E-4</c:v>
                </c:pt>
                <c:pt idx="539">
                  <c:v>1.4637883165344708E-4</c:v>
                </c:pt>
                <c:pt idx="540">
                  <c:v>1.4687858545469647E-4</c:v>
                </c:pt>
                <c:pt idx="541">
                  <c:v>1.4737949609344874E-4</c:v>
                </c:pt>
                <c:pt idx="542">
                  <c:v>1.4788156356970391E-4</c:v>
                </c:pt>
                <c:pt idx="543">
                  <c:v>1.4838487687096217E-4</c:v>
                </c:pt>
                <c:pt idx="544">
                  <c:v>1.4888934700972337E-4</c:v>
                </c:pt>
                <c:pt idx="545">
                  <c:v>1.4939500364848752E-4</c:v>
                </c:pt>
                <c:pt idx="546">
                  <c:v>1.4990181712475455E-4</c:v>
                </c:pt>
                <c:pt idx="547">
                  <c:v>1.5040984676352462E-4</c:v>
                </c:pt>
                <c:pt idx="548">
                  <c:v>1.5091909256479771E-4</c:v>
                </c:pt>
                <c:pt idx="549">
                  <c:v>1.5142949520357372E-4</c:v>
                </c:pt>
                <c:pt idx="550">
                  <c:v>1.5194114366735286E-4</c:v>
                </c:pt>
                <c:pt idx="551">
                  <c:v>1.5245391930613481E-4</c:v>
                </c:pt>
                <c:pt idx="552">
                  <c:v>1.5296788144491971E-4</c:v>
                </c:pt>
                <c:pt idx="553">
                  <c:v>1.5348305974620768E-4</c:v>
                </c:pt>
                <c:pt idx="554">
                  <c:v>1.5399942454749854E-4</c:v>
                </c:pt>
                <c:pt idx="555">
                  <c:v>1.5451694618629237E-4</c:v>
                </c:pt>
                <c:pt idx="556">
                  <c:v>1.5503568398758923E-4</c:v>
                </c:pt>
                <c:pt idx="557">
                  <c:v>1.5555560828888905E-4</c:v>
                </c:pt>
                <c:pt idx="558">
                  <c:v>1.560767190901918E-4</c:v>
                </c:pt>
                <c:pt idx="559">
                  <c:v>1.5659898672899745E-4</c:v>
                </c:pt>
                <c:pt idx="560">
                  <c:v>1.571224705303062E-4</c:v>
                </c:pt>
                <c:pt idx="561">
                  <c:v>1.5764717049411792E-4</c:v>
                </c:pt>
                <c:pt idx="562">
                  <c:v>1.5817305695793265E-4</c:v>
                </c:pt>
                <c:pt idx="563">
                  <c:v>1.5870007059675019E-4</c:v>
                </c:pt>
                <c:pt idx="564">
                  <c:v>1.5922833006057081E-4</c:v>
                </c:pt>
                <c:pt idx="565">
                  <c:v>1.5975774636189439E-4</c:v>
                </c:pt>
                <c:pt idx="566">
                  <c:v>1.6028837882572095E-4</c:v>
                </c:pt>
                <c:pt idx="567">
                  <c:v>1.6082016812705042E-4</c:v>
                </c:pt>
                <c:pt idx="568">
                  <c:v>1.6135314392838287E-4</c:v>
                </c:pt>
                <c:pt idx="569">
                  <c:v>1.6188730622971825E-4</c:v>
                </c:pt>
                <c:pt idx="570">
                  <c:v>1.624227143560568E-4</c:v>
                </c:pt>
                <c:pt idx="571">
                  <c:v>1.6295924965739812E-4</c:v>
                </c:pt>
                <c:pt idx="572">
                  <c:v>1.6349703078374258E-4</c:v>
                </c:pt>
                <c:pt idx="573">
                  <c:v>1.6403590942258979E-4</c:v>
                </c:pt>
                <c:pt idx="574">
                  <c:v>1.6457606354894016E-4</c:v>
                </c:pt>
                <c:pt idx="575">
                  <c:v>1.6511734485029337E-4</c:v>
                </c:pt>
                <c:pt idx="576">
                  <c:v>1.6565987197664968E-4</c:v>
                </c:pt>
                <c:pt idx="577">
                  <c:v>1.6620352627800882E-4</c:v>
                </c:pt>
                <c:pt idx="578">
                  <c:v>1.6674839674187097E-4</c:v>
                </c:pt>
                <c:pt idx="579">
                  <c:v>1.6729448336823621E-4</c:v>
                </c:pt>
                <c:pt idx="580">
                  <c:v>1.678417268321043E-4</c:v>
                </c:pt>
                <c:pt idx="581">
                  <c:v>1.6839015679597538E-4</c:v>
                </c:pt>
                <c:pt idx="582">
                  <c:v>1.6893974359734936E-4</c:v>
                </c:pt>
                <c:pt idx="583">
                  <c:v>1.6949057622372645E-4</c:v>
                </c:pt>
                <c:pt idx="584">
                  <c:v>1.7004262501260655E-4</c:v>
                </c:pt>
                <c:pt idx="585">
                  <c:v>1.7059580097648951E-4</c:v>
                </c:pt>
                <c:pt idx="586">
                  <c:v>1.7115016344037542E-4</c:v>
                </c:pt>
                <c:pt idx="587">
                  <c:v>1.7170571240426429E-4</c:v>
                </c:pt>
                <c:pt idx="588">
                  <c:v>1.7226247753065617E-4</c:v>
                </c:pt>
                <c:pt idx="589">
                  <c:v>1.7282042915705106E-4</c:v>
                </c:pt>
                <c:pt idx="590">
                  <c:v>1.7337956728344893E-4</c:v>
                </c:pt>
                <c:pt idx="591">
                  <c:v>1.7393986224734968E-4</c:v>
                </c:pt>
                <c:pt idx="592">
                  <c:v>1.7450140303625349E-4</c:v>
                </c:pt>
                <c:pt idx="593">
                  <c:v>1.7506407100016018E-4</c:v>
                </c:pt>
                <c:pt idx="594">
                  <c:v>1.7562798478906998E-4</c:v>
                </c:pt>
                <c:pt idx="595">
                  <c:v>1.7619302575298256E-4</c:v>
                </c:pt>
                <c:pt idx="596">
                  <c:v>1.7675931254189828E-4</c:v>
                </c:pt>
                <c:pt idx="597">
                  <c:v>1.773267561683169E-4</c:v>
                </c:pt>
                <c:pt idx="598">
                  <c:v>1.7795482994488706E-4</c:v>
                </c:pt>
                <c:pt idx="599">
                  <c:v>1.7871347804678369E-4</c:v>
                </c:pt>
                <c:pt idx="600">
                  <c:v>1.7947710944869277E-4</c:v>
                </c:pt>
                <c:pt idx="601">
                  <c:v>1.8024569448811423E-4</c:v>
                </c:pt>
                <c:pt idx="602">
                  <c:v>1.8101911451504779E-4</c:v>
                </c:pt>
                <c:pt idx="603">
                  <c:v>1.8179748817949372E-4</c:v>
                </c:pt>
                <c:pt idx="604">
                  <c:v>1.8258069683145176E-4</c:v>
                </c:pt>
                <c:pt idx="605">
                  <c:v>1.8336891844592231E-4</c:v>
                </c:pt>
                <c:pt idx="606">
                  <c:v>1.84162004710405E-4</c:v>
                </c:pt>
                <c:pt idx="607">
                  <c:v>1.8496013359990034E-4</c:v>
                </c:pt>
                <c:pt idx="608">
                  <c:v>1.857630084894075E-4</c:v>
                </c:pt>
                <c:pt idx="609">
                  <c:v>1.8657083701642711E-4</c:v>
                </c:pt>
                <c:pt idx="610">
                  <c:v>1.8738364884345911E-4</c:v>
                </c:pt>
                <c:pt idx="611">
                  <c:v>1.882013549830034E-4</c:v>
                </c:pt>
                <c:pt idx="612">
                  <c:v>1.8902395543505989E-4</c:v>
                </c:pt>
                <c:pt idx="613">
                  <c:v>1.8985145019962863E-4</c:v>
                </c:pt>
                <c:pt idx="614">
                  <c:v>1.9068392826420983E-4</c:v>
                </c:pt>
                <c:pt idx="615">
                  <c:v>1.9152133030380335E-4</c:v>
                </c:pt>
                <c:pt idx="616">
                  <c:v>1.9236362665590908E-4</c:v>
                </c:pt>
                <c:pt idx="617">
                  <c:v>1.9321078765802699E-4</c:v>
                </c:pt>
                <c:pt idx="618">
                  <c:v>1.9406287263515719E-4</c:v>
                </c:pt>
                <c:pt idx="619">
                  <c:v>1.9491994091229986E-4</c:v>
                </c:pt>
                <c:pt idx="620">
                  <c:v>1.9578190350195474E-4</c:v>
                </c:pt>
                <c:pt idx="621">
                  <c:v>1.9664867141662169E-4</c:v>
                </c:pt>
                <c:pt idx="622">
                  <c:v>1.9752051161880127E-4</c:v>
                </c:pt>
                <c:pt idx="623">
                  <c:v>1.98397186808493E-4</c:v>
                </c:pt>
                <c:pt idx="624">
                  <c:v>1.9927881563569703E-4</c:v>
                </c:pt>
                <c:pt idx="625">
                  <c:v>2.0016539810041351E-4</c:v>
                </c:pt>
                <c:pt idx="626">
                  <c:v>2.0105675622764189E-4</c:v>
                </c:pt>
                <c:pt idx="627">
                  <c:v>2.0195312731738284E-4</c:v>
                </c:pt>
                <c:pt idx="628">
                  <c:v>2.0285439271963598E-4</c:v>
                </c:pt>
                <c:pt idx="629">
                  <c:v>2.0376064142190161E-4</c:v>
                </c:pt>
                <c:pt idx="630">
                  <c:v>2.0467169544917925E-4</c:v>
                </c:pt>
                <c:pt idx="631">
                  <c:v>2.0558773277646935E-4</c:v>
                </c:pt>
                <c:pt idx="632">
                  <c:v>2.0650869407877172E-4</c:v>
                </c:pt>
                <c:pt idx="633">
                  <c:v>2.0743454969358638E-4</c:v>
                </c:pt>
                <c:pt idx="634">
                  <c:v>2.0836526995841317E-4</c:v>
                </c:pt>
                <c:pt idx="635">
                  <c:v>2.0930097352325246E-4</c:v>
                </c:pt>
                <c:pt idx="636">
                  <c:v>2.102416307256041E-4</c:v>
                </c:pt>
                <c:pt idx="637">
                  <c:v>2.1118715257796789E-4</c:v>
                </c:pt>
                <c:pt idx="638">
                  <c:v>2.1213765773034414E-4</c:v>
                </c:pt>
                <c:pt idx="639">
                  <c:v>2.1309293854523235E-4</c:v>
                </c:pt>
                <c:pt idx="640">
                  <c:v>2.140532323226331E-4</c:v>
                </c:pt>
                <c:pt idx="641">
                  <c:v>2.1501842041254604E-4</c:v>
                </c:pt>
                <c:pt idx="642">
                  <c:v>2.1598853247747134E-4</c:v>
                </c:pt>
                <c:pt idx="643">
                  <c:v>2.1696353885490886E-4</c:v>
                </c:pt>
                <c:pt idx="644">
                  <c:v>2.1794346920735869E-4</c:v>
                </c:pt>
                <c:pt idx="645">
                  <c:v>2.189283235348208E-4</c:v>
                </c:pt>
                <c:pt idx="646">
                  <c:v>2.1991813149979534E-4</c:v>
                </c:pt>
                <c:pt idx="647">
                  <c:v>2.2091283377728211E-4</c:v>
                </c:pt>
                <c:pt idx="648">
                  <c:v>2.2191240070478101E-4</c:v>
                </c:pt>
                <c:pt idx="649">
                  <c:v>2.2291689160729223E-4</c:v>
                </c:pt>
                <c:pt idx="650">
                  <c:v>2.23926395472316E-4</c:v>
                </c:pt>
                <c:pt idx="651">
                  <c:v>2.2494076398735192E-4</c:v>
                </c:pt>
                <c:pt idx="652">
                  <c:v>2.2595999715240001E-4</c:v>
                </c:pt>
                <c:pt idx="653">
                  <c:v>2.2698421361746056E-4</c:v>
                </c:pt>
                <c:pt idx="654">
                  <c:v>2.2801332439503332E-4</c:v>
                </c:pt>
                <c:pt idx="655">
                  <c:v>2.2904738881011848E-4</c:v>
                </c:pt>
                <c:pt idx="656">
                  <c:v>2.3008625855021567E-4</c:v>
                </c:pt>
                <c:pt idx="657">
                  <c:v>2.3113011159032527E-4</c:v>
                </c:pt>
                <c:pt idx="658">
                  <c:v>2.3217885894294716E-4</c:v>
                </c:pt>
                <c:pt idx="659">
                  <c:v>2.3323264892058162E-4</c:v>
                </c:pt>
                <c:pt idx="660">
                  <c:v>2.3429124422322812E-4</c:v>
                </c:pt>
                <c:pt idx="661">
                  <c:v>2.353546745133867E-4</c:v>
                </c:pt>
                <c:pt idx="662">
                  <c:v>2.3642311776605782E-4</c:v>
                </c:pt>
                <c:pt idx="663">
                  <c:v>2.3749654431874138E-4</c:v>
                </c:pt>
                <c:pt idx="664">
                  <c:v>2.38574805858937E-4</c:v>
                </c:pt>
                <c:pt idx="665">
                  <c:v>2.3965793204914484E-4</c:v>
                </c:pt>
                <c:pt idx="666">
                  <c:v>2.4074610086436524E-4</c:v>
                </c:pt>
                <c:pt idx="667">
                  <c:v>2.4183910466709778E-4</c:v>
                </c:pt>
                <c:pt idx="668">
                  <c:v>2.4293709176984271E-4</c:v>
                </c:pt>
                <c:pt idx="669">
                  <c:v>2.440399138600998E-4</c:v>
                </c:pt>
                <c:pt idx="670">
                  <c:v>2.4514765992536915E-4</c:v>
                </c:pt>
                <c:pt idx="671">
                  <c:v>2.4626032996565082E-4</c:v>
                </c:pt>
                <c:pt idx="672">
                  <c:v>2.4737798330594498E-4</c:v>
                </c:pt>
                <c:pt idx="673">
                  <c:v>2.4850050129625128E-4</c:v>
                </c:pt>
                <c:pt idx="674">
                  <c:v>2.4962785427406966E-4</c:v>
                </c:pt>
                <c:pt idx="675">
                  <c:v>2.5076022021440058E-4</c:v>
                </c:pt>
                <c:pt idx="676">
                  <c:v>2.5189753979224389E-4</c:v>
                </c:pt>
                <c:pt idx="677">
                  <c:v>2.5303975368259939E-4</c:v>
                </c:pt>
                <c:pt idx="678">
                  <c:v>2.5418677289796692E-4</c:v>
                </c:pt>
                <c:pt idx="679">
                  <c:v>2.5533880507584705E-4</c:v>
                </c:pt>
                <c:pt idx="680">
                  <c:v>2.5649576122873942E-4</c:v>
                </c:pt>
                <c:pt idx="681">
                  <c:v>2.5765770068164422E-4</c:v>
                </c:pt>
                <c:pt idx="682">
                  <c:v>2.5882441579706101E-4</c:v>
                </c:pt>
                <c:pt idx="683">
                  <c:v>2.5999608454999024E-4</c:v>
                </c:pt>
                <c:pt idx="684">
                  <c:v>2.611726476154316E-4</c:v>
                </c:pt>
                <c:pt idx="685">
                  <c:v>2.6235419398088552E-4</c:v>
                </c:pt>
                <c:pt idx="686">
                  <c:v>2.6354066432135166E-4</c:v>
                </c:pt>
                <c:pt idx="687">
                  <c:v>2.6473196964932994E-4</c:v>
                </c:pt>
                <c:pt idx="688">
                  <c:v>2.6592828793982071E-4</c:v>
                </c:pt>
                <c:pt idx="689">
                  <c:v>2.6712947088032368E-4</c:v>
                </c:pt>
                <c:pt idx="690">
                  <c:v>2.6833557779583898E-4</c:v>
                </c:pt>
                <c:pt idx="691">
                  <c:v>2.6954666801136667E-4</c:v>
                </c:pt>
                <c:pt idx="692">
                  <c:v>2.7076247456440618E-4</c:v>
                </c:pt>
                <c:pt idx="693">
                  <c:v>2.719833534049584E-4</c:v>
                </c:pt>
                <c:pt idx="694">
                  <c:v>2.7320918588302296E-4</c:v>
                </c:pt>
                <c:pt idx="695">
                  <c:v>2.7443985334859965E-4</c:v>
                </c:pt>
                <c:pt idx="696">
                  <c:v>2.7567538546418847E-4</c:v>
                </c:pt>
                <c:pt idx="697">
                  <c:v>2.7691593054228984E-4</c:v>
                </c:pt>
                <c:pt idx="698">
                  <c:v>2.7816134027040335E-4</c:v>
                </c:pt>
                <c:pt idx="699">
                  <c:v>2.794117926235295E-4</c:v>
                </c:pt>
                <c:pt idx="700">
                  <c:v>2.8066699097666748E-4</c:v>
                </c:pt>
                <c:pt idx="701">
                  <c:v>2.8192717262981795E-4</c:v>
                </c:pt>
                <c:pt idx="702">
                  <c:v>2.8319230792048082E-4</c:v>
                </c:pt>
                <c:pt idx="703">
                  <c:v>2.8446224853615561E-4</c:v>
                </c:pt>
                <c:pt idx="704">
                  <c:v>2.8573729110184325E-4</c:v>
                </c:pt>
                <c:pt idx="705">
                  <c:v>2.8701702034254257E-4</c:v>
                </c:pt>
                <c:pt idx="706">
                  <c:v>2.8830185153325464E-4</c:v>
                </c:pt>
                <c:pt idx="707">
                  <c:v>2.8959151771147879E-4</c:v>
                </c:pt>
                <c:pt idx="708">
                  <c:v>2.9088616718971538E-4</c:v>
                </c:pt>
                <c:pt idx="709">
                  <c:v>2.9218559233046396E-4</c:v>
                </c:pt>
                <c:pt idx="710">
                  <c:v>2.9349011942122528E-4</c:v>
                </c:pt>
                <c:pt idx="711">
                  <c:v>2.9479942217449859E-4</c:v>
                </c:pt>
                <c:pt idx="712">
                  <c:v>2.9611373789028433E-4</c:v>
                </c:pt>
                <c:pt idx="713">
                  <c:v>2.9743300724358252E-4</c:v>
                </c:pt>
                <c:pt idx="714">
                  <c:v>2.9875684462189213E-4</c:v>
                </c:pt>
                <c:pt idx="715">
                  <c:v>3.000860212502151E-4</c:v>
                </c:pt>
                <c:pt idx="716">
                  <c:v>3.014199438785499E-4</c:v>
                </c:pt>
                <c:pt idx="717">
                  <c:v>3.0275890913189729E-4</c:v>
                </c:pt>
                <c:pt idx="718">
                  <c:v>3.0410262038525656E-4</c:v>
                </c:pt>
                <c:pt idx="719">
                  <c:v>3.0545107763862772E-4</c:v>
                </c:pt>
                <c:pt idx="720">
                  <c:v>3.0680487414201218E-4</c:v>
                </c:pt>
                <c:pt idx="721">
                  <c:v>3.0816341664540857E-4</c:v>
                </c:pt>
                <c:pt idx="722">
                  <c:v>3.0952670514881674E-4</c:v>
                </c:pt>
                <c:pt idx="723">
                  <c:v>3.1089503627723761E-4</c:v>
                </c:pt>
                <c:pt idx="724">
                  <c:v>3.1226841003067102E-4</c:v>
                </c:pt>
                <c:pt idx="725">
                  <c:v>3.1364652978411631E-4</c:v>
                </c:pt>
                <c:pt idx="726">
                  <c:v>3.1502969216257425E-4</c:v>
                </c:pt>
                <c:pt idx="727">
                  <c:v>3.1641760054104402E-4</c:v>
                </c:pt>
                <c:pt idx="728">
                  <c:v>3.1781055154452638E-4</c:v>
                </c:pt>
                <c:pt idx="729">
                  <c:v>3.1920854517302139E-4</c:v>
                </c:pt>
                <c:pt idx="730">
                  <c:v>3.2061128480152822E-4</c:v>
                </c:pt>
                <c:pt idx="731">
                  <c:v>3.2201877043004694E-4</c:v>
                </c:pt>
                <c:pt idx="732">
                  <c:v>3.2343159530857902E-4</c:v>
                </c:pt>
                <c:pt idx="733">
                  <c:v>3.2484886956212221E-4</c:v>
                </c:pt>
                <c:pt idx="734">
                  <c:v>3.2627148306567876E-4</c:v>
                </c:pt>
                <c:pt idx="735">
                  <c:v>3.2769884256924708E-4</c:v>
                </c:pt>
                <c:pt idx="736">
                  <c:v>3.291309480728274E-4</c:v>
                </c:pt>
                <c:pt idx="737">
                  <c:v>3.3056809620142025E-4</c:v>
                </c:pt>
                <c:pt idx="738">
                  <c:v>3.320102869550257E-4</c:v>
                </c:pt>
                <c:pt idx="739">
                  <c:v>3.3345722370864308E-4</c:v>
                </c:pt>
                <c:pt idx="740">
                  <c:v>3.3490920308727301E-4</c:v>
                </c:pt>
                <c:pt idx="741">
                  <c:v>3.3636622509091552E-4</c:v>
                </c:pt>
                <c:pt idx="742">
                  <c:v>3.3782769646956921E-4</c:v>
                </c:pt>
                <c:pt idx="743">
                  <c:v>3.3929450709823631E-4</c:v>
                </c:pt>
                <c:pt idx="744">
                  <c:v>3.4095560710238902E-4</c:v>
                </c:pt>
                <c:pt idx="745">
                  <c:v>3.4390376298475942E-4</c:v>
                </c:pt>
                <c:pt idx="746">
                  <c:v>3.4685191886712981E-4</c:v>
                </c:pt>
                <c:pt idx="747">
                  <c:v>3.4980066799950168E-4</c:v>
                </c:pt>
                <c:pt idx="748">
                  <c:v>3.5274912050687284E-4</c:v>
                </c:pt>
                <c:pt idx="749">
                  <c:v>3.5569757301424394E-4</c:v>
                </c:pt>
                <c:pt idx="750">
                  <c:v>3.5864632214661576E-4</c:v>
                </c:pt>
                <c:pt idx="751">
                  <c:v>3.6159507127898769E-4</c:v>
                </c:pt>
                <c:pt idx="752">
                  <c:v>3.6454382041135956E-4</c:v>
                </c:pt>
                <c:pt idx="753">
                  <c:v>3.6749227291873072E-4</c:v>
                </c:pt>
                <c:pt idx="754">
                  <c:v>3.7044161530110407E-4</c:v>
                </c:pt>
                <c:pt idx="755">
                  <c:v>3.7339036443347588E-4</c:v>
                </c:pt>
                <c:pt idx="756">
                  <c:v>3.7633941019084852E-4</c:v>
                </c:pt>
                <c:pt idx="757">
                  <c:v>3.7928875257322193E-4</c:v>
                </c:pt>
                <c:pt idx="758">
                  <c:v>3.8223779833059451E-4</c:v>
                </c:pt>
                <c:pt idx="759">
                  <c:v>3.8518714071296786E-4</c:v>
                </c:pt>
                <c:pt idx="760">
                  <c:v>3.8813648309534121E-4</c:v>
                </c:pt>
                <c:pt idx="761">
                  <c:v>3.9108612210271532E-4</c:v>
                </c:pt>
                <c:pt idx="762">
                  <c:v>3.9403546448508862E-4</c:v>
                </c:pt>
                <c:pt idx="763">
                  <c:v>3.9698510349246274E-4</c:v>
                </c:pt>
                <c:pt idx="764">
                  <c:v>3.9993474249983685E-4</c:v>
                </c:pt>
                <c:pt idx="765">
                  <c:v>4.0288467813221173E-4</c:v>
                </c:pt>
                <c:pt idx="766">
                  <c:v>4.0583431713958585E-4</c:v>
                </c:pt>
                <c:pt idx="767">
                  <c:v>4.0878395614695991E-4</c:v>
                </c:pt>
                <c:pt idx="768">
                  <c:v>4.1173389177933474E-4</c:v>
                </c:pt>
                <c:pt idx="769">
                  <c:v>4.1468412403671034E-4</c:v>
                </c:pt>
                <c:pt idx="770">
                  <c:v>4.1763435629408593E-4</c:v>
                </c:pt>
                <c:pt idx="771">
                  <c:v>4.2058429192646076E-4</c:v>
                </c:pt>
                <c:pt idx="772">
                  <c:v>4.2353482080883706E-4</c:v>
                </c:pt>
                <c:pt idx="773">
                  <c:v>4.2648505306621266E-4</c:v>
                </c:pt>
                <c:pt idx="774">
                  <c:v>4.2943558194858897E-4</c:v>
                </c:pt>
                <c:pt idx="775">
                  <c:v>4.3238581420596456E-4</c:v>
                </c:pt>
                <c:pt idx="776">
                  <c:v>4.3533634308834087E-4</c:v>
                </c:pt>
                <c:pt idx="777">
                  <c:v>4.3828716859571794E-4</c:v>
                </c:pt>
                <c:pt idx="778">
                  <c:v>4.4123769747809425E-4</c:v>
                </c:pt>
                <c:pt idx="779">
                  <c:v>4.4418852298547132E-4</c:v>
                </c:pt>
                <c:pt idx="780">
                  <c:v>4.4713934849284834E-4</c:v>
                </c:pt>
                <c:pt idx="781">
                  <c:v>4.5009017400022546E-4</c:v>
                </c:pt>
                <c:pt idx="782">
                  <c:v>4.5304129613260325E-4</c:v>
                </c:pt>
                <c:pt idx="783">
                  <c:v>4.5599212163998032E-4</c:v>
                </c:pt>
                <c:pt idx="784">
                  <c:v>4.5894324377235811E-4</c:v>
                </c:pt>
                <c:pt idx="785">
                  <c:v>4.6189436590473595E-4</c:v>
                </c:pt>
                <c:pt idx="786">
                  <c:v>4.6484578466211444E-4</c:v>
                </c:pt>
                <c:pt idx="787">
                  <c:v>4.6779690679449228E-4</c:v>
                </c:pt>
                <c:pt idx="788">
                  <c:v>4.7074832555187083E-4</c:v>
                </c:pt>
                <c:pt idx="789">
                  <c:v>4.7369974430924939E-4</c:v>
                </c:pt>
                <c:pt idx="790">
                  <c:v>4.7665175631662942E-4</c:v>
                </c:pt>
                <c:pt idx="791">
                  <c:v>4.7960317507400791E-4</c:v>
                </c:pt>
                <c:pt idx="792">
                  <c:v>4.8255489045638723E-4</c:v>
                </c:pt>
                <c:pt idx="793">
                  <c:v>4.8550630921376578E-4</c:v>
                </c:pt>
                <c:pt idx="794">
                  <c:v>4.8845832122114581E-4</c:v>
                </c:pt>
                <c:pt idx="795">
                  <c:v>4.9141033322852589E-4</c:v>
                </c:pt>
                <c:pt idx="796">
                  <c:v>4.9436234523590587E-4</c:v>
                </c:pt>
                <c:pt idx="797">
                  <c:v>4.9731406061828513E-4</c:v>
                </c:pt>
                <c:pt idx="798">
                  <c:v>5.0026666587566664E-4</c:v>
                </c:pt>
                <c:pt idx="799">
                  <c:v>5.0321867788304673E-4</c:v>
                </c:pt>
                <c:pt idx="800">
                  <c:v>5.0617098651542741E-4</c:v>
                </c:pt>
                <c:pt idx="801">
                  <c:v>5.0912329514780821E-4</c:v>
                </c:pt>
                <c:pt idx="802">
                  <c:v>5.1207560378018901E-4</c:v>
                </c:pt>
                <c:pt idx="803">
                  <c:v>5.1502820903757051E-4</c:v>
                </c:pt>
                <c:pt idx="804">
                  <c:v>5.1798081429495202E-4</c:v>
                </c:pt>
                <c:pt idx="805">
                  <c:v>5.2093371617733435E-4</c:v>
                </c:pt>
                <c:pt idx="806">
                  <c:v>5.2388602480971515E-4</c:v>
                </c:pt>
                <c:pt idx="807">
                  <c:v>5.2683892669209726E-4</c:v>
                </c:pt>
                <c:pt idx="808">
                  <c:v>5.2979182857447959E-4</c:v>
                </c:pt>
                <c:pt idx="809">
                  <c:v>5.3274473045686181E-4</c:v>
                </c:pt>
                <c:pt idx="810">
                  <c:v>5.3569792896424485E-4</c:v>
                </c:pt>
                <c:pt idx="811">
                  <c:v>5.3865083084662707E-4</c:v>
                </c:pt>
                <c:pt idx="812">
                  <c:v>5.4160402935401011E-4</c:v>
                </c:pt>
                <c:pt idx="813">
                  <c:v>5.4455722786139315E-4</c:v>
                </c:pt>
                <c:pt idx="814">
                  <c:v>5.4751072299377679E-4</c:v>
                </c:pt>
                <c:pt idx="815">
                  <c:v>5.5046392150115983E-4</c:v>
                </c:pt>
                <c:pt idx="816">
                  <c:v>5.5341741663354359E-4</c:v>
                </c:pt>
                <c:pt idx="817">
                  <c:v>5.5637091176592734E-4</c:v>
                </c:pt>
                <c:pt idx="818">
                  <c:v>5.593247035233118E-4</c:v>
                </c:pt>
                <c:pt idx="819">
                  <c:v>5.6227819865569556E-4</c:v>
                </c:pt>
                <c:pt idx="820">
                  <c:v>5.6523199041307991E-4</c:v>
                </c:pt>
                <c:pt idx="821">
                  <c:v>5.6818548554546378E-4</c:v>
                </c:pt>
                <c:pt idx="822">
                  <c:v>5.7113987055284966E-4</c:v>
                </c:pt>
                <c:pt idx="823">
                  <c:v>5.7409366231023424E-4</c:v>
                </c:pt>
                <c:pt idx="824">
                  <c:v>5.7704775069261941E-4</c:v>
                </c:pt>
                <c:pt idx="825">
                  <c:v>5.800018390750047E-4</c:v>
                </c:pt>
                <c:pt idx="826">
                  <c:v>5.8295592745738988E-4</c:v>
                </c:pt>
                <c:pt idx="827">
                  <c:v>5.8591031246477577E-4</c:v>
                </c:pt>
                <c:pt idx="828">
                  <c:v>5.8886469747216176E-4</c:v>
                </c:pt>
                <c:pt idx="829">
                  <c:v>5.9181908247954776E-4</c:v>
                </c:pt>
                <c:pt idx="830">
                  <c:v>5.9477346748693365E-4</c:v>
                </c:pt>
                <c:pt idx="831">
                  <c:v>5.9772785249431965E-4</c:v>
                </c:pt>
                <c:pt idx="832">
                  <c:v>6.0068253412670625E-4</c:v>
                </c:pt>
                <c:pt idx="833">
                  <c:v>6.0363721575909307E-4</c:v>
                </c:pt>
                <c:pt idx="834">
                  <c:v>6.0659219401648049E-4</c:v>
                </c:pt>
                <c:pt idx="835">
                  <c:v>6.0954687564886709E-4</c:v>
                </c:pt>
                <c:pt idx="836">
                  <c:v>6.1250185390625462E-4</c:v>
                </c:pt>
                <c:pt idx="837">
                  <c:v>6.1545653553864133E-4</c:v>
                </c:pt>
                <c:pt idx="838">
                  <c:v>6.1841181042102957E-4</c:v>
                </c:pt>
                <c:pt idx="839">
                  <c:v>6.2136708530341771E-4</c:v>
                </c:pt>
                <c:pt idx="840">
                  <c:v>6.2432236018580595E-4</c:v>
                </c:pt>
                <c:pt idx="841">
                  <c:v>6.2727733844319337E-4</c:v>
                </c:pt>
                <c:pt idx="842">
                  <c:v>6.3023290995058232E-4</c:v>
                </c:pt>
                <c:pt idx="843">
                  <c:v>6.3318818483297046E-4</c:v>
                </c:pt>
                <c:pt idx="844">
                  <c:v>6.3614375634035941E-4</c:v>
                </c:pt>
                <c:pt idx="845">
                  <c:v>6.3909932784774837E-4</c:v>
                </c:pt>
                <c:pt idx="846">
                  <c:v>6.4205489935513732E-4</c:v>
                </c:pt>
                <c:pt idx="847">
                  <c:v>6.4501076748752688E-4</c:v>
                </c:pt>
                <c:pt idx="848">
                  <c:v>6.4796633899491594E-4</c:v>
                </c:pt>
                <c:pt idx="849">
                  <c:v>6.509222071273055E-4</c:v>
                </c:pt>
                <c:pt idx="850">
                  <c:v>6.5387807525969517E-4</c:v>
                </c:pt>
                <c:pt idx="851">
                  <c:v>6.5683424001708555E-4</c:v>
                </c:pt>
                <c:pt idx="852">
                  <c:v>6.5979040477447603E-4</c:v>
                </c:pt>
                <c:pt idx="853">
                  <c:v>6.6274656953186641E-4</c:v>
                </c:pt>
                <c:pt idx="854">
                  <c:v>6.6570243766425608E-4</c:v>
                </c:pt>
                <c:pt idx="855">
                  <c:v>6.6865889904664728E-4</c:v>
                </c:pt>
                <c:pt idx="856">
                  <c:v>6.7161536042903848E-4</c:v>
                </c:pt>
                <c:pt idx="857">
                  <c:v>6.7457182181142967E-4</c:v>
                </c:pt>
                <c:pt idx="858">
                  <c:v>6.7752828319382066E-4</c:v>
                </c:pt>
                <c:pt idx="859">
                  <c:v>6.8048474457621186E-4</c:v>
                </c:pt>
                <c:pt idx="860">
                  <c:v>6.8344150258360366E-4</c:v>
                </c:pt>
                <c:pt idx="861">
                  <c:v>6.8639826059099568E-4</c:v>
                </c:pt>
                <c:pt idx="862">
                  <c:v>6.893553152233883E-4</c:v>
                </c:pt>
                <c:pt idx="863">
                  <c:v>6.923117766057795E-4</c:v>
                </c:pt>
                <c:pt idx="864">
                  <c:v>6.9526883123817212E-4</c:v>
                </c:pt>
                <c:pt idx="865">
                  <c:v>6.9822588587056464E-4</c:v>
                </c:pt>
                <c:pt idx="866">
                  <c:v>7.0118294050295737E-4</c:v>
                </c:pt>
                <c:pt idx="867">
                  <c:v>7.0414029176035071E-4</c:v>
                </c:pt>
                <c:pt idx="868">
                  <c:v>7.0709734639274344E-4</c:v>
                </c:pt>
                <c:pt idx="869">
                  <c:v>7.1005469765013677E-4</c:v>
                </c:pt>
                <c:pt idx="870">
                  <c:v>7.1301234553253093E-4</c:v>
                </c:pt>
                <c:pt idx="871">
                  <c:v>7.1596969678992426E-4</c:v>
                </c:pt>
                <c:pt idx="872">
                  <c:v>7.189270480473176E-4</c:v>
                </c:pt>
                <c:pt idx="873">
                  <c:v>7.2188469592971176E-4</c:v>
                </c:pt>
                <c:pt idx="874">
                  <c:v>7.248423438121058E-4</c:v>
                </c:pt>
                <c:pt idx="875">
                  <c:v>7.2779999169449996E-4</c:v>
                </c:pt>
                <c:pt idx="876">
                  <c:v>7.3075793620189483E-4</c:v>
                </c:pt>
                <c:pt idx="877">
                  <c:v>7.3371588070928969E-4</c:v>
                </c:pt>
                <c:pt idx="878">
                  <c:v>7.3667412184168527E-4</c:v>
                </c:pt>
                <c:pt idx="879">
                  <c:v>7.3963206634908014E-4</c:v>
                </c:pt>
                <c:pt idx="880">
                  <c:v>7.4259030748147572E-4</c:v>
                </c:pt>
                <c:pt idx="881">
                  <c:v>7.4554795536386988E-4</c:v>
                </c:pt>
                <c:pt idx="882">
                  <c:v>7.4850649312126617E-4</c:v>
                </c:pt>
                <c:pt idx="883">
                  <c:v>7.5146503087866257E-4</c:v>
                </c:pt>
                <c:pt idx="884">
                  <c:v>7.5442356863605886E-4</c:v>
                </c:pt>
                <c:pt idx="885">
                  <c:v>7.5738151314345373E-4</c:v>
                </c:pt>
                <c:pt idx="886">
                  <c:v>7.6034034752585095E-4</c:v>
                </c:pt>
                <c:pt idx="887">
                  <c:v>7.6329888528324724E-4</c:v>
                </c:pt>
                <c:pt idx="888">
                  <c:v>7.6625801629064507E-4</c:v>
                </c:pt>
                <c:pt idx="889">
                  <c:v>7.6921655404804136E-4</c:v>
                </c:pt>
                <c:pt idx="890">
                  <c:v>7.7217509180543776E-4</c:v>
                </c:pt>
                <c:pt idx="891">
                  <c:v>7.7513422281283559E-4</c:v>
                </c:pt>
                <c:pt idx="892">
                  <c:v>7.780933538202333E-4</c:v>
                </c:pt>
                <c:pt idx="893">
                  <c:v>7.8105248482763124E-4</c:v>
                </c:pt>
                <c:pt idx="894">
                  <c:v>7.8401131921002835E-4</c:v>
                </c:pt>
                <c:pt idx="895">
                  <c:v>7.8697045021742617E-4</c:v>
                </c:pt>
                <c:pt idx="896">
                  <c:v>7.8992987784982471E-4</c:v>
                </c:pt>
                <c:pt idx="897">
                  <c:v>7.9288930548222336E-4</c:v>
                </c:pt>
                <c:pt idx="898">
                  <c:v>7.9584843648962107E-4</c:v>
                </c:pt>
                <c:pt idx="899">
                  <c:v>7.9880816074702043E-4</c:v>
                </c:pt>
                <c:pt idx="900">
                  <c:v>8.0176758837941908E-4</c:v>
                </c:pt>
                <c:pt idx="901">
                  <c:v>8.0472760926181904E-4</c:v>
                </c:pt>
                <c:pt idx="902">
                  <c:v>8.0768733351921829E-4</c:v>
                </c:pt>
                <c:pt idx="903">
                  <c:v>8.1064676115161682E-4</c:v>
                </c:pt>
                <c:pt idx="904">
                  <c:v>8.13606782034017E-4</c:v>
                </c:pt>
                <c:pt idx="905">
                  <c:v>8.1656680291641696E-4</c:v>
                </c:pt>
                <c:pt idx="906">
                  <c:v>8.1952682379881714E-4</c:v>
                </c:pt>
                <c:pt idx="907">
                  <c:v>8.224868446812171E-4</c:v>
                </c:pt>
                <c:pt idx="908">
                  <c:v>8.2544686556361717E-4</c:v>
                </c:pt>
                <c:pt idx="909">
                  <c:v>8.2840718307101795E-4</c:v>
                </c:pt>
                <c:pt idx="910">
                  <c:v>8.3136779720341945E-4</c:v>
                </c:pt>
                <c:pt idx="911">
                  <c:v>8.3432811471082034E-4</c:v>
                </c:pt>
                <c:pt idx="912">
                  <c:v>8.372881355932203E-4</c:v>
                </c:pt>
                <c:pt idx="913">
                  <c:v>8.4024904635062261E-4</c:v>
                </c:pt>
                <c:pt idx="914">
                  <c:v>8.432096604830241E-4</c:v>
                </c:pt>
                <c:pt idx="915">
                  <c:v>8.4617027461542571E-4</c:v>
                </c:pt>
                <c:pt idx="916">
                  <c:v>8.4913059212282649E-4</c:v>
                </c:pt>
                <c:pt idx="917">
                  <c:v>8.5209179950522951E-4</c:v>
                </c:pt>
                <c:pt idx="918">
                  <c:v>8.5505271026263172E-4</c:v>
                </c:pt>
                <c:pt idx="919">
                  <c:v>8.5801391764503486E-4</c:v>
                </c:pt>
                <c:pt idx="920">
                  <c:v>8.6097453177743624E-4</c:v>
                </c:pt>
                <c:pt idx="921">
                  <c:v>8.6393573915983938E-4</c:v>
                </c:pt>
                <c:pt idx="922">
                  <c:v>8.668969465422424E-4</c:v>
                </c:pt>
                <c:pt idx="923">
                  <c:v>8.6985815392464532E-4</c:v>
                </c:pt>
                <c:pt idx="924">
                  <c:v>8.7281965793204917E-4</c:v>
                </c:pt>
                <c:pt idx="925">
                  <c:v>8.7578116193945291E-4</c:v>
                </c:pt>
                <c:pt idx="926">
                  <c:v>8.7874236932185593E-4</c:v>
                </c:pt>
                <c:pt idx="927">
                  <c:v>8.8170416995426038E-4</c:v>
                </c:pt>
                <c:pt idx="928">
                  <c:v>8.8466597058666494E-4</c:v>
                </c:pt>
                <c:pt idx="929">
                  <c:v>8.8762717796906786E-4</c:v>
                </c:pt>
                <c:pt idx="930">
                  <c:v>8.9058897860147242E-4</c:v>
                </c:pt>
                <c:pt idx="931">
                  <c:v>8.9355107585887769E-4</c:v>
                </c:pt>
                <c:pt idx="932">
                  <c:v>8.9639215011598039E-4</c:v>
                </c:pt>
                <c:pt idx="933">
                  <c:v>8.9844835462112092E-4</c:v>
                </c:pt>
                <c:pt idx="934">
                  <c:v>9.0050426250126063E-4</c:v>
                </c:pt>
                <c:pt idx="935">
                  <c:v>9.0256046700640127E-4</c:v>
                </c:pt>
                <c:pt idx="936">
                  <c:v>9.0461637488654099E-4</c:v>
                </c:pt>
                <c:pt idx="937">
                  <c:v>9.0667257939168141E-4</c:v>
                </c:pt>
                <c:pt idx="938">
                  <c:v>9.0872878389682194E-4</c:v>
                </c:pt>
                <c:pt idx="939">
                  <c:v>9.1078469177696176E-4</c:v>
                </c:pt>
                <c:pt idx="940">
                  <c:v>9.128408962821023E-4</c:v>
                </c:pt>
                <c:pt idx="941">
                  <c:v>9.1489710078724272E-4</c:v>
                </c:pt>
                <c:pt idx="942">
                  <c:v>9.1695330529238336E-4</c:v>
                </c:pt>
                <c:pt idx="943">
                  <c:v>9.1900921317252307E-4</c:v>
                </c:pt>
                <c:pt idx="944">
                  <c:v>9.2106512105266289E-4</c:v>
                </c:pt>
                <c:pt idx="945">
                  <c:v>9.2312162218280403E-4</c:v>
                </c:pt>
                <c:pt idx="946">
                  <c:v>9.2517782668794467E-4</c:v>
                </c:pt>
                <c:pt idx="947">
                  <c:v>9.2723373456808438E-4</c:v>
                </c:pt>
                <c:pt idx="948">
                  <c:v>9.2929023569822552E-4</c:v>
                </c:pt>
                <c:pt idx="949">
                  <c:v>9.3134614357836534E-4</c:v>
                </c:pt>
                <c:pt idx="950">
                  <c:v>9.3340234808350587E-4</c:v>
                </c:pt>
                <c:pt idx="951">
                  <c:v>9.354585525886464E-4</c:v>
                </c:pt>
                <c:pt idx="952">
                  <c:v>9.3751475709378683E-4</c:v>
                </c:pt>
                <c:pt idx="953">
                  <c:v>9.3957096159892747E-4</c:v>
                </c:pt>
                <c:pt idx="954">
                  <c:v>9.4162746272906861E-4</c:v>
                </c:pt>
                <c:pt idx="955">
                  <c:v>9.4368366723420925E-4</c:v>
                </c:pt>
                <c:pt idx="956">
                  <c:v>9.4573957511434896E-4</c:v>
                </c:pt>
                <c:pt idx="957">
                  <c:v>9.4779577961948949E-4</c:v>
                </c:pt>
                <c:pt idx="958">
                  <c:v>9.4985228074963074E-4</c:v>
                </c:pt>
                <c:pt idx="959">
                  <c:v>9.5190818862977056E-4</c:v>
                </c:pt>
                <c:pt idx="960">
                  <c:v>9.5396439313491098E-4</c:v>
                </c:pt>
                <c:pt idx="961">
                  <c:v>9.5602089426505233E-4</c:v>
                </c:pt>
                <c:pt idx="962">
                  <c:v>9.5807739539519347E-4</c:v>
                </c:pt>
                <c:pt idx="963">
                  <c:v>9.6013330327533329E-4</c:v>
                </c:pt>
                <c:pt idx="964">
                  <c:v>9.6218980440547454E-4</c:v>
                </c:pt>
                <c:pt idx="965">
                  <c:v>9.6424600891061507E-4</c:v>
                </c:pt>
                <c:pt idx="966">
                  <c:v>9.6630221341575549E-4</c:v>
                </c:pt>
                <c:pt idx="967">
                  <c:v>9.6835841792089613E-4</c:v>
                </c:pt>
                <c:pt idx="968">
                  <c:v>9.7041491905103727E-4</c:v>
                </c:pt>
                <c:pt idx="969">
                  <c:v>9.7247112355617791E-4</c:v>
                </c:pt>
                <c:pt idx="970">
                  <c:v>9.7452732806131833E-4</c:v>
                </c:pt>
                <c:pt idx="971">
                  <c:v>9.7658382919145947E-4</c:v>
                </c:pt>
                <c:pt idx="972">
                  <c:v>9.7864003369660022E-4</c:v>
                </c:pt>
                <c:pt idx="973">
                  <c:v>9.8069623820174054E-4</c:v>
                </c:pt>
                <c:pt idx="974">
                  <c:v>9.8275273933188189E-4</c:v>
                </c:pt>
                <c:pt idx="975">
                  <c:v>9.8480894383702242E-4</c:v>
                </c:pt>
                <c:pt idx="976">
                  <c:v>9.8686544496716377E-4</c:v>
                </c:pt>
                <c:pt idx="977">
                  <c:v>9.8892164947230409E-4</c:v>
                </c:pt>
                <c:pt idx="978">
                  <c:v>9.9097815060244544E-4</c:v>
                </c:pt>
                <c:pt idx="979">
                  <c:v>9.9303435510758598E-4</c:v>
                </c:pt>
                <c:pt idx="980">
                  <c:v>9.9509085623772711E-4</c:v>
                </c:pt>
                <c:pt idx="981">
                  <c:v>9.9714735736786846E-4</c:v>
                </c:pt>
                <c:pt idx="982">
                  <c:v>9.992038584980096E-4</c:v>
                </c:pt>
                <c:pt idx="983">
                  <c:v>1.0012597663781493E-3</c:v>
                </c:pt>
                <c:pt idx="984">
                  <c:v>1.0033162675082907E-3</c:v>
                </c:pt>
                <c:pt idx="985">
                  <c:v>1.0053730652634326E-3</c:v>
                </c:pt>
                <c:pt idx="986">
                  <c:v>1.0074289731435726E-3</c:v>
                </c:pt>
                <c:pt idx="987">
                  <c:v>1.0094854742737137E-3</c:v>
                </c:pt>
                <c:pt idx="988">
                  <c:v>1.011541975403855E-3</c:v>
                </c:pt>
                <c:pt idx="989">
                  <c:v>1.0135984765339962E-3</c:v>
                </c:pt>
                <c:pt idx="990">
                  <c:v>1.0156549776641375E-3</c:v>
                </c:pt>
                <c:pt idx="991">
                  <c:v>1.0177111821692778E-3</c:v>
                </c:pt>
                <c:pt idx="992">
                  <c:v>1.0197676832994192E-3</c:v>
                </c:pt>
                <c:pt idx="993">
                  <c:v>1.0218241844295603E-3</c:v>
                </c:pt>
                <c:pt idx="994">
                  <c:v>1.0238803889347011E-3</c:v>
                </c:pt>
                <c:pt idx="995">
                  <c:v>1.0259368900648422E-3</c:v>
                </c:pt>
                <c:pt idx="996">
                  <c:v>1.0279933911949836E-3</c:v>
                </c:pt>
                <c:pt idx="997">
                  <c:v>1.0300498923251247E-3</c:v>
                </c:pt>
                <c:pt idx="998">
                  <c:v>1.0321066900802667E-3</c:v>
                </c:pt>
                <c:pt idx="999">
                  <c:v>1.0341628945854072E-3</c:v>
                </c:pt>
                <c:pt idx="1000">
                  <c:v>1.0362196923405492E-3</c:v>
                </c:pt>
                <c:pt idx="1001">
                  <c:v>1.0382758968456899E-3</c:v>
                </c:pt>
                <c:pt idx="1002">
                  <c:v>1.0403326946008316E-3</c:v>
                </c:pt>
                <c:pt idx="1003">
                  <c:v>1.0423888991059724E-3</c:v>
                </c:pt>
                <c:pt idx="1004">
                  <c:v>1.0444454002361135E-3</c:v>
                </c:pt>
                <c:pt idx="1005">
                  <c:v>1.0465019013662549E-3</c:v>
                </c:pt>
                <c:pt idx="1006">
                  <c:v>1.0485586991213966E-3</c:v>
                </c:pt>
                <c:pt idx="1007">
                  <c:v>1.050615200251538E-3</c:v>
                </c:pt>
                <c:pt idx="1008">
                  <c:v>1.0526717013816793E-3</c:v>
                </c:pt>
                <c:pt idx="1009">
                  <c:v>1.0547282025118205E-3</c:v>
                </c:pt>
                <c:pt idx="1010">
                  <c:v>1.056784407016961E-3</c:v>
                </c:pt>
                <c:pt idx="1011">
                  <c:v>1.058841204772103E-3</c:v>
                </c:pt>
                <c:pt idx="1012">
                  <c:v>1.0608977059022443E-3</c:v>
                </c:pt>
                <c:pt idx="1013">
                  <c:v>1.0629545036573863E-3</c:v>
                </c:pt>
                <c:pt idx="1014">
                  <c:v>1.0650110047875276E-3</c:v>
                </c:pt>
                <c:pt idx="1015">
                  <c:v>1.0670678025426696E-3</c:v>
                </c:pt>
                <c:pt idx="1016">
                  <c:v>1.0691243036728107E-3</c:v>
                </c:pt>
                <c:pt idx="1017">
                  <c:v>1.0711808048029521E-3</c:v>
                </c:pt>
                <c:pt idx="1018">
                  <c:v>1.0732373059330932E-3</c:v>
                </c:pt>
                <c:pt idx="1019">
                  <c:v>1.0752938070632346E-3</c:v>
                </c:pt>
                <c:pt idx="1020">
                  <c:v>1.0773506048183765E-3</c:v>
                </c:pt>
                <c:pt idx="1021">
                  <c:v>1.0794074025735185E-3</c:v>
                </c:pt>
                <c:pt idx="1022">
                  <c:v>1.0814639037036598E-3</c:v>
                </c:pt>
                <c:pt idx="1023">
                  <c:v>1.0835207014588018E-3</c:v>
                </c:pt>
                <c:pt idx="1024">
                  <c:v>1.0855772025889429E-3</c:v>
                </c:pt>
                <c:pt idx="1025">
                  <c:v>1.0876337037190843E-3</c:v>
                </c:pt>
                <c:pt idx="1026">
                  <c:v>1.0896905014742264E-3</c:v>
                </c:pt>
                <c:pt idx="1027">
                  <c:v>1.0917470026043676E-3</c:v>
                </c:pt>
                <c:pt idx="1028">
                  <c:v>1.0938038003595095E-3</c:v>
                </c:pt>
                <c:pt idx="1029">
                  <c:v>1.097912353244781E-3</c:v>
                </c:pt>
                <c:pt idx="1030">
                  <c:v>1.1055311663888279E-3</c:v>
                </c:pt>
                <c:pt idx="1031">
                  <c:v>1.1131547255328869E-3</c:v>
                </c:pt>
                <c:pt idx="1032">
                  <c:v>1.1207824374269561E-3</c:v>
                </c:pt>
                <c:pt idx="1033">
                  <c:v>1.1284157851960395E-3</c:v>
                </c:pt>
                <c:pt idx="1034">
                  <c:v>1.1360532857151331E-3</c:v>
                </c:pt>
                <c:pt idx="1035">
                  <c:v>1.1436961254842402E-3</c:v>
                </c:pt>
                <c:pt idx="1036">
                  <c:v>1.1513434146283585E-3</c:v>
                </c:pt>
                <c:pt idx="1037">
                  <c:v>1.1589957463974895E-3</c:v>
                </c:pt>
                <c:pt idx="1038">
                  <c:v>1.1666531207916327E-3</c:v>
                </c:pt>
                <c:pt idx="1039">
                  <c:v>1.1743152411857881E-3</c:v>
                </c:pt>
                <c:pt idx="1040">
                  <c:v>1.1819815143299538E-3</c:v>
                </c:pt>
                <c:pt idx="1041">
                  <c:v>1.1896534233491335E-3</c:v>
                </c:pt>
                <c:pt idx="1042">
                  <c:v>1.197330078368325E-3</c:v>
                </c:pt>
                <c:pt idx="1043">
                  <c:v>1.205011182762528E-3</c:v>
                </c:pt>
                <c:pt idx="1044">
                  <c:v>1.2126973297817431E-3</c:v>
                </c:pt>
                <c:pt idx="1045">
                  <c:v>1.2203879261759698E-3</c:v>
                </c:pt>
                <c:pt idx="1046">
                  <c:v>1.2280841584452102E-3</c:v>
                </c:pt>
                <c:pt idx="1047">
                  <c:v>1.2357845434644613E-3</c:v>
                </c:pt>
                <c:pt idx="1048">
                  <c:v>1.2434899711087249E-3</c:v>
                </c:pt>
                <c:pt idx="1049">
                  <c:v>1.2511998481279996E-3</c:v>
                </c:pt>
                <c:pt idx="1050">
                  <c:v>1.2589153610222884E-3</c:v>
                </c:pt>
                <c:pt idx="1051">
                  <c:v>1.2666350266665875E-3</c:v>
                </c:pt>
                <c:pt idx="1052">
                  <c:v>1.2743597349358993E-3</c:v>
                </c:pt>
                <c:pt idx="1053">
                  <c:v>1.2820894858302239E-3</c:v>
                </c:pt>
                <c:pt idx="1054">
                  <c:v>1.28982398272456E-3</c:v>
                </c:pt>
                <c:pt idx="1055">
                  <c:v>1.2975629289939073E-3</c:v>
                </c:pt>
                <c:pt idx="1056">
                  <c:v>1.3053069178882673E-3</c:v>
                </c:pt>
                <c:pt idx="1057">
                  <c:v>1.31305594940764E-3</c:v>
                </c:pt>
                <c:pt idx="1058">
                  <c:v>1.3208091336770228E-3</c:v>
                </c:pt>
                <c:pt idx="1059">
                  <c:v>1.3285676571964191E-3</c:v>
                </c:pt>
                <c:pt idx="1060">
                  <c:v>1.3363312233408279E-3</c:v>
                </c:pt>
                <c:pt idx="1061">
                  <c:v>1.3440989422352475E-3</c:v>
                </c:pt>
                <c:pt idx="1062">
                  <c:v>1.3518722970046807E-3</c:v>
                </c:pt>
                <c:pt idx="1063">
                  <c:v>1.3596501011491253E-3</c:v>
                </c:pt>
                <c:pt idx="1064">
                  <c:v>1.3674326512935816E-3</c:v>
                </c:pt>
                <c:pt idx="1065">
                  <c:v>1.3752196508130491E-3</c:v>
                </c:pt>
                <c:pt idx="1066">
                  <c:v>1.3830122862075306E-3</c:v>
                </c:pt>
                <c:pt idx="1067">
                  <c:v>1.3908090743520226E-3</c:v>
                </c:pt>
                <c:pt idx="1068">
                  <c:v>1.3986114983715288E-3</c:v>
                </c:pt>
                <c:pt idx="1069">
                  <c:v>1.4064177785160445E-3</c:v>
                </c:pt>
                <c:pt idx="1070">
                  <c:v>1.4142296945355742E-3</c:v>
                </c:pt>
                <c:pt idx="1071">
                  <c:v>1.4220454666801136E-3</c:v>
                </c:pt>
                <c:pt idx="1072">
                  <c:v>1.4298668746996672E-3</c:v>
                </c:pt>
                <c:pt idx="1073">
                  <c:v>1.4376924354692312E-3</c:v>
                </c:pt>
                <c:pt idx="1074">
                  <c:v>1.4455236321138092E-3</c:v>
                </c:pt>
                <c:pt idx="1075">
                  <c:v>1.4533595747583991E-3</c:v>
                </c:pt>
                <c:pt idx="1076">
                  <c:v>1.4611999667779999E-3</c:v>
                </c:pt>
                <c:pt idx="1077">
                  <c:v>1.4690454014226135E-3</c:v>
                </c:pt>
                <c:pt idx="1078">
                  <c:v>1.4768952854422382E-3</c:v>
                </c:pt>
                <c:pt idx="1079">
                  <c:v>1.484750805336877E-3</c:v>
                </c:pt>
                <c:pt idx="1080">
                  <c:v>1.4926101813565254E-3</c:v>
                </c:pt>
                <c:pt idx="1081">
                  <c:v>1.5004748966261873E-3</c:v>
                </c:pt>
                <c:pt idx="1082">
                  <c:v>1.5083440612708601E-3</c:v>
                </c:pt>
                <c:pt idx="1083">
                  <c:v>1.5162185651655465E-3</c:v>
                </c:pt>
                <c:pt idx="1084">
                  <c:v>1.5240975184352438E-3</c:v>
                </c:pt>
                <c:pt idx="1085">
                  <c:v>1.5319815143299538E-3</c:v>
                </c:pt>
                <c:pt idx="1086">
                  <c:v>1.5398705528496765E-3</c:v>
                </c:pt>
                <c:pt idx="1087">
                  <c:v>1.5477640407444101E-3</c:v>
                </c:pt>
                <c:pt idx="1088">
                  <c:v>1.5556622746391556E-3</c:v>
                </c:pt>
                <c:pt idx="1089">
                  <c:v>1.5635655511589139E-3</c:v>
                </c:pt>
                <c:pt idx="1090">
                  <c:v>1.5714735736786841E-3</c:v>
                </c:pt>
                <c:pt idx="1091">
                  <c:v>1.5793863421984659E-3</c:v>
                </c:pt>
                <c:pt idx="1092">
                  <c:v>1.5873044499682611E-3</c:v>
                </c:pt>
                <c:pt idx="1093">
                  <c:v>1.5952267104880668E-3</c:v>
                </c:pt>
                <c:pt idx="1094">
                  <c:v>1.603154013632885E-3</c:v>
                </c:pt>
                <c:pt idx="1095">
                  <c:v>1.6110857661527144E-3</c:v>
                </c:pt>
                <c:pt idx="1096">
                  <c:v>1.6190231545475579E-3</c:v>
                </c:pt>
                <c:pt idx="1097">
                  <c:v>1.6269652889424134E-3</c:v>
                </c:pt>
                <c:pt idx="1098">
                  <c:v>1.634911576087279E-3</c:v>
                </c:pt>
                <c:pt idx="1099">
                  <c:v>1.6428634991071589E-3</c:v>
                </c:pt>
                <c:pt idx="1100">
                  <c:v>1.6508195748770489E-3</c:v>
                </c:pt>
                <c:pt idx="1101">
                  <c:v>1.6587806932719517E-3</c:v>
                </c:pt>
                <c:pt idx="1102">
                  <c:v>1.6667462610418656E-3</c:v>
                </c:pt>
                <c:pt idx="1103">
                  <c:v>1.6747174646867936E-3</c:v>
                </c:pt>
                <c:pt idx="1104">
                  <c:v>1.6826925244567315E-3</c:v>
                </c:pt>
                <c:pt idx="1105">
                  <c:v>1.6906732201016831E-3</c:v>
                </c:pt>
                <c:pt idx="1106">
                  <c:v>1.6986586617466467E-3</c:v>
                </c:pt>
                <c:pt idx="1107">
                  <c:v>1.7066485527666214E-3</c:v>
                </c:pt>
                <c:pt idx="1108">
                  <c:v>1.7146437830366096E-3</c:v>
                </c:pt>
                <c:pt idx="1109">
                  <c:v>1.7226428694316071E-3</c:v>
                </c:pt>
                <c:pt idx="1110">
                  <c:v>1.7306478883266198E-3</c:v>
                </c:pt>
                <c:pt idx="1111">
                  <c:v>1.7386570599716427E-3</c:v>
                </c:pt>
                <c:pt idx="1112">
                  <c:v>1.7466712742416782E-3</c:v>
                </c:pt>
                <c:pt idx="1113">
                  <c:v>1.754740364136851E-3</c:v>
                </c:pt>
                <c:pt idx="1114">
                  <c:v>1.7640769326601924E-3</c:v>
                </c:pt>
                <c:pt idx="1115">
                  <c:v>1.7734310020585775E-3</c:v>
                </c:pt>
                <c:pt idx="1116">
                  <c:v>1.7828031655820079E-3</c:v>
                </c:pt>
                <c:pt idx="1117">
                  <c:v>1.7921931266054827E-3</c:v>
                </c:pt>
                <c:pt idx="1118">
                  <c:v>1.8016008851290022E-3</c:v>
                </c:pt>
                <c:pt idx="1119">
                  <c:v>1.811026441152566E-3</c:v>
                </c:pt>
                <c:pt idx="1120">
                  <c:v>1.8204694980511738E-3</c:v>
                </c:pt>
                <c:pt idx="1121">
                  <c:v>1.8299309456998275E-3</c:v>
                </c:pt>
                <c:pt idx="1122">
                  <c:v>1.8394093009735232E-3</c:v>
                </c:pt>
                <c:pt idx="1123">
                  <c:v>1.8489060469972652E-3</c:v>
                </c:pt>
                <c:pt idx="1124">
                  <c:v>1.8584202938960509E-3</c:v>
                </c:pt>
                <c:pt idx="1125">
                  <c:v>1.8679526349198816E-3</c:v>
                </c:pt>
                <c:pt idx="1126">
                  <c:v>1.8775021801937554E-3</c:v>
                </c:pt>
                <c:pt idx="1127">
                  <c:v>1.8870701162176755E-3</c:v>
                </c:pt>
                <c:pt idx="1128">
                  <c:v>1.896655553116639E-3</c:v>
                </c:pt>
                <c:pt idx="1129">
                  <c:v>1.9062593807656486E-3</c:v>
                </c:pt>
                <c:pt idx="1130">
                  <c:v>1.915880412664701E-3</c:v>
                </c:pt>
                <c:pt idx="1131">
                  <c:v>1.9255189454387975E-3</c:v>
                </c:pt>
                <c:pt idx="1132">
                  <c:v>1.9351761655879405E-3</c:v>
                </c:pt>
                <c:pt idx="1133">
                  <c:v>1.9448502933621257E-3</c:v>
                </c:pt>
                <c:pt idx="1134">
                  <c:v>1.9545428118863573E-3</c:v>
                </c:pt>
                <c:pt idx="1135">
                  <c:v>1.964252831285632E-3</c:v>
                </c:pt>
                <c:pt idx="1136">
                  <c:v>1.9739809448099522E-3</c:v>
                </c:pt>
                <c:pt idx="1137">
                  <c:v>1.9837259659593151E-3</c:v>
                </c:pt>
                <c:pt idx="1138">
                  <c:v>1.9934902677337259E-3</c:v>
                </c:pt>
                <c:pt idx="1139">
                  <c:v>2.0032708838831773E-3</c:v>
                </c:pt>
                <c:pt idx="1140">
                  <c:v>2.0130701874076754E-3</c:v>
                </c:pt>
                <c:pt idx="1141">
                  <c:v>2.0228872884322183E-3</c:v>
                </c:pt>
                <c:pt idx="1142">
                  <c:v>2.0327212970818031E-3</c:v>
                </c:pt>
                <c:pt idx="1143">
                  <c:v>2.0425742897314356E-3</c:v>
                </c:pt>
                <c:pt idx="1144">
                  <c:v>2.0524438933811097E-3</c:v>
                </c:pt>
                <c:pt idx="1145">
                  <c:v>2.0623321844058305E-3</c:v>
                </c:pt>
                <c:pt idx="1146">
                  <c:v>2.0722379763055947E-3</c:v>
                </c:pt>
                <c:pt idx="1147">
                  <c:v>2.0821618623304049E-3</c:v>
                </c:pt>
                <c:pt idx="1148">
                  <c:v>2.0921032492302581E-3</c:v>
                </c:pt>
                <c:pt idx="1149">
                  <c:v>2.1020618403801545E-3</c:v>
                </c:pt>
                <c:pt idx="1150">
                  <c:v>2.1120382290300958E-3</c:v>
                </c:pt>
                <c:pt idx="1151">
                  <c:v>2.1220333050550834E-3</c:v>
                </c:pt>
                <c:pt idx="1152">
                  <c:v>2.1320461785801154E-3</c:v>
                </c:pt>
                <c:pt idx="1153">
                  <c:v>2.1420768496051923E-3</c:v>
                </c:pt>
                <c:pt idx="1154">
                  <c:v>2.1521250215053127E-3</c:v>
                </c:pt>
                <c:pt idx="1155">
                  <c:v>2.1621906942804769E-3</c:v>
                </c:pt>
                <c:pt idx="1156">
                  <c:v>2.1722744611806862E-3</c:v>
                </c:pt>
                <c:pt idx="1157">
                  <c:v>2.1823757289559393E-3</c:v>
                </c:pt>
                <c:pt idx="1158">
                  <c:v>2.1924950908562379E-3</c:v>
                </c:pt>
                <c:pt idx="1159">
                  <c:v>2.2026316570065794E-3</c:v>
                </c:pt>
                <c:pt idx="1160">
                  <c:v>2.2127869105319675E-3</c:v>
                </c:pt>
                <c:pt idx="1161">
                  <c:v>2.2229596649323991E-3</c:v>
                </c:pt>
                <c:pt idx="1162">
                  <c:v>2.2331502168328756E-3</c:v>
                </c:pt>
                <c:pt idx="1163">
                  <c:v>2.2433582696083959E-3</c:v>
                </c:pt>
                <c:pt idx="1164">
                  <c:v>2.2535841198839603E-3</c:v>
                </c:pt>
                <c:pt idx="1165">
                  <c:v>2.2638277676595695E-3</c:v>
                </c:pt>
                <c:pt idx="1166">
                  <c:v>2.2740895095602238E-3</c:v>
                </c:pt>
                <c:pt idx="1167">
                  <c:v>2.2843690489609226E-3</c:v>
                </c:pt>
                <c:pt idx="1168">
                  <c:v>2.2946660892366653E-3</c:v>
                </c:pt>
                <c:pt idx="1169">
                  <c:v>2.304981223637453E-3</c:v>
                </c:pt>
                <c:pt idx="1170">
                  <c:v>2.3153138589132845E-3</c:v>
                </c:pt>
                <c:pt idx="1171">
                  <c:v>2.3256648849391622E-3</c:v>
                </c:pt>
                <c:pt idx="1172">
                  <c:v>2.336032818590082E-3</c:v>
                </c:pt>
                <c:pt idx="1173">
                  <c:v>2.346419142991048E-3</c:v>
                </c:pt>
                <c:pt idx="1174">
                  <c:v>2.356823264892058E-3</c:v>
                </c:pt>
                <c:pt idx="1175">
                  <c:v>2.3672448876681123E-3</c:v>
                </c:pt>
                <c:pt idx="1176">
                  <c:v>2.3776846045692117E-3</c:v>
                </c:pt>
                <c:pt idx="1177">
                  <c:v>2.3881412290953532E-3</c:v>
                </c:pt>
                <c:pt idx="1178">
                  <c:v>2.3986168376215421E-3</c:v>
                </c:pt>
                <c:pt idx="1179">
                  <c:v>2.4091093537727737E-3</c:v>
                </c:pt>
                <c:pt idx="1180">
                  <c:v>2.4196199640490498E-3</c:v>
                </c:pt>
                <c:pt idx="1181">
                  <c:v>2.4301480752003703E-3</c:v>
                </c:pt>
                <c:pt idx="1182">
                  <c:v>2.440694873726737E-3</c:v>
                </c:pt>
                <c:pt idx="1183">
                  <c:v>2.4512585798781464E-3</c:v>
                </c:pt>
                <c:pt idx="1184">
                  <c:v>2.4618406767796018E-3</c:v>
                </c:pt>
                <c:pt idx="1185">
                  <c:v>2.4724402745561007E-3</c:v>
                </c:pt>
                <c:pt idx="1186">
                  <c:v>2.4830576698326441E-3</c:v>
                </c:pt>
                <c:pt idx="1187">
                  <c:v>2.493693159234233E-3</c:v>
                </c:pt>
                <c:pt idx="1188">
                  <c:v>2.5043458528858646E-3</c:v>
                </c:pt>
                <c:pt idx="1189">
                  <c:v>2.5150169372875424E-3</c:v>
                </c:pt>
                <c:pt idx="1190">
                  <c:v>2.5257049293142624E-3</c:v>
                </c:pt>
                <c:pt idx="1191">
                  <c:v>2.5364113120910285E-3</c:v>
                </c:pt>
                <c:pt idx="1192">
                  <c:v>2.5471357889928397E-3</c:v>
                </c:pt>
                <c:pt idx="1193">
                  <c:v>2.5578780633946953E-3</c:v>
                </c:pt>
                <c:pt idx="1194">
                  <c:v>2.5686375420465937E-3</c:v>
                </c:pt>
                <c:pt idx="1195">
                  <c:v>2.5794148181985375E-3</c:v>
                </c:pt>
                <c:pt idx="1196">
                  <c:v>2.5902101884755255E-3</c:v>
                </c:pt>
                <c:pt idx="1197">
                  <c:v>2.6010236528775594E-3</c:v>
                </c:pt>
                <c:pt idx="1198">
                  <c:v>2.6118546181546367E-3</c:v>
                </c:pt>
                <c:pt idx="1199">
                  <c:v>2.6227030843067579E-3</c:v>
                </c:pt>
                <c:pt idx="1200">
                  <c:v>2.6335696445839245E-3</c:v>
                </c:pt>
                <c:pt idx="1201">
                  <c:v>2.6444542989861358E-3</c:v>
                </c:pt>
                <c:pt idx="1202">
                  <c:v>2.6553561576383908E-3</c:v>
                </c:pt>
                <c:pt idx="1203">
                  <c:v>2.6662758137906894E-3</c:v>
                </c:pt>
                <c:pt idx="1204">
                  <c:v>2.6772135640680339E-3</c:v>
                </c:pt>
                <c:pt idx="1205">
                  <c:v>2.6881688152204219E-3</c:v>
                </c:pt>
                <c:pt idx="1206">
                  <c:v>2.6991421604978553E-3</c:v>
                </c:pt>
                <c:pt idx="1207">
                  <c:v>2.7101333032753332E-3</c:v>
                </c:pt>
                <c:pt idx="1208">
                  <c:v>2.7211422435528556E-3</c:v>
                </c:pt>
                <c:pt idx="1209">
                  <c:v>2.7321686847054218E-3</c:v>
                </c:pt>
                <c:pt idx="1210">
                  <c:v>2.7432129233580325E-3</c:v>
                </c:pt>
                <c:pt idx="1211">
                  <c:v>2.7542749595106872E-3</c:v>
                </c:pt>
                <c:pt idx="1212">
                  <c:v>2.7653547931633868E-3</c:v>
                </c:pt>
                <c:pt idx="1213">
                  <c:v>2.7764527209411323E-3</c:v>
                </c:pt>
                <c:pt idx="1214">
                  <c:v>2.7875681495939204E-3</c:v>
                </c:pt>
                <c:pt idx="1215">
                  <c:v>2.7987013757467534E-3</c:v>
                </c:pt>
                <c:pt idx="1216">
                  <c:v>2.8098529926496325E-3</c:v>
                </c:pt>
                <c:pt idx="1217">
                  <c:v>2.8210218138025544E-3</c:v>
                </c:pt>
                <c:pt idx="1218">
                  <c:v>2.8322090257055228E-3</c:v>
                </c:pt>
                <c:pt idx="1219">
                  <c:v>2.843413145233533E-3</c:v>
                </c:pt>
                <c:pt idx="1220">
                  <c:v>2.85463595213659E-3</c:v>
                </c:pt>
                <c:pt idx="1221">
                  <c:v>2.8658759632896897E-3</c:v>
                </c:pt>
                <c:pt idx="1222">
                  <c:v>2.8771331786928331E-3</c:v>
                </c:pt>
                <c:pt idx="1223">
                  <c:v>2.8884087848460222E-3</c:v>
                </c:pt>
                <c:pt idx="1224">
                  <c:v>2.8997024851242564E-3</c:v>
                </c:pt>
                <c:pt idx="1225">
                  <c:v>2.9110136862775344E-3</c:v>
                </c:pt>
                <c:pt idx="1226">
                  <c:v>2.9223423883058559E-3</c:v>
                </c:pt>
                <c:pt idx="1227">
                  <c:v>2.9336891844592232E-3</c:v>
                </c:pt>
                <c:pt idx="1228">
                  <c:v>2.9450543713626359E-3</c:v>
                </c:pt>
                <c:pt idx="1229">
                  <c:v>2.9564370591410928E-3</c:v>
                </c:pt>
                <c:pt idx="1230">
                  <c:v>2.9678369511695925E-3</c:v>
                </c:pt>
                <c:pt idx="1231">
                  <c:v>2.979254047448135E-3</c:v>
                </c:pt>
                <c:pt idx="1232">
                  <c:v>2.9906919074767298E-3</c:v>
                </c:pt>
                <c:pt idx="1233">
                  <c:v>3.0021445987553617E-3</c:v>
                </c:pt>
                <c:pt idx="1234">
                  <c:v>3.013615087534038E-3</c:v>
                </c:pt>
                <c:pt idx="1235">
                  <c:v>3.0251063400627658E-3</c:v>
                </c:pt>
                <c:pt idx="1236">
                  <c:v>3.036612423841531E-3</c:v>
                </c:pt>
                <c:pt idx="1237">
                  <c:v>3.0481363051203408E-3</c:v>
                </c:pt>
                <c:pt idx="1238">
                  <c:v>3.059677983899195E-3</c:v>
                </c:pt>
                <c:pt idx="1239">
                  <c:v>3.0712404264281014E-3</c:v>
                </c:pt>
                <c:pt idx="1240">
                  <c:v>3.0828177002070441E-3</c:v>
                </c:pt>
                <c:pt idx="1241">
                  <c:v>3.0944127714860321E-3</c:v>
                </c:pt>
                <c:pt idx="1242">
                  <c:v>3.1060286065150715E-3</c:v>
                </c:pt>
                <c:pt idx="1243">
                  <c:v>3.117659272794148E-3</c:v>
                </c:pt>
                <c:pt idx="1244">
                  <c:v>3.1293077365732694E-3</c:v>
                </c:pt>
                <c:pt idx="1245">
                  <c:v>3.1409739978524348E-3</c:v>
                </c:pt>
                <c:pt idx="1246">
                  <c:v>3.1526610228816525E-3</c:v>
                </c:pt>
                <c:pt idx="1247">
                  <c:v>3.1643628791609073E-3</c:v>
                </c:pt>
                <c:pt idx="1248">
                  <c:v>3.1760825329402065E-3</c:v>
                </c:pt>
                <c:pt idx="1249">
                  <c:v>3.1878229504695575E-3</c:v>
                </c:pt>
                <c:pt idx="1250">
                  <c:v>3.1995781992489457E-3</c:v>
                </c:pt>
                <c:pt idx="1251">
                  <c:v>3.2113512455283783E-3</c:v>
                </c:pt>
                <c:pt idx="1252">
                  <c:v>3.2231420893078554E-3</c:v>
                </c:pt>
                <c:pt idx="1253">
                  <c:v>3.2349507305873769E-3</c:v>
                </c:pt>
                <c:pt idx="1254">
                  <c:v>3.2467771693669434E-3</c:v>
                </c:pt>
                <c:pt idx="1255">
                  <c:v>3.2586243718965608E-3</c:v>
                </c:pt>
                <c:pt idx="1256">
                  <c:v>3.2704864056762161E-3</c:v>
                </c:pt>
                <c:pt idx="1257">
                  <c:v>3.28449600446124E-3</c:v>
                </c:pt>
                <c:pt idx="1258">
                  <c:v>3.2996683732491711E-3</c:v>
                </c:pt>
                <c:pt idx="1259">
                  <c:v>3.3151255020378136E-3</c:v>
                </c:pt>
                <c:pt idx="1260">
                  <c:v>3.3308584920771463E-3</c:v>
                </c:pt>
                <c:pt idx="1261">
                  <c:v>3.3468762421171908E-3</c:v>
                </c:pt>
                <c:pt idx="1262">
                  <c:v>3.363172819657932E-3</c:v>
                </c:pt>
                <c:pt idx="1263">
                  <c:v>3.3797511909493781E-3</c:v>
                </c:pt>
                <c:pt idx="1264">
                  <c:v>3.3966083897415209E-3</c:v>
                </c:pt>
                <c:pt idx="1265">
                  <c:v>3.4137473822843686E-3</c:v>
                </c:pt>
                <c:pt idx="1266">
                  <c:v>3.4311681685779208E-3</c:v>
                </c:pt>
                <c:pt idx="1267">
                  <c:v>3.4488677823721696E-3</c:v>
                </c:pt>
                <c:pt idx="1268">
                  <c:v>3.4668491899171234E-3</c:v>
                </c:pt>
                <c:pt idx="1269">
                  <c:v>3.4851094249627734E-3</c:v>
                </c:pt>
                <c:pt idx="1270">
                  <c:v>3.5036544200091361E-3</c:v>
                </c:pt>
                <c:pt idx="1271">
                  <c:v>3.5224782425561959E-3</c:v>
                </c:pt>
                <c:pt idx="1272">
                  <c:v>3.5415808926039525E-3</c:v>
                </c:pt>
                <c:pt idx="1273">
                  <c:v>3.5609653364024134E-3</c:v>
                </c:pt>
                <c:pt idx="1274">
                  <c:v>3.5806345402015867E-3</c:v>
                </c:pt>
                <c:pt idx="1275">
                  <c:v>3.6005766390014419E-3</c:v>
                </c:pt>
                <c:pt idx="1276">
                  <c:v>3.6208064640520158E-3</c:v>
                </c:pt>
                <c:pt idx="1277">
                  <c:v>3.6413151166032878E-3</c:v>
                </c:pt>
                <c:pt idx="1278">
                  <c:v>3.6621025966552564E-3</c:v>
                </c:pt>
                <c:pt idx="1279">
                  <c:v>3.6831718704579295E-3</c:v>
                </c:pt>
                <c:pt idx="1280">
                  <c:v>3.7045199717613002E-3</c:v>
                </c:pt>
                <c:pt idx="1281">
                  <c:v>3.7261528330653822E-3</c:v>
                </c:pt>
                <c:pt idx="1282">
                  <c:v>3.7480645218701614E-3</c:v>
                </c:pt>
                <c:pt idx="1283">
                  <c:v>3.7702550381756377E-3</c:v>
                </c:pt>
                <c:pt idx="1284">
                  <c:v>3.7927303144818262E-3</c:v>
                </c:pt>
                <c:pt idx="1285">
                  <c:v>3.815484418288711E-3</c:v>
                </c:pt>
                <c:pt idx="1286">
                  <c:v>3.8385173495962934E-3</c:v>
                </c:pt>
                <c:pt idx="1287">
                  <c:v>3.8618320746545802E-3</c:v>
                </c:pt>
                <c:pt idx="1288">
                  <c:v>3.8854315597135793E-3</c:v>
                </c:pt>
                <c:pt idx="1289">
                  <c:v>3.9093069060232672E-3</c:v>
                </c:pt>
                <c:pt idx="1290">
                  <c:v>3.9334640460836606E-3</c:v>
                </c:pt>
                <c:pt idx="1291">
                  <c:v>3.9579029798947575E-3</c:v>
                </c:pt>
                <c:pt idx="1292">
                  <c:v>3.9826207412065519E-3</c:v>
                </c:pt>
                <c:pt idx="1293">
                  <c:v>4.0076202962690509E-3</c:v>
                </c:pt>
                <c:pt idx="1294">
                  <c:v>4.0329016450822543E-3</c:v>
                </c:pt>
                <c:pt idx="1295">
                  <c:v>4.0584618213961553E-3</c:v>
                </c:pt>
                <c:pt idx="1296">
                  <c:v>4.0843037914607598E-3</c:v>
                </c:pt>
                <c:pt idx="1297">
                  <c:v>4.1104275552760689E-3</c:v>
                </c:pt>
                <c:pt idx="1298">
                  <c:v>4.1368301465920755E-3</c:v>
                </c:pt>
                <c:pt idx="1299">
                  <c:v>4.1635145316587865E-3</c:v>
                </c:pt>
                <c:pt idx="1300">
                  <c:v>4.1904777442261943E-3</c:v>
                </c:pt>
                <c:pt idx="1301">
                  <c:v>4.2177257167943143E-3</c:v>
                </c:pt>
                <c:pt idx="1302">
                  <c:v>4.2452495506131241E-3</c:v>
                </c:pt>
                <c:pt idx="1303">
                  <c:v>4.2730581444326452E-3</c:v>
                </c:pt>
                <c:pt idx="1304">
                  <c:v>4.301145565752864E-3</c:v>
                </c:pt>
                <c:pt idx="1305">
                  <c:v>4.3295147808237872E-3</c:v>
                </c:pt>
                <c:pt idx="1306">
                  <c:v>4.358162823395407E-3</c:v>
                </c:pt>
                <c:pt idx="1307">
                  <c:v>4.3870956259677392E-3</c:v>
                </c:pt>
                <c:pt idx="1308">
                  <c:v>4.4163042897907611E-3</c:v>
                </c:pt>
                <c:pt idx="1309">
                  <c:v>4.4457977136144943E-3</c:v>
                </c:pt>
                <c:pt idx="1310">
                  <c:v>4.4755699649389252E-3</c:v>
                </c:pt>
                <c:pt idx="1311">
                  <c:v>4.5056210437640527E-3</c:v>
                </c:pt>
                <c:pt idx="1312">
                  <c:v>4.5359539163398847E-3</c:v>
                </c:pt>
                <c:pt idx="1313">
                  <c:v>4.566571548916429E-3</c:v>
                </c:pt>
                <c:pt idx="1314">
                  <c:v>4.5974650427436621E-3</c:v>
                </c:pt>
                <c:pt idx="1315">
                  <c:v>4.6286403303216006E-3</c:v>
                </c:pt>
                <c:pt idx="1316">
                  <c:v>4.6600974116502436E-3</c:v>
                </c:pt>
                <c:pt idx="1317">
                  <c:v>4.6918362867295902E-3</c:v>
                </c:pt>
                <c:pt idx="1318">
                  <c:v>4.7238539893096352E-3</c:v>
                </c:pt>
                <c:pt idx="1319">
                  <c:v>4.7561534856403838E-3</c:v>
                </c:pt>
                <c:pt idx="1320">
                  <c:v>4.788731809471829E-3</c:v>
                </c:pt>
                <c:pt idx="1321">
                  <c:v>4.8215919270539797E-3</c:v>
                </c:pt>
                <c:pt idx="1322">
                  <c:v>4.8547338383868347E-3</c:v>
                </c:pt>
                <c:pt idx="1323">
                  <c:v>4.8881575434703943E-3</c:v>
                </c:pt>
                <c:pt idx="1324">
                  <c:v>4.9218600760546497E-3</c:v>
                </c:pt>
                <c:pt idx="1325">
                  <c:v>4.9558414361396035E-3</c:v>
                </c:pt>
                <c:pt idx="1326">
                  <c:v>4.9901045899752618E-3</c:v>
                </c:pt>
                <c:pt idx="1327">
                  <c:v>5.0246525038116305E-3</c:v>
                </c:pt>
                <c:pt idx="1328">
                  <c:v>5.05947627889869E-3</c:v>
                </c:pt>
                <c:pt idx="1329">
                  <c:v>5.0945818477364539E-3</c:v>
                </c:pt>
                <c:pt idx="1330">
                  <c:v>5.1299692103249231E-3</c:v>
                </c:pt>
                <c:pt idx="1331">
                  <c:v>5.1656354004140891E-3</c:v>
                </c:pt>
                <c:pt idx="1332">
                  <c:v>5.2015863505039664E-3</c:v>
                </c:pt>
                <c:pt idx="1333">
                  <c:v>5.2378161280945404E-3</c:v>
                </c:pt>
                <c:pt idx="1334">
                  <c:v>5.2743276994358188E-3</c:v>
                </c:pt>
                <c:pt idx="1335">
                  <c:v>5.3111151320277888E-3</c:v>
                </c:pt>
                <c:pt idx="1336">
                  <c:v>5.3481873246204676E-3</c:v>
                </c:pt>
                <c:pt idx="1337">
                  <c:v>5.3855383447138456E-3</c:v>
                </c:pt>
                <c:pt idx="1338">
                  <c:v>5.423174124807935E-3</c:v>
                </c:pt>
                <c:pt idx="1339">
                  <c:v>5.461088732402722E-3</c:v>
                </c:pt>
                <c:pt idx="1340">
                  <c:v>5.4992821674982048E-3</c:v>
                </c:pt>
                <c:pt idx="1341">
                  <c:v>5.5377544300943861E-3</c:v>
                </c:pt>
                <c:pt idx="1342">
                  <c:v>5.5765114526912787E-3</c:v>
                </c:pt>
                <c:pt idx="1343">
                  <c:v>5.6155502690388758E-3</c:v>
                </c:pt>
                <c:pt idx="1344">
                  <c:v>5.6548679128871696E-3</c:v>
                </c:pt>
                <c:pt idx="1345">
                  <c:v>5.6944643842361609E-3</c:v>
                </c:pt>
                <c:pt idx="1346">
                  <c:v>5.7343426493358567E-3</c:v>
                </c:pt>
                <c:pt idx="1347">
                  <c:v>5.774502708186257E-3</c:v>
                </c:pt>
                <c:pt idx="1348">
                  <c:v>5.8149415945373539E-3</c:v>
                </c:pt>
                <c:pt idx="1349">
                  <c:v>5.8556652408891631E-3</c:v>
                </c:pt>
                <c:pt idx="1350">
                  <c:v>5.8966647484916621E-3</c:v>
                </c:pt>
                <c:pt idx="1351">
                  <c:v>5.9379490160948725E-3</c:v>
                </c:pt>
                <c:pt idx="1352">
                  <c:v>5.9795121111987804E-3</c:v>
                </c:pt>
                <c:pt idx="1353">
                  <c:v>6.0213570000533928E-3</c:v>
                </c:pt>
                <c:pt idx="1354">
                  <c:v>6.0634836826587097E-3</c:v>
                </c:pt>
                <c:pt idx="1355">
                  <c:v>6.1058862265147154E-3</c:v>
                </c:pt>
                <c:pt idx="1356">
                  <c:v>6.1485735303714343E-3</c:v>
                </c:pt>
                <c:pt idx="1357">
                  <c:v>6.191539661728849E-3</c:v>
                </c:pt>
                <c:pt idx="1358">
                  <c:v>6.234790553086976E-3</c:v>
                </c:pt>
                <c:pt idx="1359">
                  <c:v>6.2783173056957927E-3</c:v>
                </c:pt>
                <c:pt idx="1360">
                  <c:v>6.3221258520553148E-3</c:v>
                </c:pt>
                <c:pt idx="1361">
                  <c:v>6.3662132259155336E-3</c:v>
                </c:pt>
                <c:pt idx="1362">
                  <c:v>6.4105853597764629E-3</c:v>
                </c:pt>
                <c:pt idx="1363">
                  <c:v>6.4552363211380906E-3</c:v>
                </c:pt>
                <c:pt idx="1364">
                  <c:v>6.5001690762504227E-3</c:v>
                </c:pt>
                <c:pt idx="1365">
                  <c:v>6.5453836251134594E-3</c:v>
                </c:pt>
                <c:pt idx="1366">
                  <c:v>6.5908799677272005E-3</c:v>
                </c:pt>
                <c:pt idx="1367">
                  <c:v>6.6366521715916305E-3</c:v>
                </c:pt>
                <c:pt idx="1368">
                  <c:v>6.6827061692067658E-3</c:v>
                </c:pt>
                <c:pt idx="1369">
                  <c:v>6.7290419605726048E-3</c:v>
                </c:pt>
                <c:pt idx="1370">
                  <c:v>6.7756595456891491E-3</c:v>
                </c:pt>
                <c:pt idx="1371">
                  <c:v>6.8225559583063901E-3</c:v>
                </c:pt>
                <c:pt idx="1372">
                  <c:v>6.8697341646743355E-3</c:v>
                </c:pt>
                <c:pt idx="1373">
                  <c:v>6.9171911985429786E-3</c:v>
                </c:pt>
                <c:pt idx="1374">
                  <c:v>6.9649329924123329E-3</c:v>
                </c:pt>
                <c:pt idx="1375">
                  <c:v>7.012953613782384E-3</c:v>
                </c:pt>
                <c:pt idx="1376">
                  <c:v>7.0612530626531335E-3</c:v>
                </c:pt>
                <c:pt idx="1377">
                  <c:v>7.1098372715245927E-3</c:v>
                </c:pt>
                <c:pt idx="1378">
                  <c:v>7.1587003078967511E-3</c:v>
                </c:pt>
                <c:pt idx="1379">
                  <c:v>7.2078421717696054E-3</c:v>
                </c:pt>
                <c:pt idx="1380">
                  <c:v>7.2572658293931641E-3</c:v>
                </c:pt>
                <c:pt idx="1381">
                  <c:v>7.3069712807674291E-3</c:v>
                </c:pt>
                <c:pt idx="1382">
                  <c:v>7.3569555596423898E-3</c:v>
                </c:pt>
                <c:pt idx="1383">
                  <c:v>7.407221632268055E-3</c:v>
                </c:pt>
                <c:pt idx="1384">
                  <c:v>7.4577694986444239E-3</c:v>
                </c:pt>
                <c:pt idx="1385">
                  <c:v>7.5085961925214911E-3</c:v>
                </c:pt>
                <c:pt idx="1386">
                  <c:v>7.559704680149262E-3</c:v>
                </c:pt>
                <c:pt idx="1387">
                  <c:v>7.6110949615277382E-3</c:v>
                </c:pt>
                <c:pt idx="1388">
                  <c:v>7.6627640704069102E-3</c:v>
                </c:pt>
                <c:pt idx="1389">
                  <c:v>7.7147149730367875E-3</c:v>
                </c:pt>
                <c:pt idx="1390">
                  <c:v>7.7669447031673616E-3</c:v>
                </c:pt>
                <c:pt idx="1391">
                  <c:v>7.8194591932986487E-3</c:v>
                </c:pt>
                <c:pt idx="1392">
                  <c:v>7.8722525109306309E-3</c:v>
                </c:pt>
                <c:pt idx="1393">
                  <c:v>7.92532762231332E-3</c:v>
                </c:pt>
                <c:pt idx="1394">
                  <c:v>7.9786785949466973E-3</c:v>
                </c:pt>
                <c:pt idx="1395">
                  <c:v>8.0323172938307937E-3</c:v>
                </c:pt>
                <c:pt idx="1396">
                  <c:v>8.0862318539655798E-3</c:v>
                </c:pt>
                <c:pt idx="1397">
                  <c:v>8.1404252416010636E-3</c:v>
                </c:pt>
                <c:pt idx="1398">
                  <c:v>8.1949063554872664E-3</c:v>
                </c:pt>
                <c:pt idx="1399">
                  <c:v>8.2496633306241591E-3</c:v>
                </c:pt>
                <c:pt idx="1400">
                  <c:v>8.3047020995117554E-3</c:v>
                </c:pt>
                <c:pt idx="1401">
                  <c:v>8.3600196959000492E-3</c:v>
                </c:pt>
                <c:pt idx="1402">
                  <c:v>8.4156220522890561E-3</c:v>
                </c:pt>
                <c:pt idx="1403">
                  <c:v>8.4715032361787589E-3</c:v>
                </c:pt>
                <c:pt idx="1404">
                  <c:v>8.5276632475691574E-3</c:v>
                </c:pt>
                <c:pt idx="1405">
                  <c:v>8.5841080189602709E-3</c:v>
                </c:pt>
                <c:pt idx="1406">
                  <c:v>8.6408316178520784E-3</c:v>
                </c:pt>
                <c:pt idx="1407">
                  <c:v>8.6978340442445852E-3</c:v>
                </c:pt>
                <c:pt idx="1408">
                  <c:v>8.7551182643877956E-3</c:v>
                </c:pt>
                <c:pt idx="1409">
                  <c:v>8.8126842782817114E-3</c:v>
                </c:pt>
                <c:pt idx="1410">
                  <c:v>8.8705291196763229E-3</c:v>
                </c:pt>
                <c:pt idx="1411">
                  <c:v>8.9286587210716459E-3</c:v>
                </c:pt>
                <c:pt idx="1412">
                  <c:v>8.9870671499676681E-3</c:v>
                </c:pt>
                <c:pt idx="1413">
                  <c:v>9.0457544063643862E-3</c:v>
                </c:pt>
                <c:pt idx="1414">
                  <c:v>9.1047204902618018E-3</c:v>
                </c:pt>
                <c:pt idx="1415">
                  <c:v>9.1639713341599288E-3</c:v>
                </c:pt>
                <c:pt idx="1416">
                  <c:v>9.2235039718087594E-3</c:v>
                </c:pt>
                <c:pt idx="1417">
                  <c:v>9.2833124707082815E-3</c:v>
                </c:pt>
                <c:pt idx="1418">
                  <c:v>9.343405729608515E-3</c:v>
                </c:pt>
                <c:pt idx="1419">
                  <c:v>9.4037807822594521E-3</c:v>
                </c:pt>
                <c:pt idx="1420">
                  <c:v>9.464431696161079E-3</c:v>
                </c:pt>
                <c:pt idx="1421">
                  <c:v>9.525367370063419E-3</c:v>
                </c:pt>
                <c:pt idx="1422">
                  <c:v>9.5865818714664548E-3</c:v>
                </c:pt>
                <c:pt idx="1423">
                  <c:v>9.648078166620196E-3</c:v>
                </c:pt>
                <c:pt idx="1424">
                  <c:v>9.7098562555246407E-3</c:v>
                </c:pt>
                <c:pt idx="1425">
                  <c:v>9.771913171929783E-3</c:v>
                </c:pt>
                <c:pt idx="1426">
                  <c:v>9.8342518820856307E-3</c:v>
                </c:pt>
                <c:pt idx="1427">
                  <c:v>9.8968664534921664E-3</c:v>
                </c:pt>
                <c:pt idx="1428">
                  <c:v>9.9597687511494212E-3</c:v>
                </c:pt>
                <c:pt idx="1429">
                  <c:v>1.0022949876307375E-2</c:v>
                </c:pt>
                <c:pt idx="1430">
                  <c:v>1.0086409828966024E-2</c:v>
                </c:pt>
                <c:pt idx="1431">
                  <c:v>1.0150151575375379E-2</c:v>
                </c:pt>
                <c:pt idx="1432">
                  <c:v>1.021417214928543E-2</c:v>
                </c:pt>
                <c:pt idx="1433">
                  <c:v>1.0278477483196194E-2</c:v>
                </c:pt>
                <c:pt idx="1434">
                  <c:v>1.0343061644607654E-2</c:v>
                </c:pt>
                <c:pt idx="1435">
                  <c:v>1.0407924633519812E-2</c:v>
                </c:pt>
                <c:pt idx="1436">
                  <c:v>1.0473069416182675E-2</c:v>
                </c:pt>
                <c:pt idx="1437">
                  <c:v>1.053849599259624E-2</c:v>
                </c:pt>
                <c:pt idx="1438">
                  <c:v>1.0604201396510504E-2</c:v>
                </c:pt>
                <c:pt idx="1439">
                  <c:v>1.0670191560425479E-2</c:v>
                </c:pt>
                <c:pt idx="1440">
                  <c:v>1.0736460551841152E-2</c:v>
                </c:pt>
                <c:pt idx="1441">
                  <c:v>1.0803008370757521E-2</c:v>
                </c:pt>
                <c:pt idx="1442">
                  <c:v>1.0869837983424595E-2</c:v>
                </c:pt>
                <c:pt idx="1443">
                  <c:v>1.0936949389842375E-2</c:v>
                </c:pt>
                <c:pt idx="1444">
                  <c:v>1.1004339623760849E-2</c:v>
                </c:pt>
                <c:pt idx="1445">
                  <c:v>1.1072014617680037E-2</c:v>
                </c:pt>
                <c:pt idx="1446">
                  <c:v>1.1139965472849914E-2</c:v>
                </c:pt>
                <c:pt idx="1447">
                  <c:v>1.1208201088020503E-2</c:v>
                </c:pt>
                <c:pt idx="1448">
                  <c:v>1.1276715530691789E-2</c:v>
                </c:pt>
                <c:pt idx="1449">
                  <c:v>1.1345508800863772E-2</c:v>
                </c:pt>
                <c:pt idx="1450">
                  <c:v>1.1414586831036468E-2</c:v>
                </c:pt>
                <c:pt idx="1451">
                  <c:v>1.1483940722459852E-2</c:v>
                </c:pt>
                <c:pt idx="1452">
                  <c:v>1.1553579373883948E-2</c:v>
                </c:pt>
                <c:pt idx="1453">
                  <c:v>1.1623496852808743E-2</c:v>
                </c:pt>
                <c:pt idx="1454">
                  <c:v>1.1693696125484239E-2</c:v>
                </c:pt>
                <c:pt idx="1455">
                  <c:v>1.1764174225660437E-2</c:v>
                </c:pt>
                <c:pt idx="1456">
                  <c:v>1.1834934119587335E-2</c:v>
                </c:pt>
                <c:pt idx="1457">
                  <c:v>1.190597580726494E-2</c:v>
                </c:pt>
                <c:pt idx="1458">
                  <c:v>1.1977299288693248E-2</c:v>
                </c:pt>
                <c:pt idx="1459">
                  <c:v>1.2048898631372247E-2</c:v>
                </c:pt>
                <c:pt idx="1460">
                  <c:v>1.2120782734051956E-2</c:v>
                </c:pt>
                <c:pt idx="1461">
                  <c:v>1.2192948630482371E-2</c:v>
                </c:pt>
                <c:pt idx="1462">
                  <c:v>1.2265390388163476E-2</c:v>
                </c:pt>
                <c:pt idx="1463">
                  <c:v>1.2338116905845293E-2</c:v>
                </c:pt>
                <c:pt idx="1464">
                  <c:v>1.2411125217277812E-2</c:v>
                </c:pt>
                <c:pt idx="1465">
                  <c:v>1.2484412356211031E-2</c:v>
                </c:pt>
                <c:pt idx="1466">
                  <c:v>1.2557978322644946E-2</c:v>
                </c:pt>
                <c:pt idx="1467">
                  <c:v>1.2631829049079573E-2</c:v>
                </c:pt>
                <c:pt idx="1468">
                  <c:v>1.2705955636764889E-2</c:v>
                </c:pt>
                <c:pt idx="1469">
                  <c:v>1.2780366984450918E-2</c:v>
                </c:pt>
                <c:pt idx="1470">
                  <c:v>1.2855054193387635E-2</c:v>
                </c:pt>
                <c:pt idx="1471">
                  <c:v>1.2930023196075058E-2</c:v>
                </c:pt>
                <c:pt idx="1472">
                  <c:v>1.3005279925013201E-2</c:v>
                </c:pt>
                <c:pt idx="1473">
                  <c:v>1.3080812515202031E-2</c:v>
                </c:pt>
                <c:pt idx="1474">
                  <c:v>1.3151266885378168E-2</c:v>
                </c:pt>
                <c:pt idx="1475">
                  <c:v>1.3216479891791201E-2</c:v>
                </c:pt>
                <c:pt idx="1476">
                  <c:v>1.32818797719547E-2</c:v>
                </c:pt>
                <c:pt idx="1477">
                  <c:v>1.334748432336871E-2</c:v>
                </c:pt>
                <c:pt idx="1478">
                  <c:v>1.3413278714783197E-2</c:v>
                </c:pt>
                <c:pt idx="1479">
                  <c:v>1.3479271844948178E-2</c:v>
                </c:pt>
                <c:pt idx="1480">
                  <c:v>1.3545457781363644E-2</c:v>
                </c:pt>
                <c:pt idx="1481">
                  <c:v>1.3611839490279599E-2</c:v>
                </c:pt>
                <c:pt idx="1482">
                  <c:v>1.3678416971696044E-2</c:v>
                </c:pt>
                <c:pt idx="1483">
                  <c:v>1.3745184293112962E-2</c:v>
                </c:pt>
                <c:pt idx="1484">
                  <c:v>1.381214738703037E-2</c:v>
                </c:pt>
                <c:pt idx="1485">
                  <c:v>1.3879309219698273E-2</c:v>
                </c:pt>
                <c:pt idx="1486">
                  <c:v>1.3946663858616658E-2</c:v>
                </c:pt>
                <c:pt idx="1487">
                  <c:v>1.4014214270035536E-2</c:v>
                </c:pt>
                <c:pt idx="1488">
                  <c:v>1.408196342020491E-2</c:v>
                </c:pt>
                <c:pt idx="1489">
                  <c:v>1.4149902410374757E-2</c:v>
                </c:pt>
                <c:pt idx="1490">
                  <c:v>1.4218037173045093E-2</c:v>
                </c:pt>
                <c:pt idx="1491">
                  <c:v>1.4286364741965912E-2</c:v>
                </c:pt>
                <c:pt idx="1492">
                  <c:v>1.4354888083387222E-2</c:v>
                </c:pt>
                <c:pt idx="1493">
                  <c:v>1.4423607197309018E-2</c:v>
                </c:pt>
                <c:pt idx="1494">
                  <c:v>1.4492522083731306E-2</c:v>
                </c:pt>
                <c:pt idx="1495">
                  <c:v>1.456163570890409E-2</c:v>
                </c:pt>
                <c:pt idx="1496">
                  <c:v>1.4630933241577335E-2</c:v>
                </c:pt>
                <c:pt idx="1497">
                  <c:v>1.4700435445501089E-2</c:v>
                </c:pt>
                <c:pt idx="1498">
                  <c:v>1.4770130455675325E-2</c:v>
                </c:pt>
                <c:pt idx="1499">
                  <c:v>1.4840015305850038E-2</c:v>
                </c:pt>
                <c:pt idx="1500">
                  <c:v>1.4910095928525241E-2</c:v>
                </c:pt>
                <c:pt idx="1501">
                  <c:v>1.4980375289950937E-2</c:v>
                </c:pt>
                <c:pt idx="1502">
                  <c:v>1.5050847457627119E-2</c:v>
                </c:pt>
                <c:pt idx="1503">
                  <c:v>1.5121515397803788E-2</c:v>
                </c:pt>
                <c:pt idx="1504">
                  <c:v>1.5192385042980963E-2</c:v>
                </c:pt>
                <c:pt idx="1505">
                  <c:v>1.5263438595658596E-2</c:v>
                </c:pt>
                <c:pt idx="1506">
                  <c:v>1.5334693853336735E-2</c:v>
                </c:pt>
                <c:pt idx="1507">
                  <c:v>1.5406141917265356E-2</c:v>
                </c:pt>
                <c:pt idx="1508">
                  <c:v>1.5477782787444456E-2</c:v>
                </c:pt>
                <c:pt idx="1509">
                  <c:v>1.5549619430124048E-2</c:v>
                </c:pt>
                <c:pt idx="1510">
                  <c:v>1.5621651845304131E-2</c:v>
                </c:pt>
                <c:pt idx="1511">
                  <c:v>1.5693874100484687E-2</c:v>
                </c:pt>
                <c:pt idx="1512">
                  <c:v>1.5766301026915754E-2</c:v>
                </c:pt>
                <c:pt idx="1513">
                  <c:v>1.5838914827097289E-2</c:v>
                </c:pt>
                <c:pt idx="1514">
                  <c:v>1.5911727366029318E-2</c:v>
                </c:pt>
                <c:pt idx="1515">
                  <c:v>1.5984732711211834E-2</c:v>
                </c:pt>
                <c:pt idx="1516">
                  <c:v>1.6057933828894835E-2</c:v>
                </c:pt>
                <c:pt idx="1517">
                  <c:v>1.6131330719078327E-2</c:v>
                </c:pt>
                <c:pt idx="1518">
                  <c:v>1.6204920415512303E-2</c:v>
                </c:pt>
                <c:pt idx="1519">
                  <c:v>1.6278705884446763E-2</c:v>
                </c:pt>
                <c:pt idx="1520">
                  <c:v>1.6352690092131725E-2</c:v>
                </c:pt>
                <c:pt idx="1521">
                  <c:v>1.6426861173567155E-2</c:v>
                </c:pt>
                <c:pt idx="1522">
                  <c:v>1.6501233960003085E-2</c:v>
                </c:pt>
                <c:pt idx="1523">
                  <c:v>1.6575799552689501E-2</c:v>
                </c:pt>
                <c:pt idx="1524">
                  <c:v>1.6650557951626396E-2</c:v>
                </c:pt>
                <c:pt idx="1525">
                  <c:v>1.6725515089313789E-2</c:v>
                </c:pt>
                <c:pt idx="1526">
                  <c:v>1.6800665033251665E-2</c:v>
                </c:pt>
                <c:pt idx="1527">
                  <c:v>1.6876010749690026E-2</c:v>
                </c:pt>
                <c:pt idx="1528">
                  <c:v>1.6951549272378873E-2</c:v>
                </c:pt>
                <c:pt idx="1529">
                  <c:v>1.7027283567568208E-2</c:v>
                </c:pt>
                <c:pt idx="1530">
                  <c:v>1.7103213635258036E-2</c:v>
                </c:pt>
                <c:pt idx="1531">
                  <c:v>1.7179339475448349E-2</c:v>
                </c:pt>
                <c:pt idx="1532">
                  <c:v>1.7255655155639139E-2</c:v>
                </c:pt>
                <c:pt idx="1533">
                  <c:v>1.7332172540830432E-2</c:v>
                </c:pt>
                <c:pt idx="1534">
                  <c:v>1.7408879766022199E-2</c:v>
                </c:pt>
                <c:pt idx="1535">
                  <c:v>1.7485782763714458E-2</c:v>
                </c:pt>
                <c:pt idx="1536">
                  <c:v>1.7562881533907202E-2</c:v>
                </c:pt>
                <c:pt idx="1537">
                  <c:v>1.7640173110350432E-2</c:v>
                </c:pt>
                <c:pt idx="1538">
                  <c:v>1.771766342554416E-2</c:v>
                </c:pt>
                <c:pt idx="1539">
                  <c:v>1.7795346546988368E-2</c:v>
                </c:pt>
                <c:pt idx="1540">
                  <c:v>1.7873225440933064E-2</c:v>
                </c:pt>
                <c:pt idx="1541">
                  <c:v>1.7951528508628821E-2</c:v>
                </c:pt>
                <c:pt idx="1542">
                  <c:v>1.8030009551325023E-2</c:v>
                </c:pt>
                <c:pt idx="1543">
                  <c:v>1.8108612210271532E-2</c:v>
                </c:pt>
                <c:pt idx="1544">
                  <c:v>1.8187336485468341E-2</c:v>
                </c:pt>
                <c:pt idx="1545">
                  <c:v>1.8266191275665478E-2</c:v>
                </c:pt>
                <c:pt idx="1546">
                  <c:v>1.8345164715862915E-2</c:v>
                </c:pt>
                <c:pt idx="1547">
                  <c:v>1.8424268671060673E-2</c:v>
                </c:pt>
                <c:pt idx="1548">
                  <c:v>1.8503488310008722E-2</c:v>
                </c:pt>
                <c:pt idx="1549">
                  <c:v>1.858283549770709E-2</c:v>
                </c:pt>
                <c:pt idx="1550">
                  <c:v>1.866230726790577E-2</c:v>
                </c:pt>
                <c:pt idx="1551">
                  <c:v>1.8741906586854769E-2</c:v>
                </c:pt>
                <c:pt idx="1552">
                  <c:v>1.8821618623304046E-2</c:v>
                </c:pt>
                <c:pt idx="1553">
                  <c:v>1.890146414100366E-2</c:v>
                </c:pt>
                <c:pt idx="1554">
                  <c:v>1.8981431274953577E-2</c:v>
                </c:pt>
                <c:pt idx="1555">
                  <c:v>1.9061520025153801E-2</c:v>
                </c:pt>
                <c:pt idx="1556">
                  <c:v>1.9141730391604325E-2</c:v>
                </c:pt>
                <c:pt idx="1557">
                  <c:v>1.9222071273055179E-2</c:v>
                </c:pt>
                <c:pt idx="1558">
                  <c:v>1.9302530804506328E-2</c:v>
                </c:pt>
                <c:pt idx="1559">
                  <c:v>1.9383117884707795E-2</c:v>
                </c:pt>
                <c:pt idx="1560">
                  <c:v>1.9463826581159568E-2</c:v>
                </c:pt>
                <c:pt idx="1561">
                  <c:v>1.9544656893861641E-2</c:v>
                </c:pt>
                <c:pt idx="1562">
                  <c:v>1.9625614755314037E-2</c:v>
                </c:pt>
                <c:pt idx="1563">
                  <c:v>1.9706694233016735E-2</c:v>
                </c:pt>
                <c:pt idx="1564">
                  <c:v>1.9787898293219745E-2</c:v>
                </c:pt>
                <c:pt idx="1565">
                  <c:v>1.9869226935923065E-2</c:v>
                </c:pt>
                <c:pt idx="1566">
                  <c:v>1.9950674228626689E-2</c:v>
                </c:pt>
                <c:pt idx="1567">
                  <c:v>2.0032252036330633E-2</c:v>
                </c:pt>
                <c:pt idx="1568">
                  <c:v>2.0113954426534884E-2</c:v>
                </c:pt>
                <c:pt idx="1569">
                  <c:v>2.0195769534239426E-2</c:v>
                </c:pt>
                <c:pt idx="1570">
                  <c:v>2.0277718123194295E-2</c:v>
                </c:pt>
                <c:pt idx="1571">
                  <c:v>2.0359791294649477E-2</c:v>
                </c:pt>
                <c:pt idx="1572">
                  <c:v>2.0441983116104959E-2</c:v>
                </c:pt>
                <c:pt idx="1573">
                  <c:v>2.0524299520060747E-2</c:v>
                </c:pt>
                <c:pt idx="1574">
                  <c:v>2.0606743472766861E-2</c:v>
                </c:pt>
                <c:pt idx="1575">
                  <c:v>2.0689309041723274E-2</c:v>
                </c:pt>
                <c:pt idx="1576">
                  <c:v>2.0771996226929993E-2</c:v>
                </c:pt>
                <c:pt idx="1577">
                  <c:v>2.0854810960887028E-2</c:v>
                </c:pt>
                <c:pt idx="1578">
                  <c:v>2.0937750277344375E-2</c:v>
                </c:pt>
                <c:pt idx="1579">
                  <c:v>2.1020808243802019E-2</c:v>
                </c:pt>
                <c:pt idx="1580">
                  <c:v>2.1103993759009985E-2</c:v>
                </c:pt>
                <c:pt idx="1581">
                  <c:v>2.118730385671826E-2</c:v>
                </c:pt>
                <c:pt idx="1582">
                  <c:v>2.1270738536926848E-2</c:v>
                </c:pt>
                <c:pt idx="1583">
                  <c:v>2.1354288900885723E-2</c:v>
                </c:pt>
                <c:pt idx="1584">
                  <c:v>2.1437969779844926E-2</c:v>
                </c:pt>
                <c:pt idx="1585">
                  <c:v>2.1521778207554448E-2</c:v>
                </c:pt>
                <c:pt idx="1586">
                  <c:v>2.1605699352764247E-2</c:v>
                </c:pt>
                <c:pt idx="1587">
                  <c:v>2.1689751012974379E-2</c:v>
                </c:pt>
                <c:pt idx="1588">
                  <c:v>2.1773930221934825E-2</c:v>
                </c:pt>
                <c:pt idx="1589">
                  <c:v>2.185821918214555E-2</c:v>
                </c:pt>
                <c:pt idx="1590">
                  <c:v>2.1942653488606634E-2</c:v>
                </c:pt>
                <c:pt idx="1591">
                  <c:v>2.2027188647567971E-2</c:v>
                </c:pt>
                <c:pt idx="1592">
                  <c:v>2.2111860254029652E-2</c:v>
                </c:pt>
                <c:pt idx="1593">
                  <c:v>2.2196653476741636E-2</c:v>
                </c:pt>
                <c:pt idx="1594">
                  <c:v>2.2281577214453941E-2</c:v>
                </c:pt>
                <c:pt idx="1595">
                  <c:v>2.2366616635916544E-2</c:v>
                </c:pt>
                <c:pt idx="1596">
                  <c:v>2.2451780639879449E-2</c:v>
                </c:pt>
                <c:pt idx="1597">
                  <c:v>2.2537069226342674E-2</c:v>
                </c:pt>
                <c:pt idx="1598">
                  <c:v>2.2622482395306207E-2</c:v>
                </c:pt>
                <c:pt idx="1599">
                  <c:v>2.2708017180520044E-2</c:v>
                </c:pt>
                <c:pt idx="1600">
                  <c:v>2.2793679514484199E-2</c:v>
                </c:pt>
                <c:pt idx="1601">
                  <c:v>2.2879466430948663E-2</c:v>
                </c:pt>
                <c:pt idx="1602">
                  <c:v>2.2965369031163422E-2</c:v>
                </c:pt>
                <c:pt idx="1603">
                  <c:v>2.3051402146378505E-2</c:v>
                </c:pt>
                <c:pt idx="1604">
                  <c:v>2.3137553911593885E-2</c:v>
                </c:pt>
                <c:pt idx="1605">
                  <c:v>2.322383619180959E-2</c:v>
                </c:pt>
                <c:pt idx="1606">
                  <c:v>2.3310237122025592E-2</c:v>
                </c:pt>
                <c:pt idx="1607">
                  <c:v>2.3396768567241922E-2</c:v>
                </c:pt>
                <c:pt idx="1608">
                  <c:v>2.3483415696208539E-2</c:v>
                </c:pt>
                <c:pt idx="1609">
                  <c:v>2.3570190373925479E-2</c:v>
                </c:pt>
                <c:pt idx="1610">
                  <c:v>2.3657092600392733E-2</c:v>
                </c:pt>
                <c:pt idx="1611">
                  <c:v>2.3744110510610275E-2</c:v>
                </c:pt>
                <c:pt idx="1612">
                  <c:v>2.3831253003328133E-2</c:v>
                </c:pt>
                <c:pt idx="1613">
                  <c:v>2.3918526011046316E-2</c:v>
                </c:pt>
                <c:pt idx="1614">
                  <c:v>2.4005920635014801E-2</c:v>
                </c:pt>
                <c:pt idx="1615">
                  <c:v>2.4093433908983584E-2</c:v>
                </c:pt>
                <c:pt idx="1616">
                  <c:v>2.41810806642027E-2</c:v>
                </c:pt>
                <c:pt idx="1617">
                  <c:v>2.4268840136922102E-2</c:v>
                </c:pt>
                <c:pt idx="1618">
                  <c:v>2.4356733090891834E-2</c:v>
                </c:pt>
                <c:pt idx="1619">
                  <c:v>2.4444741728611854E-2</c:v>
                </c:pt>
                <c:pt idx="1620">
                  <c:v>2.4532877915082196E-2</c:v>
                </c:pt>
                <c:pt idx="1621">
                  <c:v>2.462113571780284E-2</c:v>
                </c:pt>
                <c:pt idx="1622">
                  <c:v>2.4709524035523813E-2</c:v>
                </c:pt>
                <c:pt idx="1623">
                  <c:v>2.4798031003245079E-2</c:v>
                </c:pt>
                <c:pt idx="1624">
                  <c:v>2.4886665519716664E-2</c:v>
                </c:pt>
                <c:pt idx="1625">
                  <c:v>2.4975412753688531E-2</c:v>
                </c:pt>
                <c:pt idx="1626">
                  <c:v>2.5064296435160744E-2</c:v>
                </c:pt>
                <c:pt idx="1627">
                  <c:v>2.5153295800383238E-2</c:v>
                </c:pt>
                <c:pt idx="1628">
                  <c:v>2.5242425680606063E-2</c:v>
                </c:pt>
                <c:pt idx="1629">
                  <c:v>2.5331674210829186E-2</c:v>
                </c:pt>
                <c:pt idx="1630">
                  <c:v>2.5421041391052605E-2</c:v>
                </c:pt>
                <c:pt idx="1631">
                  <c:v>2.5510542052526355E-2</c:v>
                </c:pt>
                <c:pt idx="1632">
                  <c:v>2.5600167296500421E-2</c:v>
                </c:pt>
                <c:pt idx="1633">
                  <c:v>2.5689911190474781E-2</c:v>
                </c:pt>
                <c:pt idx="1634">
                  <c:v>2.577977966694945E-2</c:v>
                </c:pt>
                <c:pt idx="1635">
                  <c:v>2.5869772725924434E-2</c:v>
                </c:pt>
                <c:pt idx="1636">
                  <c:v>2.5959887401149719E-2</c:v>
                </c:pt>
                <c:pt idx="1637">
                  <c:v>2.6050132591375331E-2</c:v>
                </c:pt>
                <c:pt idx="1638">
                  <c:v>2.614049939785125E-2</c:v>
                </c:pt>
                <c:pt idx="1639">
                  <c:v>2.6230978921827446E-2</c:v>
                </c:pt>
                <c:pt idx="1640">
                  <c:v>2.6321594893303987E-2</c:v>
                </c:pt>
                <c:pt idx="1641">
                  <c:v>2.6412326548530814E-2</c:v>
                </c:pt>
                <c:pt idx="1642">
                  <c:v>2.650319168500798E-2</c:v>
                </c:pt>
                <c:pt idx="1643">
                  <c:v>2.6594169538985427E-2</c:v>
                </c:pt>
                <c:pt idx="1644">
                  <c:v>2.6685274941713188E-2</c:v>
                </c:pt>
                <c:pt idx="1645">
                  <c:v>2.6776504926941263E-2</c:v>
                </c:pt>
                <c:pt idx="1646">
                  <c:v>2.686785949466965E-2</c:v>
                </c:pt>
                <c:pt idx="1647">
                  <c:v>2.6959338644898346E-2</c:v>
                </c:pt>
                <c:pt idx="1648">
                  <c:v>2.7050939411377352E-2</c:v>
                </c:pt>
                <c:pt idx="1649">
                  <c:v>2.7142667726606669E-2</c:v>
                </c:pt>
                <c:pt idx="1650">
                  <c:v>2.7234511725586281E-2</c:v>
                </c:pt>
                <c:pt idx="1651">
                  <c:v>2.7326489205816224E-2</c:v>
                </c:pt>
                <c:pt idx="1652">
                  <c:v>2.7418585336046467E-2</c:v>
                </c:pt>
                <c:pt idx="1653">
                  <c:v>2.7510811981277031E-2</c:v>
                </c:pt>
                <c:pt idx="1654">
                  <c:v>2.7603154310257883E-2</c:v>
                </c:pt>
                <c:pt idx="1655">
                  <c:v>2.769562418798906E-2</c:v>
                </c:pt>
                <c:pt idx="1656">
                  <c:v>2.7788212715720531E-2</c:v>
                </c:pt>
                <c:pt idx="1657">
                  <c:v>2.7880928792202324E-2</c:v>
                </c:pt>
                <c:pt idx="1658">
                  <c:v>2.7973766484934416E-2</c:v>
                </c:pt>
                <c:pt idx="1659">
                  <c:v>2.8066728760166821E-2</c:v>
                </c:pt>
                <c:pt idx="1660">
                  <c:v>2.8159821550399557E-2</c:v>
                </c:pt>
                <c:pt idx="1661">
                  <c:v>2.8253030024382578E-2</c:v>
                </c:pt>
                <c:pt idx="1662">
                  <c:v>2.8346366047115913E-2</c:v>
                </c:pt>
                <c:pt idx="1663">
                  <c:v>2.8439823686099559E-2</c:v>
                </c:pt>
                <c:pt idx="1664">
                  <c:v>2.8533411840083532E-2</c:v>
                </c:pt>
                <c:pt idx="1665">
                  <c:v>2.862711567781779E-2</c:v>
                </c:pt>
                <c:pt idx="1666">
                  <c:v>2.8720941131802354E-2</c:v>
                </c:pt>
                <c:pt idx="1667">
                  <c:v>2.881489413453724E-2</c:v>
                </c:pt>
                <c:pt idx="1668">
                  <c:v>2.8908974686022437E-2</c:v>
                </c:pt>
                <c:pt idx="1669">
                  <c:v>2.9003179820007951E-2</c:v>
                </c:pt>
                <c:pt idx="1670">
                  <c:v>2.9097497671493746E-2</c:v>
                </c:pt>
                <c:pt idx="1671">
                  <c:v>2.9191957902979897E-2</c:v>
                </c:pt>
                <c:pt idx="1672">
                  <c:v>2.9286521953216304E-2</c:v>
                </c:pt>
                <c:pt idx="1673">
                  <c:v>2.9381219484703052E-2</c:v>
                </c:pt>
                <c:pt idx="1674">
                  <c:v>2.94760386324401E-2</c:v>
                </c:pt>
                <c:pt idx="1675">
                  <c:v>2.9570988295177469E-2</c:v>
                </c:pt>
                <c:pt idx="1676">
                  <c:v>2.9666059574165151E-2</c:v>
                </c:pt>
                <c:pt idx="1677">
                  <c:v>2.9761246536903117E-2</c:v>
                </c:pt>
                <c:pt idx="1678">
                  <c:v>2.9856552149641381E-2</c:v>
                </c:pt>
                <c:pt idx="1679">
                  <c:v>2.9952006074880015E-2</c:v>
                </c:pt>
                <c:pt idx="1680">
                  <c:v>3.004757865011895E-2</c:v>
                </c:pt>
                <c:pt idx="1681">
                  <c:v>3.0143240212858101E-2</c:v>
                </c:pt>
                <c:pt idx="1682">
                  <c:v>3.0239050088097626E-2</c:v>
                </c:pt>
                <c:pt idx="1683">
                  <c:v>3.0335008275837523E-2</c:v>
                </c:pt>
                <c:pt idx="1684">
                  <c:v>3.0431055451077639E-2</c:v>
                </c:pt>
                <c:pt idx="1685">
                  <c:v>3.0527221276318052E-2</c:v>
                </c:pt>
                <c:pt idx="1686">
                  <c:v>3.062353541405884E-2</c:v>
                </c:pt>
                <c:pt idx="1687">
                  <c:v>3.0719968201799921E-2</c:v>
                </c:pt>
                <c:pt idx="1688">
                  <c:v>3.0816519639541299E-2</c:v>
                </c:pt>
                <c:pt idx="1689">
                  <c:v>3.0913189727282974E-2</c:v>
                </c:pt>
                <c:pt idx="1690">
                  <c:v>3.1010008127525024E-2</c:v>
                </c:pt>
                <c:pt idx="1691">
                  <c:v>3.110691551526729E-2</c:v>
                </c:pt>
                <c:pt idx="1692">
                  <c:v>3.120397121550993E-2</c:v>
                </c:pt>
                <c:pt idx="1693">
                  <c:v>3.1301145565752864E-2</c:v>
                </c:pt>
                <c:pt idx="1694">
                  <c:v>3.1398438565996098E-2</c:v>
                </c:pt>
                <c:pt idx="1695">
                  <c:v>3.1495850216239629E-2</c:v>
                </c:pt>
                <c:pt idx="1696">
                  <c:v>3.1593410178983525E-2</c:v>
                </c:pt>
                <c:pt idx="1697">
                  <c:v>3.1691088791727724E-2</c:v>
                </c:pt>
                <c:pt idx="1698">
                  <c:v>3.1788886054472214E-2</c:v>
                </c:pt>
                <c:pt idx="1699">
                  <c:v>3.1886772304716933E-2</c:v>
                </c:pt>
                <c:pt idx="1700">
                  <c:v>3.1984806867462016E-2</c:v>
                </c:pt>
                <c:pt idx="1701">
                  <c:v>3.2082989742707471E-2</c:v>
                </c:pt>
                <c:pt idx="1702">
                  <c:v>3.218129126795323E-2</c:v>
                </c:pt>
                <c:pt idx="1703">
                  <c:v>3.2279681780699204E-2</c:v>
                </c:pt>
                <c:pt idx="1704">
                  <c:v>3.237822060594555E-2</c:v>
                </c:pt>
                <c:pt idx="1705">
                  <c:v>3.2476878081192199E-2</c:v>
                </c:pt>
                <c:pt idx="1706">
                  <c:v>3.2575654206439139E-2</c:v>
                </c:pt>
                <c:pt idx="1707">
                  <c:v>3.2674548981686376E-2</c:v>
                </c:pt>
                <c:pt idx="1708">
                  <c:v>3.2773592069433984E-2</c:v>
                </c:pt>
                <c:pt idx="1709">
                  <c:v>3.2872724144681814E-2</c:v>
                </c:pt>
                <c:pt idx="1710">
                  <c:v>3.2972004532430009E-2</c:v>
                </c:pt>
                <c:pt idx="1711">
                  <c:v>3.3071433232678582E-2</c:v>
                </c:pt>
                <c:pt idx="1712">
                  <c:v>3.3170950920427378E-2</c:v>
                </c:pt>
                <c:pt idx="1713">
                  <c:v>3.3270587258176471E-2</c:v>
                </c:pt>
                <c:pt idx="1714">
                  <c:v>3.3370371908425928E-2</c:v>
                </c:pt>
                <c:pt idx="1715">
                  <c:v>3.3470245546175614E-2</c:v>
                </c:pt>
                <c:pt idx="1716">
                  <c:v>3.3570267496425672E-2</c:v>
                </c:pt>
                <c:pt idx="1717">
                  <c:v>3.367040809667602E-2</c:v>
                </c:pt>
                <c:pt idx="1718">
                  <c:v>3.3770697009426746E-2</c:v>
                </c:pt>
                <c:pt idx="1719">
                  <c:v>3.3871074909677688E-2</c:v>
                </c:pt>
                <c:pt idx="1720">
                  <c:v>3.3971601122429008E-2</c:v>
                </c:pt>
                <c:pt idx="1721">
                  <c:v>3.4072245985180612E-2</c:v>
                </c:pt>
                <c:pt idx="1722">
                  <c:v>3.4172979835432452E-2</c:v>
                </c:pt>
                <c:pt idx="1723">
                  <c:v>3.427389166068473E-2</c:v>
                </c:pt>
                <c:pt idx="1724">
                  <c:v>3.4374892473437231E-2</c:v>
                </c:pt>
                <c:pt idx="1725">
                  <c:v>3.4476011936190029E-2</c:v>
                </c:pt>
                <c:pt idx="1726">
                  <c:v>3.4577279711443198E-2</c:v>
                </c:pt>
                <c:pt idx="1727">
                  <c:v>3.4678666136696665E-2</c:v>
                </c:pt>
                <c:pt idx="1728">
                  <c:v>3.4780171211950428E-2</c:v>
                </c:pt>
                <c:pt idx="1729">
                  <c:v>3.4881794937204488E-2</c:v>
                </c:pt>
                <c:pt idx="1730">
                  <c:v>3.4983537312458846E-2</c:v>
                </c:pt>
                <c:pt idx="1731">
                  <c:v>3.5085428000213574E-2</c:v>
                </c:pt>
                <c:pt idx="1732">
                  <c:v>3.5187407675468525E-2</c:v>
                </c:pt>
                <c:pt idx="1733">
                  <c:v>3.5289535663223841E-2</c:v>
                </c:pt>
                <c:pt idx="1734">
                  <c:v>3.5391811963479534E-2</c:v>
                </c:pt>
                <c:pt idx="1735">
                  <c:v>3.5494177251235444E-2</c:v>
                </c:pt>
                <c:pt idx="1736">
                  <c:v>3.5596661188991657E-2</c:v>
                </c:pt>
                <c:pt idx="1737">
                  <c:v>3.5699293439248235E-2</c:v>
                </c:pt>
                <c:pt idx="1738">
                  <c:v>3.5802014677005035E-2</c:v>
                </c:pt>
                <c:pt idx="1739">
                  <c:v>3.5904884227262214E-2</c:v>
                </c:pt>
                <c:pt idx="1740">
                  <c:v>3.6007872427519683E-2</c:v>
                </c:pt>
                <c:pt idx="1741">
                  <c:v>3.6111008940277523E-2</c:v>
                </c:pt>
                <c:pt idx="1742">
                  <c:v>3.6214234440535585E-2</c:v>
                </c:pt>
                <c:pt idx="1743">
                  <c:v>3.6317608253294026E-2</c:v>
                </c:pt>
                <c:pt idx="1744">
                  <c:v>3.6421071053552682E-2</c:v>
                </c:pt>
                <c:pt idx="1745">
                  <c:v>3.6524682166311703E-2</c:v>
                </c:pt>
                <c:pt idx="1746">
                  <c:v>3.6628411929071028E-2</c:v>
                </c:pt>
                <c:pt idx="1747">
                  <c:v>3.6732290004330724E-2</c:v>
                </c:pt>
                <c:pt idx="1748">
                  <c:v>3.6836257067090643E-2</c:v>
                </c:pt>
                <c:pt idx="1749">
                  <c:v>3.6940372442350933E-2</c:v>
                </c:pt>
                <c:pt idx="1750">
                  <c:v>3.704460646761152E-2</c:v>
                </c:pt>
                <c:pt idx="1751">
                  <c:v>3.7148929480372329E-2</c:v>
                </c:pt>
                <c:pt idx="1752">
                  <c:v>3.7253430468133578E-2</c:v>
                </c:pt>
                <c:pt idx="1753">
                  <c:v>3.7358020443395049E-2</c:v>
                </c:pt>
                <c:pt idx="1754">
                  <c:v>3.7462729068656823E-2</c:v>
                </c:pt>
                <c:pt idx="1755">
                  <c:v>3.7567586006418963E-2</c:v>
                </c:pt>
                <c:pt idx="1756">
                  <c:v>3.7672561594181406E-2</c:v>
                </c:pt>
                <c:pt idx="1757">
                  <c:v>3.7777655831944146E-2</c:v>
                </c:pt>
                <c:pt idx="1758">
                  <c:v>3.7882868719707169E-2</c:v>
                </c:pt>
                <c:pt idx="1759">
                  <c:v>3.798822991997057E-2</c:v>
                </c:pt>
                <c:pt idx="1760">
                  <c:v>3.8093680107734201E-2</c:v>
                </c:pt>
                <c:pt idx="1761">
                  <c:v>3.8199278607998197E-2</c:v>
                </c:pt>
                <c:pt idx="1762">
                  <c:v>3.8304995758262489E-2</c:v>
                </c:pt>
                <c:pt idx="1763">
                  <c:v>3.8410831558527078E-2</c:v>
                </c:pt>
                <c:pt idx="1764">
                  <c:v>3.8516786008791964E-2</c:v>
                </c:pt>
                <c:pt idx="1765">
                  <c:v>3.8622888771557229E-2</c:v>
                </c:pt>
                <c:pt idx="1766">
                  <c:v>3.8749221359373053E-2</c:v>
                </c:pt>
                <c:pt idx="1767">
                  <c:v>3.9018883147547208E-2</c:v>
                </c:pt>
                <c:pt idx="1768">
                  <c:v>3.9289256835723145E-2</c:v>
                </c:pt>
                <c:pt idx="1769">
                  <c:v>3.9560342423900857E-2</c:v>
                </c:pt>
                <c:pt idx="1770">
                  <c:v>3.9832169574580426E-2</c:v>
                </c:pt>
                <c:pt idx="1771">
                  <c:v>4.0104708625261776E-2</c:v>
                </c:pt>
                <c:pt idx="1772">
                  <c:v>4.0377959575944901E-2</c:v>
                </c:pt>
                <c:pt idx="1773">
                  <c:v>4.0651922426629808E-2</c:v>
                </c:pt>
                <c:pt idx="1774">
                  <c:v>4.0926626839816564E-2</c:v>
                </c:pt>
                <c:pt idx="1775">
                  <c:v>4.1202043153005109E-2</c:v>
                </c:pt>
                <c:pt idx="1776">
                  <c:v>4.1478171366195429E-2</c:v>
                </c:pt>
                <c:pt idx="1777">
                  <c:v>4.1755041141887606E-2</c:v>
                </c:pt>
                <c:pt idx="1778">
                  <c:v>4.2032593155081482E-2</c:v>
                </c:pt>
                <c:pt idx="1779">
                  <c:v>4.2310886730777215E-2</c:v>
                </c:pt>
                <c:pt idx="1780">
                  <c:v>4.258989220647473E-2</c:v>
                </c:pt>
                <c:pt idx="1781">
                  <c:v>4.2869639244674101E-2</c:v>
                </c:pt>
                <c:pt idx="1782">
                  <c:v>4.3150098182875248E-2</c:v>
                </c:pt>
                <c:pt idx="1783">
                  <c:v>4.3431269021078175E-2</c:v>
                </c:pt>
                <c:pt idx="1784">
                  <c:v>4.3713151759282885E-2</c:v>
                </c:pt>
                <c:pt idx="1785">
                  <c:v>4.3995776059989437E-2</c:v>
                </c:pt>
                <c:pt idx="1786">
                  <c:v>4.4279082598197711E-2</c:v>
                </c:pt>
                <c:pt idx="1787">
                  <c:v>4.4563160361407901E-2</c:v>
                </c:pt>
                <c:pt idx="1788">
                  <c:v>4.4847920362119799E-2</c:v>
                </c:pt>
                <c:pt idx="1789">
                  <c:v>4.5133392262833479E-2</c:v>
                </c:pt>
                <c:pt idx="1790">
                  <c:v>4.5419605726049014E-2</c:v>
                </c:pt>
                <c:pt idx="1791">
                  <c:v>4.5706531089266325E-2</c:v>
                </c:pt>
                <c:pt idx="1792">
                  <c:v>4.5994198014985499E-2</c:v>
                </c:pt>
                <c:pt idx="1793">
                  <c:v>4.6282547178206367E-2</c:v>
                </c:pt>
                <c:pt idx="1794">
                  <c:v>4.6571637903929097E-2</c:v>
                </c:pt>
                <c:pt idx="1795">
                  <c:v>4.6861440529653596E-2</c:v>
                </c:pt>
                <c:pt idx="1796">
                  <c:v>4.7151984717879965E-2</c:v>
                </c:pt>
                <c:pt idx="1797">
                  <c:v>4.7443211143608034E-2</c:v>
                </c:pt>
                <c:pt idx="1798">
                  <c:v>4.7735179131837953E-2</c:v>
                </c:pt>
                <c:pt idx="1799">
                  <c:v>4.8073094332682739E-2</c:v>
                </c:pt>
                <c:pt idx="1800">
                  <c:v>4.84382397085956E-2</c:v>
                </c:pt>
                <c:pt idx="1801">
                  <c:v>4.8804096984510242E-2</c:v>
                </c:pt>
                <c:pt idx="1802">
                  <c:v>4.9170636497926593E-2</c:v>
                </c:pt>
                <c:pt idx="1803">
                  <c:v>4.9537887911344718E-2</c:v>
                </c:pt>
                <c:pt idx="1804">
                  <c:v>4.990582156226455E-2</c:v>
                </c:pt>
                <c:pt idx="1805">
                  <c:v>5.0274496775686246E-2</c:v>
                </c:pt>
                <c:pt idx="1806">
                  <c:v>5.0643824564109569E-2</c:v>
                </c:pt>
                <c:pt idx="1807">
                  <c:v>5.1013893915034733E-2</c:v>
                </c:pt>
                <c:pt idx="1808">
                  <c:v>5.1384615840961538E-2</c:v>
                </c:pt>
                <c:pt idx="1809">
                  <c:v>5.1756079329390199E-2</c:v>
                </c:pt>
                <c:pt idx="1810">
                  <c:v>5.2128195392820487E-2</c:v>
                </c:pt>
                <c:pt idx="1811">
                  <c:v>5.2501053018752637E-2</c:v>
                </c:pt>
                <c:pt idx="1812">
                  <c:v>5.2874592882186482E-2</c:v>
                </c:pt>
                <c:pt idx="1813">
                  <c:v>5.3248844645622115E-2</c:v>
                </c:pt>
                <c:pt idx="1814">
                  <c:v>5.3623808309059516E-2</c:v>
                </c:pt>
                <c:pt idx="1815">
                  <c:v>5.3999424547498558E-2</c:v>
                </c:pt>
                <c:pt idx="1816">
                  <c:v>5.4375782348439455E-2</c:v>
                </c:pt>
                <c:pt idx="1817">
                  <c:v>5.4752822386882054E-2</c:v>
                </c:pt>
                <c:pt idx="1818">
                  <c:v>5.5130574325326441E-2</c:v>
                </c:pt>
                <c:pt idx="1819">
                  <c:v>5.5509008501272522E-2</c:v>
                </c:pt>
                <c:pt idx="1820">
                  <c:v>5.5888154577220392E-2</c:v>
                </c:pt>
                <c:pt idx="1821">
                  <c:v>5.6268012553170037E-2</c:v>
                </c:pt>
                <c:pt idx="1822">
                  <c:v>5.6648552766621382E-2</c:v>
                </c:pt>
                <c:pt idx="1823">
                  <c:v>5.7029775217574435E-2</c:v>
                </c:pt>
                <c:pt idx="1824">
                  <c:v>5.7411739231029352E-2</c:v>
                </c:pt>
                <c:pt idx="1825">
                  <c:v>5.7794385481985969E-2</c:v>
                </c:pt>
                <c:pt idx="1826">
                  <c:v>5.8177713970444286E-2</c:v>
                </c:pt>
                <c:pt idx="1827">
                  <c:v>5.856178402140446E-2</c:v>
                </c:pt>
                <c:pt idx="1828">
                  <c:v>5.8946506647366274E-2</c:v>
                </c:pt>
                <c:pt idx="1829">
                  <c:v>5.933194117332985E-2</c:v>
                </c:pt>
                <c:pt idx="1830">
                  <c:v>5.9718087599295221E-2</c:v>
                </c:pt>
                <c:pt idx="1831">
                  <c:v>6.0104916262762292E-2</c:v>
                </c:pt>
                <c:pt idx="1832">
                  <c:v>6.0492456826231146E-2</c:v>
                </c:pt>
                <c:pt idx="1833">
                  <c:v>6.0880709289701775E-2</c:v>
                </c:pt>
                <c:pt idx="1834">
                  <c:v>6.1269673653174185E-2</c:v>
                </c:pt>
                <c:pt idx="1835">
                  <c:v>6.1659290591648229E-2</c:v>
                </c:pt>
                <c:pt idx="1836">
                  <c:v>6.2049649092624122E-2</c:v>
                </c:pt>
                <c:pt idx="1837">
                  <c:v>6.2440689831101723E-2</c:v>
                </c:pt>
                <c:pt idx="1838">
                  <c:v>6.2832412807081031E-2</c:v>
                </c:pt>
                <c:pt idx="1839">
                  <c:v>6.3224877345562189E-2</c:v>
                </c:pt>
                <c:pt idx="1840">
                  <c:v>6.3618024121545061E-2</c:v>
                </c:pt>
                <c:pt idx="1841">
                  <c:v>6.4011853135029634E-2</c:v>
                </c:pt>
                <c:pt idx="1842">
                  <c:v>6.4406394048515989E-2</c:v>
                </c:pt>
                <c:pt idx="1843">
                  <c:v>6.4801617199504044E-2</c:v>
                </c:pt>
                <c:pt idx="1844">
                  <c:v>6.5197581912993949E-2</c:v>
                </c:pt>
                <c:pt idx="1845">
                  <c:v>6.5594199201485501E-2</c:v>
                </c:pt>
                <c:pt idx="1846">
                  <c:v>6.5991558052478902E-2</c:v>
                </c:pt>
                <c:pt idx="1847">
                  <c:v>6.6389599140974004E-2</c:v>
                </c:pt>
                <c:pt idx="1848">
                  <c:v>6.6788352129470888E-2</c:v>
                </c:pt>
                <c:pt idx="1849">
                  <c:v>6.7187787355469472E-2</c:v>
                </c:pt>
                <c:pt idx="1850">
                  <c:v>6.7587934481469839E-2</c:v>
                </c:pt>
                <c:pt idx="1851">
                  <c:v>6.7988763844971906E-2</c:v>
                </c:pt>
                <c:pt idx="1852">
                  <c:v>6.8390305108475768E-2</c:v>
                </c:pt>
                <c:pt idx="1853">
                  <c:v>6.8792528609481318E-2</c:v>
                </c:pt>
                <c:pt idx="1854">
                  <c:v>6.9195464010488664E-2</c:v>
                </c:pt>
                <c:pt idx="1855">
                  <c:v>6.9599111311497777E-2</c:v>
                </c:pt>
                <c:pt idx="1856">
                  <c:v>7.0003470512508686E-2</c:v>
                </c:pt>
                <c:pt idx="1857">
                  <c:v>7.0408511951021283E-2</c:v>
                </c:pt>
                <c:pt idx="1858">
                  <c:v>7.0814265289535674E-2</c:v>
                </c:pt>
                <c:pt idx="1859">
                  <c:v>7.1220671203051672E-2</c:v>
                </c:pt>
                <c:pt idx="1860">
                  <c:v>7.1627818679069546E-2</c:v>
                </c:pt>
                <c:pt idx="1861">
                  <c:v>7.2035648392589122E-2</c:v>
                </c:pt>
                <c:pt idx="1862">
                  <c:v>7.2444190006110479E-2</c:v>
                </c:pt>
                <c:pt idx="1863">
                  <c:v>7.2853413857133537E-2</c:v>
                </c:pt>
                <c:pt idx="1864">
                  <c:v>7.3263379270658457E-2</c:v>
                </c:pt>
                <c:pt idx="1865">
                  <c:v>7.3673997259184998E-2</c:v>
                </c:pt>
                <c:pt idx="1866">
                  <c:v>7.4085356810213401E-2</c:v>
                </c:pt>
                <c:pt idx="1867">
                  <c:v>7.4497368936243424E-2</c:v>
                </c:pt>
                <c:pt idx="1868">
                  <c:v>7.4910122624775297E-2</c:v>
                </c:pt>
                <c:pt idx="1869">
                  <c:v>7.5323558550808897E-2</c:v>
                </c:pt>
                <c:pt idx="1870">
                  <c:v>7.5737676714344185E-2</c:v>
                </c:pt>
                <c:pt idx="1871">
                  <c:v>7.6152536440381349E-2</c:v>
                </c:pt>
                <c:pt idx="1872">
                  <c:v>7.6568078403920201E-2</c:v>
                </c:pt>
                <c:pt idx="1873">
                  <c:v>7.6984302604960753E-2</c:v>
                </c:pt>
                <c:pt idx="1874">
                  <c:v>7.7401268368503168E-2</c:v>
                </c:pt>
                <c:pt idx="1875">
                  <c:v>7.781888670704723E-2</c:v>
                </c:pt>
                <c:pt idx="1876">
                  <c:v>7.8237246608093114E-2</c:v>
                </c:pt>
                <c:pt idx="1877">
                  <c:v>7.8656259084140645E-2</c:v>
                </c:pt>
                <c:pt idx="1878">
                  <c:v>7.9075983460189958E-2</c:v>
                </c:pt>
                <c:pt idx="1879">
                  <c:v>7.9496419736241053E-2</c:v>
                </c:pt>
                <c:pt idx="1880">
                  <c:v>7.991756791229393E-2</c:v>
                </c:pt>
                <c:pt idx="1881">
                  <c:v>8.0339398325848493E-2</c:v>
                </c:pt>
                <c:pt idx="1882">
                  <c:v>8.0761970301904934E-2</c:v>
                </c:pt>
                <c:pt idx="1883">
                  <c:v>8.1185194852962994E-2</c:v>
                </c:pt>
                <c:pt idx="1884">
                  <c:v>8.1609101641522769E-2</c:v>
                </c:pt>
                <c:pt idx="1885">
                  <c:v>8.2033749992584379E-2</c:v>
                </c:pt>
                <c:pt idx="1886">
                  <c:v>8.2459080581147703E-2</c:v>
                </c:pt>
                <c:pt idx="1887">
                  <c:v>8.288512306971281E-2</c:v>
                </c:pt>
                <c:pt idx="1888">
                  <c:v>8.3311847795779617E-2</c:v>
                </c:pt>
                <c:pt idx="1889">
                  <c:v>8.3739314084348274E-2</c:v>
                </c:pt>
                <c:pt idx="1890">
                  <c:v>8.4167432947918591E-2</c:v>
                </c:pt>
                <c:pt idx="1891">
                  <c:v>8.4596263711490663E-2</c:v>
                </c:pt>
                <c:pt idx="1892">
                  <c:v>8.5017827162544579E-2</c:v>
                </c:pt>
                <c:pt idx="1893">
                  <c:v>8.5424203413560509E-2</c:v>
                </c:pt>
                <c:pt idx="1894">
                  <c:v>8.58314398770786E-2</c:v>
                </c:pt>
                <c:pt idx="1895">
                  <c:v>8.6239506890598769E-2</c:v>
                </c:pt>
                <c:pt idx="1896">
                  <c:v>8.6648463779121165E-2</c:v>
                </c:pt>
                <c:pt idx="1897">
                  <c:v>8.7058251217645627E-2</c:v>
                </c:pt>
                <c:pt idx="1898">
                  <c:v>8.7468928531172316E-2</c:v>
                </c:pt>
                <c:pt idx="1899">
                  <c:v>8.7880436394701097E-2</c:v>
                </c:pt>
                <c:pt idx="1900">
                  <c:v>8.8292834133232079E-2</c:v>
                </c:pt>
                <c:pt idx="1901">
                  <c:v>8.8706062421765167E-2</c:v>
                </c:pt>
                <c:pt idx="1902">
                  <c:v>8.9120150922800387E-2</c:v>
                </c:pt>
                <c:pt idx="1903">
                  <c:v>8.9535099636337753E-2</c:v>
                </c:pt>
                <c:pt idx="1904">
                  <c:v>8.9950938224877347E-2</c:v>
                </c:pt>
                <c:pt idx="1905">
                  <c:v>9.036760736341902E-2</c:v>
                </c:pt>
                <c:pt idx="1906">
                  <c:v>9.0785136714462852E-2</c:v>
                </c:pt>
                <c:pt idx="1907">
                  <c:v>9.1203585603008966E-2</c:v>
                </c:pt>
                <c:pt idx="1908">
                  <c:v>9.162280571655701E-2</c:v>
                </c:pt>
                <c:pt idx="1909">
                  <c:v>9.2042945367607362E-2</c:v>
                </c:pt>
                <c:pt idx="1910">
                  <c:v>9.2463915568659794E-2</c:v>
                </c:pt>
                <c:pt idx="1911">
                  <c:v>9.2885745982214357E-2</c:v>
                </c:pt>
                <c:pt idx="1912">
                  <c:v>9.3308436608271095E-2</c:v>
                </c:pt>
                <c:pt idx="1913">
                  <c:v>9.3732017109330046E-2</c:v>
                </c:pt>
                <c:pt idx="1914">
                  <c:v>9.4156428160391062E-2</c:v>
                </c:pt>
                <c:pt idx="1915">
                  <c:v>9.4581699423954252E-2</c:v>
                </c:pt>
                <c:pt idx="1916">
                  <c:v>9.5007830900019574E-2</c:v>
                </c:pt>
                <c:pt idx="1917">
                  <c:v>9.5434822588587057E-2</c:v>
                </c:pt>
                <c:pt idx="1918">
                  <c:v>9.5859648914649126E-2</c:v>
                </c:pt>
                <c:pt idx="1919">
                  <c:v>9.6285276128213193E-2</c:v>
                </c:pt>
                <c:pt idx="1920">
                  <c:v>9.6712208491780527E-2</c:v>
                </c:pt>
                <c:pt idx="1921">
                  <c:v>9.7140446005351114E-2</c:v>
                </c:pt>
                <c:pt idx="1922">
                  <c:v>9.7569899681424752E-2</c:v>
                </c:pt>
                <c:pt idx="1923">
                  <c:v>9.8000658507501656E-2</c:v>
                </c:pt>
                <c:pt idx="1924">
                  <c:v>9.8432692821081733E-2</c:v>
                </c:pt>
                <c:pt idx="1925">
                  <c:v>9.886603228466509E-2</c:v>
                </c:pt>
                <c:pt idx="1926">
                  <c:v>9.9300647235751632E-2</c:v>
                </c:pt>
                <c:pt idx="1927">
                  <c:v>9.9715595949288999E-2</c:v>
                </c:pt>
                <c:pt idx="1928">
                  <c:v>0.10011639565029098</c:v>
                </c:pt>
                <c:pt idx="1929">
                  <c:v>0.10051924206379811</c:v>
                </c:pt>
                <c:pt idx="1930">
                  <c:v>0.10092413518981033</c:v>
                </c:pt>
                <c:pt idx="1931">
                  <c:v>0.10133113435332784</c:v>
                </c:pt>
                <c:pt idx="1932">
                  <c:v>0.10174018022935044</c:v>
                </c:pt>
                <c:pt idx="1933">
                  <c:v>0.10215127281787818</c:v>
                </c:pt>
                <c:pt idx="1934">
                  <c:v>0.10256447144391119</c:v>
                </c:pt>
                <c:pt idx="1935">
                  <c:v>0.1029797167824493</c:v>
                </c:pt>
                <c:pt idx="1936">
                  <c:v>0.10339700883349252</c:v>
                </c:pt>
                <c:pt idx="1937">
                  <c:v>0.10381640692204101</c:v>
                </c:pt>
                <c:pt idx="1938">
                  <c:v>0.10423782206059456</c:v>
                </c:pt>
                <c:pt idx="1939">
                  <c:v>0.10466137289915343</c:v>
                </c:pt>
                <c:pt idx="1940">
                  <c:v>0.10508694078771735</c:v>
                </c:pt>
                <c:pt idx="1941">
                  <c:v>0.10551458505128647</c:v>
                </c:pt>
                <c:pt idx="1942">
                  <c:v>0.10594430568986075</c:v>
                </c:pt>
                <c:pt idx="1943">
                  <c:v>0.10637610270344025</c:v>
                </c:pt>
                <c:pt idx="1944">
                  <c:v>0.10680994642952488</c:v>
                </c:pt>
                <c:pt idx="1945">
                  <c:v>0.10724586653061466</c:v>
                </c:pt>
                <c:pt idx="1946">
                  <c:v>0.10768386300670965</c:v>
                </c:pt>
                <c:pt idx="1947">
                  <c:v>0.10812390619530977</c:v>
                </c:pt>
                <c:pt idx="1948">
                  <c:v>0.10856605542141515</c:v>
                </c:pt>
                <c:pt idx="1949">
                  <c:v>0.10901019203502547</c:v>
                </c:pt>
                <c:pt idx="1950">
                  <c:v>0.10945646434864116</c:v>
                </c:pt>
                <c:pt idx="1951">
                  <c:v>0.10990481303726203</c:v>
                </c:pt>
                <c:pt idx="1952">
                  <c:v>0.11035517877588795</c:v>
                </c:pt>
                <c:pt idx="1953">
                  <c:v>0.11080765055201912</c:v>
                </c:pt>
                <c:pt idx="1954">
                  <c:v>0.11126213937815536</c:v>
                </c:pt>
                <c:pt idx="1955">
                  <c:v>0.11171876390429691</c:v>
                </c:pt>
                <c:pt idx="1956">
                  <c:v>0.11217740548044351</c:v>
                </c:pt>
                <c:pt idx="1957">
                  <c:v>0.11263815309409538</c:v>
                </c:pt>
                <c:pt idx="1958">
                  <c:v>0.11310263818275659</c:v>
                </c:pt>
                <c:pt idx="1959">
                  <c:v>0.11360897705902244</c:v>
                </c:pt>
                <c:pt idx="1960">
                  <c:v>0.11411368449778422</c:v>
                </c:pt>
                <c:pt idx="1961">
                  <c:v>0.11461670117404175</c:v>
                </c:pt>
                <c:pt idx="1962">
                  <c:v>0.11511805675029516</c:v>
                </c:pt>
                <c:pt idx="1963">
                  <c:v>0.1156177215640443</c:v>
                </c:pt>
                <c:pt idx="1964">
                  <c:v>0.11611572527778931</c:v>
                </c:pt>
                <c:pt idx="1965">
                  <c:v>0.11661209755403025</c:v>
                </c:pt>
                <c:pt idx="1966">
                  <c:v>0.11710677906776695</c:v>
                </c:pt>
                <c:pt idx="1967">
                  <c:v>0.11759976981899943</c:v>
                </c:pt>
                <c:pt idx="1968">
                  <c:v>0.11809115879522791</c:v>
                </c:pt>
                <c:pt idx="1969">
                  <c:v>0.11858079768395199</c:v>
                </c:pt>
                <c:pt idx="1970">
                  <c:v>0.11906883479767209</c:v>
                </c:pt>
                <c:pt idx="1971">
                  <c:v>0.11957864418644662</c:v>
                </c:pt>
                <c:pt idx="1972">
                  <c:v>0.12009299193773249</c:v>
                </c:pt>
                <c:pt idx="1973">
                  <c:v>0.12060630150151576</c:v>
                </c:pt>
                <c:pt idx="1974">
                  <c:v>0.12111854321529637</c:v>
                </c:pt>
                <c:pt idx="1975">
                  <c:v>0.12162188617905473</c:v>
                </c:pt>
                <c:pt idx="1976">
                  <c:v>0.12212336040530841</c:v>
                </c:pt>
                <c:pt idx="1977">
                  <c:v>0.12262468631906172</c:v>
                </c:pt>
                <c:pt idx="1978">
                  <c:v>0.12312589358281474</c:v>
                </c:pt>
                <c:pt idx="1979">
                  <c:v>0.1236269228715673</c:v>
                </c:pt>
                <c:pt idx="1980">
                  <c:v>0.12412783351031959</c:v>
                </c:pt>
                <c:pt idx="1981">
                  <c:v>0.12462853651157135</c:v>
                </c:pt>
                <c:pt idx="1982">
                  <c:v>0.12512912086282282</c:v>
                </c:pt>
                <c:pt idx="1983">
                  <c:v>0.1256295569015739</c:v>
                </c:pt>
                <c:pt idx="1984">
                  <c:v>0.12612987429032468</c:v>
                </c:pt>
                <c:pt idx="1985">
                  <c:v>0.12662998404157497</c:v>
                </c:pt>
                <c:pt idx="1986">
                  <c:v>0.12713000480532502</c:v>
                </c:pt>
                <c:pt idx="1987">
                  <c:v>0.12762981793157455</c:v>
                </c:pt>
                <c:pt idx="1988">
                  <c:v>0.12812954207032387</c:v>
                </c:pt>
                <c:pt idx="1989">
                  <c:v>0.12862905857157267</c:v>
                </c:pt>
                <c:pt idx="1990">
                  <c:v>0.12912842676032107</c:v>
                </c:pt>
                <c:pt idx="1991">
                  <c:v>0.12962767629906921</c:v>
                </c:pt>
                <c:pt idx="1992">
                  <c:v>0.13012680718781702</c:v>
                </c:pt>
                <c:pt idx="1993">
                  <c:v>0.13062570077656427</c:v>
                </c:pt>
                <c:pt idx="1994">
                  <c:v>0.13112453504031132</c:v>
                </c:pt>
                <c:pt idx="1995">
                  <c:v>0.13162316166655791</c:v>
                </c:pt>
                <c:pt idx="1996">
                  <c:v>0.1321216399803041</c:v>
                </c:pt>
                <c:pt idx="1997">
                  <c:v>0.13261999964405</c:v>
                </c:pt>
                <c:pt idx="1998">
                  <c:v>0.13311818133279546</c:v>
                </c:pt>
                <c:pt idx="1999">
                  <c:v>0.13361624437154063</c:v>
                </c:pt>
                <c:pt idx="2000">
                  <c:v>0.13411412943528533</c:v>
                </c:pt>
                <c:pt idx="2001">
                  <c:v>0.13461189584902974</c:v>
                </c:pt>
                <c:pt idx="2002">
                  <c:v>0.1351094842877737</c:v>
                </c:pt>
                <c:pt idx="2003">
                  <c:v>0.13560695407651741</c:v>
                </c:pt>
                <c:pt idx="2004">
                  <c:v>0.13610424589026063</c:v>
                </c:pt>
                <c:pt idx="2005">
                  <c:v>0.13660138939150349</c:v>
                </c:pt>
                <c:pt idx="2006">
                  <c:v>0.13709841424274605</c:v>
                </c:pt>
                <c:pt idx="2007">
                  <c:v>0.13759526111898815</c:v>
                </c:pt>
                <c:pt idx="2008">
                  <c:v>0.13809195968272991</c:v>
                </c:pt>
                <c:pt idx="2009">
                  <c:v>0.13858850993397129</c:v>
                </c:pt>
                <c:pt idx="2010">
                  <c:v>0.1390849118727123</c:v>
                </c:pt>
                <c:pt idx="2011">
                  <c:v>0.13958116549895291</c:v>
                </c:pt>
                <c:pt idx="2012">
                  <c:v>0.14006614737516537</c:v>
                </c:pt>
                <c:pt idx="2013">
                  <c:v>0.1405495571388739</c:v>
                </c:pt>
                <c:pt idx="2014">
                  <c:v>0.14103290757758227</c:v>
                </c:pt>
                <c:pt idx="2015">
                  <c:v>0.14151613936629034</c:v>
                </c:pt>
                <c:pt idx="2016">
                  <c:v>0.14199928216749821</c:v>
                </c:pt>
                <c:pt idx="2017">
                  <c:v>0.14248230631870579</c:v>
                </c:pt>
                <c:pt idx="2018">
                  <c:v>0.14296521181991304</c:v>
                </c:pt>
                <c:pt idx="2019">
                  <c:v>0.14344799867111999</c:v>
                </c:pt>
                <c:pt idx="2020">
                  <c:v>0.14393069653482674</c:v>
                </c:pt>
                <c:pt idx="2021">
                  <c:v>0.14441327574853319</c:v>
                </c:pt>
                <c:pt idx="2022">
                  <c:v>0.14489573631223934</c:v>
                </c:pt>
                <c:pt idx="2023">
                  <c:v>0.14537813755094534</c:v>
                </c:pt>
                <c:pt idx="2024">
                  <c:v>0.14586042013965106</c:v>
                </c:pt>
                <c:pt idx="2025">
                  <c:v>0.14634255441585639</c:v>
                </c:pt>
                <c:pt idx="2026">
                  <c:v>0.14682459970456149</c:v>
                </c:pt>
                <c:pt idx="2027">
                  <c:v>0.14730655600576639</c:v>
                </c:pt>
                <c:pt idx="2028">
                  <c:v>0.14778842331947106</c:v>
                </c:pt>
                <c:pt idx="2029">
                  <c:v>0.14827014232067537</c:v>
                </c:pt>
                <c:pt idx="2030">
                  <c:v>0.14875177233437945</c:v>
                </c:pt>
                <c:pt idx="2031">
                  <c:v>0.14923328369808322</c:v>
                </c:pt>
                <c:pt idx="2032">
                  <c:v>0.14971470607428677</c:v>
                </c:pt>
                <c:pt idx="2033">
                  <c:v>0.15019598013798996</c:v>
                </c:pt>
                <c:pt idx="2034">
                  <c:v>0.15067722453919308</c:v>
                </c:pt>
                <c:pt idx="2035">
                  <c:v>0.15115826130289564</c:v>
                </c:pt>
                <c:pt idx="2036">
                  <c:v>0.15163929806659826</c:v>
                </c:pt>
                <c:pt idx="2037">
                  <c:v>0.15212015685530039</c:v>
                </c:pt>
                <c:pt idx="2038">
                  <c:v>0.15260092665650229</c:v>
                </c:pt>
                <c:pt idx="2039">
                  <c:v>0.15308160747020402</c:v>
                </c:pt>
                <c:pt idx="2040">
                  <c:v>0.15356216963390543</c:v>
                </c:pt>
                <c:pt idx="2041">
                  <c:v>0.15404261314760653</c:v>
                </c:pt>
                <c:pt idx="2042">
                  <c:v>0.15452293801130734</c:v>
                </c:pt>
                <c:pt idx="2043">
                  <c:v>0.15500320355000799</c:v>
                </c:pt>
                <c:pt idx="2044">
                  <c:v>0.1554833207762083</c:v>
                </c:pt>
                <c:pt idx="2045">
                  <c:v>0.15596337867740845</c:v>
                </c:pt>
                <c:pt idx="2046">
                  <c:v>0.1564432882661082</c:v>
                </c:pt>
                <c:pt idx="2047">
                  <c:v>0.15692307920480769</c:v>
                </c:pt>
                <c:pt idx="2048">
                  <c:v>0.15740278115600695</c:v>
                </c:pt>
                <c:pt idx="2049">
                  <c:v>0.157882394119706</c:v>
                </c:pt>
                <c:pt idx="2050">
                  <c:v>0.15836188843340473</c:v>
                </c:pt>
                <c:pt idx="2051">
                  <c:v>0.1588412344346031</c:v>
                </c:pt>
                <c:pt idx="2052">
                  <c:v>0.15932055077330137</c:v>
                </c:pt>
                <c:pt idx="2053">
                  <c:v>0.15979971879949931</c:v>
                </c:pt>
                <c:pt idx="2054">
                  <c:v>0.16027876817569692</c:v>
                </c:pt>
                <c:pt idx="2055">
                  <c:v>0.16075772856439435</c:v>
                </c:pt>
                <c:pt idx="2056">
                  <c:v>0.1612365999655915</c:v>
                </c:pt>
                <c:pt idx="2057">
                  <c:v>0.16171529339178822</c:v>
                </c:pt>
                <c:pt idx="2058">
                  <c:v>0.1621939571554849</c:v>
                </c:pt>
                <c:pt idx="2059">
                  <c:v>0.16267250226918128</c:v>
                </c:pt>
                <c:pt idx="2060">
                  <c:v>0.16315092873287732</c:v>
                </c:pt>
                <c:pt idx="2061">
                  <c:v>0.16362926620907317</c:v>
                </c:pt>
                <c:pt idx="2062">
                  <c:v>0.16410742571026857</c:v>
                </c:pt>
                <c:pt idx="2063">
                  <c:v>0.1645855555489639</c:v>
                </c:pt>
                <c:pt idx="2064">
                  <c:v>0.1650635667376589</c:v>
                </c:pt>
                <c:pt idx="2065">
                  <c:v>0.16554142961385357</c:v>
                </c:pt>
                <c:pt idx="2066">
                  <c:v>0.16601920350254801</c:v>
                </c:pt>
                <c:pt idx="2067">
                  <c:v>0.16649691806624231</c:v>
                </c:pt>
                <c:pt idx="2068">
                  <c:v>0.166981988929955</c:v>
                </c:pt>
                <c:pt idx="2069">
                  <c:v>0.16746744540616862</c:v>
                </c:pt>
                <c:pt idx="2070">
                  <c:v>0.16795278323238197</c:v>
                </c:pt>
                <c:pt idx="2071">
                  <c:v>0.16843812105859529</c:v>
                </c:pt>
                <c:pt idx="2072">
                  <c:v>0.16892342922230857</c:v>
                </c:pt>
                <c:pt idx="2073">
                  <c:v>0.16940867806102172</c:v>
                </c:pt>
                <c:pt idx="2074">
                  <c:v>0.16989386757473468</c:v>
                </c:pt>
                <c:pt idx="2075">
                  <c:v>0.17037896810094744</c:v>
                </c:pt>
                <c:pt idx="2076">
                  <c:v>0.17086406862716016</c:v>
                </c:pt>
                <c:pt idx="2077">
                  <c:v>0.17134908016587269</c:v>
                </c:pt>
                <c:pt idx="2078">
                  <c:v>0.17183409170458522</c:v>
                </c:pt>
                <c:pt idx="2079">
                  <c:v>0.17231901425579754</c:v>
                </c:pt>
                <c:pt idx="2080">
                  <c:v>0.17280393680700984</c:v>
                </c:pt>
                <c:pt idx="2081">
                  <c:v>0.17328874070822184</c:v>
                </c:pt>
                <c:pt idx="2082">
                  <c:v>0.17377351494693377</c:v>
                </c:pt>
                <c:pt idx="2083">
                  <c:v>0.17425828918564573</c:v>
                </c:pt>
                <c:pt idx="2084">
                  <c:v>0.17474297443685743</c:v>
                </c:pt>
                <c:pt idx="2085">
                  <c:v>0.1752276300255691</c:v>
                </c:pt>
                <c:pt idx="2086">
                  <c:v>0.1757121966267805</c:v>
                </c:pt>
                <c:pt idx="2087">
                  <c:v>0.17618323712795808</c:v>
                </c:pt>
                <c:pt idx="2088">
                  <c:v>0.17665006555412519</c:v>
                </c:pt>
                <c:pt idx="2089">
                  <c:v>0.1771167160052918</c:v>
                </c:pt>
                <c:pt idx="2090">
                  <c:v>0.17758318848145799</c:v>
                </c:pt>
                <c:pt idx="2091">
                  <c:v>0.17804948298262371</c:v>
                </c:pt>
                <c:pt idx="2092">
                  <c:v>0.17851565883378917</c:v>
                </c:pt>
                <c:pt idx="2093">
                  <c:v>0.17898159738495401</c:v>
                </c:pt>
                <c:pt idx="2094">
                  <c:v>0.17944744694861861</c:v>
                </c:pt>
                <c:pt idx="2095">
                  <c:v>0.17991305921228265</c:v>
                </c:pt>
                <c:pt idx="2096">
                  <c:v>0.18037852316344632</c:v>
                </c:pt>
                <c:pt idx="2097">
                  <c:v>0.18084380913960954</c:v>
                </c:pt>
                <c:pt idx="2098">
                  <c:v>0.18130888747827223</c:v>
                </c:pt>
                <c:pt idx="2099">
                  <c:v>0.18177384716693462</c:v>
                </c:pt>
                <c:pt idx="2100">
                  <c:v>0.18223859921809651</c:v>
                </c:pt>
                <c:pt idx="2101">
                  <c:v>0.18270326228175818</c:v>
                </c:pt>
                <c:pt idx="2102">
                  <c:v>0.18316768804541925</c:v>
                </c:pt>
                <c:pt idx="2103">
                  <c:v>0.18363193583407986</c:v>
                </c:pt>
                <c:pt idx="2104">
                  <c:v>0.18409606497274017</c:v>
                </c:pt>
                <c:pt idx="2105">
                  <c:v>0.18455995681139989</c:v>
                </c:pt>
                <c:pt idx="2106">
                  <c:v>0.18502373000005934</c:v>
                </c:pt>
                <c:pt idx="2107">
                  <c:v>0.18548732521371833</c:v>
                </c:pt>
                <c:pt idx="2108">
                  <c:v>0.18595071278987679</c:v>
                </c:pt>
                <c:pt idx="2109">
                  <c:v>0.18641398171603493</c:v>
                </c:pt>
                <c:pt idx="2110">
                  <c:v>0.18687704300469263</c:v>
                </c:pt>
                <c:pt idx="2111">
                  <c:v>0.18733995598084988</c:v>
                </c:pt>
                <c:pt idx="2112">
                  <c:v>0.18780269098200672</c:v>
                </c:pt>
                <c:pt idx="2113">
                  <c:v>0.18826524800816311</c:v>
                </c:pt>
                <c:pt idx="2114">
                  <c:v>0.18872765672181915</c:v>
                </c:pt>
                <c:pt idx="2115">
                  <c:v>0.18918988746047471</c:v>
                </c:pt>
                <c:pt idx="2116">
                  <c:v>0.18965196988662994</c:v>
                </c:pt>
                <c:pt idx="2117">
                  <c:v>0.19011381501278454</c:v>
                </c:pt>
                <c:pt idx="2118">
                  <c:v>0.19057557115143894</c:v>
                </c:pt>
                <c:pt idx="2119">
                  <c:v>0.19103711965259282</c:v>
                </c:pt>
                <c:pt idx="2120">
                  <c:v>0.1914985495037464</c:v>
                </c:pt>
                <c:pt idx="2121">
                  <c:v>0.19195971239239926</c:v>
                </c:pt>
                <c:pt idx="2122">
                  <c:v>0.19242072696855184</c:v>
                </c:pt>
                <c:pt idx="2123">
                  <c:v>0.19288162289470404</c:v>
                </c:pt>
                <c:pt idx="2124">
                  <c:v>0.19334234084585586</c:v>
                </c:pt>
                <c:pt idx="2125">
                  <c:v>0.19380285115950716</c:v>
                </c:pt>
                <c:pt idx="2126">
                  <c:v>0.19426321316065806</c:v>
                </c:pt>
                <c:pt idx="2127">
                  <c:v>0.19472339718680851</c:v>
                </c:pt>
                <c:pt idx="2128">
                  <c:v>0.19518337357545845</c:v>
                </c:pt>
                <c:pt idx="2129">
                  <c:v>0.19564326097660814</c:v>
                </c:pt>
                <c:pt idx="2130">
                  <c:v>0.19610291107775729</c:v>
                </c:pt>
                <c:pt idx="2131">
                  <c:v>0.19656241286640605</c:v>
                </c:pt>
                <c:pt idx="2132">
                  <c:v>0.19702179600505448</c:v>
                </c:pt>
                <c:pt idx="2133">
                  <c:v>0.19748094184370235</c:v>
                </c:pt>
                <c:pt idx="2134">
                  <c:v>0.19793993936984985</c:v>
                </c:pt>
                <c:pt idx="2135">
                  <c:v>0.19839878858349697</c:v>
                </c:pt>
                <c:pt idx="2136">
                  <c:v>0.19885743015964361</c:v>
                </c:pt>
                <c:pt idx="2137">
                  <c:v>0.19931592342328983</c:v>
                </c:pt>
                <c:pt idx="2138">
                  <c:v>0.19977429803693575</c:v>
                </c:pt>
                <c:pt idx="2139">
                  <c:v>0.20023240568808101</c:v>
                </c:pt>
                <c:pt idx="2140">
                  <c:v>0.200690394689226</c:v>
                </c:pt>
                <c:pt idx="2141">
                  <c:v>0.20114817605287044</c:v>
                </c:pt>
                <c:pt idx="2142">
                  <c:v>0.20160583876651461</c:v>
                </c:pt>
                <c:pt idx="2143">
                  <c:v>0.20206326418015819</c:v>
                </c:pt>
                <c:pt idx="2144">
                  <c:v>0.2025206006063015</c:v>
                </c:pt>
                <c:pt idx="2145">
                  <c:v>0.20297769973244426</c:v>
                </c:pt>
                <c:pt idx="2146">
                  <c:v>0.20343468020858671</c:v>
                </c:pt>
                <c:pt idx="2147">
                  <c:v>0.20389145304722864</c:v>
                </c:pt>
                <c:pt idx="2148">
                  <c:v>0.2043481072358703</c:v>
                </c:pt>
                <c:pt idx="2149">
                  <c:v>0.20480452412451133</c:v>
                </c:pt>
                <c:pt idx="2150">
                  <c:v>0.20526082236315207</c:v>
                </c:pt>
                <c:pt idx="2151">
                  <c:v>0.20571691296429229</c:v>
                </c:pt>
                <c:pt idx="2152">
                  <c:v>0.20617285525293214</c:v>
                </c:pt>
                <c:pt idx="2153">
                  <c:v>0.20662861956657155</c:v>
                </c:pt>
                <c:pt idx="2154">
                  <c:v>0.20708429489271074</c:v>
                </c:pt>
                <c:pt idx="2155">
                  <c:v>0.20754035583135091</c:v>
                </c:pt>
                <c:pt idx="2156">
                  <c:v>0.2079962387949906</c:v>
                </c:pt>
                <c:pt idx="2157">
                  <c:v>0.20845191412112979</c:v>
                </c:pt>
                <c:pt idx="2158">
                  <c:v>0.20890747079726868</c:v>
                </c:pt>
                <c:pt idx="2159">
                  <c:v>0.20936276051090688</c:v>
                </c:pt>
                <c:pt idx="2160">
                  <c:v>0.20981793157454481</c:v>
                </c:pt>
                <c:pt idx="2161">
                  <c:v>0.21027286533818218</c:v>
                </c:pt>
                <c:pt idx="2162">
                  <c:v>0.21072765078931915</c:v>
                </c:pt>
                <c:pt idx="2163">
                  <c:v>0.21118219894045551</c:v>
                </c:pt>
                <c:pt idx="2164">
                  <c:v>0.21163659877909149</c:v>
                </c:pt>
                <c:pt idx="2165">
                  <c:v>0.21208901123022253</c:v>
                </c:pt>
                <c:pt idx="2166">
                  <c:v>0.21254041515635103</c:v>
                </c:pt>
                <c:pt idx="2167">
                  <c:v>0.21299131481997829</c:v>
                </c:pt>
                <c:pt idx="2168">
                  <c:v>0.21344233313360586</c:v>
                </c:pt>
                <c:pt idx="2169">
                  <c:v>0.21389320313473301</c:v>
                </c:pt>
                <c:pt idx="2170">
                  <c:v>0.21434419178586048</c:v>
                </c:pt>
                <c:pt idx="2171">
                  <c:v>0.2147956253744891</c:v>
                </c:pt>
                <c:pt idx="2172">
                  <c:v>0.21524705896311766</c:v>
                </c:pt>
                <c:pt idx="2173">
                  <c:v>0.21569855187674639</c:v>
                </c:pt>
                <c:pt idx="2174">
                  <c:v>0.2161504304028761</c:v>
                </c:pt>
                <c:pt idx="2175">
                  <c:v>0.21660227926650572</c:v>
                </c:pt>
                <c:pt idx="2176">
                  <c:v>0.21705409846763526</c:v>
                </c:pt>
                <c:pt idx="2177">
                  <c:v>0.21750591766876479</c:v>
                </c:pt>
                <c:pt idx="2178">
                  <c:v>0.21795770720739427</c:v>
                </c:pt>
                <c:pt idx="2179">
                  <c:v>0.21840946708352368</c:v>
                </c:pt>
                <c:pt idx="2180">
                  <c:v>0.21886116763465294</c:v>
                </c:pt>
                <c:pt idx="2181">
                  <c:v>0.21931289784828226</c:v>
                </c:pt>
                <c:pt idx="2182">
                  <c:v>0.21976456873691144</c:v>
                </c:pt>
                <c:pt idx="2183">
                  <c:v>0.22021618030054046</c:v>
                </c:pt>
                <c:pt idx="2184">
                  <c:v>0.22066779186416949</c:v>
                </c:pt>
                <c:pt idx="2185">
                  <c:v>0.22111943309029861</c:v>
                </c:pt>
                <c:pt idx="2186">
                  <c:v>0.22157101499142753</c:v>
                </c:pt>
                <c:pt idx="2187">
                  <c:v>0.22202259689255649</c:v>
                </c:pt>
                <c:pt idx="2188">
                  <c:v>0.22247459406868647</c:v>
                </c:pt>
                <c:pt idx="2189">
                  <c:v>0.22292665056981664</c:v>
                </c:pt>
                <c:pt idx="2190">
                  <c:v>0.22337861808344656</c:v>
                </c:pt>
                <c:pt idx="2191">
                  <c:v>0.2238305559345764</c:v>
                </c:pt>
                <c:pt idx="2192">
                  <c:v>0.22428243446070609</c:v>
                </c:pt>
                <c:pt idx="2193">
                  <c:v>0.2247342833243357</c:v>
                </c:pt>
                <c:pt idx="2194">
                  <c:v>0.22518616185046542</c:v>
                </c:pt>
                <c:pt idx="2195">
                  <c:v>0.2256379217265948</c:v>
                </c:pt>
                <c:pt idx="2196">
                  <c:v>0.22608971126522429</c:v>
                </c:pt>
                <c:pt idx="2197">
                  <c:v>0.22654138215385344</c:v>
                </c:pt>
                <c:pt idx="2198">
                  <c:v>0.22699299371748249</c:v>
                </c:pt>
                <c:pt idx="2199">
                  <c:v>0.22744466460611168</c:v>
                </c:pt>
                <c:pt idx="2200">
                  <c:v>0.22789630583224077</c:v>
                </c:pt>
                <c:pt idx="2201">
                  <c:v>0.22834782840836956</c:v>
                </c:pt>
                <c:pt idx="2202">
                  <c:v>0.22879932132199829</c:v>
                </c:pt>
                <c:pt idx="2203">
                  <c:v>0.22925084389812711</c:v>
                </c:pt>
                <c:pt idx="2204">
                  <c:v>0.2297022774867557</c:v>
                </c:pt>
                <c:pt idx="2205">
                  <c:v>0.23015365175038416</c:v>
                </c:pt>
                <c:pt idx="2206">
                  <c:v>0.23060502601401256</c:v>
                </c:pt>
                <c:pt idx="2207">
                  <c:v>0.23105634095264085</c:v>
                </c:pt>
                <c:pt idx="2208">
                  <c:v>0.23150765589126915</c:v>
                </c:pt>
                <c:pt idx="2209">
                  <c:v>0.23195894116739738</c:v>
                </c:pt>
                <c:pt idx="2210">
                  <c:v>0.23241010779352528</c:v>
                </c:pt>
                <c:pt idx="2211">
                  <c:v>0.23286130408215325</c:v>
                </c:pt>
                <c:pt idx="2212">
                  <c:v>0.23331244104578111</c:v>
                </c:pt>
                <c:pt idx="2213">
                  <c:v>0.23376357800940897</c:v>
                </c:pt>
                <c:pt idx="2214">
                  <c:v>0.23421462598553658</c:v>
                </c:pt>
                <c:pt idx="2215">
                  <c:v>0.23466561463666405</c:v>
                </c:pt>
                <c:pt idx="2216">
                  <c:v>0.23511657362529145</c:v>
                </c:pt>
                <c:pt idx="2217">
                  <c:v>0.23556759193891896</c:v>
                </c:pt>
                <c:pt idx="2218">
                  <c:v>0.23601855092754639</c:v>
                </c:pt>
                <c:pt idx="2219">
                  <c:v>0.23646933194117334</c:v>
                </c:pt>
                <c:pt idx="2220">
                  <c:v>0.23692014261730035</c:v>
                </c:pt>
                <c:pt idx="2221">
                  <c:v>0.23737098295592746</c:v>
                </c:pt>
                <c:pt idx="2222">
                  <c:v>0.23782179363205447</c:v>
                </c:pt>
                <c:pt idx="2223">
                  <c:v>0.23827245599568114</c:v>
                </c:pt>
                <c:pt idx="2224">
                  <c:v>0.23872311835930779</c:v>
                </c:pt>
                <c:pt idx="2225">
                  <c:v>0.23917378072293444</c:v>
                </c:pt>
                <c:pt idx="2226">
                  <c:v>0.23962441342406104</c:v>
                </c:pt>
                <c:pt idx="2227">
                  <c:v>0.24007501646268756</c:v>
                </c:pt>
                <c:pt idx="2228">
                  <c:v>0.24052550085131374</c:v>
                </c:pt>
                <c:pt idx="2229">
                  <c:v>0.24097598523993996</c:v>
                </c:pt>
                <c:pt idx="2230">
                  <c:v>0.24142646962856618</c:v>
                </c:pt>
                <c:pt idx="2231">
                  <c:v>0.24187689469219226</c:v>
                </c:pt>
                <c:pt idx="2232">
                  <c:v>0.24232723076831808</c:v>
                </c:pt>
                <c:pt idx="2233">
                  <c:v>0.242777596506944</c:v>
                </c:pt>
                <c:pt idx="2234">
                  <c:v>0.24322793258306982</c:v>
                </c:pt>
                <c:pt idx="2235">
                  <c:v>0.24367815000919538</c:v>
                </c:pt>
                <c:pt idx="2236">
                  <c:v>0.24412845642282116</c:v>
                </c:pt>
                <c:pt idx="2237">
                  <c:v>0.24457855519894642</c:v>
                </c:pt>
                <c:pt idx="2238">
                  <c:v>0.24502877262507192</c:v>
                </c:pt>
                <c:pt idx="2239">
                  <c:v>0.24547887140119717</c:v>
                </c:pt>
                <c:pt idx="2240">
                  <c:v>0.24592891085232227</c:v>
                </c:pt>
                <c:pt idx="2241">
                  <c:v>0.24637895030344739</c:v>
                </c:pt>
                <c:pt idx="2242">
                  <c:v>0.24682896009207239</c:v>
                </c:pt>
                <c:pt idx="2243">
                  <c:v>0.24727896988069745</c:v>
                </c:pt>
                <c:pt idx="2244">
                  <c:v>0.24772889068182224</c:v>
                </c:pt>
                <c:pt idx="2245">
                  <c:v>0.24817872249544679</c:v>
                </c:pt>
                <c:pt idx="2246">
                  <c:v>0.24862858397157148</c:v>
                </c:pt>
                <c:pt idx="2247">
                  <c:v>0.24907841578519604</c:v>
                </c:pt>
                <c:pt idx="2248">
                  <c:v>0.24952818827382048</c:v>
                </c:pt>
                <c:pt idx="2249">
                  <c:v>0.24997790143744475</c:v>
                </c:pt>
                <c:pt idx="2250">
                  <c:v>0.25042758493856898</c:v>
                </c:pt>
                <c:pt idx="2251">
                  <c:v>0.25087723877719309</c:v>
                </c:pt>
                <c:pt idx="2252">
                  <c:v>0.25132689261581725</c:v>
                </c:pt>
                <c:pt idx="2253">
                  <c:v>0.25177648712944123</c:v>
                </c:pt>
                <c:pt idx="2254">
                  <c:v>0.25222599265556495</c:v>
                </c:pt>
                <c:pt idx="2255">
                  <c:v>0.25267440066918601</c:v>
                </c:pt>
                <c:pt idx="2256">
                  <c:v>0.25312200779530503</c:v>
                </c:pt>
                <c:pt idx="2257">
                  <c:v>0.25356955559642391</c:v>
                </c:pt>
                <c:pt idx="2258">
                  <c:v>0.25401710339754274</c:v>
                </c:pt>
                <c:pt idx="2259">
                  <c:v>0.2544644435611611</c:v>
                </c:pt>
                <c:pt idx="2260">
                  <c:v>0.25491178372477946</c:v>
                </c:pt>
                <c:pt idx="2261">
                  <c:v>0.25535918321339796</c:v>
                </c:pt>
                <c:pt idx="2262">
                  <c:v>0.25580705730201764</c:v>
                </c:pt>
                <c:pt idx="2263">
                  <c:v>0.25625543565313863</c:v>
                </c:pt>
                <c:pt idx="2264">
                  <c:v>0.2567037843417595</c:v>
                </c:pt>
                <c:pt idx="2265">
                  <c:v>0.25715213303038037</c:v>
                </c:pt>
                <c:pt idx="2266">
                  <c:v>0.25760045205650112</c:v>
                </c:pt>
                <c:pt idx="2267">
                  <c:v>0.25804877108262192</c:v>
                </c:pt>
                <c:pt idx="2268">
                  <c:v>0.25849709010874272</c:v>
                </c:pt>
                <c:pt idx="2269">
                  <c:v>0.25894540913486352</c:v>
                </c:pt>
                <c:pt idx="2270">
                  <c:v>0.25939375782348439</c:v>
                </c:pt>
                <c:pt idx="2271">
                  <c:v>0.2598420768496052</c:v>
                </c:pt>
                <c:pt idx="2272">
                  <c:v>0.26029030688822574</c:v>
                </c:pt>
                <c:pt idx="2273">
                  <c:v>0.26073856658934641</c:v>
                </c:pt>
                <c:pt idx="2274">
                  <c:v>0.26118682629046708</c:v>
                </c:pt>
                <c:pt idx="2275">
                  <c:v>0.26163505632908768</c:v>
                </c:pt>
                <c:pt idx="2276">
                  <c:v>0.26208328636770822</c:v>
                </c:pt>
                <c:pt idx="2277">
                  <c:v>0.26253154606882884</c:v>
                </c:pt>
                <c:pt idx="2278">
                  <c:v>0.26297974644494937</c:v>
                </c:pt>
                <c:pt idx="2279">
                  <c:v>0.26342800614607004</c:v>
                </c:pt>
                <c:pt idx="2280">
                  <c:v>0.26387617685969045</c:v>
                </c:pt>
                <c:pt idx="2281">
                  <c:v>0.26432434757331086</c:v>
                </c:pt>
                <c:pt idx="2282">
                  <c:v>0.26477254794943139</c:v>
                </c:pt>
                <c:pt idx="2283">
                  <c:v>0.2652207186630518</c:v>
                </c:pt>
                <c:pt idx="2284">
                  <c:v>0.26566885971417215</c:v>
                </c:pt>
                <c:pt idx="2285">
                  <c:v>0.26611706009029268</c:v>
                </c:pt>
                <c:pt idx="2286">
                  <c:v>0.26656517147891295</c:v>
                </c:pt>
                <c:pt idx="2287">
                  <c:v>0.26701328286753317</c:v>
                </c:pt>
                <c:pt idx="2288">
                  <c:v>0.26746142391865357</c:v>
                </c:pt>
                <c:pt idx="2289">
                  <c:v>0.26790950564477378</c:v>
                </c:pt>
                <c:pt idx="2290">
                  <c:v>0.26835761703339406</c:v>
                </c:pt>
                <c:pt idx="2291">
                  <c:v>0.26880572842201433</c:v>
                </c:pt>
                <c:pt idx="2292">
                  <c:v>0.269253988123135</c:v>
                </c:pt>
                <c:pt idx="2293">
                  <c:v>0.26970290039925726</c:v>
                </c:pt>
                <c:pt idx="2294">
                  <c:v>0.27015190166287972</c:v>
                </c:pt>
                <c:pt idx="2295">
                  <c:v>0.27060087326400217</c:v>
                </c:pt>
                <c:pt idx="2296">
                  <c:v>0.27104975587762442</c:v>
                </c:pt>
                <c:pt idx="2297">
                  <c:v>0.27149878680374701</c:v>
                </c:pt>
                <c:pt idx="2298">
                  <c:v>0.27194766941736914</c:v>
                </c:pt>
                <c:pt idx="2299">
                  <c:v>0.27239673000599185</c:v>
                </c:pt>
                <c:pt idx="2300">
                  <c:v>0.27284567194461418</c:v>
                </c:pt>
                <c:pt idx="2301">
                  <c:v>0.27329458422073644</c:v>
                </c:pt>
                <c:pt idx="2302">
                  <c:v>0.27374355582185889</c:v>
                </c:pt>
                <c:pt idx="2303">
                  <c:v>0.27419252742298134</c:v>
                </c:pt>
                <c:pt idx="2304">
                  <c:v>0.27464155834910392</c:v>
                </c:pt>
                <c:pt idx="2305">
                  <c:v>0.27509052995022631</c:v>
                </c:pt>
                <c:pt idx="2306">
                  <c:v>0.27553950155134876</c:v>
                </c:pt>
                <c:pt idx="2307">
                  <c:v>0.27598853247747135</c:v>
                </c:pt>
                <c:pt idx="2308">
                  <c:v>0.27643747441609368</c:v>
                </c:pt>
                <c:pt idx="2309">
                  <c:v>0.27688644601721613</c:v>
                </c:pt>
                <c:pt idx="2310">
                  <c:v>0.27733544728083864</c:v>
                </c:pt>
                <c:pt idx="2311">
                  <c:v>0.27778447820696123</c:v>
                </c:pt>
                <c:pt idx="2312">
                  <c:v>0.27823344980808362</c:v>
                </c:pt>
                <c:pt idx="2313">
                  <c:v>0.27868242140920607</c:v>
                </c:pt>
                <c:pt idx="2314">
                  <c:v>0.27913148199782872</c:v>
                </c:pt>
                <c:pt idx="2315">
                  <c:v>0.27958045359895112</c:v>
                </c:pt>
                <c:pt idx="2316">
                  <c:v>0.28002942520007357</c:v>
                </c:pt>
                <c:pt idx="2317">
                  <c:v>0.28047848578869622</c:v>
                </c:pt>
                <c:pt idx="2318">
                  <c:v>0.2809275167148188</c:v>
                </c:pt>
                <c:pt idx="2319">
                  <c:v>0.2813764883159412</c:v>
                </c:pt>
                <c:pt idx="2320">
                  <c:v>0.28182554890456391</c:v>
                </c:pt>
                <c:pt idx="2321">
                  <c:v>0.28227455016818637</c:v>
                </c:pt>
                <c:pt idx="2322">
                  <c:v>0.28272358109430895</c:v>
                </c:pt>
                <c:pt idx="2323">
                  <c:v>0.28317237472043094</c:v>
                </c:pt>
                <c:pt idx="2324">
                  <c:v>0.28362122767155307</c:v>
                </c:pt>
                <c:pt idx="2325">
                  <c:v>0.28406993231017486</c:v>
                </c:pt>
                <c:pt idx="2326">
                  <c:v>0.28451872593629685</c:v>
                </c:pt>
                <c:pt idx="2327">
                  <c:v>0.28496751956241878</c:v>
                </c:pt>
                <c:pt idx="2328">
                  <c:v>0.28541625386354064</c:v>
                </c:pt>
                <c:pt idx="2329">
                  <c:v>0.28586498816466244</c:v>
                </c:pt>
                <c:pt idx="2330">
                  <c:v>0.28631378179078448</c:v>
                </c:pt>
                <c:pt idx="2331">
                  <c:v>0.28676254575440635</c:v>
                </c:pt>
                <c:pt idx="2332">
                  <c:v>0.28721130971802827</c:v>
                </c:pt>
                <c:pt idx="2333">
                  <c:v>0.28766001435665006</c:v>
                </c:pt>
                <c:pt idx="2334">
                  <c:v>0.28810886730777219</c:v>
                </c:pt>
                <c:pt idx="2335">
                  <c:v>0.28855757194639392</c:v>
                </c:pt>
                <c:pt idx="2336">
                  <c:v>0.28900639523501598</c:v>
                </c:pt>
                <c:pt idx="2337">
                  <c:v>0.2894551591986379</c:v>
                </c:pt>
                <c:pt idx="2338">
                  <c:v>0.28990392316225982</c:v>
                </c:pt>
                <c:pt idx="2339">
                  <c:v>0.29035265746338162</c:v>
                </c:pt>
                <c:pt idx="2340">
                  <c:v>0.29080145108950367</c:v>
                </c:pt>
                <c:pt idx="2341">
                  <c:v>0.29125021505312554</c:v>
                </c:pt>
                <c:pt idx="2342">
                  <c:v>0.29169939429174846</c:v>
                </c:pt>
                <c:pt idx="2343">
                  <c:v>0.29214881083037203</c:v>
                </c:pt>
                <c:pt idx="2344">
                  <c:v>0.2925983163564958</c:v>
                </c:pt>
                <c:pt idx="2345">
                  <c:v>0.29304782188261957</c:v>
                </c:pt>
                <c:pt idx="2346">
                  <c:v>0.29349735707124341</c:v>
                </c:pt>
                <c:pt idx="2347">
                  <c:v>0.29394683293486712</c:v>
                </c:pt>
                <c:pt idx="2348">
                  <c:v>0.29439642744849104</c:v>
                </c:pt>
                <c:pt idx="2349">
                  <c:v>0.29484602196211507</c:v>
                </c:pt>
                <c:pt idx="2350">
                  <c:v>0.29529564613823911</c:v>
                </c:pt>
                <c:pt idx="2351">
                  <c:v>0.29574518132686295</c:v>
                </c:pt>
                <c:pt idx="2352">
                  <c:v>0.29619492415298732</c:v>
                </c:pt>
                <c:pt idx="2353">
                  <c:v>0.29664457799161142</c:v>
                </c:pt>
                <c:pt idx="2354">
                  <c:v>0.29709426149273566</c:v>
                </c:pt>
                <c:pt idx="2355">
                  <c:v>0.29754394499385989</c:v>
                </c:pt>
                <c:pt idx="2356">
                  <c:v>0.29799362849498406</c:v>
                </c:pt>
                <c:pt idx="2357">
                  <c:v>0.29844360862110908</c:v>
                </c:pt>
                <c:pt idx="2358">
                  <c:v>0.29889388537223471</c:v>
                </c:pt>
                <c:pt idx="2359">
                  <c:v>0.29934594187336488</c:v>
                </c:pt>
                <c:pt idx="2360">
                  <c:v>0.299797998374495</c:v>
                </c:pt>
                <c:pt idx="2361">
                  <c:v>0.30024975825062439</c:v>
                </c:pt>
                <c:pt idx="2362">
                  <c:v>0.30070151812675383</c:v>
                </c:pt>
                <c:pt idx="2363">
                  <c:v>0.30115327800288322</c:v>
                </c:pt>
                <c:pt idx="2364">
                  <c:v>0.30160474125401188</c:v>
                </c:pt>
                <c:pt idx="2365">
                  <c:v>0.30205650113014126</c:v>
                </c:pt>
                <c:pt idx="2366">
                  <c:v>0.30250796438126992</c:v>
                </c:pt>
                <c:pt idx="2367">
                  <c:v>0.30295942763239858</c:v>
                </c:pt>
                <c:pt idx="2368">
                  <c:v>0.30341089088352724</c:v>
                </c:pt>
                <c:pt idx="2369">
                  <c:v>0.30386205750965511</c:v>
                </c:pt>
                <c:pt idx="2370">
                  <c:v>0.30431352076078377</c:v>
                </c:pt>
                <c:pt idx="2371">
                  <c:v>0.30476439076191097</c:v>
                </c:pt>
                <c:pt idx="2372">
                  <c:v>0.30521555738803891</c:v>
                </c:pt>
                <c:pt idx="2373">
                  <c:v>0.30566672401416678</c:v>
                </c:pt>
                <c:pt idx="2374">
                  <c:v>0.30611759401529404</c:v>
                </c:pt>
                <c:pt idx="2375">
                  <c:v>0.30656846401642118</c:v>
                </c:pt>
                <c:pt idx="2376">
                  <c:v>0.30701933401754833</c:v>
                </c:pt>
                <c:pt idx="2377">
                  <c:v>0.30747020401867553</c:v>
                </c:pt>
                <c:pt idx="2378">
                  <c:v>0.3079228537698071</c:v>
                </c:pt>
                <c:pt idx="2379">
                  <c:v>0.30837580014593952</c:v>
                </c:pt>
                <c:pt idx="2380">
                  <c:v>0.3088290431470726</c:v>
                </c:pt>
                <c:pt idx="2381">
                  <c:v>0.30928198952320496</c:v>
                </c:pt>
                <c:pt idx="2382">
                  <c:v>0.3097352325243381</c:v>
                </c:pt>
                <c:pt idx="2383">
                  <c:v>0.31018847552547119</c:v>
                </c:pt>
                <c:pt idx="2384">
                  <c:v>0.31064201515160506</c:v>
                </c:pt>
                <c:pt idx="2385">
                  <c:v>0.31109555477773887</c:v>
                </c:pt>
                <c:pt idx="2386">
                  <c:v>0.31154879777887196</c:v>
                </c:pt>
                <c:pt idx="2387">
                  <c:v>0.31200263403000655</c:v>
                </c:pt>
                <c:pt idx="2388">
                  <c:v>0.31245617365614048</c:v>
                </c:pt>
                <c:pt idx="2389">
                  <c:v>0.31291000990727508</c:v>
                </c:pt>
                <c:pt idx="2390">
                  <c:v>0.31336384615840956</c:v>
                </c:pt>
                <c:pt idx="2391">
                  <c:v>0.31381768240954422</c:v>
                </c:pt>
                <c:pt idx="2392">
                  <c:v>0.31427151866067882</c:v>
                </c:pt>
                <c:pt idx="2393">
                  <c:v>0.31472565153681409</c:v>
                </c:pt>
                <c:pt idx="2394">
                  <c:v>0.31517978441294947</c:v>
                </c:pt>
                <c:pt idx="2395">
                  <c:v>0.3156339172890848</c:v>
                </c:pt>
                <c:pt idx="2396">
                  <c:v>0.31608805016522012</c:v>
                </c:pt>
                <c:pt idx="2397">
                  <c:v>0.31654218304135545</c:v>
                </c:pt>
                <c:pt idx="2398">
                  <c:v>0.31699661254249156</c:v>
                </c:pt>
                <c:pt idx="2399">
                  <c:v>0.31745133866862835</c:v>
                </c:pt>
                <c:pt idx="2400">
                  <c:v>0.3179057681697644</c:v>
                </c:pt>
                <c:pt idx="2401">
                  <c:v>0.31836019767090051</c:v>
                </c:pt>
                <c:pt idx="2402">
                  <c:v>0.3188149237970373</c:v>
                </c:pt>
                <c:pt idx="2403">
                  <c:v>0.31926964992317414</c:v>
                </c:pt>
                <c:pt idx="2404">
                  <c:v>0.31972467267431165</c:v>
                </c:pt>
                <c:pt idx="2405">
                  <c:v>0.32017939880044849</c:v>
                </c:pt>
                <c:pt idx="2406">
                  <c:v>0.32063442155158606</c:v>
                </c:pt>
                <c:pt idx="2407">
                  <c:v>0.32108944430272363</c:v>
                </c:pt>
                <c:pt idx="2408">
                  <c:v>0.32154446705386114</c:v>
                </c:pt>
                <c:pt idx="2409">
                  <c:v>0.32199978642999949</c:v>
                </c:pt>
                <c:pt idx="2410">
                  <c:v>0.32245807205614513</c:v>
                </c:pt>
                <c:pt idx="2411">
                  <c:v>0.32291695093229239</c:v>
                </c:pt>
                <c:pt idx="2412">
                  <c:v>0.32337553318343881</c:v>
                </c:pt>
                <c:pt idx="2413">
                  <c:v>0.32383352218458378</c:v>
                </c:pt>
                <c:pt idx="2414">
                  <c:v>0.32429121456072801</c:v>
                </c:pt>
                <c:pt idx="2415">
                  <c:v>0.32474890693687231</c:v>
                </c:pt>
                <c:pt idx="2416">
                  <c:v>0.32520659931301654</c:v>
                </c:pt>
                <c:pt idx="2417">
                  <c:v>0.32566458831416151</c:v>
                </c:pt>
                <c:pt idx="2418">
                  <c:v>0.32612257731530647</c:v>
                </c:pt>
                <c:pt idx="2419">
                  <c:v>0.32658086294145217</c:v>
                </c:pt>
                <c:pt idx="2420">
                  <c:v>0.32703914856759786</c:v>
                </c:pt>
                <c:pt idx="2421">
                  <c:v>0.32749713756874282</c:v>
                </c:pt>
                <c:pt idx="2422">
                  <c:v>0.3279557198198893</c:v>
                </c:pt>
                <c:pt idx="2423">
                  <c:v>0.32841430207103578</c:v>
                </c:pt>
                <c:pt idx="2424">
                  <c:v>0.3288728843221822</c:v>
                </c:pt>
                <c:pt idx="2425">
                  <c:v>0.32933146657332868</c:v>
                </c:pt>
                <c:pt idx="2426">
                  <c:v>0.3297900488244751</c:v>
                </c:pt>
                <c:pt idx="2427">
                  <c:v>0.33024892770062236</c:v>
                </c:pt>
                <c:pt idx="2428">
                  <c:v>0.33070780657676951</c:v>
                </c:pt>
                <c:pt idx="2429">
                  <c:v>0.33116698207791745</c:v>
                </c:pt>
                <c:pt idx="2430">
                  <c:v>0.33162586095406466</c:v>
                </c:pt>
                <c:pt idx="2431">
                  <c:v>0.33208503645521259</c:v>
                </c:pt>
                <c:pt idx="2432">
                  <c:v>0.33254510183136277</c:v>
                </c:pt>
                <c:pt idx="2433">
                  <c:v>0.33300902333252258</c:v>
                </c:pt>
                <c:pt idx="2434">
                  <c:v>0.33347324145868312</c:v>
                </c:pt>
                <c:pt idx="2435">
                  <c:v>0.33393775620984439</c:v>
                </c:pt>
                <c:pt idx="2436">
                  <c:v>0.33440227096100567</c:v>
                </c:pt>
                <c:pt idx="2437">
                  <c:v>0.33486678571216694</c:v>
                </c:pt>
                <c:pt idx="2438">
                  <c:v>0.33533159708832899</c:v>
                </c:pt>
                <c:pt idx="2439">
                  <c:v>0.33579670508949178</c:v>
                </c:pt>
                <c:pt idx="2440">
                  <c:v>0.33626210971565529</c:v>
                </c:pt>
                <c:pt idx="2441">
                  <c:v>0.33672721771681802</c:v>
                </c:pt>
                <c:pt idx="2442">
                  <c:v>0.33719262234298158</c:v>
                </c:pt>
                <c:pt idx="2443">
                  <c:v>0.33765832359414583</c:v>
                </c:pt>
                <c:pt idx="2444">
                  <c:v>0.3381243214703108</c:v>
                </c:pt>
                <c:pt idx="2445">
                  <c:v>0.33859002272147509</c:v>
                </c:pt>
                <c:pt idx="2446">
                  <c:v>0.33905631722264079</c:v>
                </c:pt>
                <c:pt idx="2447">
                  <c:v>0.33952261172380654</c:v>
                </c:pt>
                <c:pt idx="2448">
                  <c:v>0.33998920284997303</c:v>
                </c:pt>
                <c:pt idx="2449">
                  <c:v>0.34045549735113878</c:v>
                </c:pt>
                <c:pt idx="2450">
                  <c:v>0.34092238510230594</c:v>
                </c:pt>
                <c:pt idx="2451">
                  <c:v>0.34138927285347315</c:v>
                </c:pt>
                <c:pt idx="2452">
                  <c:v>0.34185645722964114</c:v>
                </c:pt>
                <c:pt idx="2453">
                  <c:v>0.34232364160580908</c:v>
                </c:pt>
                <c:pt idx="2454">
                  <c:v>0.34279112260697781</c:v>
                </c:pt>
                <c:pt idx="2455">
                  <c:v>0.34325860360814653</c:v>
                </c:pt>
                <c:pt idx="2456">
                  <c:v>0.34372638123431593</c:v>
                </c:pt>
                <c:pt idx="2457">
                  <c:v>0.34419445548548616</c:v>
                </c:pt>
                <c:pt idx="2458">
                  <c:v>0.34466163986165416</c:v>
                </c:pt>
                <c:pt idx="2459">
                  <c:v>0.34512852761282137</c:v>
                </c:pt>
                <c:pt idx="2460">
                  <c:v>0.34559541536398858</c:v>
                </c:pt>
                <c:pt idx="2461">
                  <c:v>0.34606259974015646</c:v>
                </c:pt>
                <c:pt idx="2462">
                  <c:v>0.34653008074132519</c:v>
                </c:pt>
                <c:pt idx="2463">
                  <c:v>0.34699785836749469</c:v>
                </c:pt>
                <c:pt idx="2464">
                  <c:v>0.34746563599366409</c:v>
                </c:pt>
                <c:pt idx="2465">
                  <c:v>0.34793371024483433</c:v>
                </c:pt>
                <c:pt idx="2466">
                  <c:v>0.34840208112100524</c:v>
                </c:pt>
                <c:pt idx="2467">
                  <c:v>0.34887015537217536</c:v>
                </c:pt>
                <c:pt idx="2468">
                  <c:v>0.34933882287334711</c:v>
                </c:pt>
                <c:pt idx="2469">
                  <c:v>0.34980749037451875</c:v>
                </c:pt>
                <c:pt idx="2470">
                  <c:v>0.35027645450069117</c:v>
                </c:pt>
                <c:pt idx="2471">
                  <c:v>0.35074571525186432</c:v>
                </c:pt>
                <c:pt idx="2472">
                  <c:v>0.35121497600303747</c:v>
                </c:pt>
                <c:pt idx="2473">
                  <c:v>0.35168394012920989</c:v>
                </c:pt>
                <c:pt idx="2474">
                  <c:v>0.35215290425538226</c:v>
                </c:pt>
                <c:pt idx="2475">
                  <c:v>0.35262216500655547</c:v>
                </c:pt>
                <c:pt idx="2476">
                  <c:v>0.35309142575772862</c:v>
                </c:pt>
                <c:pt idx="2477">
                  <c:v>0.35356068650890171</c:v>
                </c:pt>
                <c:pt idx="2478">
                  <c:v>0.35403024388507559</c:v>
                </c:pt>
                <c:pt idx="2479">
                  <c:v>0.35450929326127328</c:v>
                </c:pt>
                <c:pt idx="2480">
                  <c:v>0.35498834263747087</c:v>
                </c:pt>
                <c:pt idx="2481">
                  <c:v>0.35546739201366845</c:v>
                </c:pt>
                <c:pt idx="2482">
                  <c:v>0.35594644138986614</c:v>
                </c:pt>
                <c:pt idx="2483">
                  <c:v>0.35642549076606372</c:v>
                </c:pt>
                <c:pt idx="2484">
                  <c:v>0.35690424351726063</c:v>
                </c:pt>
                <c:pt idx="2485">
                  <c:v>0.35738329289345822</c:v>
                </c:pt>
                <c:pt idx="2486">
                  <c:v>0.35786204564465507</c:v>
                </c:pt>
                <c:pt idx="2487">
                  <c:v>0.35834079839585198</c:v>
                </c:pt>
                <c:pt idx="2488">
                  <c:v>0.35881925452204816</c:v>
                </c:pt>
                <c:pt idx="2489">
                  <c:v>0.35929800727324501</c:v>
                </c:pt>
                <c:pt idx="2490">
                  <c:v>0.35977646339944119</c:v>
                </c:pt>
                <c:pt idx="2491">
                  <c:v>0.3602552161506381</c:v>
                </c:pt>
                <c:pt idx="2492">
                  <c:v>0.36073515540183787</c:v>
                </c:pt>
                <c:pt idx="2493">
                  <c:v>0.36121746765304363</c:v>
                </c:pt>
                <c:pt idx="2494">
                  <c:v>0.36169740690424351</c:v>
                </c:pt>
                <c:pt idx="2495">
                  <c:v>0.36217704953044261</c:v>
                </c:pt>
                <c:pt idx="2496">
                  <c:v>0.36265698878164243</c:v>
                </c:pt>
                <c:pt idx="2497">
                  <c:v>0.36313692803284231</c:v>
                </c:pt>
                <c:pt idx="2498">
                  <c:v>0.36361716390904292</c:v>
                </c:pt>
                <c:pt idx="2499">
                  <c:v>0.36409739978524353</c:v>
                </c:pt>
                <c:pt idx="2500">
                  <c:v>0.36457793228644486</c:v>
                </c:pt>
                <c:pt idx="2501">
                  <c:v>0.36505876141264687</c:v>
                </c:pt>
                <c:pt idx="2502">
                  <c:v>0.36553959053884899</c:v>
                </c:pt>
                <c:pt idx="2503">
                  <c:v>0.36602041966505111</c:v>
                </c:pt>
                <c:pt idx="2504">
                  <c:v>0.36650184204125463</c:v>
                </c:pt>
                <c:pt idx="2505">
                  <c:v>0.36698296779245743</c:v>
                </c:pt>
                <c:pt idx="2506">
                  <c:v>0.36746468679366168</c:v>
                </c:pt>
                <c:pt idx="2507">
                  <c:v>0.36794640579486604</c:v>
                </c:pt>
                <c:pt idx="2508">
                  <c:v>0.36842812479607034</c:v>
                </c:pt>
                <c:pt idx="2509">
                  <c:v>0.36891014042227538</c:v>
                </c:pt>
                <c:pt idx="2510">
                  <c:v>0.36939245267348114</c:v>
                </c:pt>
                <c:pt idx="2511">
                  <c:v>0.36987476492468696</c:v>
                </c:pt>
                <c:pt idx="2512">
                  <c:v>0.37035737380089345</c:v>
                </c:pt>
                <c:pt idx="2513">
                  <c:v>0.37083998267709994</c:v>
                </c:pt>
                <c:pt idx="2514">
                  <c:v>0.37132288817830728</c:v>
                </c:pt>
                <c:pt idx="2515">
                  <c:v>0.37181261605453153</c:v>
                </c:pt>
                <c:pt idx="2516">
                  <c:v>0.37230442030576105</c:v>
                </c:pt>
                <c:pt idx="2517">
                  <c:v>0.3727965211819913</c:v>
                </c:pt>
                <c:pt idx="2518">
                  <c:v>0.37328891868322228</c:v>
                </c:pt>
                <c:pt idx="2519">
                  <c:v>0.37378161280945404</c:v>
                </c:pt>
                <c:pt idx="2520">
                  <c:v>0.37427430693568575</c:v>
                </c:pt>
                <c:pt idx="2521">
                  <c:v>0.37476759431191897</c:v>
                </c:pt>
                <c:pt idx="2522">
                  <c:v>0.37526088168815219</c:v>
                </c:pt>
                <c:pt idx="2523">
                  <c:v>0.3757544656893862</c:v>
                </c:pt>
                <c:pt idx="2524">
                  <c:v>0.37624834631562087</c:v>
                </c:pt>
                <c:pt idx="2525">
                  <c:v>0.37674282019185706</c:v>
                </c:pt>
                <c:pt idx="2526">
                  <c:v>0.37723699744309247</c:v>
                </c:pt>
                <c:pt idx="2527">
                  <c:v>0.37773176794432939</c:v>
                </c:pt>
                <c:pt idx="2528">
                  <c:v>0.37822683507056709</c:v>
                </c:pt>
                <c:pt idx="2529">
                  <c:v>0.37872190219680474</c:v>
                </c:pt>
                <c:pt idx="2530">
                  <c:v>0.3792175625730439</c:v>
                </c:pt>
                <c:pt idx="2531">
                  <c:v>0.37971322294928306</c:v>
                </c:pt>
                <c:pt idx="2532">
                  <c:v>0.38020917995052295</c:v>
                </c:pt>
                <c:pt idx="2533">
                  <c:v>0.38070543357676362</c:v>
                </c:pt>
                <c:pt idx="2534">
                  <c:v>0.38120198382800496</c:v>
                </c:pt>
                <c:pt idx="2535">
                  <c:v>0.38169853407924631</c:v>
                </c:pt>
                <c:pt idx="2536">
                  <c:v>0.38219567758048922</c:v>
                </c:pt>
                <c:pt idx="2537">
                  <c:v>0.38269311770673275</c:v>
                </c:pt>
                <c:pt idx="2538">
                  <c:v>0.3831905578329764</c:v>
                </c:pt>
                <c:pt idx="2539">
                  <c:v>0.3836885912092215</c:v>
                </c:pt>
                <c:pt idx="2540">
                  <c:v>0.38418751446046878</c:v>
                </c:pt>
                <c:pt idx="2541">
                  <c:v>0.3846867343367168</c:v>
                </c:pt>
                <c:pt idx="2542">
                  <c:v>0.38518595421296487</c:v>
                </c:pt>
                <c:pt idx="2543">
                  <c:v>0.38568547071421366</c:v>
                </c:pt>
                <c:pt idx="2544">
                  <c:v>0.38618498721546246</c:v>
                </c:pt>
                <c:pt idx="2545">
                  <c:v>0.38668450371671126</c:v>
                </c:pt>
                <c:pt idx="2546">
                  <c:v>0.38718461346796151</c:v>
                </c:pt>
                <c:pt idx="2547">
                  <c:v>0.38768679959421704</c:v>
                </c:pt>
                <c:pt idx="2548">
                  <c:v>0.38819254522048136</c:v>
                </c:pt>
                <c:pt idx="2549">
                  <c:v>0.38869858747174646</c:v>
                </c:pt>
                <c:pt idx="2550">
                  <c:v>0.38920522297301308</c:v>
                </c:pt>
                <c:pt idx="2551">
                  <c:v>0.38971215509928037</c:v>
                </c:pt>
                <c:pt idx="2552">
                  <c:v>0.3902193838505485</c:v>
                </c:pt>
                <c:pt idx="2553">
                  <c:v>0.39072720585181803</c:v>
                </c:pt>
                <c:pt idx="2554">
                  <c:v>0.39123532447808834</c:v>
                </c:pt>
                <c:pt idx="2555">
                  <c:v>0.39174373972935939</c:v>
                </c:pt>
                <c:pt idx="2556">
                  <c:v>0.39225274823063189</c:v>
                </c:pt>
                <c:pt idx="2557">
                  <c:v>0.39276205335690517</c:v>
                </c:pt>
                <c:pt idx="2558">
                  <c:v>0.39327195173317991</c:v>
                </c:pt>
                <c:pt idx="2559">
                  <c:v>0.39378214673445538</c:v>
                </c:pt>
                <c:pt idx="2560">
                  <c:v>0.39429204511073013</c:v>
                </c:pt>
                <c:pt idx="2561">
                  <c:v>0.39480253673700638</c:v>
                </c:pt>
                <c:pt idx="2562">
                  <c:v>0.39531302836328258</c:v>
                </c:pt>
                <c:pt idx="2563">
                  <c:v>0.39582440986456102</c:v>
                </c:pt>
                <c:pt idx="2564">
                  <c:v>0.39633697786584243</c:v>
                </c:pt>
                <c:pt idx="2565">
                  <c:v>0.39685992774214979</c:v>
                </c:pt>
                <c:pt idx="2566">
                  <c:v>0.39738347086845865</c:v>
                </c:pt>
                <c:pt idx="2567">
                  <c:v>0.39790731061976825</c:v>
                </c:pt>
                <c:pt idx="2568">
                  <c:v>0.39843174362107941</c:v>
                </c:pt>
                <c:pt idx="2569">
                  <c:v>0.39895676987239193</c:v>
                </c:pt>
                <c:pt idx="2570">
                  <c:v>0.39948179612370449</c:v>
                </c:pt>
                <c:pt idx="2571">
                  <c:v>0.4000077122500193</c:v>
                </c:pt>
                <c:pt idx="2572">
                  <c:v>0.40053392500133483</c:v>
                </c:pt>
                <c:pt idx="2573">
                  <c:v>0.4010604343776511</c:v>
                </c:pt>
                <c:pt idx="2574">
                  <c:v>0.40158753700396882</c:v>
                </c:pt>
                <c:pt idx="2575">
                  <c:v>0.40211523288028805</c:v>
                </c:pt>
                <c:pt idx="2576">
                  <c:v>0.40264322538160807</c:v>
                </c:pt>
                <c:pt idx="2577">
                  <c:v>0.40317151450792882</c:v>
                </c:pt>
                <c:pt idx="2578">
                  <c:v>0.40370039688425097</c:v>
                </c:pt>
                <c:pt idx="2579">
                  <c:v>0.40422987251057474</c:v>
                </c:pt>
                <c:pt idx="2580">
                  <c:v>0.40475875488689689</c:v>
                </c:pt>
                <c:pt idx="2581">
                  <c:v>0.40528763726321909</c:v>
                </c:pt>
                <c:pt idx="2582">
                  <c:v>0.40581681626454208</c:v>
                </c:pt>
                <c:pt idx="2583">
                  <c:v>0.40634658851586647</c:v>
                </c:pt>
                <c:pt idx="2584">
                  <c:v>0.40687636076719091</c:v>
                </c:pt>
                <c:pt idx="2585">
                  <c:v>0.40740702289351755</c:v>
                </c:pt>
                <c:pt idx="2586">
                  <c:v>0.40793768501984423</c:v>
                </c:pt>
                <c:pt idx="2587">
                  <c:v>0.40846894039617232</c:v>
                </c:pt>
                <c:pt idx="2588">
                  <c:v>0.40900049239750125</c:v>
                </c:pt>
                <c:pt idx="2589">
                  <c:v>0.40953263764883163</c:v>
                </c:pt>
                <c:pt idx="2590">
                  <c:v>0.41006507952516269</c:v>
                </c:pt>
                <c:pt idx="2591">
                  <c:v>0.41059781802649453</c:v>
                </c:pt>
                <c:pt idx="2592">
                  <c:v>0.41113114977782789</c:v>
                </c:pt>
                <c:pt idx="2593">
                  <c:v>0.41166477815416197</c:v>
                </c:pt>
                <c:pt idx="2594">
                  <c:v>0.41219899978049751</c:v>
                </c:pt>
                <c:pt idx="2595">
                  <c:v>0.41273351803183378</c:v>
                </c:pt>
                <c:pt idx="2596">
                  <c:v>0.41326833290817083</c:v>
                </c:pt>
                <c:pt idx="2597">
                  <c:v>0.4138037410345094</c:v>
                </c:pt>
                <c:pt idx="2598">
                  <c:v>0.41433944578584864</c:v>
                </c:pt>
                <c:pt idx="2599">
                  <c:v>0.41487574378718939</c:v>
                </c:pt>
                <c:pt idx="2600">
                  <c:v>0.41541233841353087</c:v>
                </c:pt>
                <c:pt idx="2601">
                  <c:v>0.41594922966487313</c:v>
                </c:pt>
                <c:pt idx="2602">
                  <c:v>0.41648641754121607</c:v>
                </c:pt>
                <c:pt idx="2603">
                  <c:v>0.41702716491756792</c:v>
                </c:pt>
                <c:pt idx="2604">
                  <c:v>0.41757770091894431</c:v>
                </c:pt>
                <c:pt idx="2605">
                  <c:v>0.41812912679532283</c:v>
                </c:pt>
                <c:pt idx="2606">
                  <c:v>0.41868114592170291</c:v>
                </c:pt>
                <c:pt idx="2607">
                  <c:v>0.4192337582980844</c:v>
                </c:pt>
                <c:pt idx="2608">
                  <c:v>0.4197869639244674</c:v>
                </c:pt>
                <c:pt idx="2609">
                  <c:v>0.42034076280085192</c:v>
                </c:pt>
                <c:pt idx="2610">
                  <c:v>0.42089545155223868</c:v>
                </c:pt>
                <c:pt idx="2611">
                  <c:v>0.4214504369286261</c:v>
                </c:pt>
                <c:pt idx="2612">
                  <c:v>0.42200601555501505</c:v>
                </c:pt>
                <c:pt idx="2613">
                  <c:v>0.42256248405640623</c:v>
                </c:pt>
                <c:pt idx="2614">
                  <c:v>0.42311954580779892</c:v>
                </c:pt>
                <c:pt idx="2615">
                  <c:v>0.42367690418419229</c:v>
                </c:pt>
                <c:pt idx="2616">
                  <c:v>0.4242351524355879</c:v>
                </c:pt>
                <c:pt idx="2617">
                  <c:v>0.4247936973119843</c:v>
                </c:pt>
                <c:pt idx="2618">
                  <c:v>0.42535313206338282</c:v>
                </c:pt>
                <c:pt idx="2619">
                  <c:v>0.42591316006478291</c:v>
                </c:pt>
                <c:pt idx="2620">
                  <c:v>0.4264791205661978</c:v>
                </c:pt>
                <c:pt idx="2621">
                  <c:v>0.4270471574426179</c:v>
                </c:pt>
                <c:pt idx="2622">
                  <c:v>0.42761578756903951</c:v>
                </c:pt>
                <c:pt idx="2623">
                  <c:v>0.4281853075704633</c:v>
                </c:pt>
                <c:pt idx="2624">
                  <c:v>0.42875601407189007</c:v>
                </c:pt>
                <c:pt idx="2625">
                  <c:v>0.42932731382331829</c:v>
                </c:pt>
                <c:pt idx="2626">
                  <c:v>0.42989980007474948</c:v>
                </c:pt>
                <c:pt idx="2627">
                  <c:v>0.43047287957618219</c:v>
                </c:pt>
                <c:pt idx="2628">
                  <c:v>0.43104684895261713</c:v>
                </c:pt>
                <c:pt idx="2629">
                  <c:v>0.43162200482905499</c:v>
                </c:pt>
                <c:pt idx="2630">
                  <c:v>0.43219775395549442</c:v>
                </c:pt>
                <c:pt idx="2631">
                  <c:v>0.43276371445690925</c:v>
                </c:pt>
                <c:pt idx="2632">
                  <c:v>0.43332937833332347</c:v>
                </c:pt>
                <c:pt idx="2633">
                  <c:v>0.43389563545973908</c:v>
                </c:pt>
                <c:pt idx="2634">
                  <c:v>0.43446278246115699</c:v>
                </c:pt>
                <c:pt idx="2635">
                  <c:v>0.43503081933757703</c:v>
                </c:pt>
                <c:pt idx="2636">
                  <c:v>0.43559944946399859</c:v>
                </c:pt>
                <c:pt idx="2637">
                  <c:v>0.43616867284042166</c:v>
                </c:pt>
                <c:pt idx="2638">
                  <c:v>0.43673878609184696</c:v>
                </c:pt>
                <c:pt idx="2639">
                  <c:v>0.43730949259327373</c:v>
                </c:pt>
                <c:pt idx="2640">
                  <c:v>0.43788108896970274</c:v>
                </c:pt>
                <c:pt idx="2641">
                  <c:v>0.43845298197113247</c:v>
                </c:pt>
                <c:pt idx="2642">
                  <c:v>0.43902606147256512</c:v>
                </c:pt>
                <c:pt idx="2643">
                  <c:v>0.43959973422399934</c:v>
                </c:pt>
                <c:pt idx="2644">
                  <c:v>0.44017400022543501</c:v>
                </c:pt>
                <c:pt idx="2645">
                  <c:v>0.44074915610187293</c:v>
                </c:pt>
                <c:pt idx="2646">
                  <c:v>0.4413249052283123</c:v>
                </c:pt>
                <c:pt idx="2647">
                  <c:v>0.44190747672976866</c:v>
                </c:pt>
                <c:pt idx="2648">
                  <c:v>0.44251437148128592</c:v>
                </c:pt>
                <c:pt idx="2649">
                  <c:v>0.44312185948280464</c:v>
                </c:pt>
                <c:pt idx="2650">
                  <c:v>0.4437302373593256</c:v>
                </c:pt>
                <c:pt idx="2651">
                  <c:v>0.44433950511084874</c:v>
                </c:pt>
                <c:pt idx="2652">
                  <c:v>0.44494966273737413</c:v>
                </c:pt>
                <c:pt idx="2653">
                  <c:v>0.44556041361390103</c:v>
                </c:pt>
                <c:pt idx="2654">
                  <c:v>0.44617205436543017</c:v>
                </c:pt>
                <c:pt idx="2655">
                  <c:v>0.44678458499196144</c:v>
                </c:pt>
                <c:pt idx="2656">
                  <c:v>0.44739800549349501</c:v>
                </c:pt>
                <c:pt idx="2657">
                  <c:v>0.44801231587003082</c:v>
                </c:pt>
                <c:pt idx="2658">
                  <c:v>0.44862721949656809</c:v>
                </c:pt>
                <c:pt idx="2659">
                  <c:v>0.44924271637310675</c:v>
                </c:pt>
                <c:pt idx="2660">
                  <c:v>0.44985939974964856</c:v>
                </c:pt>
                <c:pt idx="2661">
                  <c:v>0.45047667637619171</c:v>
                </c:pt>
                <c:pt idx="2662">
                  <c:v>0.45109484287773716</c:v>
                </c:pt>
                <c:pt idx="2663">
                  <c:v>0.45171389925428473</c:v>
                </c:pt>
                <c:pt idx="2664">
                  <c:v>0.45233384550583461</c:v>
                </c:pt>
                <c:pt idx="2665">
                  <c:v>0.45295230863238078</c:v>
                </c:pt>
                <c:pt idx="2666">
                  <c:v>0.4535701785089255</c:v>
                </c:pt>
                <c:pt idx="2667">
                  <c:v>0.45418864163547162</c:v>
                </c:pt>
                <c:pt idx="2668">
                  <c:v>0.45480769801201926</c:v>
                </c:pt>
                <c:pt idx="2669">
                  <c:v>0.45542734763856835</c:v>
                </c:pt>
                <c:pt idx="2670">
                  <c:v>0.45604818376512052</c:v>
                </c:pt>
                <c:pt idx="2671">
                  <c:v>0.45666901989167258</c:v>
                </c:pt>
                <c:pt idx="2672">
                  <c:v>0.45729104251822761</c:v>
                </c:pt>
                <c:pt idx="2673">
                  <c:v>0.45791336176978337</c:v>
                </c:pt>
                <c:pt idx="2674">
                  <c:v>0.45853657089634148</c:v>
                </c:pt>
                <c:pt idx="2675">
                  <c:v>0.45916037327290093</c:v>
                </c:pt>
                <c:pt idx="2676">
                  <c:v>0.45978476889946196</c:v>
                </c:pt>
                <c:pt idx="2677">
                  <c:v>0.46041005440102517</c:v>
                </c:pt>
                <c:pt idx="2678">
                  <c:v>0.46103563652758911</c:v>
                </c:pt>
                <c:pt idx="2679">
                  <c:v>0.46166210852915529</c:v>
                </c:pt>
                <c:pt idx="2680">
                  <c:v>0.46228917378072293</c:v>
                </c:pt>
                <c:pt idx="2681">
                  <c:v>0.46291683228229208</c:v>
                </c:pt>
                <c:pt idx="2682">
                  <c:v>0.46354508403386274</c:v>
                </c:pt>
                <c:pt idx="2683">
                  <c:v>0.46417422566043554</c:v>
                </c:pt>
                <c:pt idx="2684">
                  <c:v>0.4648039605370099</c:v>
                </c:pt>
                <c:pt idx="2685">
                  <c:v>0.46543428866358572</c:v>
                </c:pt>
                <c:pt idx="2686">
                  <c:v>0.46606550666516378</c:v>
                </c:pt>
                <c:pt idx="2687">
                  <c:v>0.46670532679176335</c:v>
                </c:pt>
                <c:pt idx="2688">
                  <c:v>0.46734396041835996</c:v>
                </c:pt>
                <c:pt idx="2689">
                  <c:v>0.46798111091995276</c:v>
                </c:pt>
                <c:pt idx="2690">
                  <c:v>0.46861648167154124</c:v>
                </c:pt>
                <c:pt idx="2691">
                  <c:v>0.4692462165481156</c:v>
                </c:pt>
                <c:pt idx="2692">
                  <c:v>0.46987713792469288</c:v>
                </c:pt>
                <c:pt idx="2693">
                  <c:v>0.47051043230127609</c:v>
                </c:pt>
                <c:pt idx="2694">
                  <c:v>0.4711460996778653</c:v>
                </c:pt>
                <c:pt idx="2695">
                  <c:v>0.47178473330446186</c:v>
                </c:pt>
                <c:pt idx="2696">
                  <c:v>0.47242603655606508</c:v>
                </c:pt>
                <c:pt idx="2697">
                  <c:v>0.47308929005772327</c:v>
                </c:pt>
                <c:pt idx="2698">
                  <c:v>0.47376322205940802</c:v>
                </c:pt>
                <c:pt idx="2699">
                  <c:v>0.47443863718609658</c:v>
                </c:pt>
                <c:pt idx="2700">
                  <c:v>0.47511553543778889</c:v>
                </c:pt>
                <c:pt idx="2701">
                  <c:v>0.47579362018948401</c:v>
                </c:pt>
                <c:pt idx="2702">
                  <c:v>0.47647289144118227</c:v>
                </c:pt>
                <c:pt idx="2703">
                  <c:v>0.47715394244288489</c:v>
                </c:pt>
                <c:pt idx="2704">
                  <c:v>0.4778358833195897</c:v>
                </c:pt>
                <c:pt idx="2705">
                  <c:v>0.478519603946299</c:v>
                </c:pt>
                <c:pt idx="2706">
                  <c:v>0.47920569757301423</c:v>
                </c:pt>
                <c:pt idx="2707">
                  <c:v>0.47990632582476578</c:v>
                </c:pt>
                <c:pt idx="2708">
                  <c:v>0.48060873382652186</c:v>
                </c:pt>
                <c:pt idx="2709">
                  <c:v>0.48131292157828232</c:v>
                </c:pt>
                <c:pt idx="2710">
                  <c:v>0.48201859245504652</c:v>
                </c:pt>
                <c:pt idx="2711">
                  <c:v>0.48272574645681438</c:v>
                </c:pt>
                <c:pt idx="2712">
                  <c:v>0.48343497683358744</c:v>
                </c:pt>
                <c:pt idx="2713">
                  <c:v>0.48414539371036347</c:v>
                </c:pt>
                <c:pt idx="2714">
                  <c:v>0.48485788696214471</c:v>
                </c:pt>
                <c:pt idx="2715">
                  <c:v>0.48557186333892965</c:v>
                </c:pt>
                <c:pt idx="2716">
                  <c:v>0.48628732284071835</c:v>
                </c:pt>
                <c:pt idx="2717">
                  <c:v>0.48700456209251142</c:v>
                </c:pt>
                <c:pt idx="2718">
                  <c:v>0.48772358109430891</c:v>
                </c:pt>
                <c:pt idx="2719">
                  <c:v>0.48844408322111021</c:v>
                </c:pt>
                <c:pt idx="2720">
                  <c:v>0.48916636509791595</c:v>
                </c:pt>
                <c:pt idx="2721">
                  <c:v>0.48989013009972537</c:v>
                </c:pt>
                <c:pt idx="2722">
                  <c:v>0.49061567485153923</c:v>
                </c:pt>
                <c:pt idx="2723">
                  <c:v>0.49134270272835678</c:v>
                </c:pt>
                <c:pt idx="2724">
                  <c:v>0.49207180698017955</c:v>
                </c:pt>
                <c:pt idx="2725">
                  <c:v>0.49281574248203941</c:v>
                </c:pt>
                <c:pt idx="2726">
                  <c:v>0.49357124635892807</c:v>
                </c:pt>
                <c:pt idx="2727">
                  <c:v>0.4943282333608206</c:v>
                </c:pt>
                <c:pt idx="2728">
                  <c:v>0.49508136423770344</c:v>
                </c:pt>
                <c:pt idx="2729">
                  <c:v>0.49583449511458622</c:v>
                </c:pt>
                <c:pt idx="2730">
                  <c:v>0.49658940574147353</c:v>
                </c:pt>
                <c:pt idx="2731">
                  <c:v>0.49734550286836382</c:v>
                </c:pt>
                <c:pt idx="2732">
                  <c:v>0.49810337974525842</c:v>
                </c:pt>
                <c:pt idx="2733">
                  <c:v>0.49886273974715689</c:v>
                </c:pt>
                <c:pt idx="2734">
                  <c:v>0.49962358287405895</c:v>
                </c:pt>
                <c:pt idx="2735">
                  <c:v>0.50040192687600482</c:v>
                </c:pt>
                <c:pt idx="2736">
                  <c:v>0.50117908437794778</c:v>
                </c:pt>
                <c:pt idx="2737">
                  <c:v>0.50195446212988615</c:v>
                </c:pt>
                <c:pt idx="2738">
                  <c:v>0.5027286533818216</c:v>
                </c:pt>
                <c:pt idx="2739">
                  <c:v>0.50350551425876378</c:v>
                </c:pt>
                <c:pt idx="2740">
                  <c:v>0.50428237513570595</c:v>
                </c:pt>
                <c:pt idx="2741">
                  <c:v>0.50505893938764734</c:v>
                </c:pt>
                <c:pt idx="2742">
                  <c:v>0.50583580026458952</c:v>
                </c:pt>
                <c:pt idx="2743">
                  <c:v>0.50661236451653091</c:v>
                </c:pt>
                <c:pt idx="2744">
                  <c:v>0.5073889287684723</c:v>
                </c:pt>
                <c:pt idx="2745">
                  <c:v>0.50816549302041369</c:v>
                </c:pt>
                <c:pt idx="2746">
                  <c:v>0.5089420572723552</c:v>
                </c:pt>
                <c:pt idx="2747">
                  <c:v>0.50971773164929435</c:v>
                </c:pt>
                <c:pt idx="2748">
                  <c:v>0.51049933852624829</c:v>
                </c:pt>
                <c:pt idx="2749">
                  <c:v>0.51127738590319349</c:v>
                </c:pt>
                <c:pt idx="2750">
                  <c:v>0.51205513665513791</c:v>
                </c:pt>
                <c:pt idx="2751">
                  <c:v>0.51283229415708076</c:v>
                </c:pt>
                <c:pt idx="2752">
                  <c:v>0.51360945165902361</c:v>
                </c:pt>
                <c:pt idx="2753">
                  <c:v>0.51438690578596724</c:v>
                </c:pt>
                <c:pt idx="2754">
                  <c:v>0.5151655464129139</c:v>
                </c:pt>
                <c:pt idx="2755">
                  <c:v>0.51594211066485529</c:v>
                </c:pt>
                <c:pt idx="2756">
                  <c:v>0.51671956479179892</c:v>
                </c:pt>
                <c:pt idx="2757">
                  <c:v>0.51749553579373886</c:v>
                </c:pt>
                <c:pt idx="2758">
                  <c:v>0.51827298992068249</c:v>
                </c:pt>
                <c:pt idx="2759">
                  <c:v>0.51905607992264025</c:v>
                </c:pt>
                <c:pt idx="2760">
                  <c:v>0.5198406530496017</c:v>
                </c:pt>
                <c:pt idx="2761">
                  <c:v>0.52062552280156382</c:v>
                </c:pt>
                <c:pt idx="2762">
                  <c:v>0.52140831617852079</c:v>
                </c:pt>
                <c:pt idx="2763">
                  <c:v>0.52218755005546891</c:v>
                </c:pt>
                <c:pt idx="2764">
                  <c:v>0.52296856368242139</c:v>
                </c:pt>
                <c:pt idx="2765">
                  <c:v>0.52376084905940212</c:v>
                </c:pt>
                <c:pt idx="2766">
                  <c:v>0.52455461756138655</c:v>
                </c:pt>
                <c:pt idx="2767">
                  <c:v>0.52534690293836728</c:v>
                </c:pt>
                <c:pt idx="2768">
                  <c:v>0.52614452756536134</c:v>
                </c:pt>
                <c:pt idx="2769">
                  <c:v>0.5269451184423628</c:v>
                </c:pt>
                <c:pt idx="2770">
                  <c:v>0.52774926881937323</c:v>
                </c:pt>
                <c:pt idx="2771">
                  <c:v>0.52856142807140361</c:v>
                </c:pt>
                <c:pt idx="2772">
                  <c:v>0.52938189282345471</c:v>
                </c:pt>
                <c:pt idx="2773">
                  <c:v>0.53020651032551624</c:v>
                </c:pt>
                <c:pt idx="2774">
                  <c:v>0.53102816157757049</c:v>
                </c:pt>
                <c:pt idx="2775">
                  <c:v>0.53185426220463561</c:v>
                </c:pt>
                <c:pt idx="2776">
                  <c:v>0.53269104133172762</c:v>
                </c:pt>
                <c:pt idx="2777">
                  <c:v>0.53354235508385595</c:v>
                </c:pt>
                <c:pt idx="2778">
                  <c:v>0.53440167771100422</c:v>
                </c:pt>
                <c:pt idx="2779">
                  <c:v>0.53525862733814666</c:v>
                </c:pt>
                <c:pt idx="2780">
                  <c:v>0.53612299259030749</c:v>
                </c:pt>
                <c:pt idx="2781">
                  <c:v>0.53700426546751068</c:v>
                </c:pt>
                <c:pt idx="2782">
                  <c:v>0.53788969109472429</c:v>
                </c:pt>
                <c:pt idx="2783">
                  <c:v>0.53877926947194821</c:v>
                </c:pt>
                <c:pt idx="2784">
                  <c:v>0.53968189934920474</c:v>
                </c:pt>
                <c:pt idx="2785">
                  <c:v>0.54059461447648649</c:v>
                </c:pt>
                <c:pt idx="2786">
                  <c:v>0.54151563510378908</c:v>
                </c:pt>
                <c:pt idx="2787">
                  <c:v>0.54244555448111387</c:v>
                </c:pt>
                <c:pt idx="2788">
                  <c:v>0.54339445785848617</c:v>
                </c:pt>
                <c:pt idx="2789">
                  <c:v>0.54434959036087405</c:v>
                </c:pt>
                <c:pt idx="2790">
                  <c:v>0.54531006211327515</c:v>
                </c:pt>
                <c:pt idx="2791">
                  <c:v>0.54627646636569116</c:v>
                </c:pt>
                <c:pt idx="2792">
                  <c:v>0.54725799849314505</c:v>
                </c:pt>
                <c:pt idx="2793">
                  <c:v>0.5482516922456292</c:v>
                </c:pt>
                <c:pt idx="2794">
                  <c:v>0.54925250499813127</c:v>
                </c:pt>
                <c:pt idx="2795">
                  <c:v>0.55025954687564882</c:v>
                </c:pt>
                <c:pt idx="2796">
                  <c:v>0.55129358162823394</c:v>
                </c:pt>
                <c:pt idx="2797">
                  <c:v>0.55233740500584361</c:v>
                </c:pt>
                <c:pt idx="2798">
                  <c:v>0.55337974525844946</c:v>
                </c:pt>
                <c:pt idx="2799">
                  <c:v>0.55442327201105823</c:v>
                </c:pt>
                <c:pt idx="2800">
                  <c:v>0.55547035826367597</c:v>
                </c:pt>
                <c:pt idx="2801">
                  <c:v>0.55654147114135366</c:v>
                </c:pt>
                <c:pt idx="2802">
                  <c:v>0.55762711864406789</c:v>
                </c:pt>
                <c:pt idx="2803">
                  <c:v>0.55871157964677898</c:v>
                </c:pt>
                <c:pt idx="2804">
                  <c:v>0.55978773514946933</c:v>
                </c:pt>
                <c:pt idx="2805">
                  <c:v>0.56087397590218491</c:v>
                </c:pt>
                <c:pt idx="2806">
                  <c:v>0.56197682765494206</c:v>
                </c:pt>
                <c:pt idx="2807">
                  <c:v>0.56307878953269697</c:v>
                </c:pt>
                <c:pt idx="2808">
                  <c:v>0.56418223453545557</c:v>
                </c:pt>
                <c:pt idx="2809">
                  <c:v>0.56529635803824096</c:v>
                </c:pt>
                <c:pt idx="2810">
                  <c:v>0.56641374441603431</c:v>
                </c:pt>
                <c:pt idx="2811">
                  <c:v>0.5675338004188345</c:v>
                </c:pt>
                <c:pt idx="2812">
                  <c:v>0.56865533954663838</c:v>
                </c:pt>
                <c:pt idx="2813">
                  <c:v>0.56977124279942815</c:v>
                </c:pt>
                <c:pt idx="2814">
                  <c:v>0.57088833255222082</c:v>
                </c:pt>
                <c:pt idx="2815">
                  <c:v>0.57200393918000991</c:v>
                </c:pt>
                <c:pt idx="2816">
                  <c:v>0.57312696143281749</c:v>
                </c:pt>
                <c:pt idx="2817">
                  <c:v>0.57424256806060647</c:v>
                </c:pt>
                <c:pt idx="2818">
                  <c:v>0.57534601306336508</c:v>
                </c:pt>
                <c:pt idx="2819">
                  <c:v>0.57645005131612514</c:v>
                </c:pt>
                <c:pt idx="2820">
                  <c:v>0.57756506469391267</c:v>
                </c:pt>
                <c:pt idx="2821">
                  <c:v>0.57867562869668909</c:v>
                </c:pt>
                <c:pt idx="2822">
                  <c:v>0.5797746243244366</c:v>
                </c:pt>
                <c:pt idx="2823">
                  <c:v>0.58086472120216182</c:v>
                </c:pt>
                <c:pt idx="2824">
                  <c:v>0.58195422482988557</c:v>
                </c:pt>
                <c:pt idx="2825">
                  <c:v>0.58303631283259083</c:v>
                </c:pt>
                <c:pt idx="2826">
                  <c:v>0.5841136548352841</c:v>
                </c:pt>
                <c:pt idx="2827">
                  <c:v>0.58518358121295899</c:v>
                </c:pt>
                <c:pt idx="2828">
                  <c:v>0.58625172784062929</c:v>
                </c:pt>
                <c:pt idx="2829">
                  <c:v>0.58730682296826708</c:v>
                </c:pt>
                <c:pt idx="2830">
                  <c:v>0.5883556889708893</c:v>
                </c:pt>
                <c:pt idx="2831">
                  <c:v>0.58940633472351589</c:v>
                </c:pt>
                <c:pt idx="2832">
                  <c:v>0.59044867497612175</c:v>
                </c:pt>
                <c:pt idx="2833">
                  <c:v>0.59148893885372233</c:v>
                </c:pt>
                <c:pt idx="2834">
                  <c:v>0.59252742298131855</c:v>
                </c:pt>
                <c:pt idx="2835">
                  <c:v>0.59354988935887476</c:v>
                </c:pt>
                <c:pt idx="2836">
                  <c:v>0.59458244098645607</c:v>
                </c:pt>
                <c:pt idx="2837">
                  <c:v>0.59561380611403458</c:v>
                </c:pt>
                <c:pt idx="2838">
                  <c:v>0.59664072186660178</c:v>
                </c:pt>
                <c:pt idx="2839">
                  <c:v>0.59765636586914084</c:v>
                </c:pt>
                <c:pt idx="2840">
                  <c:v>0.59869396012173481</c:v>
                </c:pt>
                <c:pt idx="2841">
                  <c:v>0.59973422399933562</c:v>
                </c:pt>
                <c:pt idx="2842">
                  <c:v>0.6007718182519296</c:v>
                </c:pt>
                <c:pt idx="2843">
                  <c:v>0.60180703950451764</c:v>
                </c:pt>
                <c:pt idx="2844">
                  <c:v>0.60285857513214647</c:v>
                </c:pt>
                <c:pt idx="2845">
                  <c:v>0.60392138250980343</c:v>
                </c:pt>
                <c:pt idx="2846">
                  <c:v>0.60499902113749759</c:v>
                </c:pt>
                <c:pt idx="2847">
                  <c:v>0.6060817023902042</c:v>
                </c:pt>
                <c:pt idx="2848">
                  <c:v>0.6071884102679711</c:v>
                </c:pt>
                <c:pt idx="2849">
                  <c:v>0.60831202577078014</c:v>
                </c:pt>
                <c:pt idx="2850">
                  <c:v>0.60944335352360834</c:v>
                </c:pt>
                <c:pt idx="2851">
                  <c:v>0.610590402401476</c:v>
                </c:pt>
                <c:pt idx="2852">
                  <c:v>0.61175999477940002</c:v>
                </c:pt>
                <c:pt idx="2853">
                  <c:v>0.61295213065738041</c:v>
                </c:pt>
                <c:pt idx="2854">
                  <c:v>0.61416295391040743</c:v>
                </c:pt>
                <c:pt idx="2855">
                  <c:v>0.61544111103860277</c:v>
                </c:pt>
                <c:pt idx="2856">
                  <c:v>0.61672282766680708</c:v>
                </c:pt>
                <c:pt idx="2857">
                  <c:v>0.61800543417001363</c:v>
                </c:pt>
                <c:pt idx="2858">
                  <c:v>0.6193378736733447</c:v>
                </c:pt>
                <c:pt idx="2859">
                  <c:v>0.62070679805176698</c:v>
                </c:pt>
                <c:pt idx="2860">
                  <c:v>0.62210686805526727</c:v>
                </c:pt>
                <c:pt idx="2861">
                  <c:v>0.62355380480888445</c:v>
                </c:pt>
                <c:pt idx="2862">
                  <c:v>0.62503989606259969</c:v>
                </c:pt>
                <c:pt idx="2863">
                  <c:v>0.62656009919140021</c:v>
                </c:pt>
                <c:pt idx="2864">
                  <c:v>0.6281102614452756</c:v>
                </c:pt>
                <c:pt idx="2865">
                  <c:v>0.62967258532418158</c:v>
                </c:pt>
                <c:pt idx="2866">
                  <c:v>0.63133368532833423</c:v>
                </c:pt>
                <c:pt idx="2867">
                  <c:v>0.63300605708251512</c:v>
                </c:pt>
                <c:pt idx="2868">
                  <c:v>0.63468881071172212</c:v>
                </c:pt>
                <c:pt idx="2869">
                  <c:v>0.63638313271595781</c:v>
                </c:pt>
                <c:pt idx="2870">
                  <c:v>0.63815606034539019</c:v>
                </c:pt>
                <c:pt idx="2871">
                  <c:v>0.63994678547486705</c:v>
                </c:pt>
                <c:pt idx="2872">
                  <c:v>0.64181581960453948</c:v>
                </c:pt>
                <c:pt idx="2873">
                  <c:v>0.64373498335933754</c:v>
                </c:pt>
                <c:pt idx="2874">
                  <c:v>0.64569537798923848</c:v>
                </c:pt>
                <c:pt idx="2875">
                  <c:v>0.64764628061911578</c:v>
                </c:pt>
                <c:pt idx="2876">
                  <c:v>0.64960192924900484</c:v>
                </c:pt>
                <c:pt idx="2877">
                  <c:v>0.65157329900393335</c:v>
                </c:pt>
                <c:pt idx="2878">
                  <c:v>0.65362238450905596</c:v>
                </c:pt>
                <c:pt idx="2879">
                  <c:v>0.65569875951424694</c:v>
                </c:pt>
                <c:pt idx="2880">
                  <c:v>0.65779560164448903</c:v>
                </c:pt>
                <c:pt idx="2881">
                  <c:v>0.65991676702479196</c:v>
                </c:pt>
                <c:pt idx="2882">
                  <c:v>0.66209874053024687</c:v>
                </c:pt>
                <c:pt idx="2883">
                  <c:v>0.66434092891085239</c:v>
                </c:pt>
                <c:pt idx="2884">
                  <c:v>0.66658311729145781</c:v>
                </c:pt>
                <c:pt idx="2885">
                  <c:v>0.66881314404703285</c:v>
                </c:pt>
                <c:pt idx="2886">
                  <c:v>0.6710476201776191</c:v>
                </c:pt>
                <c:pt idx="2887">
                  <c:v>0.673317987933295</c:v>
                </c:pt>
                <c:pt idx="2888">
                  <c:v>0.6756209844390525</c:v>
                </c:pt>
                <c:pt idx="2889">
                  <c:v>0.67791033619477581</c:v>
                </c:pt>
                <c:pt idx="2890">
                  <c:v>0.68017506807543771</c:v>
                </c:pt>
                <c:pt idx="2891">
                  <c:v>0.68241784970604469</c:v>
                </c:pt>
                <c:pt idx="2892">
                  <c:v>0.68474368633685923</c:v>
                </c:pt>
                <c:pt idx="2893">
                  <c:v>0.68709443946773618</c:v>
                </c:pt>
                <c:pt idx="2894">
                  <c:v>0.68943362422358412</c:v>
                </c:pt>
                <c:pt idx="2895">
                  <c:v>0.69174373972935932</c:v>
                </c:pt>
                <c:pt idx="2896">
                  <c:v>0.69404169361010426</c:v>
                </c:pt>
                <c:pt idx="2897">
                  <c:v>0.6963556652408891</c:v>
                </c:pt>
                <c:pt idx="2898">
                  <c:v>0.69867764574669422</c:v>
                </c:pt>
                <c:pt idx="2899">
                  <c:v>0.70100021950250058</c:v>
                </c:pt>
                <c:pt idx="2900">
                  <c:v>0.7033029193832574</c:v>
                </c:pt>
                <c:pt idx="2901">
                  <c:v>0.70560947538902363</c:v>
                </c:pt>
                <c:pt idx="2902">
                  <c:v>0.70795251626988132</c:v>
                </c:pt>
                <c:pt idx="2903">
                  <c:v>0.71029763352574404</c:v>
                </c:pt>
                <c:pt idx="2904">
                  <c:v>0.71263474190658693</c:v>
                </c:pt>
                <c:pt idx="2905">
                  <c:v>0.71490896578727237</c:v>
                </c:pt>
                <c:pt idx="2906">
                  <c:v>0.71721285216803221</c:v>
                </c:pt>
                <c:pt idx="2907">
                  <c:v>0.71955055379887634</c:v>
                </c:pt>
                <c:pt idx="2908">
                  <c:v>0.7218953744297385</c:v>
                </c:pt>
                <c:pt idx="2909">
                  <c:v>0.72423485581058722</c:v>
                </c:pt>
                <c:pt idx="2910">
                  <c:v>0.72657285406643224</c:v>
                </c:pt>
                <c:pt idx="2911">
                  <c:v>0.72889928394724823</c:v>
                </c:pt>
                <c:pt idx="2912">
                  <c:v>0.73131618445329039</c:v>
                </c:pt>
                <c:pt idx="2913">
                  <c:v>0.73375414533438543</c:v>
                </c:pt>
                <c:pt idx="2914">
                  <c:v>0.73621405646553517</c:v>
                </c:pt>
                <c:pt idx="2915">
                  <c:v>0.73868968872172414</c:v>
                </c:pt>
                <c:pt idx="2916">
                  <c:v>0.74127358910318408</c:v>
                </c:pt>
                <c:pt idx="2917">
                  <c:v>0.74381210585953028</c:v>
                </c:pt>
                <c:pt idx="2918">
                  <c:v>0.74636456399091133</c:v>
                </c:pt>
                <c:pt idx="2919">
                  <c:v>0.74900067037250162</c:v>
                </c:pt>
                <c:pt idx="2920">
                  <c:v>0.75174741787936861</c:v>
                </c:pt>
                <c:pt idx="2921">
                  <c:v>0.7546985400117463</c:v>
                </c:pt>
                <c:pt idx="2922">
                  <c:v>0.75757609914394031</c:v>
                </c:pt>
                <c:pt idx="2923">
                  <c:v>0.76044446290111112</c:v>
                </c:pt>
                <c:pt idx="2924">
                  <c:v>0.76332469165831174</c:v>
                </c:pt>
                <c:pt idx="2925">
                  <c:v>0.7663986165409965</c:v>
                </c:pt>
                <c:pt idx="2926">
                  <c:v>0.76959030154897567</c:v>
                </c:pt>
                <c:pt idx="2927">
                  <c:v>0.77277546080693871</c:v>
                </c:pt>
                <c:pt idx="2928">
                  <c:v>0.77619258081548148</c:v>
                </c:pt>
                <c:pt idx="2929">
                  <c:v>0.77975682682439218</c:v>
                </c:pt>
                <c:pt idx="2930">
                  <c:v>0.78322555958306395</c:v>
                </c:pt>
                <c:pt idx="2931">
                  <c:v>0.78674946459187378</c:v>
                </c:pt>
                <c:pt idx="2932">
                  <c:v>0.79046291297615723</c:v>
                </c:pt>
                <c:pt idx="2933">
                  <c:v>0.79427840036069608</c:v>
                </c:pt>
                <c:pt idx="2934">
                  <c:v>0.79824012387060039</c:v>
                </c:pt>
                <c:pt idx="2935">
                  <c:v>0.80228608888071529</c:v>
                </c:pt>
                <c:pt idx="2936">
                  <c:v>0.80631484964078715</c:v>
                </c:pt>
                <c:pt idx="2937">
                  <c:v>0.81049904190124766</c:v>
                </c:pt>
                <c:pt idx="2938">
                  <c:v>0.81485705641214257</c:v>
                </c:pt>
                <c:pt idx="2939">
                  <c:v>0.81929189679822967</c:v>
                </c:pt>
                <c:pt idx="2940">
                  <c:v>0.82375936593439847</c:v>
                </c:pt>
                <c:pt idx="2941">
                  <c:v>0.82827963432069918</c:v>
                </c:pt>
                <c:pt idx="2942">
                  <c:v>0.83298766633246923</c:v>
                </c:pt>
                <c:pt idx="2943">
                  <c:v>0.83773514946933791</c:v>
                </c:pt>
                <c:pt idx="2944">
                  <c:v>0.84253038923132606</c:v>
                </c:pt>
                <c:pt idx="2945">
                  <c:v>0.84747750099369368</c:v>
                </c:pt>
                <c:pt idx="2946">
                  <c:v>0.85246673350616686</c:v>
                </c:pt>
                <c:pt idx="2947">
                  <c:v>0.85754762314386912</c:v>
                </c:pt>
                <c:pt idx="2948">
                  <c:v>0.86265728540664321</c:v>
                </c:pt>
                <c:pt idx="2949">
                  <c:v>0.86788886054472225</c:v>
                </c:pt>
                <c:pt idx="2950">
                  <c:v>0.8731495049328738</c:v>
                </c:pt>
                <c:pt idx="2951">
                  <c:v>0.87839383494598466</c:v>
                </c:pt>
                <c:pt idx="2952">
                  <c:v>0.88375147570937873</c:v>
                </c:pt>
                <c:pt idx="2953">
                  <c:v>0.88913670259784172</c:v>
                </c:pt>
                <c:pt idx="2954">
                  <c:v>0.8945281586113204</c:v>
                </c:pt>
                <c:pt idx="2955">
                  <c:v>0.89995995562489994</c:v>
                </c:pt>
                <c:pt idx="2956">
                  <c:v>0.9054062872635158</c:v>
                </c:pt>
                <c:pt idx="2957">
                  <c:v>0.9108665602771665</c:v>
                </c:pt>
                <c:pt idx="2958">
                  <c:v>0.91631289191578214</c:v>
                </c:pt>
                <c:pt idx="2959">
                  <c:v>0.92175418092938555</c:v>
                </c:pt>
                <c:pt idx="2960">
                  <c:v>0.92716669731791668</c:v>
                </c:pt>
                <c:pt idx="2961">
                  <c:v>0.9325531107063828</c:v>
                </c:pt>
                <c:pt idx="2962">
                  <c:v>0.93788998771972498</c:v>
                </c:pt>
                <c:pt idx="2963">
                  <c:v>0.94312897848282251</c:v>
                </c:pt>
                <c:pt idx="2964">
                  <c:v>0.9483065678707665</c:v>
                </c:pt>
                <c:pt idx="2965">
                  <c:v>0.9533939832584849</c:v>
                </c:pt>
                <c:pt idx="2966">
                  <c:v>0.95821799564554511</c:v>
                </c:pt>
                <c:pt idx="2967">
                  <c:v>0.96293344328233366</c:v>
                </c:pt>
                <c:pt idx="2968">
                  <c:v>0.9676313900440785</c:v>
                </c:pt>
                <c:pt idx="2969">
                  <c:v>0.97224094255560245</c:v>
                </c:pt>
                <c:pt idx="2970">
                  <c:v>0.97627474594068686</c:v>
                </c:pt>
                <c:pt idx="2971">
                  <c:v>0.98017981407544963</c:v>
                </c:pt>
                <c:pt idx="2972">
                  <c:v>0.98395614695989031</c:v>
                </c:pt>
                <c:pt idx="2973">
                  <c:v>0.98763933959409833</c:v>
                </c:pt>
                <c:pt idx="2974">
                  <c:v>0.99039468922598672</c:v>
                </c:pt>
                <c:pt idx="2975">
                  <c:v>0.99279319898198293</c:v>
                </c:pt>
                <c:pt idx="2976">
                  <c:v>0.99491377111228441</c:v>
                </c:pt>
                <c:pt idx="2977">
                  <c:v>0.99676352461690876</c:v>
                </c:pt>
                <c:pt idx="2978">
                  <c:v>0.99834216287085542</c:v>
                </c:pt>
                <c:pt idx="2979">
                  <c:v>0.99965027912412574</c:v>
                </c:pt>
                <c:pt idx="2980">
                  <c:v>1</c:v>
                </c:pt>
                <c:pt idx="2981">
                  <c:v>0.99927564174818917</c:v>
                </c:pt>
                <c:pt idx="2982">
                  <c:v>0.99785747761964372</c:v>
                </c:pt>
                <c:pt idx="2983">
                  <c:v>0.99533913136334784</c:v>
                </c:pt>
                <c:pt idx="2984">
                  <c:v>0.99243428273108569</c:v>
                </c:pt>
                <c:pt idx="2985">
                  <c:v>0.98900500109751255</c:v>
                </c:pt>
                <c:pt idx="2986">
                  <c:v>0.98432544508581366</c:v>
                </c:pt>
                <c:pt idx="2987">
                  <c:v>0.97789847119474615</c:v>
                </c:pt>
                <c:pt idx="2988">
                  <c:v>0.97050657617626646</c:v>
                </c:pt>
                <c:pt idx="2989">
                  <c:v>0.96223548465558884</c:v>
                </c:pt>
                <c:pt idx="2990">
                  <c:v>0.9532157116330392</c:v>
                </c:pt>
                <c:pt idx="2991">
                  <c:v>0.94223791698059478</c:v>
                </c:pt>
                <c:pt idx="2992">
                  <c:v>0.93039694357599245</c:v>
                </c:pt>
                <c:pt idx="2993">
                  <c:v>0.91736650391841623</c:v>
                </c:pt>
                <c:pt idx="2994">
                  <c:v>0.90261830888154582</c:v>
                </c:pt>
                <c:pt idx="2995">
                  <c:v>0.88638669221596667</c:v>
                </c:pt>
                <c:pt idx="2996">
                  <c:v>0.86837740192094348</c:v>
                </c:pt>
                <c:pt idx="2997">
                  <c:v>0.85017263575043167</c:v>
                </c:pt>
                <c:pt idx="2998">
                  <c:v>0.83055237507638102</c:v>
                </c:pt>
                <c:pt idx="2999">
                  <c:v>0.80924520802311306</c:v>
                </c:pt>
                <c:pt idx="3000">
                  <c:v>0.78701820684254542</c:v>
                </c:pt>
                <c:pt idx="3001">
                  <c:v>0.76401968403504916</c:v>
                </c:pt>
                <c:pt idx="3002">
                  <c:v>0.74063020947657554</c:v>
                </c:pt>
                <c:pt idx="3003">
                  <c:v>0.71584007166460017</c:v>
                </c:pt>
                <c:pt idx="3004">
                  <c:v>0.69073224847683068</c:v>
                </c:pt>
                <c:pt idx="3005">
                  <c:v>0.66579735766449333</c:v>
                </c:pt>
                <c:pt idx="3006">
                  <c:v>0.64101404222753511</c:v>
                </c:pt>
                <c:pt idx="3007">
                  <c:v>0.61655197166637998</c:v>
                </c:pt>
                <c:pt idx="3008">
                  <c:v>0.59238711935596777</c:v>
                </c:pt>
                <c:pt idx="3009">
                  <c:v>0.56754625866886566</c:v>
                </c:pt>
                <c:pt idx="3010">
                  <c:v>0.54432319073580804</c:v>
                </c:pt>
                <c:pt idx="3011">
                  <c:v>0.52310946055777363</c:v>
                </c:pt>
                <c:pt idx="3012">
                  <c:v>0.50355979663389949</c:v>
                </c:pt>
                <c:pt idx="3013">
                  <c:v>0.48421688033554217</c:v>
                </c:pt>
                <c:pt idx="3014">
                  <c:v>0.46816501842041253</c:v>
                </c:pt>
                <c:pt idx="3015">
                  <c:v>0.45321333863303337</c:v>
                </c:pt>
                <c:pt idx="3016">
                  <c:v>0.44080937097702344</c:v>
                </c:pt>
                <c:pt idx="3017">
                  <c:v>0.43255874658139687</c:v>
                </c:pt>
                <c:pt idx="3018">
                  <c:v>0.42697418769243545</c:v>
                </c:pt>
                <c:pt idx="3019">
                  <c:v>0.42373237305933092</c:v>
                </c:pt>
                <c:pt idx="3020">
                  <c:v>0.42260163855650412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-3.16882411917206E-5</c:v>
                </c:pt>
                <c:pt idx="3160">
                  <c:v>-3.193070246732676E-5</c:v>
                </c:pt>
                <c:pt idx="3161">
                  <c:v>-3.2600541044001355E-5</c:v>
                </c:pt>
                <c:pt idx="3162">
                  <c:v>-3.3697667934244175E-5</c:v>
                </c:pt>
                <c:pt idx="3163">
                  <c:v>-3.522190516305476E-5</c:v>
                </c:pt>
                <c:pt idx="3164">
                  <c:v>-3.7173668005434176E-5</c:v>
                </c:pt>
                <c:pt idx="3165">
                  <c:v>-3.9552778486381943E-5</c:v>
                </c:pt>
                <c:pt idx="3166">
                  <c:v>-4.2576158468940397E-5</c:v>
                </c:pt>
                <c:pt idx="3167">
                  <c:v>-4.3659966896649921E-5</c:v>
                </c:pt>
                <c:pt idx="3168">
                  <c:v>-4.4321885585804719E-5</c:v>
                </c:pt>
                <c:pt idx="3169">
                  <c:v>-4.6955085042387717E-5</c:v>
                </c:pt>
                <c:pt idx="3170">
                  <c:v>-5.010153473775384E-5</c:v>
                </c:pt>
                <c:pt idx="3171">
                  <c:v>-5.3147814170369542E-5</c:v>
                </c:pt>
                <c:pt idx="3172">
                  <c:v>-5.633899491584749E-5</c:v>
                </c:pt>
                <c:pt idx="3173">
                  <c:v>-5.9675996511689993E-5</c:v>
                </c:pt>
                <c:pt idx="3174">
                  <c:v>-6.315840368289601E-5</c:v>
                </c:pt>
                <c:pt idx="3175">
                  <c:v>-6.6786186766965467E-5</c:v>
                </c:pt>
                <c:pt idx="3176">
                  <c:v>-7.0439805888599513E-5</c:v>
                </c:pt>
                <c:pt idx="3177">
                  <c:v>-7.4253810148134527E-5</c:v>
                </c:pt>
                <c:pt idx="3178">
                  <c:v>-7.8251336295628328E-5</c:v>
                </c:pt>
                <c:pt idx="3179">
                  <c:v>-8.2432354668580894E-5</c:v>
                </c:pt>
                <c:pt idx="3180">
                  <c:v>-8.6782716254456797E-5</c:v>
                </c:pt>
                <c:pt idx="3181">
                  <c:v>-9.1018521265046306E-5</c:v>
                </c:pt>
                <c:pt idx="3182">
                  <c:v>-9.5177144450442859E-5</c:v>
                </c:pt>
                <c:pt idx="3183">
                  <c:v>-9.9257962898144901E-5</c:v>
                </c:pt>
                <c:pt idx="3184">
                  <c:v>-1.0327625279569064E-4</c:v>
                </c:pt>
                <c:pt idx="3185">
                  <c:v>-1.0732097198080243E-4</c:v>
                </c:pt>
                <c:pt idx="3186">
                  <c:v>-1.1137651797844129E-4</c:v>
                </c:pt>
                <c:pt idx="3187">
                  <c:v>-1.154429204511073E-4</c:v>
                </c:pt>
                <c:pt idx="3188">
                  <c:v>-1.229092386822731E-4</c:v>
                </c:pt>
                <c:pt idx="3189">
                  <c:v>-1.3292009515730022E-4</c:v>
                </c:pt>
                <c:pt idx="3190">
                  <c:v>-1.4885568007213918E-4</c:v>
                </c:pt>
                <c:pt idx="3191">
                  <c:v>-1.6448544461121362E-4</c:v>
                </c:pt>
                <c:pt idx="3192">
                  <c:v>-1.7909514543523787E-4</c:v>
                </c:pt>
                <c:pt idx="3193">
                  <c:v>-1.9268448591921121E-4</c:v>
                </c:pt>
                <c:pt idx="3194">
                  <c:v>-2.0525376268813443E-4</c:v>
                </c:pt>
                <c:pt idx="3195">
                  <c:v>-2.1680285709200714E-4</c:v>
                </c:pt>
                <c:pt idx="3196">
                  <c:v>-2.2733176913082942E-4</c:v>
                </c:pt>
                <c:pt idx="3197">
                  <c:v>-2.3684038015460096E-4</c:v>
                </c:pt>
                <c:pt idx="3198">
                  <c:v>-2.4532780028831949E-4</c:v>
                </c:pt>
                <c:pt idx="3199">
                  <c:v>-2.5279625421949063E-4</c:v>
                </c:pt>
                <c:pt idx="3200">
                  <c:v>-2.5924455544811139E-4</c:v>
                </c:pt>
                <c:pt idx="3201">
                  <c:v>-2.6467267431168166E-4</c:v>
                </c:pt>
                <c:pt idx="3202">
                  <c:v>-2.6908064047270161E-4</c:v>
                </c:pt>
                <c:pt idx="3203">
                  <c:v>-2.7246839460617098E-4</c:v>
                </c:pt>
                <c:pt idx="3204">
                  <c:v>-2.7483581806208955E-4</c:v>
                </c:pt>
                <c:pt idx="3205">
                  <c:v>-2.7663992097909981E-4</c:v>
                </c:pt>
                <c:pt idx="3206">
                  <c:v>-2.7857130568392828E-4</c:v>
                </c:pt>
                <c:pt idx="3207">
                  <c:v>-2.7989472778723682E-4</c:v>
                </c:pt>
                <c:pt idx="3208">
                  <c:v>-2.8061066188902665E-4</c:v>
                </c:pt>
                <c:pt idx="3209">
                  <c:v>-2.8071890035179725E-4</c:v>
                </c:pt>
                <c:pt idx="3210">
                  <c:v>-2.8021932452554832E-4</c:v>
                </c:pt>
                <c:pt idx="3211">
                  <c:v>-2.7899334373498335E-4</c:v>
                </c:pt>
                <c:pt idx="3212">
                  <c:v>-2.7563729881409322E-4</c:v>
                </c:pt>
                <c:pt idx="3213">
                  <c:v>-2.8457570759893926E-4</c:v>
                </c:pt>
                <c:pt idx="3214">
                  <c:v>-3.069125490172814E-4</c:v>
                </c:pt>
                <c:pt idx="3215">
                  <c:v>-3.2085659367714152E-4</c:v>
                </c:pt>
                <c:pt idx="3216">
                  <c:v>-3.3670348771675868E-4</c:v>
                </c:pt>
                <c:pt idx="3217">
                  <c:v>-3.5445768051114421E-4</c:v>
                </c:pt>
                <c:pt idx="3218">
                  <c:v>-3.741173923102935E-4</c:v>
                </c:pt>
                <c:pt idx="3219">
                  <c:v>-3.956823264892058E-4</c:v>
                </c:pt>
                <c:pt idx="3220">
                  <c:v>-4.1915248304788121E-4</c:v>
                </c:pt>
                <c:pt idx="3221">
                  <c:v>-4.4452786198631968E-4</c:v>
                </c:pt>
                <c:pt idx="3222">
                  <c:v>-4.7180846330452115E-4</c:v>
                </c:pt>
                <c:pt idx="3223">
                  <c:v>-5.0099458362748645E-4</c:v>
                </c:pt>
                <c:pt idx="3224">
                  <c:v>-5.3208592633021475E-4</c:v>
                </c:pt>
                <c:pt idx="3225">
                  <c:v>-5.6507744878769362E-4</c:v>
                </c:pt>
                <c:pt idx="3226">
                  <c:v>-5.9997893962494744E-4</c:v>
                </c:pt>
                <c:pt idx="3227">
                  <c:v>-6.3863125359657805E-4</c:v>
                </c:pt>
                <c:pt idx="3228">
                  <c:v>-6.8113435332783586E-4</c:v>
                </c:pt>
                <c:pt idx="3229">
                  <c:v>-7.2564382456410958E-4</c:v>
                </c:pt>
                <c:pt idx="3230">
                  <c:v>-7.721593706803984E-4</c:v>
                </c:pt>
                <c:pt idx="3231">
                  <c:v>-7.7772405569431009E-4</c:v>
                </c:pt>
                <c:pt idx="3232">
                  <c:v>-7.6939363917348416E-4</c:v>
                </c:pt>
                <c:pt idx="3233">
                  <c:v>-7.6094724227736808E-4</c:v>
                </c:pt>
                <c:pt idx="3234">
                  <c:v>-7.5238071225595189E-4</c:v>
                </c:pt>
                <c:pt idx="3235">
                  <c:v>-7.4369553223423894E-4</c:v>
                </c:pt>
                <c:pt idx="3236">
                  <c:v>-7.3489288871223229E-4</c:v>
                </c:pt>
                <c:pt idx="3237">
                  <c:v>-7.2597189181492969E-4</c:v>
                </c:pt>
                <c:pt idx="3238">
                  <c:v>-7.1693254154233136E-4</c:v>
                </c:pt>
                <c:pt idx="3239">
                  <c:v>-7.0777513451943791E-4</c:v>
                </c:pt>
                <c:pt idx="3240">
                  <c:v>-6.9849996737124994E-4</c:v>
                </c:pt>
                <c:pt idx="3241">
                  <c:v>-6.891058535977646E-4</c:v>
                </c:pt>
                <c:pt idx="3242">
                  <c:v>-6.7959516619898802E-4</c:v>
                </c:pt>
                <c:pt idx="3243">
                  <c:v>-6.6996493892491243E-4</c:v>
                </c:pt>
                <c:pt idx="3244">
                  <c:v>-6.60216358275541E-4</c:v>
                </c:pt>
                <c:pt idx="3245">
                  <c:v>-6.5429483338573719E-4</c:v>
                </c:pt>
                <c:pt idx="3246">
                  <c:v>-6.7078688680196729E-4</c:v>
                </c:pt>
                <c:pt idx="3247">
                  <c:v>-6.8872498709681253E-4</c:v>
                </c:pt>
                <c:pt idx="3248">
                  <c:v>-7.0810972752027434E-4</c:v>
                </c:pt>
                <c:pt idx="3249">
                  <c:v>-7.2690448081726123E-4</c:v>
                </c:pt>
                <c:pt idx="3250">
                  <c:v>-5.8581390933953479E-4</c:v>
                </c:pt>
                <c:pt idx="3251">
                  <c:v>-4.4962031999905083E-4</c:v>
                </c:pt>
                <c:pt idx="3252">
                  <c:v>-3.1828277854570693E-4</c:v>
                </c:pt>
                <c:pt idx="3253">
                  <c:v>-1.9182201906705503E-4</c:v>
                </c:pt>
                <c:pt idx="3254">
                  <c:v>-7.0238011900595026E-5</c:v>
                </c:pt>
                <c:pt idx="3255">
                  <c:v>4.6469035316172592E-5</c:v>
                </c:pt>
                <c:pt idx="3256">
                  <c:v>1.5829962684574909E-4</c:v>
                </c:pt>
                <c:pt idx="3257">
                  <c:v>2.6525343640063358E-4</c:v>
                </c:pt>
                <c:pt idx="3258">
                  <c:v>3.6733031566832581E-4</c:v>
                </c:pt>
                <c:pt idx="3259">
                  <c:v>4.6084372015210928E-4</c:v>
                </c:pt>
                <c:pt idx="3260">
                  <c:v>5.4484881023712209E-4</c:v>
                </c:pt>
                <c:pt idx="3261">
                  <c:v>6.245068609362672E-4</c:v>
                </c:pt>
                <c:pt idx="3262">
                  <c:v>6.9980393087450978E-4</c:v>
                </c:pt>
                <c:pt idx="3263">
                  <c:v>7.7074061330185148E-4</c:v>
                </c:pt>
                <c:pt idx="3264">
                  <c:v>8.3881100834702746E-4</c:v>
                </c:pt>
                <c:pt idx="3265">
                  <c:v>8.9534120773835301E-4</c:v>
                </c:pt>
                <c:pt idx="3266">
                  <c:v>8.7973813944934533E-4</c:v>
                </c:pt>
                <c:pt idx="3267">
                  <c:v>8.4230109810575274E-4</c:v>
                </c:pt>
                <c:pt idx="3268">
                  <c:v>8.0790980226977459E-4</c:v>
                </c:pt>
                <c:pt idx="3269">
                  <c:v>7.726149866815375E-4</c:v>
                </c:pt>
                <c:pt idx="3270">
                  <c:v>7.3601472446503679E-4</c:v>
                </c:pt>
                <c:pt idx="3271">
                  <c:v>7.3418336171045847E-4</c:v>
                </c:pt>
                <c:pt idx="3272">
                  <c:v>7.7970432419926085E-4</c:v>
                </c:pt>
                <c:pt idx="3273">
                  <c:v>8.2471568493678921E-4</c:v>
                </c:pt>
                <c:pt idx="3274">
                  <c:v>8.6921744392304365E-4</c:v>
                </c:pt>
                <c:pt idx="3275">
                  <c:v>9.1320960115802408E-4</c:v>
                </c:pt>
                <c:pt idx="3276">
                  <c:v>9.5669186001672967E-4</c:v>
                </c:pt>
                <c:pt idx="3277">
                  <c:v>9.9965828799914586E-4</c:v>
                </c:pt>
                <c:pt idx="3278">
                  <c:v>1.0421219366053048E-3</c:v>
                </c:pt>
                <c:pt idx="3279">
                  <c:v>1.0840756868351891E-3</c:v>
                </c:pt>
                <c:pt idx="3280">
                  <c:v>1.1255198353137996E-3</c:v>
                </c:pt>
                <c:pt idx="3281">
                  <c:v>1.1664543820411361E-3</c:v>
                </c:pt>
                <c:pt idx="3282">
                  <c:v>1.2068790303921976E-3</c:v>
                </c:pt>
                <c:pt idx="3283">
                  <c:v>1.2467943736169859E-3</c:v>
                </c:pt>
                <c:pt idx="3284">
                  <c:v>1.2862001150905002E-3</c:v>
                </c:pt>
                <c:pt idx="3285">
                  <c:v>1.3250962548127408E-3</c:v>
                </c:pt>
                <c:pt idx="3286">
                  <c:v>1.3634768602836921E-3</c:v>
                </c:pt>
                <c:pt idx="3287">
                  <c:v>1.4013537965033844E-3</c:v>
                </c:pt>
                <c:pt idx="3288">
                  <c:v>1.4387211309718029E-3</c:v>
                </c:pt>
                <c:pt idx="3289">
                  <c:v>1.4755785670639463E-3</c:v>
                </c:pt>
                <c:pt idx="3290">
                  <c:v>1.5119269946548175E-3</c:v>
                </c:pt>
                <c:pt idx="3291">
                  <c:v>1.5477652272444129E-3</c:v>
                </c:pt>
                <c:pt idx="3292">
                  <c:v>1.5830938580827347E-3</c:v>
                </c:pt>
                <c:pt idx="3293">
                  <c:v>1.6179131837947831E-3</c:v>
                </c:pt>
                <c:pt idx="3294">
                  <c:v>1.6522229077555574E-3</c:v>
                </c:pt>
                <c:pt idx="3295">
                  <c:v>1.6860176907150443E-3</c:v>
                </c:pt>
                <c:pt idx="3296">
                  <c:v>1.7193082111732706E-3</c:v>
                </c:pt>
                <c:pt idx="3297">
                  <c:v>1.7520891298802228E-3</c:v>
                </c:pt>
                <c:pt idx="3298">
                  <c:v>1.7843604468359012E-3</c:v>
                </c:pt>
                <c:pt idx="3299">
                  <c:v>1.8161221620403053E-3</c:v>
                </c:pt>
                <c:pt idx="3300">
                  <c:v>1.8473736822434343E-3</c:v>
                </c:pt>
                <c:pt idx="3301">
                  <c:v>1.87811589732029E-3</c:v>
                </c:pt>
                <c:pt idx="3302">
                  <c:v>1.9083488072708719E-3</c:v>
                </c:pt>
                <c:pt idx="3303">
                  <c:v>1.9380718188451796E-3</c:v>
                </c:pt>
                <c:pt idx="3304">
                  <c:v>1.9672810759182027E-3</c:v>
                </c:pt>
                <c:pt idx="3305">
                  <c:v>1.9959851806149631E-3</c:v>
                </c:pt>
                <c:pt idx="3306">
                  <c:v>2.0241790903104476E-3</c:v>
                </c:pt>
                <c:pt idx="3307">
                  <c:v>2.0518642881296608E-3</c:v>
                </c:pt>
                <c:pt idx="3308">
                  <c:v>2.0790392909475985E-3</c:v>
                </c:pt>
                <c:pt idx="3309">
                  <c:v>2.1057046920142618E-3</c:v>
                </c:pt>
                <c:pt idx="3310">
                  <c:v>2.1318604913296512E-3</c:v>
                </c:pt>
                <c:pt idx="3311">
                  <c:v>2.1575066888937667E-3</c:v>
                </c:pt>
                <c:pt idx="3312">
                  <c:v>2.1826438779566099E-3</c:v>
                </c:pt>
                <c:pt idx="3313">
                  <c:v>2.2072670158931676E-3</c:v>
                </c:pt>
                <c:pt idx="3314">
                  <c:v>2.231384704828462E-3</c:v>
                </c:pt>
                <c:pt idx="3315">
                  <c:v>2.2549921987624808E-3</c:v>
                </c:pt>
                <c:pt idx="3316">
                  <c:v>2.2780823786952061E-3</c:v>
                </c:pt>
                <c:pt idx="3317">
                  <c:v>2.3002411561256031E-3</c:v>
                </c:pt>
                <c:pt idx="3318">
                  <c:v>2.322539643931349E-3</c:v>
                </c:pt>
                <c:pt idx="3319">
                  <c:v>2.3376494248441237E-3</c:v>
                </c:pt>
                <c:pt idx="3320">
                  <c:v>2.3532851218832128E-3</c:v>
                </c:pt>
                <c:pt idx="3321">
                  <c:v>2.3688858171722143E-3</c:v>
                </c:pt>
                <c:pt idx="3322">
                  <c:v>2.3842984522107458E-3</c:v>
                </c:pt>
                <c:pt idx="3323">
                  <c:v>2.3995206539988013E-3</c:v>
                </c:pt>
                <c:pt idx="3324">
                  <c:v>2.4145524225363812E-3</c:v>
                </c:pt>
                <c:pt idx="3325">
                  <c:v>2.4293940544484849E-3</c:v>
                </c:pt>
                <c:pt idx="3326">
                  <c:v>2.4440446598601117E-3</c:v>
                </c:pt>
                <c:pt idx="3327">
                  <c:v>2.4585051286462631E-3</c:v>
                </c:pt>
                <c:pt idx="3328">
                  <c:v>2.4727748675569374E-3</c:v>
                </c:pt>
                <c:pt idx="3329">
                  <c:v>2.4868541732171357E-3</c:v>
                </c:pt>
                <c:pt idx="3330">
                  <c:v>2.5007412658768534E-3</c:v>
                </c:pt>
                <c:pt idx="3331">
                  <c:v>2.5144397050360992E-3</c:v>
                </c:pt>
                <c:pt idx="3332">
                  <c:v>2.52794800756987E-3</c:v>
                </c:pt>
                <c:pt idx="3333">
                  <c:v>2.5412652836031635E-3</c:v>
                </c:pt>
                <c:pt idx="3334">
                  <c:v>2.5543924230109812E-3</c:v>
                </c:pt>
                <c:pt idx="3335">
                  <c:v>2.5673291291683229E-3</c:v>
                </c:pt>
                <c:pt idx="3336">
                  <c:v>2.5800756987001895E-3</c:v>
                </c:pt>
                <c:pt idx="3337">
                  <c:v>2.5926309451065775E-3</c:v>
                </c:pt>
                <c:pt idx="3338">
                  <c:v>2.60499605488749E-3</c:v>
                </c:pt>
                <c:pt idx="3339">
                  <c:v>2.6171689516679224E-3</c:v>
                </c:pt>
                <c:pt idx="3340">
                  <c:v>2.6291537881978845E-3</c:v>
                </c:pt>
                <c:pt idx="3341">
                  <c:v>2.64094789485237E-3</c:v>
                </c:pt>
                <c:pt idx="3342">
                  <c:v>2.6525509750063773E-3</c:v>
                </c:pt>
                <c:pt idx="3343">
                  <c:v>2.6639639185349101E-3</c:v>
                </c:pt>
                <c:pt idx="3344">
                  <c:v>2.675186428812966E-3</c:v>
                </c:pt>
                <c:pt idx="3345">
                  <c:v>2.6862185058405463E-3</c:v>
                </c:pt>
                <c:pt idx="3346">
                  <c:v>2.6970601496176501E-3</c:v>
                </c:pt>
                <c:pt idx="3347">
                  <c:v>2.7077110635192777E-3</c:v>
                </c:pt>
                <c:pt idx="3348">
                  <c:v>2.7181703576704256E-3</c:v>
                </c:pt>
                <c:pt idx="3349">
                  <c:v>2.7284407016961018E-3</c:v>
                </c:pt>
                <c:pt idx="3350">
                  <c:v>2.7385203158463009E-3</c:v>
                </c:pt>
                <c:pt idx="3351">
                  <c:v>2.7484097933710245E-3</c:v>
                </c:pt>
                <c:pt idx="3352">
                  <c:v>2.7581082443952709E-3</c:v>
                </c:pt>
                <c:pt idx="3353">
                  <c:v>2.7676168554190421E-3</c:v>
                </c:pt>
                <c:pt idx="3354">
                  <c:v>2.776934439942336E-3</c:v>
                </c:pt>
                <c:pt idx="3355">
                  <c:v>2.786061887840155E-3</c:v>
                </c:pt>
                <c:pt idx="3356">
                  <c:v>2.7949989024874974E-3</c:v>
                </c:pt>
                <c:pt idx="3357">
                  <c:v>2.803744297384361E-3</c:v>
                </c:pt>
                <c:pt idx="3358">
                  <c:v>2.8123001489057508E-3</c:v>
                </c:pt>
                <c:pt idx="3359">
                  <c:v>2.8206655671766641E-3</c:v>
                </c:pt>
                <c:pt idx="3360">
                  <c:v>2.8288411454471031E-3</c:v>
                </c:pt>
                <c:pt idx="3361">
                  <c:v>2.8368254005920637E-3</c:v>
                </c:pt>
                <c:pt idx="3362">
                  <c:v>2.8446195191115489E-3</c:v>
                </c:pt>
                <c:pt idx="3363">
                  <c:v>2.8522232043805581E-3</c:v>
                </c:pt>
                <c:pt idx="3364">
                  <c:v>2.8586362368965908E-3</c:v>
                </c:pt>
                <c:pt idx="3365">
                  <c:v>2.8648870155372178E-3</c:v>
                </c:pt>
                <c:pt idx="3366">
                  <c:v>2.8710568155526422E-3</c:v>
                </c:pt>
                <c:pt idx="3367">
                  <c:v>2.8771444504428613E-3</c:v>
                </c:pt>
                <c:pt idx="3368">
                  <c:v>2.883149920207875E-3</c:v>
                </c:pt>
                <c:pt idx="3369">
                  <c:v>2.8890729282226822E-3</c:v>
                </c:pt>
                <c:pt idx="3370">
                  <c:v>2.8949143643622857E-3</c:v>
                </c:pt>
                <c:pt idx="3371">
                  <c:v>2.9006730421266827E-3</c:v>
                </c:pt>
                <c:pt idx="3372">
                  <c:v>2.9063498513908748E-3</c:v>
                </c:pt>
                <c:pt idx="3373">
                  <c:v>2.9119441989048605E-3</c:v>
                </c:pt>
                <c:pt idx="3374">
                  <c:v>2.9174557880436392E-3</c:v>
                </c:pt>
                <c:pt idx="3375">
                  <c:v>2.9228863985572159E-3</c:v>
                </c:pt>
                <c:pt idx="3376">
                  <c:v>2.9282342506955859E-3</c:v>
                </c:pt>
                <c:pt idx="3377">
                  <c:v>2.9334999377087496E-3</c:v>
                </c:pt>
                <c:pt idx="3378">
                  <c:v>2.9386834595967089E-3</c:v>
                </c:pt>
                <c:pt idx="3379">
                  <c:v>2.9437848163594623E-3</c:v>
                </c:pt>
                <c:pt idx="3380">
                  <c:v>2.9488043046220105E-3</c:v>
                </c:pt>
                <c:pt idx="3381">
                  <c:v>2.9537410345093526E-3</c:v>
                </c:pt>
                <c:pt idx="3382">
                  <c:v>2.9585964891464915E-3</c:v>
                </c:pt>
                <c:pt idx="3383">
                  <c:v>2.9633682955334207E-3</c:v>
                </c:pt>
                <c:pt idx="3384">
                  <c:v>2.9680594199201489E-3</c:v>
                </c:pt>
                <c:pt idx="3385">
                  <c:v>2.9726660061816651E-3</c:v>
                </c:pt>
                <c:pt idx="3386">
                  <c:v>2.9771925036929815E-3</c:v>
                </c:pt>
                <c:pt idx="3387">
                  <c:v>2.9816359462040897E-3</c:v>
                </c:pt>
                <c:pt idx="3388">
                  <c:v>2.9859992999649986E-3</c:v>
                </c:pt>
                <c:pt idx="3389">
                  <c:v>2.985934042464835E-3</c:v>
                </c:pt>
                <c:pt idx="3390">
                  <c:v>2.9796396599490989E-3</c:v>
                </c:pt>
                <c:pt idx="3391">
                  <c:v>2.9733423111833559E-3</c:v>
                </c:pt>
                <c:pt idx="3392">
                  <c:v>2.9670419961676051E-3</c:v>
                </c:pt>
                <c:pt idx="3393">
                  <c:v>2.9607345621518364E-3</c:v>
                </c:pt>
                <c:pt idx="3394">
                  <c:v>2.9544217888860546E-3</c:v>
                </c:pt>
                <c:pt idx="3395">
                  <c:v>2.9481033797452583E-3</c:v>
                </c:pt>
                <c:pt idx="3396">
                  <c:v>2.9417799279794501E-3</c:v>
                </c:pt>
                <c:pt idx="3397">
                  <c:v>2.9354517302136295E-3</c:v>
                </c:pt>
                <c:pt idx="3398">
                  <c:v>2.9291175999477939E-3</c:v>
                </c:pt>
                <c:pt idx="3399">
                  <c:v>2.9227790203069479E-3</c:v>
                </c:pt>
                <c:pt idx="3400">
                  <c:v>2.9164345081660863E-3</c:v>
                </c:pt>
                <c:pt idx="3401">
                  <c:v>2.9100858432752146E-3</c:v>
                </c:pt>
                <c:pt idx="3402">
                  <c:v>2.9037309492593276E-3</c:v>
                </c:pt>
                <c:pt idx="3403">
                  <c:v>2.8973707159934271E-3</c:v>
                </c:pt>
                <c:pt idx="3404">
                  <c:v>2.891006329977516E-3</c:v>
                </c:pt>
                <c:pt idx="3405">
                  <c:v>2.8846351215865876E-3</c:v>
                </c:pt>
                <c:pt idx="3406">
                  <c:v>2.8782597604456494E-3</c:v>
                </c:pt>
                <c:pt idx="3407">
                  <c:v>2.8718793566796983E-3</c:v>
                </c:pt>
                <c:pt idx="3408">
                  <c:v>2.8654924271637313E-3</c:v>
                </c:pt>
                <c:pt idx="3409">
                  <c:v>2.859101938147755E-3</c:v>
                </c:pt>
                <c:pt idx="3410">
                  <c:v>2.8527058132567645E-3</c:v>
                </c:pt>
                <c:pt idx="3411">
                  <c:v>2.8463046457407617E-3</c:v>
                </c:pt>
                <c:pt idx="3412">
                  <c:v>2.8398969524747425E-3</c:v>
                </c:pt>
                <c:pt idx="3413">
                  <c:v>2.8334848098337121E-3</c:v>
                </c:pt>
                <c:pt idx="3414">
                  <c:v>2.8270670313176676E-3</c:v>
                </c:pt>
                <c:pt idx="3415">
                  <c:v>2.8206442101766107E-3</c:v>
                </c:pt>
                <c:pt idx="3416">
                  <c:v>2.8142160497855399E-3</c:v>
                </c:pt>
                <c:pt idx="3417">
                  <c:v>2.8077834400194587E-3</c:v>
                </c:pt>
                <c:pt idx="3418">
                  <c:v>2.8013457876283647E-3</c:v>
                </c:pt>
                <c:pt idx="3419">
                  <c:v>2.7949019061122549E-3</c:v>
                </c:pt>
                <c:pt idx="3420">
                  <c:v>2.7884532785961333E-3</c:v>
                </c:pt>
                <c:pt idx="3421">
                  <c:v>2.7819993118299983E-3</c:v>
                </c:pt>
                <c:pt idx="3422">
                  <c:v>2.7755397091888496E-3</c:v>
                </c:pt>
                <c:pt idx="3423">
                  <c:v>2.7690750639226876E-3</c:v>
                </c:pt>
                <c:pt idx="3424">
                  <c:v>2.7626053760315137E-3</c:v>
                </c:pt>
                <c:pt idx="3425">
                  <c:v>2.7561300522653252E-3</c:v>
                </c:pt>
                <c:pt idx="3426">
                  <c:v>2.7496496858741243E-3</c:v>
                </c:pt>
                <c:pt idx="3427">
                  <c:v>2.7431654633579133E-3</c:v>
                </c:pt>
                <c:pt idx="3428">
                  <c:v>2.7366756049666892E-3</c:v>
                </c:pt>
                <c:pt idx="3429">
                  <c:v>2.7301786275754467E-3</c:v>
                </c:pt>
                <c:pt idx="3430">
                  <c:v>2.7236777940591946E-3</c:v>
                </c:pt>
                <c:pt idx="3431">
                  <c:v>2.717171324667928E-3</c:v>
                </c:pt>
                <c:pt idx="3432">
                  <c:v>2.7106592194016481E-3</c:v>
                </c:pt>
                <c:pt idx="3433">
                  <c:v>2.7041423681353561E-3</c:v>
                </c:pt>
                <c:pt idx="3434">
                  <c:v>2.6976210674940528E-3</c:v>
                </c:pt>
                <c:pt idx="3435">
                  <c:v>2.6910935377277337E-3</c:v>
                </c:pt>
                <c:pt idx="3436">
                  <c:v>2.6845612619614033E-3</c:v>
                </c:pt>
                <c:pt idx="3437">
                  <c:v>2.6780239435700601E-3</c:v>
                </c:pt>
                <c:pt idx="3438">
                  <c:v>2.6714803960537011E-3</c:v>
                </c:pt>
                <c:pt idx="3439">
                  <c:v>2.6649323991623309E-3</c:v>
                </c:pt>
                <c:pt idx="3440">
                  <c:v>2.658379063020948E-3</c:v>
                </c:pt>
                <c:pt idx="3441">
                  <c:v>2.6518203876295513E-3</c:v>
                </c:pt>
                <c:pt idx="3442">
                  <c:v>2.6452569662381424E-3</c:v>
                </c:pt>
                <c:pt idx="3443">
                  <c:v>2.6386873157217185E-3</c:v>
                </c:pt>
                <c:pt idx="3444">
                  <c:v>2.6321126225802814E-3</c:v>
                </c:pt>
                <c:pt idx="3445">
                  <c:v>2.6255343699388358E-3</c:v>
                </c:pt>
                <c:pt idx="3446">
                  <c:v>2.6189492949223732E-3</c:v>
                </c:pt>
                <c:pt idx="3447">
                  <c:v>2.6123591772808982E-3</c:v>
                </c:pt>
                <c:pt idx="3448">
                  <c:v>2.6057640170144103E-3</c:v>
                </c:pt>
                <c:pt idx="3449">
                  <c:v>2.5991635174979089E-3</c:v>
                </c:pt>
                <c:pt idx="3450">
                  <c:v>2.5925573821063935E-3</c:v>
                </c:pt>
                <c:pt idx="3451">
                  <c:v>2.5859465007148663E-3</c:v>
                </c:pt>
                <c:pt idx="3452">
                  <c:v>2.5793296868233243E-3</c:v>
                </c:pt>
                <c:pt idx="3453">
                  <c:v>2.5727081269317702E-3</c:v>
                </c:pt>
                <c:pt idx="3454">
                  <c:v>2.5660827109152068E-3</c:v>
                </c:pt>
                <c:pt idx="3455">
                  <c:v>2.5594510657736273E-3</c:v>
                </c:pt>
                <c:pt idx="3456">
                  <c:v>2.5528137847570347E-3</c:v>
                </c:pt>
                <c:pt idx="3457">
                  <c:v>2.5461711644904281E-3</c:v>
                </c:pt>
                <c:pt idx="3458">
                  <c:v>2.5395237982238092E-3</c:v>
                </c:pt>
                <c:pt idx="3459">
                  <c:v>2.5328707960821772E-3</c:v>
                </c:pt>
                <c:pt idx="3460">
                  <c:v>2.5262124546905312E-3</c:v>
                </c:pt>
                <c:pt idx="3461">
                  <c:v>2.519549663923874E-3</c:v>
                </c:pt>
                <c:pt idx="3462">
                  <c:v>2.5128815339072038E-3</c:v>
                </c:pt>
                <c:pt idx="3463">
                  <c:v>2.5062086578905218E-3</c:v>
                </c:pt>
                <c:pt idx="3464">
                  <c:v>2.499529256123823E-3</c:v>
                </c:pt>
                <c:pt idx="3465">
                  <c:v>2.4928448117321118E-3</c:v>
                </c:pt>
                <c:pt idx="3466">
                  <c:v>2.4861550280903875E-3</c:v>
                </c:pt>
                <c:pt idx="3467">
                  <c:v>2.4794607950736521E-3</c:v>
                </c:pt>
                <c:pt idx="3468">
                  <c:v>2.4727609261819021E-3</c:v>
                </c:pt>
                <c:pt idx="3469">
                  <c:v>2.4660554214151384E-3</c:v>
                </c:pt>
                <c:pt idx="3470">
                  <c:v>2.4593445773983614E-3</c:v>
                </c:pt>
                <c:pt idx="3471">
                  <c:v>2.4526304705065759E-3</c:v>
                </c:pt>
                <c:pt idx="3472">
                  <c:v>2.445909837864775E-3</c:v>
                </c:pt>
                <c:pt idx="3473">
                  <c:v>2.4391829760979575E-3</c:v>
                </c:pt>
                <c:pt idx="3474">
                  <c:v>2.4324522582061308E-3</c:v>
                </c:pt>
                <c:pt idx="3475">
                  <c:v>2.4257156078142891E-3</c:v>
                </c:pt>
                <c:pt idx="3476">
                  <c:v>2.4189739147974349E-3</c:v>
                </c:pt>
                <c:pt idx="3477">
                  <c:v>2.4122268825305672E-3</c:v>
                </c:pt>
                <c:pt idx="3478">
                  <c:v>2.4054742143886855E-3</c:v>
                </c:pt>
                <c:pt idx="3479">
                  <c:v>2.398716800246792E-3</c:v>
                </c:pt>
                <c:pt idx="3480">
                  <c:v>2.3919552333548882E-3</c:v>
                </c:pt>
                <c:pt idx="3481">
                  <c:v>2.3851877339629694E-3</c:v>
                </c:pt>
                <c:pt idx="3482">
                  <c:v>2.3784143020710359E-3</c:v>
                </c:pt>
                <c:pt idx="3483">
                  <c:v>2.3716361241790905E-3</c:v>
                </c:pt>
                <c:pt idx="3484">
                  <c:v>2.3648523104121306E-3</c:v>
                </c:pt>
                <c:pt idx="3485">
                  <c:v>2.3580637506451594E-3</c:v>
                </c:pt>
                <c:pt idx="3486">
                  <c:v>2.3512689617531724E-3</c:v>
                </c:pt>
                <c:pt idx="3487">
                  <c:v>2.3444700201111753E-3</c:v>
                </c:pt>
                <c:pt idx="3488">
                  <c:v>2.337665145969163E-3</c:v>
                </c:pt>
                <c:pt idx="3489">
                  <c:v>2.3308567123271418E-3</c:v>
                </c:pt>
                <c:pt idx="3490">
                  <c:v>2.3240417529351047E-3</c:v>
                </c:pt>
                <c:pt idx="3491">
                  <c:v>2.317221157668053E-3</c:v>
                </c:pt>
                <c:pt idx="3492">
                  <c:v>2.310395519775989E-3</c:v>
                </c:pt>
                <c:pt idx="3493">
                  <c:v>2.3035654325089137E-3</c:v>
                </c:pt>
                <c:pt idx="3494">
                  <c:v>2.2967291161168227E-3</c:v>
                </c:pt>
                <c:pt idx="3495">
                  <c:v>2.2898880537247203E-3</c:v>
                </c:pt>
                <c:pt idx="3496">
                  <c:v>2.2830419487076051E-3</c:v>
                </c:pt>
                <c:pt idx="3497">
                  <c:v>2.2761899111904747E-3</c:v>
                </c:pt>
                <c:pt idx="3498">
                  <c:v>2.2693340175483352E-3</c:v>
                </c:pt>
                <c:pt idx="3499">
                  <c:v>2.26247189478118E-3</c:v>
                </c:pt>
                <c:pt idx="3500">
                  <c:v>2.2556047293890119E-3</c:v>
                </c:pt>
                <c:pt idx="3501">
                  <c:v>2.2487322247468308E-3</c:v>
                </c:pt>
                <c:pt idx="3502">
                  <c:v>2.2418543808546362E-3</c:v>
                </c:pt>
                <c:pt idx="3503">
                  <c:v>2.2349717909624293E-3</c:v>
                </c:pt>
                <c:pt idx="3504">
                  <c:v>2.2280832685702082E-3</c:v>
                </c:pt>
                <c:pt idx="3505">
                  <c:v>2.2211900001779749E-3</c:v>
                </c:pt>
                <c:pt idx="3506">
                  <c:v>2.2142922824107307E-3</c:v>
                </c:pt>
                <c:pt idx="3507">
                  <c:v>2.2073883355184709E-3</c:v>
                </c:pt>
                <c:pt idx="3508">
                  <c:v>2.2004790493761976E-3</c:v>
                </c:pt>
                <c:pt idx="3509">
                  <c:v>2.1935644239839112E-3</c:v>
                </c:pt>
                <c:pt idx="3510">
                  <c:v>2.1866453492166132E-3</c:v>
                </c:pt>
                <c:pt idx="3511">
                  <c:v>2.1797206385743015E-3</c:v>
                </c:pt>
                <c:pt idx="3512">
                  <c:v>2.1727899954319748E-3</c:v>
                </c:pt>
                <c:pt idx="3513">
                  <c:v>2.1658546062896366E-3</c:v>
                </c:pt>
                <c:pt idx="3514">
                  <c:v>2.1589141745222856E-3</c:v>
                </c:pt>
                <c:pt idx="3515">
                  <c:v>2.1519692933799233E-3</c:v>
                </c:pt>
                <c:pt idx="3516">
                  <c:v>2.145018776362547E-3</c:v>
                </c:pt>
                <c:pt idx="3517">
                  <c:v>2.138062326845156E-3</c:v>
                </c:pt>
                <c:pt idx="3518">
                  <c:v>2.1311008347027522E-3</c:v>
                </c:pt>
                <c:pt idx="3519">
                  <c:v>2.1241340033103353E-3</c:v>
                </c:pt>
                <c:pt idx="3520">
                  <c:v>2.1171621292929055E-3</c:v>
                </c:pt>
                <c:pt idx="3521">
                  <c:v>2.1101846194004617E-3</c:v>
                </c:pt>
                <c:pt idx="3522">
                  <c:v>2.103202363508006E-3</c:v>
                </c:pt>
                <c:pt idx="3523">
                  <c:v>2.0962150649905375E-3</c:v>
                </c:pt>
                <c:pt idx="3524">
                  <c:v>2.0892233170980582E-3</c:v>
                </c:pt>
                <c:pt idx="3525">
                  <c:v>2.0822250434555625E-3</c:v>
                </c:pt>
                <c:pt idx="3526">
                  <c:v>2.0752214305630539E-3</c:v>
                </c:pt>
                <c:pt idx="3527">
                  <c:v>2.068213071670533E-3</c:v>
                </c:pt>
                <c:pt idx="3528">
                  <c:v>2.0611993735279986E-3</c:v>
                </c:pt>
                <c:pt idx="3529">
                  <c:v>2.0541803361354507E-3</c:v>
                </c:pt>
                <c:pt idx="3530">
                  <c:v>2.0471562561178908E-3</c:v>
                </c:pt>
                <c:pt idx="3531">
                  <c:v>2.0401274301003187E-3</c:v>
                </c:pt>
                <c:pt idx="3532">
                  <c:v>2.0330920783327303E-3</c:v>
                </c:pt>
                <c:pt idx="3533">
                  <c:v>2.0260528704401323E-3</c:v>
                </c:pt>
                <c:pt idx="3534">
                  <c:v>2.0190077300475196E-3</c:v>
                </c:pt>
                <c:pt idx="3535">
                  <c:v>2.0119581402798952E-3</c:v>
                </c:pt>
                <c:pt idx="3536">
                  <c:v>2.0049026180122566E-3</c:v>
                </c:pt>
                <c:pt idx="3537">
                  <c:v>1.9978411632446029E-3</c:v>
                </c:pt>
                <c:pt idx="3538">
                  <c:v>1.9907752591019384E-3</c:v>
                </c:pt>
                <c:pt idx="3539">
                  <c:v>1.9837034224592588E-3</c:v>
                </c:pt>
                <c:pt idx="3540">
                  <c:v>1.976627136441568E-3</c:v>
                </c:pt>
                <c:pt idx="3541">
                  <c:v>1.9695452145488631E-3</c:v>
                </c:pt>
                <c:pt idx="3542">
                  <c:v>1.9624594365311486E-3</c:v>
                </c:pt>
                <c:pt idx="3543">
                  <c:v>1.9553674293884189E-3</c:v>
                </c:pt>
                <c:pt idx="3544">
                  <c:v>1.9482697863706744E-3</c:v>
                </c:pt>
                <c:pt idx="3545">
                  <c:v>1.9411671007279177E-3</c:v>
                </c:pt>
                <c:pt idx="3546">
                  <c:v>1.9340587792101471E-3</c:v>
                </c:pt>
                <c:pt idx="3547">
                  <c:v>1.9269463049423658E-3</c:v>
                </c:pt>
                <c:pt idx="3548">
                  <c:v>1.9203360168008399E-3</c:v>
                </c:pt>
                <c:pt idx="3549">
                  <c:v>1.9138067072845166E-3</c:v>
                </c:pt>
                <c:pt idx="3550">
                  <c:v>1.9072922290182307E-3</c:v>
                </c:pt>
                <c:pt idx="3551">
                  <c:v>1.9007890225019725E-3</c:v>
                </c:pt>
                <c:pt idx="3552">
                  <c:v>1.8942997573607493E-3</c:v>
                </c:pt>
                <c:pt idx="3553">
                  <c:v>1.8878241369695604E-3</c:v>
                </c:pt>
                <c:pt idx="3554">
                  <c:v>1.8813621613284054E-3</c:v>
                </c:pt>
                <c:pt idx="3555">
                  <c:v>1.8749138304372847E-3</c:v>
                </c:pt>
                <c:pt idx="3556">
                  <c:v>1.8684782544211957E-3</c:v>
                </c:pt>
                <c:pt idx="3557">
                  <c:v>1.8620566197801417E-3</c:v>
                </c:pt>
                <c:pt idx="3558">
                  <c:v>1.8556486298891217E-3</c:v>
                </c:pt>
                <c:pt idx="3559">
                  <c:v>1.8492545813731365E-3</c:v>
                </c:pt>
                <c:pt idx="3560">
                  <c:v>1.842873584357184E-3</c:v>
                </c:pt>
                <c:pt idx="3561">
                  <c:v>1.8365059354662648E-3</c:v>
                </c:pt>
                <c:pt idx="3562">
                  <c:v>1.8301513380753784E-3</c:v>
                </c:pt>
                <c:pt idx="3563">
                  <c:v>1.8238109786845277E-3</c:v>
                </c:pt>
                <c:pt idx="3564">
                  <c:v>1.8174839674187098E-3</c:v>
                </c:pt>
                <c:pt idx="3565">
                  <c:v>1.8111700076529251E-3</c:v>
                </c:pt>
                <c:pt idx="3566">
                  <c:v>1.8048690993871727E-3</c:v>
                </c:pt>
                <c:pt idx="3567">
                  <c:v>1.7985824291214562E-3</c:v>
                </c:pt>
                <c:pt idx="3568">
                  <c:v>1.7923099968557752E-3</c:v>
                </c:pt>
                <c:pt idx="3569">
                  <c:v>1.7860506160901266E-3</c:v>
                </c:pt>
                <c:pt idx="3570">
                  <c:v>1.7798042868245108E-3</c:v>
                </c:pt>
                <c:pt idx="3571">
                  <c:v>1.7735713056839283E-3</c:v>
                </c:pt>
                <c:pt idx="3572">
                  <c:v>1.7673519692933798E-3</c:v>
                </c:pt>
                <c:pt idx="3573">
                  <c:v>1.761145981027865E-3</c:v>
                </c:pt>
                <c:pt idx="3574">
                  <c:v>1.7549533408873835E-3</c:v>
                </c:pt>
                <c:pt idx="3575">
                  <c:v>1.7487746421219366E-3</c:v>
                </c:pt>
                <c:pt idx="3576">
                  <c:v>1.7426089948565223E-3</c:v>
                </c:pt>
                <c:pt idx="3577">
                  <c:v>1.7364581788411456E-3</c:v>
                </c:pt>
                <c:pt idx="3578">
                  <c:v>1.7303198210757997E-3</c:v>
                </c:pt>
                <c:pt idx="3579">
                  <c:v>1.7241942181854856E-3</c:v>
                </c:pt>
                <c:pt idx="3580">
                  <c:v>1.7180831499202078E-3</c:v>
                </c:pt>
                <c:pt idx="3581">
                  <c:v>1.7119854297799634E-3</c:v>
                </c:pt>
                <c:pt idx="3582">
                  <c:v>1.7059007611397519E-3</c:v>
                </c:pt>
                <c:pt idx="3583">
                  <c:v>1.6998300338745751E-3</c:v>
                </c:pt>
                <c:pt idx="3584">
                  <c:v>1.6937723581094309E-3</c:v>
                </c:pt>
                <c:pt idx="3585">
                  <c:v>1.6877277338443193E-3</c:v>
                </c:pt>
                <c:pt idx="3586">
                  <c:v>1.6816982374542456E-3</c:v>
                </c:pt>
                <c:pt idx="3587">
                  <c:v>1.6756814959392036E-3</c:v>
                </c:pt>
                <c:pt idx="3588">
                  <c:v>1.6696778059241946E-3</c:v>
                </c:pt>
                <c:pt idx="3589">
                  <c:v>1.6636877606592195E-3</c:v>
                </c:pt>
                <c:pt idx="3590">
                  <c:v>1.6577110635192778E-3</c:v>
                </c:pt>
                <c:pt idx="3591">
                  <c:v>1.65174801112937E-3</c:v>
                </c:pt>
                <c:pt idx="3592">
                  <c:v>1.6457986034894966E-3</c:v>
                </c:pt>
                <c:pt idx="3593">
                  <c:v>1.6398625439746565E-3</c:v>
                </c:pt>
                <c:pt idx="3594">
                  <c:v>1.6339407224598519E-3</c:v>
                </c:pt>
                <c:pt idx="3595">
                  <c:v>1.6280313591950785E-3</c:v>
                </c:pt>
                <c:pt idx="3596">
                  <c:v>1.6221356406803391E-3</c:v>
                </c:pt>
                <c:pt idx="3597">
                  <c:v>1.6162532702906332E-3</c:v>
                </c:pt>
                <c:pt idx="3598">
                  <c:v>1.6103845446509613E-3</c:v>
                </c:pt>
                <c:pt idx="3599">
                  <c:v>1.6045291671363229E-3</c:v>
                </c:pt>
                <c:pt idx="3600">
                  <c:v>1.5986874343717186E-3</c:v>
                </c:pt>
                <c:pt idx="3601">
                  <c:v>1.5928596429821491E-3</c:v>
                </c:pt>
                <c:pt idx="3602">
                  <c:v>1.5870446064676117E-3</c:v>
                </c:pt>
                <c:pt idx="3603">
                  <c:v>1.5812441045781104E-3</c:v>
                </c:pt>
                <c:pt idx="3604">
                  <c:v>1.5754566541886419E-3</c:v>
                </c:pt>
                <c:pt idx="3605">
                  <c:v>1.5696822552992056E-3</c:v>
                </c:pt>
                <c:pt idx="3606">
                  <c:v>1.5639217977848046E-3</c:v>
                </c:pt>
                <c:pt idx="3607">
                  <c:v>1.5581740951454352E-3</c:v>
                </c:pt>
                <c:pt idx="3608">
                  <c:v>1.5524403338811009E-3</c:v>
                </c:pt>
                <c:pt idx="3609">
                  <c:v>1.546719624116799E-3</c:v>
                </c:pt>
                <c:pt idx="3610">
                  <c:v>1.5410131523525331E-3</c:v>
                </c:pt>
                <c:pt idx="3611">
                  <c:v>1.5353194354632985E-3</c:v>
                </c:pt>
                <c:pt idx="3612">
                  <c:v>1.5296402531991009E-3</c:v>
                </c:pt>
                <c:pt idx="3613">
                  <c:v>1.5239738258099346E-3</c:v>
                </c:pt>
                <c:pt idx="3614">
                  <c:v>1.5183590111708975E-3</c:v>
                </c:pt>
                <c:pt idx="3615">
                  <c:v>1.5128293279070733E-3</c:v>
                </c:pt>
                <c:pt idx="3616">
                  <c:v>1.5073141792682854E-3</c:v>
                </c:pt>
                <c:pt idx="3617">
                  <c:v>1.501813565254534E-3</c:v>
                </c:pt>
                <c:pt idx="3618">
                  <c:v>1.4963277824908195E-3</c:v>
                </c:pt>
                <c:pt idx="3619">
                  <c:v>1.4908565343521413E-3</c:v>
                </c:pt>
                <c:pt idx="3620">
                  <c:v>1.4853995242134989E-3</c:v>
                </c:pt>
                <c:pt idx="3621">
                  <c:v>1.479958828449897E-3</c:v>
                </c:pt>
                <c:pt idx="3622">
                  <c:v>1.4745311841863279E-3</c:v>
                </c:pt>
                <c:pt idx="3623">
                  <c:v>1.469118371172796E-3</c:v>
                </c:pt>
                <c:pt idx="3624">
                  <c:v>1.463720389409301E-3</c:v>
                </c:pt>
                <c:pt idx="3625">
                  <c:v>1.4583369422708423E-3</c:v>
                </c:pt>
                <c:pt idx="3626">
                  <c:v>1.4529677331324195E-3</c:v>
                </c:pt>
                <c:pt idx="3627">
                  <c:v>1.4476133552440336E-3</c:v>
                </c:pt>
                <c:pt idx="3628">
                  <c:v>1.4422738086056846E-3</c:v>
                </c:pt>
                <c:pt idx="3629">
                  <c:v>1.4369487965923721E-3</c:v>
                </c:pt>
                <c:pt idx="3630">
                  <c:v>1.431639209079098E-3</c:v>
                </c:pt>
                <c:pt idx="3631">
                  <c:v>1.4263432663158583E-3</c:v>
                </c:pt>
                <c:pt idx="3632">
                  <c:v>1.4210621548026553E-3</c:v>
                </c:pt>
                <c:pt idx="3633">
                  <c:v>1.4157955779144891E-3</c:v>
                </c:pt>
                <c:pt idx="3634">
                  <c:v>1.4105432390263582E-3</c:v>
                </c:pt>
                <c:pt idx="3635">
                  <c:v>1.4053060280132651E-3</c:v>
                </c:pt>
                <c:pt idx="3636">
                  <c:v>1.4000836482502093E-3</c:v>
                </c:pt>
                <c:pt idx="3637">
                  <c:v>1.394875209862188E-3</c:v>
                </c:pt>
                <c:pt idx="3638">
                  <c:v>1.3896821959742056E-3</c:v>
                </c:pt>
                <c:pt idx="3639">
                  <c:v>1.3845037167112594E-3</c:v>
                </c:pt>
                <c:pt idx="3640">
                  <c:v>1.3793391788233481E-3</c:v>
                </c:pt>
                <c:pt idx="3641">
                  <c:v>1.3741897688104745E-3</c:v>
                </c:pt>
                <c:pt idx="3642">
                  <c:v>1.3690548934226373E-3</c:v>
                </c:pt>
                <c:pt idx="3643">
                  <c:v>1.3639342560348357E-3</c:v>
                </c:pt>
                <c:pt idx="3644">
                  <c:v>1.3588284498970711E-3</c:v>
                </c:pt>
                <c:pt idx="3645">
                  <c:v>1.3537371783843429E-3</c:v>
                </c:pt>
                <c:pt idx="3646">
                  <c:v>1.3486604414966511E-3</c:v>
                </c:pt>
                <c:pt idx="3647">
                  <c:v>1.3435994257339986E-3</c:v>
                </c:pt>
                <c:pt idx="3648">
                  <c:v>1.3385520547213802E-3</c:v>
                </c:pt>
                <c:pt idx="3649">
                  <c:v>1.3335189217087973E-3</c:v>
                </c:pt>
                <c:pt idx="3650">
                  <c:v>1.3285009165712523E-3</c:v>
                </c:pt>
                <c:pt idx="3651">
                  <c:v>1.3234980393087453E-3</c:v>
                </c:pt>
                <c:pt idx="3652">
                  <c:v>1.3185088067962721E-3</c:v>
                </c:pt>
                <c:pt idx="3653">
                  <c:v>1.313534405533836E-3</c:v>
                </c:pt>
                <c:pt idx="3654">
                  <c:v>1.3085751321464379E-3</c:v>
                </c:pt>
                <c:pt idx="3655">
                  <c:v>1.3036298001340746E-3</c:v>
                </c:pt>
                <c:pt idx="3656">
                  <c:v>1.2986998926217499E-3</c:v>
                </c:pt>
                <c:pt idx="3657">
                  <c:v>1.2937842231094605E-3</c:v>
                </c:pt>
                <c:pt idx="3658">
                  <c:v>1.2888830882222078E-3</c:v>
                </c:pt>
                <c:pt idx="3659">
                  <c:v>1.2839964879599913E-3</c:v>
                </c:pt>
                <c:pt idx="3660">
                  <c:v>1.2791247189478118E-3</c:v>
                </c:pt>
                <c:pt idx="3661">
                  <c:v>1.2742674845606687E-3</c:v>
                </c:pt>
                <c:pt idx="3662">
                  <c:v>1.269424784798562E-3</c:v>
                </c:pt>
                <c:pt idx="3663">
                  <c:v>1.2645966196614916E-3</c:v>
                </c:pt>
                <c:pt idx="3664">
                  <c:v>1.2597829891494575E-3</c:v>
                </c:pt>
                <c:pt idx="3665">
                  <c:v>1.254984783137462E-3</c:v>
                </c:pt>
                <c:pt idx="3666">
                  <c:v>1.2502005185005014E-3</c:v>
                </c:pt>
                <c:pt idx="3667">
                  <c:v>1.2454310851135776E-3</c:v>
                </c:pt>
                <c:pt idx="3668">
                  <c:v>1.2406761863516906E-3</c:v>
                </c:pt>
                <c:pt idx="3669">
                  <c:v>1.2359355255898389E-3</c:v>
                </c:pt>
                <c:pt idx="3670">
                  <c:v>1.2312096960780242E-3</c:v>
                </c:pt>
                <c:pt idx="3671">
                  <c:v>1.2264986978162468E-3</c:v>
                </c:pt>
                <c:pt idx="3672">
                  <c:v>1.221801937554505E-3</c:v>
                </c:pt>
                <c:pt idx="3673">
                  <c:v>1.2171200085428001E-3</c:v>
                </c:pt>
                <c:pt idx="3674">
                  <c:v>1.2124535040311339E-3</c:v>
                </c:pt>
                <c:pt idx="3675">
                  <c:v>1.2078009408945023E-3</c:v>
                </c:pt>
                <c:pt idx="3676">
                  <c:v>1.2031626157579065E-3</c:v>
                </c:pt>
                <c:pt idx="3677">
                  <c:v>1.1985394184963487E-3</c:v>
                </c:pt>
                <c:pt idx="3678">
                  <c:v>1.1939304592348261E-3</c:v>
                </c:pt>
                <c:pt idx="3679">
                  <c:v>1.1893363312233409E-3</c:v>
                </c:pt>
                <c:pt idx="3680">
                  <c:v>1.1847564412118912E-3</c:v>
                </c:pt>
                <c:pt idx="3681">
                  <c:v>1.1801916790754791E-3</c:v>
                </c:pt>
                <c:pt idx="3682">
                  <c:v>1.1756420448141051E-3</c:v>
                </c:pt>
                <c:pt idx="3683">
                  <c:v>1.1711063519277659E-3</c:v>
                </c:pt>
                <c:pt idx="3684">
                  <c:v>1.166585193666463E-3</c:v>
                </c:pt>
                <c:pt idx="3685">
                  <c:v>1.1620782734051958E-3</c:v>
                </c:pt>
                <c:pt idx="3686">
                  <c:v>1.1575864810189661E-3</c:v>
                </c:pt>
                <c:pt idx="3687">
                  <c:v>1.153109223257773E-3</c:v>
                </c:pt>
                <c:pt idx="3688">
                  <c:v>1.1486467967466172E-3</c:v>
                </c:pt>
                <c:pt idx="3689">
                  <c:v>1.1441986082354966E-3</c:v>
                </c:pt>
                <c:pt idx="3690">
                  <c:v>1.1397649543494124E-3</c:v>
                </c:pt>
                <c:pt idx="3691">
                  <c:v>1.1353470215883675E-3</c:v>
                </c:pt>
                <c:pt idx="3692">
                  <c:v>1.1309427335773569E-3</c:v>
                </c:pt>
                <c:pt idx="3693">
                  <c:v>1.1265532768163832E-3</c:v>
                </c:pt>
                <c:pt idx="3694">
                  <c:v>1.122178354680446E-3</c:v>
                </c:pt>
                <c:pt idx="3695">
                  <c:v>1.1178179671695449E-3</c:v>
                </c:pt>
                <c:pt idx="3696">
                  <c:v>1.1134721142836803E-3</c:v>
                </c:pt>
                <c:pt idx="3697">
                  <c:v>1.1091410926478528E-3</c:v>
                </c:pt>
                <c:pt idx="3698">
                  <c:v>1.1048246056370615E-3</c:v>
                </c:pt>
                <c:pt idx="3699">
                  <c:v>1.1005226532513066E-3</c:v>
                </c:pt>
                <c:pt idx="3700">
                  <c:v>1.0962358287405897E-3</c:v>
                </c:pt>
                <c:pt idx="3701">
                  <c:v>1.0919632422299081E-3</c:v>
                </c:pt>
                <c:pt idx="3702">
                  <c:v>1.0877051903442629E-3</c:v>
                </c:pt>
                <c:pt idx="3703">
                  <c:v>1.0834619697086549E-3</c:v>
                </c:pt>
                <c:pt idx="3704">
                  <c:v>1.0792329870730826E-3</c:v>
                </c:pt>
                <c:pt idx="3705">
                  <c:v>1.0750188356875472E-3</c:v>
                </c:pt>
                <c:pt idx="3706">
                  <c:v>1.0708192189270481E-3</c:v>
                </c:pt>
                <c:pt idx="3707">
                  <c:v>1.0666344334165862E-3</c:v>
                </c:pt>
                <c:pt idx="3708">
                  <c:v>1.0624641825311605E-3</c:v>
                </c:pt>
                <c:pt idx="3709">
                  <c:v>1.0583090595207728E-3</c:v>
                </c:pt>
                <c:pt idx="3710">
                  <c:v>1.0541678778854197E-3</c:v>
                </c:pt>
                <c:pt idx="3711">
                  <c:v>1.0500412308751031E-3</c:v>
                </c:pt>
                <c:pt idx="3712">
                  <c:v>1.0459294151148235E-3</c:v>
                </c:pt>
                <c:pt idx="3713">
                  <c:v>1.0418321339795804E-3</c:v>
                </c:pt>
                <c:pt idx="3714">
                  <c:v>1.0377496840943742E-3</c:v>
                </c:pt>
                <c:pt idx="3715">
                  <c:v>1.0336814722092036E-3</c:v>
                </c:pt>
                <c:pt idx="3716">
                  <c:v>1.0296280915740703E-3</c:v>
                </c:pt>
                <c:pt idx="3717">
                  <c:v>1.0255895421889738E-3</c:v>
                </c:pt>
                <c:pt idx="3718">
                  <c:v>1.0215658240539146E-3</c:v>
                </c:pt>
                <c:pt idx="3719">
                  <c:v>1.017556343918891E-3</c:v>
                </c:pt>
                <c:pt idx="3720">
                  <c:v>1.0135613984089036E-3</c:v>
                </c:pt>
                <c:pt idx="3721">
                  <c:v>1.0095809875239525E-3</c:v>
                </c:pt>
                <c:pt idx="3722">
                  <c:v>1.0056154078890386E-3</c:v>
                </c:pt>
                <c:pt idx="3723">
                  <c:v>1.0016643628791609E-3</c:v>
                </c:pt>
                <c:pt idx="3724">
                  <c:v>9.9772785249431961E-4</c:v>
                </c:pt>
                <c:pt idx="3725">
                  <c:v>9.938058767345148E-4</c:v>
                </c:pt>
                <c:pt idx="3726">
                  <c:v>9.8989932547474831E-4</c:v>
                </c:pt>
                <c:pt idx="3727">
                  <c:v>9.8600671559001692E-4</c:v>
                </c:pt>
                <c:pt idx="3728">
                  <c:v>9.8212893695532244E-4</c:v>
                </c:pt>
                <c:pt idx="3729">
                  <c:v>9.7826539632066343E-4</c:v>
                </c:pt>
                <c:pt idx="3730">
                  <c:v>9.7441668693604166E-4</c:v>
                </c:pt>
                <c:pt idx="3731">
                  <c:v>9.7058221555145559E-4</c:v>
                </c:pt>
                <c:pt idx="3732">
                  <c:v>9.6676316866690785E-4</c:v>
                </c:pt>
                <c:pt idx="3733">
                  <c:v>9.629580631573952E-4</c:v>
                </c:pt>
                <c:pt idx="3734">
                  <c:v>9.5916778889791957E-4</c:v>
                </c:pt>
                <c:pt idx="3735">
                  <c:v>9.5539264251348166E-4</c:v>
                </c:pt>
                <c:pt idx="3736">
                  <c:v>9.5163143750407863E-4</c:v>
                </c:pt>
                <c:pt idx="3737">
                  <c:v>9.4788506374471262E-4</c:v>
                </c:pt>
                <c:pt idx="3738">
                  <c:v>9.4415322461038312E-4</c:v>
                </c:pt>
                <c:pt idx="3739">
                  <c:v>9.4043621672609053E-4</c:v>
                </c:pt>
                <c:pt idx="3740">
                  <c:v>9.3673344684183375E-4</c:v>
                </c:pt>
                <c:pt idx="3741">
                  <c:v>9.3304550820761387E-4</c:v>
                </c:pt>
                <c:pt idx="3742">
                  <c:v>9.3050788132626979E-4</c:v>
                </c:pt>
                <c:pt idx="3743">
                  <c:v>9.2903365507258407E-4</c:v>
                </c:pt>
                <c:pt idx="3744">
                  <c:v>9.2756002206890011E-4</c:v>
                </c:pt>
                <c:pt idx="3745">
                  <c:v>9.2608698231521757E-4</c:v>
                </c:pt>
                <c:pt idx="3746">
                  <c:v>9.2461453581153634E-4</c:v>
                </c:pt>
                <c:pt idx="3747">
                  <c:v>9.2314268255785665E-4</c:v>
                </c:pt>
                <c:pt idx="3748">
                  <c:v>9.2167112592917778E-4</c:v>
                </c:pt>
                <c:pt idx="3749">
                  <c:v>9.2020045917550115E-4</c:v>
                </c:pt>
                <c:pt idx="3750">
                  <c:v>9.1873008904682534E-4</c:v>
                </c:pt>
                <c:pt idx="3751">
                  <c:v>9.1726031216815085E-4</c:v>
                </c:pt>
                <c:pt idx="3752">
                  <c:v>9.157914251644786E-4</c:v>
                </c:pt>
                <c:pt idx="3753">
                  <c:v>9.1432283478580718E-4</c:v>
                </c:pt>
                <c:pt idx="3754">
                  <c:v>9.1285483765713717E-4</c:v>
                </c:pt>
                <c:pt idx="3755">
                  <c:v>9.113874337784686E-4</c:v>
                </c:pt>
                <c:pt idx="3756">
                  <c:v>9.0992062314980155E-4</c:v>
                </c:pt>
                <c:pt idx="3757">
                  <c:v>9.0793323564483306E-4</c:v>
                </c:pt>
                <c:pt idx="3758">
                  <c:v>9.0580079851450203E-4</c:v>
                </c:pt>
                <c:pt idx="3759">
                  <c:v>9.0367103100917764E-4</c:v>
                </c:pt>
                <c:pt idx="3760">
                  <c:v>9.0154363650385904E-4</c:v>
                </c:pt>
                <c:pt idx="3761">
                  <c:v>8.9941891162354729E-4</c:v>
                </c:pt>
                <c:pt idx="3762">
                  <c:v>8.9729715299324288E-4</c:v>
                </c:pt>
                <c:pt idx="3763">
                  <c:v>8.9517776736294438E-4</c:v>
                </c:pt>
                <c:pt idx="3764">
                  <c:v>8.9306105135765262E-4</c:v>
                </c:pt>
                <c:pt idx="3765">
                  <c:v>8.9094670835236677E-4</c:v>
                </c:pt>
                <c:pt idx="3766">
                  <c:v>8.8883533159708837E-4</c:v>
                </c:pt>
                <c:pt idx="3767">
                  <c:v>8.8672632784181577E-4</c:v>
                </c:pt>
                <c:pt idx="3768">
                  <c:v>8.846196970865493E-4</c:v>
                </c:pt>
                <c:pt idx="3769">
                  <c:v>8.8251603258129006E-4</c:v>
                </c:pt>
                <c:pt idx="3770">
                  <c:v>8.8041533432603838E-4</c:v>
                </c:pt>
                <c:pt idx="3771">
                  <c:v>8.7831671244579179E-4</c:v>
                </c:pt>
                <c:pt idx="3772">
                  <c:v>8.7622105681555264E-4</c:v>
                </c:pt>
                <c:pt idx="3773">
                  <c:v>8.741274775603187E-4</c:v>
                </c:pt>
                <c:pt idx="3774">
                  <c:v>8.720368645550922E-4</c:v>
                </c:pt>
                <c:pt idx="3775">
                  <c:v>8.6994892117487233E-4</c:v>
                </c:pt>
                <c:pt idx="3776">
                  <c:v>8.6786335079465837E-4</c:v>
                </c:pt>
                <c:pt idx="3777">
                  <c:v>8.6578045003945115E-4</c:v>
                </c:pt>
                <c:pt idx="3778">
                  <c:v>8.6370051553425126E-4</c:v>
                </c:pt>
                <c:pt idx="3779">
                  <c:v>8.6162295402905751E-4</c:v>
                </c:pt>
                <c:pt idx="3780">
                  <c:v>8.5954835877387087E-4</c:v>
                </c:pt>
                <c:pt idx="3781">
                  <c:v>8.5747583989368966E-4</c:v>
                </c:pt>
                <c:pt idx="3782">
                  <c:v>8.5540599063851507E-4</c:v>
                </c:pt>
                <c:pt idx="3783">
                  <c:v>8.533388110083471E-4</c:v>
                </c:pt>
                <c:pt idx="3784">
                  <c:v>8.5127430100318576E-4</c:v>
                </c:pt>
                <c:pt idx="3785">
                  <c:v>8.4921246062303116E-4</c:v>
                </c:pt>
                <c:pt idx="3786">
                  <c:v>8.4715328986788318E-4</c:v>
                </c:pt>
                <c:pt idx="3787">
                  <c:v>8.4509649211274133E-4</c:v>
                </c:pt>
                <c:pt idx="3788">
                  <c:v>8.4304295723260743E-4</c:v>
                </c:pt>
                <c:pt idx="3789">
                  <c:v>8.4099120210247801E-4</c:v>
                </c:pt>
                <c:pt idx="3790">
                  <c:v>8.3894270984735675E-4</c:v>
                </c:pt>
                <c:pt idx="3791">
                  <c:v>8.3689659059224151E-4</c:v>
                </c:pt>
                <c:pt idx="3792">
                  <c:v>8.3485284433713219E-4</c:v>
                </c:pt>
                <c:pt idx="3793">
                  <c:v>8.3281176770702938E-4</c:v>
                </c:pt>
                <c:pt idx="3794">
                  <c:v>8.3077365732693413E-4</c:v>
                </c:pt>
                <c:pt idx="3795">
                  <c:v>8.2873762332184397E-4</c:v>
                </c:pt>
                <c:pt idx="3796">
                  <c:v>8.2670455556676148E-4</c:v>
                </c:pt>
                <c:pt idx="3797">
                  <c:v>8.246744540616861E-4</c:v>
                </c:pt>
                <c:pt idx="3798">
                  <c:v>8.2264642893161604E-4</c:v>
                </c:pt>
                <c:pt idx="3799">
                  <c:v>8.2062137005155342E-4</c:v>
                </c:pt>
                <c:pt idx="3800">
                  <c:v>8.1859868417149672E-4</c:v>
                </c:pt>
                <c:pt idx="3801">
                  <c:v>8.1657866791644675E-4</c:v>
                </c:pt>
                <c:pt idx="3802">
                  <c:v>8.1456102466140258E-4</c:v>
                </c:pt>
                <c:pt idx="3803">
                  <c:v>8.1254634765636586E-4</c:v>
                </c:pt>
                <c:pt idx="3804">
                  <c:v>8.1053404365133506E-4</c:v>
                </c:pt>
                <c:pt idx="3805">
                  <c:v>8.0852440927131099E-4</c:v>
                </c:pt>
                <c:pt idx="3806">
                  <c:v>8.0651774114129436E-4</c:v>
                </c:pt>
                <c:pt idx="3807">
                  <c:v>8.0451344601128365E-4</c:v>
                </c:pt>
                <c:pt idx="3808">
                  <c:v>8.0251182050627957E-4</c:v>
                </c:pt>
                <c:pt idx="3809">
                  <c:v>8.005125680012815E-4</c:v>
                </c:pt>
                <c:pt idx="3810">
                  <c:v>7.9851598512128996E-4</c:v>
                </c:pt>
                <c:pt idx="3811">
                  <c:v>7.9652236849130597E-4</c:v>
                </c:pt>
                <c:pt idx="3812">
                  <c:v>7.9453112486132778E-4</c:v>
                </c:pt>
                <c:pt idx="3813">
                  <c:v>7.9254225423135572E-4</c:v>
                </c:pt>
                <c:pt idx="3814">
                  <c:v>7.9055664647639161E-4</c:v>
                </c:pt>
                <c:pt idx="3815">
                  <c:v>7.8857311509643281E-4</c:v>
                </c:pt>
                <c:pt idx="3816">
                  <c:v>7.8659225334148063E-4</c:v>
                </c:pt>
                <c:pt idx="3817">
                  <c:v>7.8461406121153518E-4</c:v>
                </c:pt>
                <c:pt idx="3818">
                  <c:v>7.8263853870659636E-4</c:v>
                </c:pt>
                <c:pt idx="3819">
                  <c:v>7.8066568582666428E-4</c:v>
                </c:pt>
                <c:pt idx="3820">
                  <c:v>7.78695205946738E-4</c:v>
                </c:pt>
                <c:pt idx="3821">
                  <c:v>7.7672769231681928E-4</c:v>
                </c:pt>
                <c:pt idx="3822">
                  <c:v>7.7476255168690646E-4</c:v>
                </c:pt>
                <c:pt idx="3823">
                  <c:v>7.7280037730700088E-4</c:v>
                </c:pt>
                <c:pt idx="3824">
                  <c:v>7.7084027930210072E-4</c:v>
                </c:pt>
                <c:pt idx="3825">
                  <c:v>7.6888314754720789E-4</c:v>
                </c:pt>
                <c:pt idx="3826">
                  <c:v>7.6692838879232098E-4</c:v>
                </c:pt>
                <c:pt idx="3827">
                  <c:v>7.6497629966244081E-4</c:v>
                </c:pt>
                <c:pt idx="3828">
                  <c:v>7.6302717678256786E-4</c:v>
                </c:pt>
                <c:pt idx="3829">
                  <c:v>7.6108013027770033E-4</c:v>
                </c:pt>
                <c:pt idx="3830">
                  <c:v>7.5913605002284014E-4</c:v>
                </c:pt>
                <c:pt idx="3831">
                  <c:v>7.5719434276798586E-4</c:v>
                </c:pt>
                <c:pt idx="3832">
                  <c:v>7.5525560176313903E-4</c:v>
                </c:pt>
                <c:pt idx="3833">
                  <c:v>7.5331923375829811E-4</c:v>
                </c:pt>
                <c:pt idx="3834">
                  <c:v>7.5138553537846392E-4</c:v>
                </c:pt>
                <c:pt idx="3835">
                  <c:v>7.4945450662363626E-4</c:v>
                </c:pt>
                <c:pt idx="3836">
                  <c:v>7.4752614749381532E-4</c:v>
                </c:pt>
                <c:pt idx="3837">
                  <c:v>7.4560016136400041E-4</c:v>
                </c:pt>
                <c:pt idx="3838">
                  <c:v>7.4367714148419284E-4</c:v>
                </c:pt>
                <c:pt idx="3839">
                  <c:v>7.4175619797939047E-4</c:v>
                </c:pt>
                <c:pt idx="3840">
                  <c:v>7.3983822072459565E-4</c:v>
                </c:pt>
                <c:pt idx="3841">
                  <c:v>7.3792291309480735E-4</c:v>
                </c:pt>
                <c:pt idx="3842">
                  <c:v>7.3601027509002568E-4</c:v>
                </c:pt>
                <c:pt idx="3843">
                  <c:v>7.3410030671025074E-4</c:v>
                </c:pt>
                <c:pt idx="3844">
                  <c:v>7.3219271133048182E-4</c:v>
                </c:pt>
                <c:pt idx="3845">
                  <c:v>7.3028748895071871E-4</c:v>
                </c:pt>
                <c:pt idx="3846">
                  <c:v>7.2838523282096315E-4</c:v>
                </c:pt>
                <c:pt idx="3847">
                  <c:v>7.2648564631621411E-4</c:v>
                </c:pt>
                <c:pt idx="3848">
                  <c:v>7.2458843281147109E-4</c:v>
                </c:pt>
                <c:pt idx="3849">
                  <c:v>7.2269388893173481E-4</c:v>
                </c:pt>
                <c:pt idx="3850">
                  <c:v>7.2080231130200586E-4</c:v>
                </c:pt>
                <c:pt idx="3851">
                  <c:v>7.1891310667228283E-4</c:v>
                </c:pt>
                <c:pt idx="3852">
                  <c:v>7.1702657166756642E-4</c:v>
                </c:pt>
                <c:pt idx="3853">
                  <c:v>7.1514240966285604E-4</c:v>
                </c:pt>
                <c:pt idx="3854">
                  <c:v>7.1326121390815299E-4</c:v>
                </c:pt>
                <c:pt idx="3855">
                  <c:v>7.1138209452845525E-4</c:v>
                </c:pt>
                <c:pt idx="3856">
                  <c:v>7.0950623802376557E-4</c:v>
                </c:pt>
                <c:pt idx="3857">
                  <c:v>7.0763245789408119E-4</c:v>
                </c:pt>
                <c:pt idx="3858">
                  <c:v>7.0576194063940497E-4</c:v>
                </c:pt>
                <c:pt idx="3859">
                  <c:v>7.0389349975973374E-4</c:v>
                </c:pt>
                <c:pt idx="3860">
                  <c:v>7.0202772850506935E-4</c:v>
                </c:pt>
                <c:pt idx="3861">
                  <c:v>7.0016462687541158E-4</c:v>
                </c:pt>
                <c:pt idx="3862">
                  <c:v>6.9830419487076055E-4</c:v>
                </c:pt>
                <c:pt idx="3863">
                  <c:v>6.9644643249111603E-4</c:v>
                </c:pt>
                <c:pt idx="3864">
                  <c:v>6.9459104311147765E-4</c:v>
                </c:pt>
                <c:pt idx="3865">
                  <c:v>6.9273861998184649E-4</c:v>
                </c:pt>
                <c:pt idx="3866">
                  <c:v>6.9088856985222136E-4</c:v>
                </c:pt>
                <c:pt idx="3867">
                  <c:v>6.8904118934760307E-4</c:v>
                </c:pt>
                <c:pt idx="3868">
                  <c:v>6.871964784679913E-4</c:v>
                </c:pt>
                <c:pt idx="3869">
                  <c:v>6.8535443721338615E-4</c:v>
                </c:pt>
                <c:pt idx="3870">
                  <c:v>6.8351476895878692E-4</c:v>
                </c:pt>
                <c:pt idx="3871">
                  <c:v>6.8167777032919442E-4</c:v>
                </c:pt>
                <c:pt idx="3872">
                  <c:v>6.7984344132460855E-4</c:v>
                </c:pt>
                <c:pt idx="3873">
                  <c:v>6.7801178194502952E-4</c:v>
                </c:pt>
                <c:pt idx="3874">
                  <c:v>6.76182792190457E-4</c:v>
                </c:pt>
                <c:pt idx="3875">
                  <c:v>6.743561754358904E-4</c:v>
                </c:pt>
                <c:pt idx="3876">
                  <c:v>6.7253252493133125E-4</c:v>
                </c:pt>
                <c:pt idx="3877">
                  <c:v>6.7071124742677812E-4</c:v>
                </c:pt>
                <c:pt idx="3878">
                  <c:v>6.6889293617223232E-4</c:v>
                </c:pt>
                <c:pt idx="3879">
                  <c:v>6.6707670129269173E-4</c:v>
                </c:pt>
                <c:pt idx="3880">
                  <c:v>6.6526343266315859E-4</c:v>
                </c:pt>
                <c:pt idx="3881">
                  <c:v>6.6345253703363135E-4</c:v>
                </c:pt>
                <c:pt idx="3882">
                  <c:v>6.6164431102911075E-4</c:v>
                </c:pt>
                <c:pt idx="3883">
                  <c:v>6.5983875464959698E-4</c:v>
                </c:pt>
                <c:pt idx="3884">
                  <c:v>6.5803586789508974E-4</c:v>
                </c:pt>
                <c:pt idx="3885">
                  <c:v>6.5623594739058983E-4</c:v>
                </c:pt>
                <c:pt idx="3886">
                  <c:v>6.5443810326109534E-4</c:v>
                </c:pt>
                <c:pt idx="3887">
                  <c:v>6.5264292875660736E-4</c:v>
                </c:pt>
                <c:pt idx="3888">
                  <c:v>6.5085072050212673E-4</c:v>
                </c:pt>
                <c:pt idx="3889">
                  <c:v>6.4906058862265151E-4</c:v>
                </c:pt>
                <c:pt idx="3890">
                  <c:v>6.4727342299318352E-4</c:v>
                </c:pt>
                <c:pt idx="3891">
                  <c:v>6.4548892698872238E-4</c:v>
                </c:pt>
                <c:pt idx="3892">
                  <c:v>6.4370680398426704E-4</c:v>
                </c:pt>
                <c:pt idx="3893">
                  <c:v>6.4192735060481843E-4</c:v>
                </c:pt>
                <c:pt idx="3894">
                  <c:v>6.4015086347537717E-4</c:v>
                </c:pt>
                <c:pt idx="3895">
                  <c:v>6.3837674934594192E-4</c:v>
                </c:pt>
                <c:pt idx="3896">
                  <c:v>6.366053048415133E-4</c:v>
                </c:pt>
                <c:pt idx="3897">
                  <c:v>6.3483623333709059E-4</c:v>
                </c:pt>
                <c:pt idx="3898">
                  <c:v>6.3306983145767462E-4</c:v>
                </c:pt>
                <c:pt idx="3899">
                  <c:v>6.3130639582826599E-4</c:v>
                </c:pt>
                <c:pt idx="3900">
                  <c:v>6.2954533319886337E-4</c:v>
                </c:pt>
                <c:pt idx="3901">
                  <c:v>6.2778664356946668E-4</c:v>
                </c:pt>
                <c:pt idx="3902">
                  <c:v>6.2603121681507803E-4</c:v>
                </c:pt>
                <c:pt idx="3903">
                  <c:v>6.2427786643569469E-4</c:v>
                </c:pt>
                <c:pt idx="3904">
                  <c:v>6.2252718568131798E-4</c:v>
                </c:pt>
                <c:pt idx="3905">
                  <c:v>6.2077917455194789E-4</c:v>
                </c:pt>
                <c:pt idx="3906">
                  <c:v>6.1903383304758464E-4</c:v>
                </c:pt>
                <c:pt idx="3907">
                  <c:v>6.172908645432271E-4</c:v>
                </c:pt>
                <c:pt idx="3908">
                  <c:v>6.1555086228887721E-4</c:v>
                </c:pt>
                <c:pt idx="3909">
                  <c:v>6.1381352965953384E-4</c:v>
                </c:pt>
                <c:pt idx="3910">
                  <c:v>6.1207827340519568E-4</c:v>
                </c:pt>
                <c:pt idx="3911">
                  <c:v>6.1034628002586567E-4</c:v>
                </c:pt>
                <c:pt idx="3912">
                  <c:v>6.0861665964654157E-4</c:v>
                </c:pt>
                <c:pt idx="3913">
                  <c:v>6.068894122672235E-4</c:v>
                </c:pt>
                <c:pt idx="3914">
                  <c:v>6.0516513113791288E-4</c:v>
                </c:pt>
                <c:pt idx="3915">
                  <c:v>6.0344322300860806E-4</c:v>
                </c:pt>
                <c:pt idx="3916">
                  <c:v>6.0172398450430997E-4</c:v>
                </c:pt>
                <c:pt idx="3917">
                  <c:v>6.0000741562501851E-4</c:v>
                </c:pt>
                <c:pt idx="3918">
                  <c:v>5.9829351637073378E-4</c:v>
                </c:pt>
                <c:pt idx="3919">
                  <c:v>5.9658199011645497E-4</c:v>
                </c:pt>
                <c:pt idx="3920">
                  <c:v>5.9487343011218349E-4</c:v>
                </c:pt>
                <c:pt idx="3921">
                  <c:v>5.9316724310791804E-4</c:v>
                </c:pt>
                <c:pt idx="3922">
                  <c:v>5.9146372572865932E-4</c:v>
                </c:pt>
                <c:pt idx="3923">
                  <c:v>5.8976287797440723E-4</c:v>
                </c:pt>
                <c:pt idx="3924">
                  <c:v>5.8806469984516176E-4</c:v>
                </c:pt>
                <c:pt idx="3925">
                  <c:v>5.8636889471592232E-4</c:v>
                </c:pt>
                <c:pt idx="3926">
                  <c:v>5.8467575921168939E-4</c:v>
                </c:pt>
                <c:pt idx="3927">
                  <c:v>5.8298529333246319E-4</c:v>
                </c:pt>
                <c:pt idx="3928">
                  <c:v>5.8129749707824373E-4</c:v>
                </c:pt>
                <c:pt idx="3929">
                  <c:v>5.796123704490309E-4</c:v>
                </c:pt>
                <c:pt idx="3930">
                  <c:v>5.779299134448248E-4</c:v>
                </c:pt>
                <c:pt idx="3931">
                  <c:v>5.7624982944062461E-4</c:v>
                </c:pt>
                <c:pt idx="3932">
                  <c:v>5.7457241506143105E-4</c:v>
                </c:pt>
                <c:pt idx="3933">
                  <c:v>5.7289767030724412E-4</c:v>
                </c:pt>
                <c:pt idx="3934">
                  <c:v>5.7122559517806403E-4</c:v>
                </c:pt>
                <c:pt idx="3935">
                  <c:v>5.6955618967389045E-4</c:v>
                </c:pt>
                <c:pt idx="3936">
                  <c:v>5.678891571697229E-4</c:v>
                </c:pt>
                <c:pt idx="3937">
                  <c:v>5.6622479429056197E-4</c:v>
                </c:pt>
                <c:pt idx="3938">
                  <c:v>5.6456339766140849E-4</c:v>
                </c:pt>
                <c:pt idx="3939">
                  <c:v>5.6290437403226092E-4</c:v>
                </c:pt>
                <c:pt idx="3940">
                  <c:v>5.6124772340311938E-4</c:v>
                </c:pt>
                <c:pt idx="3941">
                  <c:v>5.5959403902398506E-4</c:v>
                </c:pt>
                <c:pt idx="3942">
                  <c:v>5.5794272764485688E-4</c:v>
                </c:pt>
                <c:pt idx="3943">
                  <c:v>5.5629408589073521E-4</c:v>
                </c:pt>
                <c:pt idx="3944">
                  <c:v>5.5464811376162027E-4</c:v>
                </c:pt>
                <c:pt idx="3945">
                  <c:v>5.5300481125751207E-4</c:v>
                </c:pt>
                <c:pt idx="3946">
                  <c:v>5.5136417837841039E-4</c:v>
                </c:pt>
                <c:pt idx="3947">
                  <c:v>5.4972621512431555E-4</c:v>
                </c:pt>
                <c:pt idx="3948">
                  <c:v>5.4809062487022663E-4</c:v>
                </c:pt>
                <c:pt idx="3949">
                  <c:v>5.4645770424114433E-4</c:v>
                </c:pt>
                <c:pt idx="3950">
                  <c:v>5.4482745323706865E-4</c:v>
                </c:pt>
                <c:pt idx="3951">
                  <c:v>5.4319957523299889E-4</c:v>
                </c:pt>
                <c:pt idx="3952">
                  <c:v>5.4157466347893668E-4</c:v>
                </c:pt>
                <c:pt idx="3953">
                  <c:v>5.3995212472488028E-4</c:v>
                </c:pt>
                <c:pt idx="3954">
                  <c:v>5.3833225559583061E-4</c:v>
                </c:pt>
                <c:pt idx="3955">
                  <c:v>5.3671535271678839E-4</c:v>
                </c:pt>
                <c:pt idx="3956">
                  <c:v>5.3510052621275137E-4</c:v>
                </c:pt>
                <c:pt idx="3957">
                  <c:v>5.3348866595872169E-4</c:v>
                </c:pt>
                <c:pt idx="3958">
                  <c:v>5.3187917870469803E-4</c:v>
                </c:pt>
                <c:pt idx="3959">
                  <c:v>5.3027265770068171E-4</c:v>
                </c:pt>
                <c:pt idx="3960">
                  <c:v>5.286685096966713E-4</c:v>
                </c:pt>
                <c:pt idx="3961">
                  <c:v>5.2706673469266692E-4</c:v>
                </c:pt>
                <c:pt idx="3962">
                  <c:v>5.2546792593866987E-4</c:v>
                </c:pt>
                <c:pt idx="3963">
                  <c:v>5.2387178680967945E-4</c:v>
                </c:pt>
                <c:pt idx="3964">
                  <c:v>5.2227831730569576E-4</c:v>
                </c:pt>
                <c:pt idx="3965">
                  <c:v>5.2068722080171809E-4</c:v>
                </c:pt>
                <c:pt idx="3966">
                  <c:v>5.1909879392274694E-4</c:v>
                </c:pt>
                <c:pt idx="3967">
                  <c:v>5.1751303666878264E-4</c:v>
                </c:pt>
                <c:pt idx="3968">
                  <c:v>5.1592965241482414E-4</c:v>
                </c:pt>
                <c:pt idx="3969">
                  <c:v>5.1434923441087308E-4</c:v>
                </c:pt>
                <c:pt idx="3970">
                  <c:v>5.1277118940692794E-4</c:v>
                </c:pt>
                <c:pt idx="3971">
                  <c:v>5.1119581402798953E-4</c:v>
                </c:pt>
                <c:pt idx="3972">
                  <c:v>5.0962310827405775E-4</c:v>
                </c:pt>
                <c:pt idx="3973">
                  <c:v>5.080530721451327E-4</c:v>
                </c:pt>
                <c:pt idx="3974">
                  <c:v>5.0648540901621346E-4</c:v>
                </c:pt>
                <c:pt idx="3975">
                  <c:v>5.0492071213730178E-4</c:v>
                </c:pt>
                <c:pt idx="3976">
                  <c:v>5.03358388258396E-4</c:v>
                </c:pt>
                <c:pt idx="3977">
                  <c:v>5.0179843737949614E-4</c:v>
                </c:pt>
                <c:pt idx="3978">
                  <c:v>5.0024145275060362E-4</c:v>
                </c:pt>
                <c:pt idx="3979">
                  <c:v>4.9868713774671783E-4</c:v>
                </c:pt>
                <c:pt idx="3980">
                  <c:v>4.9713519574283796E-4</c:v>
                </c:pt>
                <c:pt idx="3981">
                  <c:v>4.9558592336396482E-4</c:v>
                </c:pt>
                <c:pt idx="3982">
                  <c:v>4.9403961723509901E-4</c:v>
                </c:pt>
                <c:pt idx="3983">
                  <c:v>4.9249568410623923E-4</c:v>
                </c:pt>
                <c:pt idx="3984">
                  <c:v>4.9095442060238608E-4</c:v>
                </c:pt>
                <c:pt idx="3985">
                  <c:v>4.8941553009853884E-4</c:v>
                </c:pt>
                <c:pt idx="3986">
                  <c:v>4.8787960584469899E-4</c:v>
                </c:pt>
                <c:pt idx="3987">
                  <c:v>4.8634605459086516E-4</c:v>
                </c:pt>
                <c:pt idx="3988">
                  <c:v>4.8481517296203796E-4</c:v>
                </c:pt>
                <c:pt idx="3989">
                  <c:v>4.8328696095821739E-4</c:v>
                </c:pt>
                <c:pt idx="3990">
                  <c:v>4.8176141857940354E-4</c:v>
                </c:pt>
                <c:pt idx="3991">
                  <c:v>4.8023824920059562E-4</c:v>
                </c:pt>
                <c:pt idx="3992">
                  <c:v>4.7871774944679442E-4</c:v>
                </c:pt>
                <c:pt idx="3993">
                  <c:v>4.7720021594300057E-4</c:v>
                </c:pt>
                <c:pt idx="3994">
                  <c:v>4.7568475881421191E-4</c:v>
                </c:pt>
                <c:pt idx="3995">
                  <c:v>4.7417226793543065E-4</c:v>
                </c:pt>
                <c:pt idx="3996">
                  <c:v>4.7266215005665541E-4</c:v>
                </c:pt>
                <c:pt idx="3997">
                  <c:v>4.711547018028868E-4</c:v>
                </c:pt>
                <c:pt idx="3998">
                  <c:v>4.6965021979912557E-4</c:v>
                </c:pt>
                <c:pt idx="3999">
                  <c:v>4.6814840742037103E-4</c:v>
                </c:pt>
                <c:pt idx="4000">
                  <c:v>4.6664867141662169E-4</c:v>
                </c:pt>
                <c:pt idx="4001">
                  <c:v>4.6515190166287974E-4</c:v>
                </c:pt>
                <c:pt idx="4002">
                  <c:v>4.6365750490914376E-4</c:v>
                </c:pt>
                <c:pt idx="4003">
                  <c:v>4.6216577778041446E-4</c:v>
                </c:pt>
                <c:pt idx="4004">
                  <c:v>4.6067701690169255E-4</c:v>
                </c:pt>
                <c:pt idx="4005">
                  <c:v>4.5919033239797584E-4</c:v>
                </c:pt>
                <c:pt idx="4006">
                  <c:v>4.5770661414426653E-4</c:v>
                </c:pt>
                <c:pt idx="4007">
                  <c:v>4.5622526889056318E-4</c:v>
                </c:pt>
                <c:pt idx="4008">
                  <c:v>4.5474688988686728E-4</c:v>
                </c:pt>
                <c:pt idx="4009">
                  <c:v>4.5327088388317724E-4</c:v>
                </c:pt>
                <c:pt idx="4010">
                  <c:v>4.5179754750449387E-4</c:v>
                </c:pt>
                <c:pt idx="4011">
                  <c:v>4.5032688075081719E-4</c:v>
                </c:pt>
                <c:pt idx="4012">
                  <c:v>4.4885858699714642E-4</c:v>
                </c:pt>
                <c:pt idx="4013">
                  <c:v>4.4739325949348316E-4</c:v>
                </c:pt>
                <c:pt idx="4014">
                  <c:v>4.4593030498982575E-4</c:v>
                </c:pt>
                <c:pt idx="4015">
                  <c:v>4.4447002011117502E-4</c:v>
                </c:pt>
                <c:pt idx="4016">
                  <c:v>4.4301240485753102E-4</c:v>
                </c:pt>
                <c:pt idx="4017">
                  <c:v>4.4155745922889366E-4</c:v>
                </c:pt>
                <c:pt idx="4018">
                  <c:v>4.4010518322526297E-4</c:v>
                </c:pt>
                <c:pt idx="4019">
                  <c:v>4.3865528022163819E-4</c:v>
                </c:pt>
                <c:pt idx="4020">
                  <c:v>4.3720804684302015E-4</c:v>
                </c:pt>
                <c:pt idx="4021">
                  <c:v>4.3576348308940874E-4</c:v>
                </c:pt>
                <c:pt idx="4022">
                  <c:v>4.34321588960804E-4</c:v>
                </c:pt>
                <c:pt idx="4023">
                  <c:v>4.3288206783220518E-4</c:v>
                </c:pt>
                <c:pt idx="4024">
                  <c:v>4.314455129536138E-4</c:v>
                </c:pt>
                <c:pt idx="4025">
                  <c:v>4.3001133107502834E-4</c:v>
                </c:pt>
                <c:pt idx="4026">
                  <c:v>4.2858011544645033E-4</c:v>
                </c:pt>
                <c:pt idx="4027">
                  <c:v>4.2715127281787822E-4</c:v>
                </c:pt>
                <c:pt idx="4028">
                  <c:v>4.2572480318931203E-4</c:v>
                </c:pt>
                <c:pt idx="4029">
                  <c:v>4.2430129981075324E-4</c:v>
                </c:pt>
                <c:pt idx="4030">
                  <c:v>4.2288016943220046E-4</c:v>
                </c:pt>
                <c:pt idx="4031">
                  <c:v>4.2146170867865426E-4</c:v>
                </c:pt>
                <c:pt idx="4032">
                  <c:v>4.2004591755011479E-4</c:v>
                </c:pt>
                <c:pt idx="4033">
                  <c:v>4.18632796046582E-4</c:v>
                </c:pt>
                <c:pt idx="4034">
                  <c:v>4.172223441680559E-4</c:v>
                </c:pt>
                <c:pt idx="4035">
                  <c:v>4.1581456191453636E-4</c:v>
                </c:pt>
                <c:pt idx="4036">
                  <c:v>4.144091526610229E-4</c:v>
                </c:pt>
                <c:pt idx="4037">
                  <c:v>4.1300641303251601E-4</c:v>
                </c:pt>
                <c:pt idx="4038">
                  <c:v>4.1160634302901585E-4</c:v>
                </c:pt>
                <c:pt idx="4039">
                  <c:v>4.1020864602552161E-4</c:v>
                </c:pt>
                <c:pt idx="4040">
                  <c:v>4.0881391527203482E-4</c:v>
                </c:pt>
                <c:pt idx="4041">
                  <c:v>4.0742155751855393E-4</c:v>
                </c:pt>
                <c:pt idx="4042">
                  <c:v>4.0603186939007968E-4</c:v>
                </c:pt>
                <c:pt idx="4043">
                  <c:v>4.0464514751161287E-4</c:v>
                </c:pt>
                <c:pt idx="4044">
                  <c:v>4.0326050200815126E-4</c:v>
                </c:pt>
                <c:pt idx="4045">
                  <c:v>4.0187882275469704E-4</c:v>
                </c:pt>
                <c:pt idx="4046">
                  <c:v>4.004995165012488E-4</c:v>
                </c:pt>
                <c:pt idx="4047">
                  <c:v>3.9912317649780794E-4</c:v>
                </c:pt>
                <c:pt idx="4048">
                  <c:v>3.97749209494373E-4</c:v>
                </c:pt>
                <c:pt idx="4049">
                  <c:v>3.9637791211594473E-4</c:v>
                </c:pt>
                <c:pt idx="4050">
                  <c:v>3.9500898773752249E-4</c:v>
                </c:pt>
                <c:pt idx="4051">
                  <c:v>3.9364302960910759E-4</c:v>
                </c:pt>
                <c:pt idx="4052">
                  <c:v>3.9227974110569937E-4</c:v>
                </c:pt>
                <c:pt idx="4053">
                  <c:v>3.9091882560229706E-4</c:v>
                </c:pt>
                <c:pt idx="4054">
                  <c:v>3.8956057972390148E-4</c:v>
                </c:pt>
                <c:pt idx="4055">
                  <c:v>3.8820470684551177E-4</c:v>
                </c:pt>
                <c:pt idx="4056">
                  <c:v>3.868518002171295E-4</c:v>
                </c:pt>
                <c:pt idx="4057">
                  <c:v>3.8550156321375391E-4</c:v>
                </c:pt>
                <c:pt idx="4058">
                  <c:v>3.8415369921038423E-4</c:v>
                </c:pt>
                <c:pt idx="4059">
                  <c:v>3.8280850483202124E-4</c:v>
                </c:pt>
                <c:pt idx="4060">
                  <c:v>3.8146598007866497E-4</c:v>
                </c:pt>
                <c:pt idx="4061">
                  <c:v>3.8012612495031528E-4</c:v>
                </c:pt>
                <c:pt idx="4062">
                  <c:v>3.787883461969709E-4</c:v>
                </c:pt>
                <c:pt idx="4063">
                  <c:v>3.7745383031863457E-4</c:v>
                </c:pt>
                <c:pt idx="4064">
                  <c:v>3.7612168744030427E-4</c:v>
                </c:pt>
                <c:pt idx="4065">
                  <c:v>3.7479221418698053E-4</c:v>
                </c:pt>
                <c:pt idx="4066">
                  <c:v>3.7346570718366429E-4</c:v>
                </c:pt>
                <c:pt idx="4067">
                  <c:v>3.7214127655535315E-4</c:v>
                </c:pt>
                <c:pt idx="4068">
                  <c:v>3.7081981217704951E-4</c:v>
                </c:pt>
                <c:pt idx="4069">
                  <c:v>3.6950042417375106E-4</c:v>
                </c:pt>
                <c:pt idx="4070">
                  <c:v>3.6818429904546073E-4</c:v>
                </c:pt>
                <c:pt idx="4071">
                  <c:v>3.6687054691717636E-4</c:v>
                </c:pt>
                <c:pt idx="4072">
                  <c:v>3.6555946441389867E-4</c:v>
                </c:pt>
                <c:pt idx="4073">
                  <c:v>3.6425045828562613E-4</c:v>
                </c:pt>
                <c:pt idx="4074">
                  <c:v>3.629447150323618E-4</c:v>
                </c:pt>
                <c:pt idx="4075">
                  <c:v>3.6164164140410409E-4</c:v>
                </c:pt>
                <c:pt idx="4076">
                  <c:v>3.6034094077585236E-4</c:v>
                </c:pt>
                <c:pt idx="4077">
                  <c:v>3.590429097726073E-4</c:v>
                </c:pt>
                <c:pt idx="4078">
                  <c:v>3.5774725176936816E-4</c:v>
                </c:pt>
                <c:pt idx="4079">
                  <c:v>3.5645456001613635E-4</c:v>
                </c:pt>
                <c:pt idx="4080">
                  <c:v>3.5516394463790986E-4</c:v>
                </c:pt>
                <c:pt idx="4081">
                  <c:v>3.5387659213469147E-4</c:v>
                </c:pt>
                <c:pt idx="4082">
                  <c:v>3.5259131600647828E-4</c:v>
                </c:pt>
                <c:pt idx="4083">
                  <c:v>3.5130930275327325E-4</c:v>
                </c:pt>
                <c:pt idx="4084">
                  <c:v>3.5002966250007413E-4</c:v>
                </c:pt>
                <c:pt idx="4085">
                  <c:v>3.4875209862188022E-4</c:v>
                </c:pt>
                <c:pt idx="4086">
                  <c:v>3.4747779761869446E-4</c:v>
                </c:pt>
                <c:pt idx="4087">
                  <c:v>3.4620557299051391E-4</c:v>
                </c:pt>
                <c:pt idx="4088">
                  <c:v>3.4493661123734156E-4</c:v>
                </c:pt>
                <c:pt idx="4089">
                  <c:v>3.4366942923417355E-4</c:v>
                </c:pt>
                <c:pt idx="4090">
                  <c:v>3.4240580673101456E-4</c:v>
                </c:pt>
                <c:pt idx="4091">
                  <c:v>3.4114396397785991E-4</c:v>
                </c:pt>
                <c:pt idx="4092">
                  <c:v>3.3988538409971346E-4</c:v>
                </c:pt>
                <c:pt idx="4093">
                  <c:v>3.3862917722157293E-4</c:v>
                </c:pt>
                <c:pt idx="4094">
                  <c:v>3.3737563996843914E-4</c:v>
                </c:pt>
                <c:pt idx="4095">
                  <c:v>3.361244757153112E-4</c:v>
                </c:pt>
                <c:pt idx="4096">
                  <c:v>3.3487598108718994E-4</c:v>
                </c:pt>
                <c:pt idx="4097">
                  <c:v>3.3363045270907613E-4</c:v>
                </c:pt>
                <c:pt idx="4098">
                  <c:v>3.3238700070596753E-4</c:v>
                </c:pt>
                <c:pt idx="4099">
                  <c:v>3.3114681157786702E-4</c:v>
                </c:pt>
                <c:pt idx="4100">
                  <c:v>3.2990869882477172E-4</c:v>
                </c:pt>
                <c:pt idx="4101">
                  <c:v>3.2867325569668315E-4</c:v>
                </c:pt>
                <c:pt idx="4102">
                  <c:v>3.2744077881860192E-4</c:v>
                </c:pt>
                <c:pt idx="4103">
                  <c:v>3.2621067494052671E-4</c:v>
                </c:pt>
                <c:pt idx="4104">
                  <c:v>3.2498324068745807E-4</c:v>
                </c:pt>
                <c:pt idx="4105">
                  <c:v>3.2375817943439546E-4</c:v>
                </c:pt>
                <c:pt idx="4106">
                  <c:v>3.2253608443134023E-4</c:v>
                </c:pt>
                <c:pt idx="4107">
                  <c:v>3.2131636242829092E-4</c:v>
                </c:pt>
                <c:pt idx="4108">
                  <c:v>3.20099606675249E-4</c:v>
                </c:pt>
                <c:pt idx="4109">
                  <c:v>3.1888522392221305E-4</c:v>
                </c:pt>
                <c:pt idx="4110">
                  <c:v>3.1767351079418378E-4</c:v>
                </c:pt>
                <c:pt idx="4111">
                  <c:v>3.1646446729116114E-4</c:v>
                </c:pt>
                <c:pt idx="4112">
                  <c:v>3.1525750016314375E-4</c:v>
                </c:pt>
                <c:pt idx="4113">
                  <c:v>3.1405379591013452E-4</c:v>
                </c:pt>
                <c:pt idx="4114">
                  <c:v>3.1285246465713115E-4</c:v>
                </c:pt>
                <c:pt idx="4115">
                  <c:v>3.1165380302913451E-4</c:v>
                </c:pt>
                <c:pt idx="4116">
                  <c:v>3.1045751440114379E-4</c:v>
                </c:pt>
                <c:pt idx="4117">
                  <c:v>3.0926419202316051E-4</c:v>
                </c:pt>
                <c:pt idx="4118">
                  <c:v>3.0807353927018381E-4</c:v>
                </c:pt>
                <c:pt idx="4119">
                  <c:v>3.0688525951721313E-4</c:v>
                </c:pt>
                <c:pt idx="4120">
                  <c:v>3.0569964938924912E-4</c:v>
                </c:pt>
                <c:pt idx="4121">
                  <c:v>3.0451641226129103E-4</c:v>
                </c:pt>
                <c:pt idx="4122">
                  <c:v>3.033364380083411E-4</c:v>
                </c:pt>
                <c:pt idx="4123">
                  <c:v>3.0215824350539561E-4</c:v>
                </c:pt>
                <c:pt idx="4124">
                  <c:v>3.0098331187745832E-4</c:v>
                </c:pt>
                <c:pt idx="4125">
                  <c:v>2.998107532495269E-4</c:v>
                </c:pt>
                <c:pt idx="4126">
                  <c:v>2.9864086424660215E-4</c:v>
                </c:pt>
                <c:pt idx="4127">
                  <c:v>2.9747364486868414E-4</c:v>
                </c:pt>
                <c:pt idx="4128">
                  <c:v>2.9630882815327204E-4</c:v>
                </c:pt>
                <c:pt idx="4129">
                  <c:v>2.9514688870036719E-4</c:v>
                </c:pt>
                <c:pt idx="4130">
                  <c:v>2.9398723325996815E-4</c:v>
                </c:pt>
                <c:pt idx="4131">
                  <c:v>2.9283057373207644E-4</c:v>
                </c:pt>
                <c:pt idx="4132">
                  <c:v>2.9167613889169035E-4</c:v>
                </c:pt>
                <c:pt idx="4133">
                  <c:v>2.9052472962631185E-4</c:v>
                </c:pt>
                <c:pt idx="4134">
                  <c:v>2.8937551538593881E-4</c:v>
                </c:pt>
                <c:pt idx="4135">
                  <c:v>2.8822932672057332E-4</c:v>
                </c:pt>
                <c:pt idx="4136">
                  <c:v>2.8708565936771415E-4</c:v>
                </c:pt>
                <c:pt idx="4137">
                  <c:v>2.85944394677361E-4</c:v>
                </c:pt>
                <c:pt idx="4138">
                  <c:v>2.8480591826201483E-4</c:v>
                </c:pt>
                <c:pt idx="4139">
                  <c:v>2.8366987417167467E-4</c:v>
                </c:pt>
                <c:pt idx="4140">
                  <c:v>2.8253676666884192E-4</c:v>
                </c:pt>
                <c:pt idx="4141">
                  <c:v>2.8140585419101467E-4</c:v>
                </c:pt>
                <c:pt idx="4142">
                  <c:v>2.8027796728819491E-4</c:v>
                </c:pt>
                <c:pt idx="4143">
                  <c:v>2.7915233473538087E-4</c:v>
                </c:pt>
                <c:pt idx="4144">
                  <c:v>2.7802966843257416E-4</c:v>
                </c:pt>
                <c:pt idx="4145">
                  <c:v>2.7690958276727399E-4</c:v>
                </c:pt>
                <c:pt idx="4146">
                  <c:v>2.7579184043947957E-4</c:v>
                </c:pt>
                <c:pt idx="4147">
                  <c:v>2.7467688638669225E-4</c:v>
                </c:pt>
                <c:pt idx="4148">
                  <c:v>2.7356436465891094E-4</c:v>
                </c:pt>
                <c:pt idx="4149">
                  <c:v>2.7245477951863697E-4</c:v>
                </c:pt>
                <c:pt idx="4150">
                  <c:v>2.7134744872836861E-4</c:v>
                </c:pt>
                <c:pt idx="4151">
                  <c:v>2.7024308418810769E-4</c:v>
                </c:pt>
                <c:pt idx="4152">
                  <c:v>2.6914097399785244E-4</c:v>
                </c:pt>
                <c:pt idx="4153">
                  <c:v>2.6804188938260473E-4</c:v>
                </c:pt>
                <c:pt idx="4154">
                  <c:v>2.6694532607986329E-4</c:v>
                </c:pt>
                <c:pt idx="4155">
                  <c:v>2.6585110611462777E-4</c:v>
                </c:pt>
                <c:pt idx="4156">
                  <c:v>2.6475976341189944E-4</c:v>
                </c:pt>
                <c:pt idx="4157">
                  <c:v>2.6367073438417682E-4</c:v>
                </c:pt>
                <c:pt idx="4158">
                  <c:v>2.6258464194396159E-4</c:v>
                </c:pt>
                <c:pt idx="4159">
                  <c:v>2.6146138239115346E-4</c:v>
                </c:pt>
                <c:pt idx="4160">
                  <c:v>2.6020449327551125E-4</c:v>
                </c:pt>
                <c:pt idx="4161">
                  <c:v>2.5895048142237623E-4</c:v>
                </c:pt>
                <c:pt idx="4162">
                  <c:v>2.5770002906925008E-4</c:v>
                </c:pt>
                <c:pt idx="4163">
                  <c:v>2.5645289891613224E-4</c:v>
                </c:pt>
                <c:pt idx="4164">
                  <c:v>2.5520876467552189E-4</c:v>
                </c:pt>
                <c:pt idx="4165">
                  <c:v>2.5396810094742027E-4</c:v>
                </c:pt>
                <c:pt idx="4166">
                  <c:v>2.5273031448182578E-4</c:v>
                </c:pt>
                <c:pt idx="4167">
                  <c:v>2.5149611717874032E-4</c:v>
                </c:pt>
                <c:pt idx="4168">
                  <c:v>2.502648861256622E-4</c:v>
                </c:pt>
                <c:pt idx="4169">
                  <c:v>2.4903724423509311E-4</c:v>
                </c:pt>
                <c:pt idx="4170">
                  <c:v>2.478124499445311E-4</c:v>
                </c:pt>
                <c:pt idx="4171">
                  <c:v>2.4659130414147828E-4</c:v>
                </c:pt>
                <c:pt idx="4172">
                  <c:v>2.4537330256343325E-4</c:v>
                </c:pt>
                <c:pt idx="4173">
                  <c:v>2.4415832656039582E-4</c:v>
                </c:pt>
                <c:pt idx="4174">
                  <c:v>2.4294693971986737E-4</c:v>
                </c:pt>
                <c:pt idx="4175">
                  <c:v>2.4173825216684564E-4</c:v>
                </c:pt>
                <c:pt idx="4176">
                  <c:v>2.4053333175133332E-4</c:v>
                </c:pt>
                <c:pt idx="4177">
                  <c:v>2.3946527411116317E-4</c:v>
                </c:pt>
                <c:pt idx="4178">
                  <c:v>2.3859515433398789E-4</c:v>
                </c:pt>
                <c:pt idx="4179">
                  <c:v>2.3772589476931476E-4</c:v>
                </c:pt>
                <c:pt idx="4180">
                  <c:v>2.3685799967964498E-4</c:v>
                </c:pt>
                <c:pt idx="4181">
                  <c:v>2.3599117243997794E-4</c:v>
                </c:pt>
                <c:pt idx="4182">
                  <c:v>2.3520452293801131E-4</c:v>
                </c:pt>
                <c:pt idx="4183">
                  <c:v>2.3449443234873607E-4</c:v>
                </c:pt>
                <c:pt idx="4184">
                  <c:v>2.3378535028446338E-4</c:v>
                </c:pt>
                <c:pt idx="4185">
                  <c:v>2.3307757337019395E-4</c:v>
                </c:pt>
                <c:pt idx="4186">
                  <c:v>2.3237083464342707E-4</c:v>
                </c:pt>
                <c:pt idx="4187">
                  <c:v>2.3166540106666351E-4</c:v>
                </c:pt>
                <c:pt idx="4188">
                  <c:v>2.3096091668990229E-4</c:v>
                </c:pt>
                <c:pt idx="4189">
                  <c:v>2.3025773746314433E-4</c:v>
                </c:pt>
                <c:pt idx="4190">
                  <c:v>2.2955580406138951E-4</c:v>
                </c:pt>
                <c:pt idx="4191">
                  <c:v>2.2885479019713696E-4</c:v>
                </c:pt>
                <c:pt idx="4192">
                  <c:v>2.2815502215788754E-4</c:v>
                </c:pt>
                <c:pt idx="4193">
                  <c:v>2.2745638129364096E-4</c:v>
                </c:pt>
                <c:pt idx="4194">
                  <c:v>2.2675901591689756E-4</c:v>
                </c:pt>
                <c:pt idx="4195">
                  <c:v>2.2606262940265659E-4</c:v>
                </c:pt>
                <c:pt idx="4196">
                  <c:v>2.2536754803841887E-4</c:v>
                </c:pt>
                <c:pt idx="4197">
                  <c:v>2.2467368283668422E-4</c:v>
                </c:pt>
                <c:pt idx="4198">
                  <c:v>2.2398070750995178E-4</c:v>
                </c:pt>
                <c:pt idx="4199">
                  <c:v>2.2328906699572269E-4</c:v>
                </c:pt>
                <c:pt idx="4200">
                  <c:v>2.2259849433149624E-4</c:v>
                </c:pt>
                <c:pt idx="4201">
                  <c:v>2.2190919715477301E-4</c:v>
                </c:pt>
                <c:pt idx="4202">
                  <c:v>2.2122090850305227E-4</c:v>
                </c:pt>
                <c:pt idx="4203">
                  <c:v>2.2053392500133483E-4</c:v>
                </c:pt>
                <c:pt idx="4204">
                  <c:v>2.1984789069961973E-4</c:v>
                </c:pt>
                <c:pt idx="4205">
                  <c:v>2.1916322087290807E-4</c:v>
                </c:pt>
                <c:pt idx="4206">
                  <c:v>2.1847970788369927E-4</c:v>
                </c:pt>
                <c:pt idx="4207">
                  <c:v>2.1779714409449289E-4</c:v>
                </c:pt>
                <c:pt idx="4208">
                  <c:v>2.1711594478028987E-4</c:v>
                </c:pt>
                <c:pt idx="4209">
                  <c:v>2.1643572432858931E-4</c:v>
                </c:pt>
                <c:pt idx="4210">
                  <c:v>2.1575677936439195E-4</c:v>
                </c:pt>
                <c:pt idx="4211">
                  <c:v>2.1507884292519712E-4</c:v>
                </c:pt>
                <c:pt idx="4212">
                  <c:v>2.1440230062350576E-4</c:v>
                </c:pt>
                <c:pt idx="4213">
                  <c:v>2.1372661853431656E-4</c:v>
                </c:pt>
                <c:pt idx="4214">
                  <c:v>2.1305233058263086E-4</c:v>
                </c:pt>
                <c:pt idx="4215">
                  <c:v>2.1237919946844801E-4</c:v>
                </c:pt>
                <c:pt idx="4216">
                  <c:v>2.1170704721676763E-4</c:v>
                </c:pt>
                <c:pt idx="4217">
                  <c:v>2.1103620011509049E-4</c:v>
                </c:pt>
                <c:pt idx="4218">
                  <c:v>2.103663615384159E-4</c:v>
                </c:pt>
                <c:pt idx="4219">
                  <c:v>2.0969782811174458E-4</c:v>
                </c:pt>
                <c:pt idx="4220">
                  <c:v>2.0903030321007578E-4</c:v>
                </c:pt>
                <c:pt idx="4221">
                  <c:v>2.0836405379591014E-4</c:v>
                </c:pt>
                <c:pt idx="4222">
                  <c:v>2.0769881290674705E-4</c:v>
                </c:pt>
                <c:pt idx="4223">
                  <c:v>2.0703496615508742E-4</c:v>
                </c:pt>
                <c:pt idx="4224">
                  <c:v>2.0637218725343048E-4</c:v>
                </c:pt>
                <c:pt idx="4225">
                  <c:v>2.0571038721427598E-4</c:v>
                </c:pt>
                <c:pt idx="4226">
                  <c:v>2.0504998131262494E-4</c:v>
                </c:pt>
                <c:pt idx="4227">
                  <c:v>2.0439052461097631E-4</c:v>
                </c:pt>
                <c:pt idx="4228">
                  <c:v>2.0373234339683086E-4</c:v>
                </c:pt>
                <c:pt idx="4229">
                  <c:v>2.0307517070768794E-4</c:v>
                </c:pt>
                <c:pt idx="4230">
                  <c:v>2.0241942181854856E-4</c:v>
                </c:pt>
                <c:pt idx="4231">
                  <c:v>2.0176450347941127E-4</c:v>
                </c:pt>
                <c:pt idx="4232">
                  <c:v>2.0111097927777744E-4</c:v>
                </c:pt>
                <c:pt idx="4233">
                  <c:v>2.0045867123864668E-4</c:v>
                </c:pt>
                <c:pt idx="4234">
                  <c:v>1.9980722341201806E-4</c:v>
                </c:pt>
                <c:pt idx="4235">
                  <c:v>1.9915714006039285E-4</c:v>
                </c:pt>
                <c:pt idx="4236">
                  <c:v>1.9850809489627025E-4</c:v>
                </c:pt>
                <c:pt idx="4237">
                  <c:v>1.9786035488215091E-4</c:v>
                </c:pt>
                <c:pt idx="4238">
                  <c:v>1.9721353440553383E-4</c:v>
                </c:pt>
                <c:pt idx="4239">
                  <c:v>1.9656813772892036E-4</c:v>
                </c:pt>
                <c:pt idx="4240">
                  <c:v>1.9592366058980915E-4</c:v>
                </c:pt>
                <c:pt idx="4241">
                  <c:v>1.9528057758820146E-4</c:v>
                </c:pt>
                <c:pt idx="4242">
                  <c:v>1.9463856243659642E-4</c:v>
                </c:pt>
                <c:pt idx="4243">
                  <c:v>1.9399749648499375E-4</c:v>
                </c:pt>
                <c:pt idx="4244">
                  <c:v>1.933579136583948E-4</c:v>
                </c:pt>
                <c:pt idx="4245">
                  <c:v>1.9271916138179792E-4</c:v>
                </c:pt>
                <c:pt idx="4246">
                  <c:v>1.9208180324270451E-4</c:v>
                </c:pt>
                <c:pt idx="4247">
                  <c:v>1.9144539430361349E-4</c:v>
                </c:pt>
                <c:pt idx="4248">
                  <c:v>1.9081034983952589E-4</c:v>
                </c:pt>
                <c:pt idx="4249">
                  <c:v>1.9017625457544063E-4</c:v>
                </c:pt>
                <c:pt idx="4250">
                  <c:v>1.8954349412385872E-4</c:v>
                </c:pt>
                <c:pt idx="4251">
                  <c:v>1.8891189050977973E-4</c:v>
                </c:pt>
                <c:pt idx="4252">
                  <c:v>1.8828129542070325E-4</c:v>
                </c:pt>
                <c:pt idx="4253">
                  <c:v>1.8765200548163003E-4</c:v>
                </c:pt>
                <c:pt idx="4254">
                  <c:v>1.8702369440505925E-4</c:v>
                </c:pt>
                <c:pt idx="4255">
                  <c:v>1.863967478034919E-4</c:v>
                </c:pt>
                <c:pt idx="4256">
                  <c:v>1.8577072073942683E-4</c:v>
                </c:pt>
                <c:pt idx="4257">
                  <c:v>1.8514605815036516E-4</c:v>
                </c:pt>
                <c:pt idx="4258">
                  <c:v>1.8452234476130588E-4</c:v>
                </c:pt>
                <c:pt idx="4259">
                  <c:v>1.8389996618474992E-4</c:v>
                </c:pt>
                <c:pt idx="4260">
                  <c:v>1.8327877410819694E-4</c:v>
                </c:pt>
                <c:pt idx="4261">
                  <c:v>1.8265853123164633E-4</c:v>
                </c:pt>
                <c:pt idx="4262">
                  <c:v>1.8203965283009911E-4</c:v>
                </c:pt>
                <c:pt idx="4263">
                  <c:v>1.8142169396605424E-4</c:v>
                </c:pt>
                <c:pt idx="4264">
                  <c:v>1.8080509957701276E-4</c:v>
                </c:pt>
                <c:pt idx="4265">
                  <c:v>1.8018945438797365E-4</c:v>
                </c:pt>
                <c:pt idx="4266">
                  <c:v>1.7957523299893811E-4</c:v>
                </c:pt>
                <c:pt idx="4267">
                  <c:v>1.7896187182240468E-4</c:v>
                </c:pt>
                <c:pt idx="4268">
                  <c:v>1.783498751208747E-4</c:v>
                </c:pt>
                <c:pt idx="4269">
                  <c:v>1.7773909458184775E-4</c:v>
                </c:pt>
                <c:pt idx="4270">
                  <c:v>1.7712923358032307E-4</c:v>
                </c:pt>
                <c:pt idx="4271">
                  <c:v>1.7652067772880168E-4</c:v>
                </c:pt>
                <c:pt idx="4272">
                  <c:v>1.7591318972728299E-4</c:v>
                </c:pt>
                <c:pt idx="4273">
                  <c:v>1.7530694755076739E-4</c:v>
                </c:pt>
                <c:pt idx="4274">
                  <c:v>1.7470171389925428E-4</c:v>
                </c:pt>
                <c:pt idx="4275">
                  <c:v>1.7409784472274459E-4</c:v>
                </c:pt>
                <c:pt idx="4276">
                  <c:v>1.7349489508373725E-4</c:v>
                </c:pt>
                <c:pt idx="4277">
                  <c:v>1.728933099197333E-4</c:v>
                </c:pt>
                <c:pt idx="4278">
                  <c:v>1.7229285193073212E-4</c:v>
                </c:pt>
                <c:pt idx="4279">
                  <c:v>1.7169340246673352E-4</c:v>
                </c:pt>
                <c:pt idx="4280">
                  <c:v>1.7109522849023806E-4</c:v>
                </c:pt>
                <c:pt idx="4281">
                  <c:v>1.7049812236374532E-4</c:v>
                </c:pt>
                <c:pt idx="4282">
                  <c:v>1.6990229172475572E-4</c:v>
                </c:pt>
                <c:pt idx="4283">
                  <c:v>1.6930743994826862E-4</c:v>
                </c:pt>
                <c:pt idx="4284">
                  <c:v>1.6871395264678489E-4</c:v>
                </c:pt>
                <c:pt idx="4285">
                  <c:v>1.6812159252030398E-4</c:v>
                </c:pt>
                <c:pt idx="4286">
                  <c:v>1.6753015193132539E-4</c:v>
                </c:pt>
                <c:pt idx="4287">
                  <c:v>1.6694013514235032E-4</c:v>
                </c:pt>
                <c:pt idx="4288">
                  <c:v>1.663510378908776E-4</c:v>
                </c:pt>
                <c:pt idx="4289">
                  <c:v>1.6576330511440827E-4</c:v>
                </c:pt>
                <c:pt idx="4290">
                  <c:v>1.6517655120044139E-4</c:v>
                </c:pt>
                <c:pt idx="4291">
                  <c:v>1.6459107277397769E-4</c:v>
                </c:pt>
                <c:pt idx="4292">
                  <c:v>1.6400657321001644E-4</c:v>
                </c:pt>
                <c:pt idx="4293">
                  <c:v>1.6342349744605873E-4</c:v>
                </c:pt>
                <c:pt idx="4294">
                  <c:v>1.6284148953210373E-4</c:v>
                </c:pt>
                <c:pt idx="4295">
                  <c:v>1.6226049014315123E-4</c:v>
                </c:pt>
                <c:pt idx="4296">
                  <c:v>1.6168082556670209E-4</c:v>
                </c:pt>
                <c:pt idx="4297">
                  <c:v>1.6110213985275537E-4</c:v>
                </c:pt>
                <c:pt idx="4298">
                  <c:v>1.6052475928881192E-4</c:v>
                </c:pt>
                <c:pt idx="4299">
                  <c:v>1.5994838724987096E-4</c:v>
                </c:pt>
                <c:pt idx="4300">
                  <c:v>1.5937332036093332E-4</c:v>
                </c:pt>
                <c:pt idx="4301">
                  <c:v>1.5879923233449807E-4</c:v>
                </c:pt>
                <c:pt idx="4302">
                  <c:v>1.5822650878306627E-4</c:v>
                </c:pt>
                <c:pt idx="4303">
                  <c:v>1.576549124066373E-4</c:v>
                </c:pt>
                <c:pt idx="4304">
                  <c:v>1.5708429489271072E-4</c:v>
                </c:pt>
                <c:pt idx="4305">
                  <c:v>1.5651501219128753E-4</c:v>
                </c:pt>
                <c:pt idx="4306">
                  <c:v>1.5594670835236679E-4</c:v>
                </c:pt>
                <c:pt idx="4307">
                  <c:v>1.5537970966344929E-4</c:v>
                </c:pt>
                <c:pt idx="4308">
                  <c:v>1.5481374916203439E-4</c:v>
                </c:pt>
                <c:pt idx="4309">
                  <c:v>1.5424906414812265E-4</c:v>
                </c:pt>
                <c:pt idx="4310">
                  <c:v>1.5368535799671341E-4</c:v>
                </c:pt>
                <c:pt idx="4311">
                  <c:v>1.5312301632030754E-4</c:v>
                </c:pt>
                <c:pt idx="4312">
                  <c:v>1.5256177215640441E-4</c:v>
                </c:pt>
                <c:pt idx="4313">
                  <c:v>1.5200153651750384E-4</c:v>
                </c:pt>
                <c:pt idx="4314">
                  <c:v>1.5144269501610674E-4</c:v>
                </c:pt>
                <c:pt idx="4315">
                  <c:v>1.5088474338971185E-4</c:v>
                </c:pt>
                <c:pt idx="4316">
                  <c:v>1.503281265758203E-4</c:v>
                </c:pt>
                <c:pt idx="4317">
                  <c:v>1.4977254794943135E-4</c:v>
                </c:pt>
                <c:pt idx="4318">
                  <c:v>1.4921824481054562E-4</c:v>
                </c:pt>
                <c:pt idx="4319">
                  <c:v>1.4866495019666239E-4</c:v>
                </c:pt>
                <c:pt idx="4320">
                  <c:v>1.4811293107028234E-4</c:v>
                </c:pt>
                <c:pt idx="4321">
                  <c:v>1.4756209844390527E-4</c:v>
                </c:pt>
                <c:pt idx="4322">
                  <c:v>1.470122743425307E-4</c:v>
                </c:pt>
                <c:pt idx="4323">
                  <c:v>1.4646378505365947E-4</c:v>
                </c:pt>
                <c:pt idx="4324">
                  <c:v>1.4591624496479062E-4</c:v>
                </c:pt>
                <c:pt idx="4325">
                  <c:v>1.453700396884251E-4</c:v>
                </c:pt>
                <c:pt idx="4326">
                  <c:v>1.4482481327456203E-4</c:v>
                </c:pt>
                <c:pt idx="4327">
                  <c:v>1.442809216732023E-4</c:v>
                </c:pt>
                <c:pt idx="4328">
                  <c:v>1.4373797927184494E-4</c:v>
                </c:pt>
                <c:pt idx="4329">
                  <c:v>1.4319640134549102E-4</c:v>
                </c:pt>
                <c:pt idx="4330">
                  <c:v>1.4265595059413988E-4</c:v>
                </c:pt>
                <c:pt idx="4331">
                  <c:v>1.4211650836779127E-4</c:v>
                </c:pt>
                <c:pt idx="4332">
                  <c:v>1.4157834162894584E-4</c:v>
                </c:pt>
                <c:pt idx="4333">
                  <c:v>1.4104121307760304E-4</c:v>
                </c:pt>
                <c:pt idx="4334">
                  <c:v>1.405053600137634E-4</c:v>
                </c:pt>
                <c:pt idx="4335">
                  <c:v>1.3997054513742636E-4</c:v>
                </c:pt>
                <c:pt idx="4336">
                  <c:v>1.3943703541109258E-4</c:v>
                </c:pt>
                <c:pt idx="4337">
                  <c:v>1.3890450454726128E-4</c:v>
                </c:pt>
                <c:pt idx="4338">
                  <c:v>1.3837330849593329E-4</c:v>
                </c:pt>
                <c:pt idx="4339">
                  <c:v>1.3784320995710803E-4</c:v>
                </c:pt>
                <c:pt idx="4340">
                  <c:v>1.3731414960578537E-4</c:v>
                </c:pt>
                <c:pt idx="4341">
                  <c:v>1.3678642406696605E-4</c:v>
                </c:pt>
                <c:pt idx="4342">
                  <c:v>1.362596773906492E-4</c:v>
                </c:pt>
                <c:pt idx="4343">
                  <c:v>1.3573417653933544E-4</c:v>
                </c:pt>
                <c:pt idx="4344">
                  <c:v>1.3520974353802438E-4</c:v>
                </c:pt>
                <c:pt idx="4345">
                  <c:v>1.3468664534921663E-4</c:v>
                </c:pt>
                <c:pt idx="4346">
                  <c:v>1.3416446669791115E-4</c:v>
                </c:pt>
                <c:pt idx="4347">
                  <c:v>1.3364365252160914E-4</c:v>
                </c:pt>
                <c:pt idx="4348">
                  <c:v>1.3312396552030991E-4</c:v>
                </c:pt>
                <c:pt idx="4349">
                  <c:v>1.3260528704401323E-4</c:v>
                </c:pt>
                <c:pt idx="4350">
                  <c:v>1.3208794338021986E-4</c:v>
                </c:pt>
                <c:pt idx="4351">
                  <c:v>1.3157154891642889E-4</c:v>
                </c:pt>
                <c:pt idx="4352">
                  <c:v>1.3105648926514121E-4</c:v>
                </c:pt>
                <c:pt idx="4353">
                  <c:v>1.305424381388561E-4</c:v>
                </c:pt>
                <c:pt idx="4354">
                  <c:v>1.3002969216257423E-4</c:v>
                </c:pt>
                <c:pt idx="4355">
                  <c:v>1.2951792504879481E-4</c:v>
                </c:pt>
                <c:pt idx="4356">
                  <c:v>1.2900749274751872E-4</c:v>
                </c:pt>
                <c:pt idx="4357">
                  <c:v>1.2849818762124547E-4</c:v>
                </c:pt>
                <c:pt idx="4358">
                  <c:v>1.2798989101997472E-4</c:v>
                </c:pt>
                <c:pt idx="4359">
                  <c:v>1.2748292923120733E-4</c:v>
                </c:pt>
                <c:pt idx="4360">
                  <c:v>1.2697691664244229E-4</c:v>
                </c:pt>
                <c:pt idx="4361">
                  <c:v>1.2647223886618058E-4</c:v>
                </c:pt>
                <c:pt idx="4362">
                  <c:v>1.2596856961492143E-4</c:v>
                </c:pt>
                <c:pt idx="4363">
                  <c:v>1.2546620551366551E-4</c:v>
                </c:pt>
                <c:pt idx="4364">
                  <c:v>1.2496484993741212E-4</c:v>
                </c:pt>
                <c:pt idx="4365">
                  <c:v>1.2446479951116199E-4</c:v>
                </c:pt>
                <c:pt idx="4366">
                  <c:v>1.2396590592241477E-4</c:v>
                </c:pt>
                <c:pt idx="4367">
                  <c:v>1.2346796153366989E-4</c:v>
                </c:pt>
                <c:pt idx="4368">
                  <c:v>1.2297138161992846E-4</c:v>
                </c:pt>
                <c:pt idx="4369">
                  <c:v>1.2247578056868945E-4</c:v>
                </c:pt>
                <c:pt idx="4370">
                  <c:v>1.2198145500495363E-4</c:v>
                </c:pt>
                <c:pt idx="4371">
                  <c:v>1.214881972912205E-4</c:v>
                </c:pt>
                <c:pt idx="4372">
                  <c:v>1.2090079080225198E-4</c:v>
                </c:pt>
                <c:pt idx="4373">
                  <c:v>1.2030145998825366E-4</c:v>
                </c:pt>
                <c:pt idx="4374">
                  <c:v>1.1970248512425622E-4</c:v>
                </c:pt>
                <c:pt idx="4375">
                  <c:v>1.1910437047276093E-4</c:v>
                </c:pt>
                <c:pt idx="4376">
                  <c:v>1.1850664143376661E-4</c:v>
                </c:pt>
                <c:pt idx="4377">
                  <c:v>1.1790974294477436E-4</c:v>
                </c:pt>
                <c:pt idx="4378">
                  <c:v>1.1731325973078317E-4</c:v>
                </c:pt>
                <c:pt idx="4379">
                  <c:v>1.1671757740429395E-4</c:v>
                </c:pt>
                <c:pt idx="4380">
                  <c:v>1.1612236967780592E-4</c:v>
                </c:pt>
                <c:pt idx="4381">
                  <c:v>1.1552790351381976E-4</c:v>
                </c:pt>
                <c:pt idx="4382">
                  <c:v>1.1493408992483523E-4</c:v>
                </c:pt>
                <c:pt idx="4383">
                  <c:v>1.1434069161085172E-4</c:v>
                </c:pt>
                <c:pt idx="4384">
                  <c:v>1.1374809418437023E-4</c:v>
                </c:pt>
                <c:pt idx="4385">
                  <c:v>1.1315594169538986E-4</c:v>
                </c:pt>
                <c:pt idx="4386">
                  <c:v>1.125645604314114E-4</c:v>
                </c:pt>
                <c:pt idx="4387">
                  <c:v>1.1197365376743413E-4</c:v>
                </c:pt>
                <c:pt idx="4388">
                  <c:v>1.113835183284588E-4</c:v>
                </c:pt>
                <c:pt idx="4389">
                  <c:v>1.1079382782698457E-4</c:v>
                </c:pt>
                <c:pt idx="4390">
                  <c:v>1.1020490855051227E-4</c:v>
                </c:pt>
                <c:pt idx="4391">
                  <c:v>1.0961661218654153E-4</c:v>
                </c:pt>
                <c:pt idx="4392">
                  <c:v>1.0902879042257197E-4</c:v>
                </c:pt>
                <c:pt idx="4393">
                  <c:v>1.0844173988360436E-4</c:v>
                </c:pt>
                <c:pt idx="4394">
                  <c:v>1.0785513428213785E-4</c:v>
                </c:pt>
                <c:pt idx="4395">
                  <c:v>1.0726929990567325E-4</c:v>
                </c:pt>
                <c:pt idx="4396">
                  <c:v>1.0668391046670978E-4</c:v>
                </c:pt>
                <c:pt idx="4397">
                  <c:v>1.0609932191524831E-4</c:v>
                </c:pt>
                <c:pt idx="4398">
                  <c:v>1.0551517830128794E-4</c:v>
                </c:pt>
                <c:pt idx="4399">
                  <c:v>1.0493180591232952E-4</c:v>
                </c:pt>
                <c:pt idx="4400">
                  <c:v>1.0434908609837271E-4</c:v>
                </c:pt>
                <c:pt idx="4401">
                  <c:v>1.0376678155941695E-4</c:v>
                </c:pt>
                <c:pt idx="4402">
                  <c:v>1.031852779079632E-4</c:v>
                </c:pt>
                <c:pt idx="4403">
                  <c:v>1.0260418953151048E-4</c:v>
                </c:pt>
                <c:pt idx="4404">
                  <c:v>1.0202393170505983E-4</c:v>
                </c:pt>
                <c:pt idx="4405">
                  <c:v>1.0144408915361022E-4</c:v>
                </c:pt>
                <c:pt idx="4406">
                  <c:v>1.0086504748966261E-4</c:v>
                </c:pt>
                <c:pt idx="4407">
                  <c:v>1.0028645076321614E-4</c:v>
                </c:pt>
                <c:pt idx="4408">
                  <c:v>9.9708625261771559E-5</c:v>
                </c:pt>
                <c:pt idx="4409">
                  <c:v>9.9131452335328627E-5</c:v>
                </c:pt>
                <c:pt idx="4410">
                  <c:v>9.8554694683886741E-5</c:v>
                </c:pt>
                <c:pt idx="4411">
                  <c:v>9.7978737919946857E-5</c:v>
                </c:pt>
                <c:pt idx="4412">
                  <c:v>9.7403226093508067E-5</c:v>
                </c:pt>
                <c:pt idx="4413">
                  <c:v>9.6828485492071216E-5</c:v>
                </c:pt>
                <c:pt idx="4414">
                  <c:v>9.6254189828135487E-5</c:v>
                </c:pt>
                <c:pt idx="4415">
                  <c:v>9.5680695051701746E-5</c:v>
                </c:pt>
                <c:pt idx="4416">
                  <c:v>9.510761555026905E-5</c:v>
                </c:pt>
                <c:pt idx="4417">
                  <c:v>9.4535366598838419E-5</c:v>
                </c:pt>
                <c:pt idx="4418">
                  <c:v>9.396371089740928E-5</c:v>
                </c:pt>
                <c:pt idx="4419">
                  <c:v>9.339250013348125E-5</c:v>
                </c:pt>
                <c:pt idx="4420">
                  <c:v>9.2822090257055221E-5</c:v>
                </c:pt>
                <c:pt idx="4421">
                  <c:v>9.2252125318130314E-5</c:v>
                </c:pt>
                <c:pt idx="4422">
                  <c:v>9.1682931604207332E-5</c:v>
                </c:pt>
                <c:pt idx="4423">
                  <c:v>9.1114182827785445E-5</c:v>
                </c:pt>
                <c:pt idx="4424">
                  <c:v>9.0546234938865586E-5</c:v>
                </c:pt>
                <c:pt idx="4425">
                  <c:v>8.9978731987446837E-5</c:v>
                </c:pt>
                <c:pt idx="4426">
                  <c:v>8.9412000261029998E-5</c:v>
                </c:pt>
                <c:pt idx="4427">
                  <c:v>8.8845891447114742E-5</c:v>
                </c:pt>
                <c:pt idx="4428">
                  <c:v>8.8280227570700567E-5</c:v>
                </c:pt>
                <c:pt idx="4429">
                  <c:v>8.7715364581788407E-5</c:v>
                </c:pt>
                <c:pt idx="4430">
                  <c:v>8.7150916867877293E-5</c:v>
                </c:pt>
                <c:pt idx="4431">
                  <c:v>8.658727004146818E-5</c:v>
                </c:pt>
                <c:pt idx="4432">
                  <c:v>8.6024068152560162E-5</c:v>
                </c:pt>
                <c:pt idx="4433">
                  <c:v>8.5461667151154173E-5</c:v>
                </c:pt>
                <c:pt idx="4434">
                  <c:v>8.4899740749749356E-5</c:v>
                </c:pt>
                <c:pt idx="4435">
                  <c:v>8.4338555910846386E-5</c:v>
                </c:pt>
                <c:pt idx="4436">
                  <c:v>8.3777993984444985E-5</c:v>
                </c:pt>
                <c:pt idx="4437">
                  <c:v>8.3217876995544693E-5</c:v>
                </c:pt>
                <c:pt idx="4438">
                  <c:v>8.2658531231646326E-5</c:v>
                </c:pt>
                <c:pt idx="4439">
                  <c:v>8.2099660067749144E-5</c:v>
                </c:pt>
                <c:pt idx="4440">
                  <c:v>8.1541560128853914E-5</c:v>
                </c:pt>
                <c:pt idx="4441">
                  <c:v>8.0983905127459766E-5</c:v>
                </c:pt>
                <c:pt idx="4442">
                  <c:v>8.0427051013567632E-5</c:v>
                </c:pt>
                <c:pt idx="4443">
                  <c:v>7.9870641837176607E-5</c:v>
                </c:pt>
                <c:pt idx="4444">
                  <c:v>7.931500388578752E-5</c:v>
                </c:pt>
                <c:pt idx="4445">
                  <c:v>7.8759959184399899E-5</c:v>
                </c:pt>
                <c:pt idx="4446">
                  <c:v>7.8205418745513539E-5</c:v>
                </c:pt>
                <c:pt idx="4447">
                  <c:v>7.7651619869129054E-5</c:v>
                </c:pt>
                <c:pt idx="4448">
                  <c:v>7.7098295592745742E-5</c:v>
                </c:pt>
                <c:pt idx="4449">
                  <c:v>7.6545742541364367E-5</c:v>
                </c:pt>
                <c:pt idx="4450">
                  <c:v>7.5993634427484088E-5</c:v>
                </c:pt>
                <c:pt idx="4451">
                  <c:v>7.544232720110581E-5</c:v>
                </c:pt>
                <c:pt idx="4452">
                  <c:v>7.4891435249728591E-5</c:v>
                </c:pt>
                <c:pt idx="4453">
                  <c:v>7.4341344185853374E-5</c:v>
                </c:pt>
                <c:pt idx="4454">
                  <c:v>7.3791876034479684E-5</c:v>
                </c:pt>
                <c:pt idx="4455">
                  <c:v>7.324285282060713E-5</c:v>
                </c:pt>
                <c:pt idx="4456">
                  <c:v>7.2694630494236578E-5</c:v>
                </c:pt>
                <c:pt idx="4457">
                  <c:v>7.2146823442867058E-5</c:v>
                </c:pt>
                <c:pt idx="4458">
                  <c:v>7.1599817278999539E-5</c:v>
                </c:pt>
                <c:pt idx="4459">
                  <c:v>7.1053256052633142E-5</c:v>
                </c:pt>
                <c:pt idx="4460">
                  <c:v>7.0507495713768734E-5</c:v>
                </c:pt>
                <c:pt idx="4461">
                  <c:v>6.996232862490583E-5</c:v>
                </c:pt>
                <c:pt idx="4462">
                  <c:v>6.9417636136044099E-5</c:v>
                </c:pt>
                <c:pt idx="4463">
                  <c:v>6.8873685209684216E-5</c:v>
                </c:pt>
                <c:pt idx="4464">
                  <c:v>6.8330238545825594E-5</c:v>
                </c:pt>
                <c:pt idx="4465">
                  <c:v>6.7787533444468834E-5</c:v>
                </c:pt>
                <c:pt idx="4466">
                  <c:v>6.724530294311326E-5</c:v>
                </c:pt>
                <c:pt idx="4467">
                  <c:v>6.6703814004259534E-5</c:v>
                </c:pt>
                <c:pt idx="4468">
                  <c:v>6.6162799665407006E-5</c:v>
                </c:pt>
                <c:pt idx="4469">
                  <c:v>6.5622586214056467E-5</c:v>
                </c:pt>
                <c:pt idx="4470">
                  <c:v>6.5082966012707419E-5</c:v>
                </c:pt>
                <c:pt idx="4471">
                  <c:v>6.454379074885948E-5</c:v>
                </c:pt>
                <c:pt idx="4472">
                  <c:v>6.4005416372513543E-5</c:v>
                </c:pt>
                <c:pt idx="4473">
                  <c:v>6.3467486933668714E-5</c:v>
                </c:pt>
                <c:pt idx="4474">
                  <c:v>6.2930328719825823E-5</c:v>
                </c:pt>
                <c:pt idx="4475">
                  <c:v>6.2393645105984118E-5</c:v>
                </c:pt>
                <c:pt idx="4476">
                  <c:v>6.1857703054644261E-5</c:v>
                </c:pt>
                <c:pt idx="4477">
                  <c:v>6.1322265265805666E-5</c:v>
                </c:pt>
                <c:pt idx="4478">
                  <c:v>6.0787569039468926E-5</c:v>
                </c:pt>
                <c:pt idx="4479">
                  <c:v>6.025349572563374E-5</c:v>
                </c:pt>
                <c:pt idx="4480">
                  <c:v>5.9719897011799747E-5</c:v>
                </c:pt>
                <c:pt idx="4481">
                  <c:v>5.9187039860467602E-5</c:v>
                </c:pt>
                <c:pt idx="4482">
                  <c:v>5.8654657309136643E-5</c:v>
                </c:pt>
                <c:pt idx="4483">
                  <c:v>5.8123045982807621E-5</c:v>
                </c:pt>
                <c:pt idx="4484">
                  <c:v>5.7591909256479772E-5</c:v>
                </c:pt>
                <c:pt idx="4485">
                  <c:v>5.7061543755153861E-5</c:v>
                </c:pt>
                <c:pt idx="4486">
                  <c:v>5.6531623191329058E-5</c:v>
                </c:pt>
                <c:pt idx="4487">
                  <c:v>5.6002473852506187E-5</c:v>
                </c:pt>
                <c:pt idx="4488">
                  <c:v>5.5473947426184871E-5</c:v>
                </c:pt>
                <c:pt idx="4489">
                  <c:v>5.4945865937364664E-5</c:v>
                </c:pt>
                <c:pt idx="4490">
                  <c:v>5.4418585336046464E-5</c:v>
                </c:pt>
                <c:pt idx="4491">
                  <c:v>5.3891749672229381E-5</c:v>
                </c:pt>
                <c:pt idx="4492">
                  <c:v>5.3657356596643393E-5</c:v>
                </c:pt>
                <c:pt idx="4493">
                  <c:v>5.3474961883687402E-5</c:v>
                </c:pt>
                <c:pt idx="4494">
                  <c:v>5.3292863795732164E-5</c:v>
                </c:pt>
                <c:pt idx="4495">
                  <c:v>5.3110973345277436E-5</c:v>
                </c:pt>
                <c:pt idx="4496">
                  <c:v>5.2929379519823447E-5</c:v>
                </c:pt>
                <c:pt idx="4497">
                  <c:v>5.2748052656870133E-5</c:v>
                </c:pt>
                <c:pt idx="4498">
                  <c:v>5.256690376891726E-5</c:v>
                </c:pt>
                <c:pt idx="4499">
                  <c:v>5.2386081168465202E-5</c:v>
                </c:pt>
                <c:pt idx="4500">
                  <c:v>5.220543654301359E-5</c:v>
                </c:pt>
                <c:pt idx="4501">
                  <c:v>5.2025118205062794E-5</c:v>
                </c:pt>
                <c:pt idx="4502">
                  <c:v>5.1844977842112444E-5</c:v>
                </c:pt>
                <c:pt idx="4503">
                  <c:v>5.1665163766662911E-5</c:v>
                </c:pt>
                <c:pt idx="4504">
                  <c:v>5.14855573287139E-5</c:v>
                </c:pt>
                <c:pt idx="4505">
                  <c:v>5.1306217853265544E-5</c:v>
                </c:pt>
                <c:pt idx="4506">
                  <c:v>5.1127175002817942E-5</c:v>
                </c:pt>
                <c:pt idx="4507">
                  <c:v>5.0948280464870696E-5</c:v>
                </c:pt>
                <c:pt idx="4508">
                  <c:v>5.0769712214424279E-5</c:v>
                </c:pt>
                <c:pt idx="4509">
                  <c:v>5.0591351601478378E-5</c:v>
                </c:pt>
                <c:pt idx="4510">
                  <c:v>5.0413287613533216E-5</c:v>
                </c:pt>
                <c:pt idx="4511">
                  <c:v>5.0235431263088577E-5</c:v>
                </c:pt>
                <c:pt idx="4512">
                  <c:v>5.0057871537644685E-5</c:v>
                </c:pt>
                <c:pt idx="4513">
                  <c:v>4.9880519449701301E-5</c:v>
                </c:pt>
                <c:pt idx="4514">
                  <c:v>4.9703434324258587E-5</c:v>
                </c:pt>
                <c:pt idx="4515">
                  <c:v>4.9526675486316695E-5</c:v>
                </c:pt>
                <c:pt idx="4516">
                  <c:v>4.935006496087516E-5</c:v>
                </c:pt>
                <c:pt idx="4517">
                  <c:v>4.9173751060434377E-5</c:v>
                </c:pt>
                <c:pt idx="4518">
                  <c:v>4.8997674459994187E-5</c:v>
                </c:pt>
                <c:pt idx="4519">
                  <c:v>4.8821835159554583E-5</c:v>
                </c:pt>
                <c:pt idx="4520">
                  <c:v>4.8646262821615655E-5</c:v>
                </c:pt>
                <c:pt idx="4521">
                  <c:v>4.8470987108677466E-5</c:v>
                </c:pt>
                <c:pt idx="4522">
                  <c:v>4.8295889370739731E-5</c:v>
                </c:pt>
                <c:pt idx="4523">
                  <c:v>4.8121117920302797E-5</c:v>
                </c:pt>
                <c:pt idx="4524">
                  <c:v>4.7946583769866463E-5</c:v>
                </c:pt>
                <c:pt idx="4525">
                  <c:v>4.7772227594430569E-5</c:v>
                </c:pt>
                <c:pt idx="4526">
                  <c:v>4.7598197706495497E-5</c:v>
                </c:pt>
                <c:pt idx="4527">
                  <c:v>4.7424375456060934E-5</c:v>
                </c:pt>
                <c:pt idx="4528">
                  <c:v>4.7250849830627124E-5</c:v>
                </c:pt>
                <c:pt idx="4529">
                  <c:v>4.7077531842693831E-5</c:v>
                </c:pt>
                <c:pt idx="4530">
                  <c:v>4.6904480817261206E-5</c:v>
                </c:pt>
                <c:pt idx="4531">
                  <c:v>4.6731667091829174E-5</c:v>
                </c:pt>
                <c:pt idx="4532">
                  <c:v>4.6559120328897805E-5</c:v>
                </c:pt>
                <c:pt idx="4533">
                  <c:v>4.6386870190967182E-5</c:v>
                </c:pt>
                <c:pt idx="4534">
                  <c:v>4.6214798028036999E-5</c:v>
                </c:pt>
                <c:pt idx="4535">
                  <c:v>4.6043052152607631E-5</c:v>
                </c:pt>
                <c:pt idx="4536">
                  <c:v>4.5871484252178709E-5</c:v>
                </c:pt>
                <c:pt idx="4537">
                  <c:v>4.5700212976750533E-5</c:v>
                </c:pt>
                <c:pt idx="4538">
                  <c:v>4.5529149338822881E-5</c:v>
                </c:pt>
                <c:pt idx="4539">
                  <c:v>4.535841198839603E-5</c:v>
                </c:pt>
                <c:pt idx="4540">
                  <c:v>4.5187852612969633E-5</c:v>
                </c:pt>
                <c:pt idx="4541">
                  <c:v>4.5017589862543981E-5</c:v>
                </c:pt>
                <c:pt idx="4542">
                  <c:v>4.4847594074618986E-5</c:v>
                </c:pt>
                <c:pt idx="4543">
                  <c:v>4.4677776261694436E-5</c:v>
                </c:pt>
                <c:pt idx="4544">
                  <c:v>4.4508314398770786E-5</c:v>
                </c:pt>
                <c:pt idx="4545">
                  <c:v>4.4338971185847429E-5</c:v>
                </c:pt>
                <c:pt idx="4546">
                  <c:v>4.4170013585425034E-5</c:v>
                </c:pt>
                <c:pt idx="4547">
                  <c:v>4.4001204297503008E-5</c:v>
                </c:pt>
                <c:pt idx="4548">
                  <c:v>4.3832721297081806E-5</c:v>
                </c:pt>
                <c:pt idx="4549">
                  <c:v>4.3664475596661189E-5</c:v>
                </c:pt>
                <c:pt idx="4550">
                  <c:v>4.3496467196241172E-5</c:v>
                </c:pt>
                <c:pt idx="4551">
                  <c:v>4.3328725758321817E-5</c:v>
                </c:pt>
                <c:pt idx="4552">
                  <c:v>4.3161191957902978E-5</c:v>
                </c:pt>
                <c:pt idx="4553">
                  <c:v>4.2993925119984809E-5</c:v>
                </c:pt>
                <c:pt idx="4554">
                  <c:v>4.2826925244567309E-5</c:v>
                </c:pt>
                <c:pt idx="4555">
                  <c:v>4.2660192331650479E-5</c:v>
                </c:pt>
                <c:pt idx="4556">
                  <c:v>4.2493667056234171E-5</c:v>
                </c:pt>
                <c:pt idx="4557">
                  <c:v>4.2327468068318672E-5</c:v>
                </c:pt>
                <c:pt idx="4558">
                  <c:v>4.216147671790369E-5</c:v>
                </c:pt>
                <c:pt idx="4559">
                  <c:v>4.1995693004989237E-5</c:v>
                </c:pt>
                <c:pt idx="4560">
                  <c:v>4.1830235579575586E-5</c:v>
                </c:pt>
                <c:pt idx="4561">
                  <c:v>4.1664956129162389E-5</c:v>
                </c:pt>
                <c:pt idx="4562">
                  <c:v>4.1500002966250014E-5</c:v>
                </c:pt>
                <c:pt idx="4563">
                  <c:v>4.1335257440838141E-5</c:v>
                </c:pt>
                <c:pt idx="4564">
                  <c:v>4.1170808540427021E-5</c:v>
                </c:pt>
                <c:pt idx="4565">
                  <c:v>4.1006537615016341E-5</c:v>
                </c:pt>
                <c:pt idx="4566">
                  <c:v>4.0842592977106483E-5</c:v>
                </c:pt>
                <c:pt idx="4567">
                  <c:v>4.0678855976697135E-5</c:v>
                </c:pt>
                <c:pt idx="4568">
                  <c:v>4.0515356276288393E-5</c:v>
                </c:pt>
                <c:pt idx="4569">
                  <c:v>4.0352153200880383E-5</c:v>
                </c:pt>
                <c:pt idx="4570">
                  <c:v>4.0189157762972897E-5</c:v>
                </c:pt>
                <c:pt idx="4571">
                  <c:v>4.0026458950066149E-5</c:v>
                </c:pt>
                <c:pt idx="4572">
                  <c:v>3.9863967774659924E-5</c:v>
                </c:pt>
                <c:pt idx="4573">
                  <c:v>3.9701773224254432E-5</c:v>
                </c:pt>
                <c:pt idx="4574">
                  <c:v>3.9539786311349463E-5</c:v>
                </c:pt>
                <c:pt idx="4575">
                  <c:v>3.9378096023445239E-5</c:v>
                </c:pt>
                <c:pt idx="4576">
                  <c:v>3.9216672698041685E-5</c:v>
                </c:pt>
                <c:pt idx="4577">
                  <c:v>3.905542734763857E-5</c:v>
                </c:pt>
                <c:pt idx="4578">
                  <c:v>3.8894478622236195E-5</c:v>
                </c:pt>
                <c:pt idx="4579">
                  <c:v>3.8733767196834419E-5</c:v>
                </c:pt>
                <c:pt idx="4580">
                  <c:v>3.8573352396433382E-5</c:v>
                </c:pt>
                <c:pt idx="4581">
                  <c:v>3.8413115571032785E-5</c:v>
                </c:pt>
                <c:pt idx="4582">
                  <c:v>3.825317537063294E-5</c:v>
                </c:pt>
                <c:pt idx="4583">
                  <c:v>3.8093442807733612E-5</c:v>
                </c:pt>
                <c:pt idx="4584">
                  <c:v>3.7934036532335093E-5</c:v>
                </c:pt>
                <c:pt idx="4585">
                  <c:v>3.7774867556937173E-5</c:v>
                </c:pt>
                <c:pt idx="4586">
                  <c:v>3.7615906219039769E-5</c:v>
                </c:pt>
                <c:pt idx="4587">
                  <c:v>3.7457241506143104E-5</c:v>
                </c:pt>
                <c:pt idx="4588">
                  <c:v>3.7298754768246886E-5</c:v>
                </c:pt>
                <c:pt idx="4589">
                  <c:v>3.7140594317851483E-5</c:v>
                </c:pt>
                <c:pt idx="4590">
                  <c:v>3.6987446829968618E-5</c:v>
                </c:pt>
                <c:pt idx="4591">
                  <c:v>3.6996820179992048E-5</c:v>
                </c:pt>
                <c:pt idx="4592">
                  <c:v>3.7006549480016376E-5</c:v>
                </c:pt>
                <c:pt idx="4593">
                  <c:v>3.701663473004159E-5</c:v>
                </c:pt>
                <c:pt idx="4594">
                  <c:v>3.7027016605067544E-5</c:v>
                </c:pt>
                <c:pt idx="4595">
                  <c:v>3.703778409259446E-5</c:v>
                </c:pt>
                <c:pt idx="4596">
                  <c:v>3.7048848205122121E-5</c:v>
                </c:pt>
                <c:pt idx="4597">
                  <c:v>3.7060268267650669E-5</c:v>
                </c:pt>
                <c:pt idx="4598">
                  <c:v>3.7072014617680039E-5</c:v>
                </c:pt>
                <c:pt idx="4599">
                  <c:v>3.7084116917710295E-5</c:v>
                </c:pt>
                <c:pt idx="4600">
                  <c:v>3.709651584274129E-5</c:v>
                </c:pt>
                <c:pt idx="4601">
                  <c:v>3.7109300380273254E-5</c:v>
                </c:pt>
                <c:pt idx="4602">
                  <c:v>3.7122381542805957E-5</c:v>
                </c:pt>
                <c:pt idx="4603">
                  <c:v>3.7135818655339546E-5</c:v>
                </c:pt>
                <c:pt idx="4604">
                  <c:v>3.7149611717874034E-5</c:v>
                </c:pt>
                <c:pt idx="4605">
                  <c:v>3.7163701405409255E-5</c:v>
                </c:pt>
                <c:pt idx="4606">
                  <c:v>3.7178176705445437E-5</c:v>
                </c:pt>
                <c:pt idx="4607">
                  <c:v>3.7192948630482373E-5</c:v>
                </c:pt>
                <c:pt idx="4608">
                  <c:v>3.7208076505520188E-5</c:v>
                </c:pt>
                <c:pt idx="4609">
                  <c:v>3.7223501005558755E-5</c:v>
                </c:pt>
                <c:pt idx="4610">
                  <c:v>3.7239340780598355E-5</c:v>
                </c:pt>
                <c:pt idx="4611">
                  <c:v>3.7255447518138617E-5</c:v>
                </c:pt>
                <c:pt idx="4612">
                  <c:v>3.7271910205679778E-5</c:v>
                </c:pt>
                <c:pt idx="4613">
                  <c:v>3.7288728843221818E-5</c:v>
                </c:pt>
                <c:pt idx="4614">
                  <c:v>3.7305873768264681E-5</c:v>
                </c:pt>
                <c:pt idx="4615">
                  <c:v>3.732334498080836E-5</c:v>
                </c:pt>
                <c:pt idx="4616">
                  <c:v>3.7341172143352931E-5</c:v>
                </c:pt>
                <c:pt idx="4617">
                  <c:v>3.7359325593398311E-5</c:v>
                </c:pt>
                <c:pt idx="4618">
                  <c:v>3.7377834993444584E-5</c:v>
                </c:pt>
                <c:pt idx="4619">
                  <c:v>3.7396641018491609E-5</c:v>
                </c:pt>
                <c:pt idx="4620">
                  <c:v>3.7415832656039584E-5</c:v>
                </c:pt>
                <c:pt idx="4621">
                  <c:v>3.7435320918588304E-5</c:v>
                </c:pt>
                <c:pt idx="4622">
                  <c:v>3.745516513113791E-5</c:v>
                </c:pt>
                <c:pt idx="4623">
                  <c:v>3.7475335631188338E-5</c:v>
                </c:pt>
                <c:pt idx="4624">
                  <c:v>3.7495862081239652E-5</c:v>
                </c:pt>
                <c:pt idx="4625">
                  <c:v>3.7516714818791789E-5</c:v>
                </c:pt>
                <c:pt idx="4626">
                  <c:v>3.7537893843844742E-5</c:v>
                </c:pt>
                <c:pt idx="4627">
                  <c:v>3.7559428818898573E-5</c:v>
                </c:pt>
                <c:pt idx="4628">
                  <c:v>3.7581290081453227E-5</c:v>
                </c:pt>
                <c:pt idx="4629">
                  <c:v>3.7603477631508697E-5</c:v>
                </c:pt>
                <c:pt idx="4630">
                  <c:v>3.7626021131565053E-5</c:v>
                </c:pt>
                <c:pt idx="4631">
                  <c:v>3.7648890919122231E-5</c:v>
                </c:pt>
                <c:pt idx="4632">
                  <c:v>3.7672086994180219E-5</c:v>
                </c:pt>
                <c:pt idx="4633">
                  <c:v>3.7695668681739175E-5</c:v>
                </c:pt>
                <c:pt idx="4634">
                  <c:v>3.7719546994298871E-5</c:v>
                </c:pt>
                <c:pt idx="4635">
                  <c:v>3.7743751594359375E-5</c:v>
                </c:pt>
                <c:pt idx="4636">
                  <c:v>3.7768312144420786E-5</c:v>
                </c:pt>
                <c:pt idx="4637">
                  <c:v>3.7793228644483076E-5</c:v>
                </c:pt>
                <c:pt idx="4638">
                  <c:v>3.7818441769546111E-5</c:v>
                </c:pt>
                <c:pt idx="4639">
                  <c:v>3.7844040507110103E-5</c:v>
                </c:pt>
                <c:pt idx="4640">
                  <c:v>3.786993586967484E-5</c:v>
                </c:pt>
                <c:pt idx="4641">
                  <c:v>3.7896187182240469E-5</c:v>
                </c:pt>
                <c:pt idx="4642">
                  <c:v>3.7922764782306915E-5</c:v>
                </c:pt>
                <c:pt idx="4643">
                  <c:v>3.7949668669874176E-5</c:v>
                </c:pt>
                <c:pt idx="4644">
                  <c:v>3.7976958169942393E-5</c:v>
                </c:pt>
                <c:pt idx="4645">
                  <c:v>3.8004514632511293E-5</c:v>
                </c:pt>
                <c:pt idx="4646">
                  <c:v>3.8032427045081071E-5</c:v>
                </c:pt>
                <c:pt idx="4647">
                  <c:v>3.8060725070151812E-5</c:v>
                </c:pt>
                <c:pt idx="4648">
                  <c:v>3.8089319720223306E-5</c:v>
                </c:pt>
                <c:pt idx="4649">
                  <c:v>3.8118270320295679E-5</c:v>
                </c:pt>
                <c:pt idx="4650">
                  <c:v>3.8147547207868867E-5</c:v>
                </c:pt>
                <c:pt idx="4651">
                  <c:v>3.8177180045442948E-5</c:v>
                </c:pt>
                <c:pt idx="4652">
                  <c:v>3.8207109508017775E-5</c:v>
                </c:pt>
                <c:pt idx="4653">
                  <c:v>3.8237424583093564E-5</c:v>
                </c:pt>
                <c:pt idx="4654">
                  <c:v>3.8268036283170092E-5</c:v>
                </c:pt>
                <c:pt idx="4655">
                  <c:v>3.8299003933247507E-5</c:v>
                </c:pt>
                <c:pt idx="4656">
                  <c:v>3.8330297870825743E-5</c:v>
                </c:pt>
                <c:pt idx="4657">
                  <c:v>3.8361918095904796E-5</c:v>
                </c:pt>
                <c:pt idx="4658">
                  <c:v>3.8393894270984741E-5</c:v>
                </c:pt>
                <c:pt idx="4659">
                  <c:v>3.8426196733565495E-5</c:v>
                </c:pt>
                <c:pt idx="4660">
                  <c:v>3.8458855146147135E-5</c:v>
                </c:pt>
                <c:pt idx="4661">
                  <c:v>3.8491839846229597E-5</c:v>
                </c:pt>
                <c:pt idx="4662">
                  <c:v>3.8525180496312952E-5</c:v>
                </c:pt>
                <c:pt idx="4663">
                  <c:v>3.8558847433897116E-5</c:v>
                </c:pt>
                <c:pt idx="4664">
                  <c:v>3.8592840658982109E-5</c:v>
                </c:pt>
                <c:pt idx="4665">
                  <c:v>3.8627160171567905E-5</c:v>
                </c:pt>
                <c:pt idx="4666">
                  <c:v>3.8661835634154586E-5</c:v>
                </c:pt>
                <c:pt idx="4667">
                  <c:v>3.8696837384242097E-5</c:v>
                </c:pt>
                <c:pt idx="4668">
                  <c:v>3.8732195084330486E-5</c:v>
                </c:pt>
                <c:pt idx="4669">
                  <c:v>3.8767879071919705E-5</c:v>
                </c:pt>
                <c:pt idx="4670">
                  <c:v>3.880388934700972E-5</c:v>
                </c:pt>
                <c:pt idx="4671">
                  <c:v>3.884025557210064E-5</c:v>
                </c:pt>
                <c:pt idx="4672">
                  <c:v>3.88769184221923E-5</c:v>
                </c:pt>
                <c:pt idx="4673">
                  <c:v>3.8913966884784915E-5</c:v>
                </c:pt>
                <c:pt idx="4674">
                  <c:v>3.8951341634878353E-5</c:v>
                </c:pt>
                <c:pt idx="4675">
                  <c:v>3.8989042672472607E-5</c:v>
                </c:pt>
                <c:pt idx="4676">
                  <c:v>3.9027099660067746E-5</c:v>
                </c:pt>
                <c:pt idx="4677">
                  <c:v>3.9065453272663631E-5</c:v>
                </c:pt>
                <c:pt idx="4678">
                  <c:v>3.9104162835260409E-5</c:v>
                </c:pt>
                <c:pt idx="4679">
                  <c:v>3.9143228347858073E-5</c:v>
                </c:pt>
                <c:pt idx="4680">
                  <c:v>3.9182620147956552E-5</c:v>
                </c:pt>
                <c:pt idx="4681">
                  <c:v>3.9222367898055917E-5</c:v>
                </c:pt>
                <c:pt idx="4682">
                  <c:v>3.9262412273156035E-5</c:v>
                </c:pt>
                <c:pt idx="4683">
                  <c:v>3.9302812598257031E-5</c:v>
                </c:pt>
                <c:pt idx="4684">
                  <c:v>3.9343539210858851E-5</c:v>
                </c:pt>
                <c:pt idx="4685">
                  <c:v>3.9384621773461549E-5</c:v>
                </c:pt>
                <c:pt idx="4686">
                  <c:v>3.9426030623565077E-5</c:v>
                </c:pt>
                <c:pt idx="4687">
                  <c:v>3.9258793448146984E-5</c:v>
                </c:pt>
                <c:pt idx="4688">
                  <c:v>3.9015353310038383E-5</c:v>
                </c:pt>
                <c:pt idx="4689">
                  <c:v>3.8772120809430304E-5</c:v>
                </c:pt>
                <c:pt idx="4690">
                  <c:v>3.8529273921323188E-5</c:v>
                </c:pt>
                <c:pt idx="4691">
                  <c:v>3.8286693995716735E-5</c:v>
                </c:pt>
                <c:pt idx="4692">
                  <c:v>3.8044351370110881E-5</c:v>
                </c:pt>
                <c:pt idx="4693">
                  <c:v>3.7802335032005843E-5</c:v>
                </c:pt>
                <c:pt idx="4694">
                  <c:v>3.7560526331401321E-5</c:v>
                </c:pt>
                <c:pt idx="4695">
                  <c:v>3.7319103243297761E-5</c:v>
                </c:pt>
                <c:pt idx="4696">
                  <c:v>3.7077887792694724E-5</c:v>
                </c:pt>
                <c:pt idx="4697">
                  <c:v>3.6837028292092573E-5</c:v>
                </c:pt>
                <c:pt idx="4698">
                  <c:v>3.6596406091491014E-5</c:v>
                </c:pt>
                <c:pt idx="4699">
                  <c:v>3.6356110178390278E-5</c:v>
                </c:pt>
                <c:pt idx="4700">
                  <c:v>3.6116110890290282E-5</c:v>
                </c:pt>
                <c:pt idx="4701">
                  <c:v>3.5876348902190871E-5</c:v>
                </c:pt>
                <c:pt idx="4702">
                  <c:v>3.5636913201592283E-5</c:v>
                </c:pt>
                <c:pt idx="4703">
                  <c:v>3.5397714800994287E-5</c:v>
                </c:pt>
                <c:pt idx="4704">
                  <c:v>3.5158842687897108E-5</c:v>
                </c:pt>
                <c:pt idx="4705">
                  <c:v>3.4920207874800521E-5</c:v>
                </c:pt>
                <c:pt idx="4706">
                  <c:v>3.4681958674204896E-5</c:v>
                </c:pt>
                <c:pt idx="4707">
                  <c:v>3.4443887448609718E-5</c:v>
                </c:pt>
                <c:pt idx="4708">
                  <c:v>3.4206172173015432E-5</c:v>
                </c:pt>
                <c:pt idx="4709">
                  <c:v>3.3968753522421886E-5</c:v>
                </c:pt>
                <c:pt idx="4710">
                  <c:v>3.3731572171828932E-5</c:v>
                </c:pt>
                <c:pt idx="4711">
                  <c:v>3.3494717108736794E-5</c:v>
                </c:pt>
                <c:pt idx="4712">
                  <c:v>3.3258099345645248E-5</c:v>
                </c:pt>
                <c:pt idx="4713">
                  <c:v>3.3021807870054519E-5</c:v>
                </c:pt>
                <c:pt idx="4714">
                  <c:v>3.2785753694464389E-5</c:v>
                </c:pt>
                <c:pt idx="4715">
                  <c:v>3.2550055468875138E-5</c:v>
                </c:pt>
                <c:pt idx="4716">
                  <c:v>3.2314564880786409E-5</c:v>
                </c:pt>
                <c:pt idx="4717">
                  <c:v>3.207943024269858E-5</c:v>
                </c:pt>
                <c:pt idx="4718">
                  <c:v>3.1844592229611477E-5</c:v>
                </c:pt>
                <c:pt idx="4719">
                  <c:v>3.1609961854024903E-5</c:v>
                </c:pt>
                <c:pt idx="4720">
                  <c:v>3.1375717090939292E-5</c:v>
                </c:pt>
                <c:pt idx="4721">
                  <c:v>3.1141650302854127E-5</c:v>
                </c:pt>
                <c:pt idx="4722">
                  <c:v>3.0907969127269924E-5</c:v>
                </c:pt>
                <c:pt idx="4723">
                  <c:v>3.0674465926686167E-5</c:v>
                </c:pt>
                <c:pt idx="4724">
                  <c:v>3.044134833860337E-5</c:v>
                </c:pt>
                <c:pt idx="4725">
                  <c:v>3.0208438388021095E-5</c:v>
                </c:pt>
                <c:pt idx="4726">
                  <c:v>2.9975914049939786E-5</c:v>
                </c:pt>
                <c:pt idx="4727">
                  <c:v>2.9743627011859069E-5</c:v>
                </c:pt>
                <c:pt idx="4728">
                  <c:v>2.9511589138778973E-5</c:v>
                </c:pt>
                <c:pt idx="4729">
                  <c:v>2.9279913148199781E-5</c:v>
                </c:pt>
                <c:pt idx="4730">
                  <c:v>2.9048426997621069E-5</c:v>
                </c:pt>
                <c:pt idx="4731">
                  <c:v>2.8817305695793266E-5</c:v>
                </c:pt>
                <c:pt idx="4732">
                  <c:v>2.8586415761466037E-5</c:v>
                </c:pt>
                <c:pt idx="4733">
                  <c:v>2.8355869912139673E-5</c:v>
                </c:pt>
                <c:pt idx="4734">
                  <c:v>2.8125602890314006E-5</c:v>
                </c:pt>
                <c:pt idx="4735">
                  <c:v>2.7895570202238924E-5</c:v>
                </c:pt>
                <c:pt idx="4736">
                  <c:v>2.7665878632914696E-5</c:v>
                </c:pt>
                <c:pt idx="4737">
                  <c:v>2.7436421397341053E-5</c:v>
                </c:pt>
                <c:pt idx="4738">
                  <c:v>2.7207302314268256E-5</c:v>
                </c:pt>
                <c:pt idx="4739">
                  <c:v>2.6978423497446057E-5</c:v>
                </c:pt>
                <c:pt idx="4740">
                  <c:v>2.6749870968124677E-5</c:v>
                </c:pt>
                <c:pt idx="4741">
                  <c:v>2.6521555738803892E-5</c:v>
                </c:pt>
                <c:pt idx="4742">
                  <c:v>2.6293587560733971E-5</c:v>
                </c:pt>
                <c:pt idx="4743">
                  <c:v>2.6065901176414754E-5</c:v>
                </c:pt>
                <c:pt idx="4744">
                  <c:v>2.5838437260846094E-5</c:v>
                </c:pt>
                <c:pt idx="4745">
                  <c:v>2.5611332261528332E-5</c:v>
                </c:pt>
                <c:pt idx="4746">
                  <c:v>2.5384449730961123E-5</c:v>
                </c:pt>
                <c:pt idx="4747">
                  <c:v>2.5157905352894762E-5</c:v>
                </c:pt>
                <c:pt idx="4748">
                  <c:v>2.4931604207329015E-5</c:v>
                </c:pt>
                <c:pt idx="4749">
                  <c:v>2.4705641214264104E-5</c:v>
                </c:pt>
                <c:pt idx="4750">
                  <c:v>2.4479888824949721E-5</c:v>
                </c:pt>
                <c:pt idx="4751">
                  <c:v>2.4254501284386253E-5</c:v>
                </c:pt>
                <c:pt idx="4752">
                  <c:v>2.4029392571323485E-5</c:v>
                </c:pt>
                <c:pt idx="4753">
                  <c:v>2.3804512259511283E-5</c:v>
                </c:pt>
                <c:pt idx="4754">
                  <c:v>2.357998789769997E-5</c:v>
                </c:pt>
                <c:pt idx="4755">
                  <c:v>2.3355686004639215E-5</c:v>
                </c:pt>
                <c:pt idx="4756">
                  <c:v>2.3131719297829299E-5</c:v>
                </c:pt>
                <c:pt idx="4757">
                  <c:v>2.2907992857269984E-5</c:v>
                </c:pt>
                <c:pt idx="4758">
                  <c:v>2.2684598636711496E-5</c:v>
                </c:pt>
                <c:pt idx="4759">
                  <c:v>2.2461435783653592E-5</c:v>
                </c:pt>
                <c:pt idx="4760">
                  <c:v>2.2238631846846582E-5</c:v>
                </c:pt>
                <c:pt idx="4761">
                  <c:v>2.2016106737540265E-5</c:v>
                </c:pt>
                <c:pt idx="4762">
                  <c:v>2.1793798164484497E-5</c:v>
                </c:pt>
                <c:pt idx="4763">
                  <c:v>2.1571842575179607E-5</c:v>
                </c:pt>
                <c:pt idx="4764">
                  <c:v>2.1350121319625306E-5</c:v>
                </c:pt>
                <c:pt idx="4765">
                  <c:v>2.1128738216571848E-5</c:v>
                </c:pt>
                <c:pt idx="4766">
                  <c:v>2.0907568683518924E-5</c:v>
                </c:pt>
                <c:pt idx="4767">
                  <c:v>2.0686769931716925E-5</c:v>
                </c:pt>
                <c:pt idx="4768">
                  <c:v>2.0466196614915491E-5</c:v>
                </c:pt>
                <c:pt idx="4769">
                  <c:v>2.0245958484364895E-5</c:v>
                </c:pt>
                <c:pt idx="4770">
                  <c:v>2.002600808006502E-5</c:v>
                </c:pt>
                <c:pt idx="4771">
                  <c:v>1.9806271245765679E-5</c:v>
                </c:pt>
                <c:pt idx="4772">
                  <c:v>1.958689926021725E-5</c:v>
                </c:pt>
                <c:pt idx="4773">
                  <c:v>1.9367761608419403E-5</c:v>
                </c:pt>
                <c:pt idx="4774">
                  <c:v>1.9148959142872398E-5</c:v>
                </c:pt>
                <c:pt idx="4775">
                  <c:v>1.8930364314825913E-5</c:v>
                </c:pt>
                <c:pt idx="4776">
                  <c:v>1.8712146200530367E-5</c:v>
                </c:pt>
                <c:pt idx="4777">
                  <c:v>1.8494126824985317E-5</c:v>
                </c:pt>
                <c:pt idx="4778">
                  <c:v>1.8276487129441218E-5</c:v>
                </c:pt>
                <c:pt idx="4779">
                  <c:v>1.8059114396397788E-5</c:v>
                </c:pt>
                <c:pt idx="4780">
                  <c:v>1.7841958199604894E-5</c:v>
                </c:pt>
                <c:pt idx="4781">
                  <c:v>1.7625172784062931E-5</c:v>
                </c:pt>
                <c:pt idx="4782">
                  <c:v>1.7408595006021487E-5</c:v>
                </c:pt>
                <c:pt idx="4783">
                  <c:v>1.7192373177980932E-5</c:v>
                </c:pt>
                <c:pt idx="4784">
                  <c:v>1.6976376784940943E-5</c:v>
                </c:pt>
                <c:pt idx="4785">
                  <c:v>1.6760718544401797E-5</c:v>
                </c:pt>
                <c:pt idx="4786">
                  <c:v>1.6545291671363231E-5</c:v>
                </c:pt>
                <c:pt idx="4787">
                  <c:v>1.6330220748325551E-5</c:v>
                </c:pt>
                <c:pt idx="4788">
                  <c:v>1.6115425686538564E-5</c:v>
                </c:pt>
                <c:pt idx="4789">
                  <c:v>1.5900861992252154E-5</c:v>
                </c:pt>
                <c:pt idx="4790">
                  <c:v>1.5686633484216583E-5</c:v>
                </c:pt>
                <c:pt idx="4791">
                  <c:v>1.54726393099316E-5</c:v>
                </c:pt>
                <c:pt idx="4792">
                  <c:v>1.5258995153147488E-5</c:v>
                </c:pt>
                <c:pt idx="4793">
                  <c:v>1.5045585330113964E-5</c:v>
                </c:pt>
                <c:pt idx="4794">
                  <c:v>1.483249586208124E-5</c:v>
                </c:pt>
                <c:pt idx="4795">
                  <c:v>1.4619652592799132E-5</c:v>
                </c:pt>
                <c:pt idx="4796">
                  <c:v>1.4407156374767892E-5</c:v>
                </c:pt>
                <c:pt idx="4797">
                  <c:v>1.4194938984237347E-5</c:v>
                </c:pt>
                <c:pt idx="4798">
                  <c:v>1.3982949994957374E-5</c:v>
                </c:pt>
                <c:pt idx="4799">
                  <c:v>1.3771305090678262E-5</c:v>
                </c:pt>
                <c:pt idx="4800">
                  <c:v>1.3559894520149737E-5</c:v>
                </c:pt>
                <c:pt idx="4801">
                  <c:v>1.3348825068372062E-5</c:v>
                </c:pt>
                <c:pt idx="4802">
                  <c:v>1.3137978085344944E-5</c:v>
                </c:pt>
                <c:pt idx="4803">
                  <c:v>1.2927487052318717E-5</c:v>
                </c:pt>
                <c:pt idx="4804">
                  <c:v>1.2717212555543032E-5</c:v>
                </c:pt>
                <c:pt idx="4805">
                  <c:v>1.2507296975018242E-5</c:v>
                </c:pt>
                <c:pt idx="4806">
                  <c:v>1.2297657255744144E-5</c:v>
                </c:pt>
                <c:pt idx="4807">
                  <c:v>1.2088254836470636E-5</c:v>
                </c:pt>
                <c:pt idx="4808">
                  <c:v>1.1879184637197962E-5</c:v>
                </c:pt>
                <c:pt idx="4809">
                  <c:v>1.1670339872925849E-5</c:v>
                </c:pt>
                <c:pt idx="4810">
                  <c:v>1.1461851058654628E-5</c:v>
                </c:pt>
                <c:pt idx="4811">
                  <c:v>1.1253596578133991E-5</c:v>
                </c:pt>
                <c:pt idx="4812">
                  <c:v>1.1045680250114201E-5</c:v>
                </c:pt>
                <c:pt idx="4813">
                  <c:v>1.0837977492094943E-5</c:v>
                </c:pt>
                <c:pt idx="4814">
                  <c:v>1.0630630684076578E-5</c:v>
                </c:pt>
                <c:pt idx="4815">
                  <c:v>1.0423583467308959E-5</c:v>
                </c:pt>
                <c:pt idx="4816">
                  <c:v>1.021674388804186E-5</c:v>
                </c:pt>
                <c:pt idx="4817">
                  <c:v>1.0010266191275666E-5</c:v>
                </c:pt>
                <c:pt idx="4818">
                  <c:v>9.804002064510004E-6</c:v>
                </c:pt>
                <c:pt idx="4819">
                  <c:v>9.5980879552452195E-6</c:v>
                </c:pt>
                <c:pt idx="4820">
                  <c:v>9.3924111459810278E-6</c:v>
                </c:pt>
                <c:pt idx="4821">
                  <c:v>9.235813909339535E-6</c:v>
                </c:pt>
                <c:pt idx="4822">
                  <c:v>9.1188250090470622E-6</c:v>
                </c:pt>
                <c:pt idx="4823">
                  <c:v>9.0017738175044354E-6</c:v>
                </c:pt>
                <c:pt idx="4824">
                  <c:v>8.884761187211903E-6</c:v>
                </c:pt>
                <c:pt idx="4825">
                  <c:v>8.7676921981692302E-6</c:v>
                </c:pt>
                <c:pt idx="4826">
                  <c:v>8.650646939126617E-6</c:v>
                </c:pt>
                <c:pt idx="4827">
                  <c:v>8.5335275238338189E-6</c:v>
                </c:pt>
                <c:pt idx="4828">
                  <c:v>8.4164466697911171E-6</c:v>
                </c:pt>
                <c:pt idx="4829">
                  <c:v>8.2993124232482808E-6</c:v>
                </c:pt>
                <c:pt idx="4830">
                  <c:v>8.1821870754554691E-6</c:v>
                </c:pt>
                <c:pt idx="4831">
                  <c:v>8.0650528289126328E-6</c:v>
                </c:pt>
                <c:pt idx="4832">
                  <c:v>7.9478681561196712E-6</c:v>
                </c:pt>
                <c:pt idx="4833">
                  <c:v>7.8307012808267523E-6</c:v>
                </c:pt>
                <c:pt idx="4834">
                  <c:v>7.7134899117837251E-6</c:v>
                </c:pt>
                <c:pt idx="4835">
                  <c:v>7.596281508990704E-6</c:v>
                </c:pt>
                <c:pt idx="4836">
                  <c:v>7.4790197136975491E-6</c:v>
                </c:pt>
                <c:pt idx="4837">
                  <c:v>7.3617935134044845E-6</c:v>
                </c:pt>
                <c:pt idx="4838">
                  <c:v>7.2445109543612769E-6</c:v>
                </c:pt>
                <c:pt idx="4839">
                  <c:v>7.1272521253181297E-6</c:v>
                </c:pt>
                <c:pt idx="4840">
                  <c:v>7.0099577012748948E-6</c:v>
                </c:pt>
                <c:pt idx="4841">
                  <c:v>6.8926365809815909E-6</c:v>
                </c:pt>
                <c:pt idx="4842">
                  <c:v>6.7753154606882887E-6</c:v>
                </c:pt>
                <c:pt idx="4843">
                  <c:v>6.6579528128948826E-6</c:v>
                </c:pt>
                <c:pt idx="4844">
                  <c:v>6.5405990638514979E-6</c:v>
                </c:pt>
                <c:pt idx="4845">
                  <c:v>6.4232008210580015E-6</c:v>
                </c:pt>
                <c:pt idx="4846">
                  <c:v>6.3058233420145588E-6</c:v>
                </c:pt>
                <c:pt idx="4847">
                  <c:v>6.1883865379709662E-6</c:v>
                </c:pt>
                <c:pt idx="4848">
                  <c:v>6.0709823626774563E-6</c:v>
                </c:pt>
                <c:pt idx="4849">
                  <c:v>5.9535663223839156E-6</c:v>
                </c:pt>
                <c:pt idx="4850">
                  <c:v>5.8360820583402055E-6</c:v>
                </c:pt>
                <c:pt idx="4851">
                  <c:v>5.7186215242965542E-6</c:v>
                </c:pt>
                <c:pt idx="4852">
                  <c:v>5.6011075977527692E-6</c:v>
                </c:pt>
                <c:pt idx="4853">
                  <c:v>5.4836203674590514E-6</c:v>
                </c:pt>
                <c:pt idx="4854">
                  <c:v>5.3660797446651991E-6</c:v>
                </c:pt>
                <c:pt idx="4855">
                  <c:v>5.2485391218713476E-6</c:v>
                </c:pt>
                <c:pt idx="4856">
                  <c:v>5.1309658703274152E-6</c:v>
                </c:pt>
                <c:pt idx="4857">
                  <c:v>5.0134133825335331E-6</c:v>
                </c:pt>
                <c:pt idx="4858">
                  <c:v>4.8958371647395939E-6</c:v>
                </c:pt>
                <c:pt idx="4859">
                  <c:v>4.7782194194455492E-6</c:v>
                </c:pt>
                <c:pt idx="4860">
                  <c:v>4.6606016741515044E-6</c:v>
                </c:pt>
                <c:pt idx="4861">
                  <c:v>4.5429394351073489E-6</c:v>
                </c:pt>
                <c:pt idx="4862">
                  <c:v>4.4253038923132598E-6</c:v>
                </c:pt>
                <c:pt idx="4863">
                  <c:v>4.3076060582690149E-6</c:v>
                </c:pt>
                <c:pt idx="4864">
                  <c:v>4.1899438192248594E-6</c:v>
                </c:pt>
                <c:pt idx="4865">
                  <c:v>4.0722192889305481E-6</c:v>
                </c:pt>
                <c:pt idx="4866">
                  <c:v>3.9545184886362964E-6</c:v>
                </c:pt>
                <c:pt idx="4867">
                  <c:v>3.8368058233420149E-6</c:v>
                </c:pt>
                <c:pt idx="4868">
                  <c:v>3.7190190017975477E-6</c:v>
                </c:pt>
                <c:pt idx="4869">
                  <c:v>3.6012559102531401E-6</c:v>
                </c:pt>
                <c:pt idx="4870">
                  <c:v>3.4834690887086725E-6</c:v>
                </c:pt>
                <c:pt idx="4871">
                  <c:v>3.3656852334142134E-6</c:v>
                </c:pt>
                <c:pt idx="4872">
                  <c:v>3.247845019369613E-6</c:v>
                </c:pt>
                <c:pt idx="4873">
                  <c:v>3.1300285353250713E-6</c:v>
                </c:pt>
                <c:pt idx="4874">
                  <c:v>3.0121645912804117E-6</c:v>
                </c:pt>
                <c:pt idx="4875">
                  <c:v>2.8943047999857622E-6</c:v>
                </c:pt>
                <c:pt idx="4876">
                  <c:v>2.7764384829410962E-6</c:v>
                </c:pt>
                <c:pt idx="4877">
                  <c:v>2.6585193666462986E-6</c:v>
                </c:pt>
                <c:pt idx="4878">
                  <c:v>2.5406284297265713E-6</c:v>
                </c:pt>
                <c:pt idx="4879">
                  <c:v>2.4226686758066719E-6</c:v>
                </c:pt>
                <c:pt idx="4880">
                  <c:v>2.3047451101368628E-6</c:v>
                </c:pt>
                <c:pt idx="4881">
                  <c:v>2.1867539139668847E-6</c:v>
                </c:pt>
                <c:pt idx="4882">
                  <c:v>2.0687977195469943E-6</c:v>
                </c:pt>
                <c:pt idx="4883">
                  <c:v>1.9507703351269259E-6</c:v>
                </c:pt>
                <c:pt idx="4884">
                  <c:v>1.8327749862069375E-6</c:v>
                </c:pt>
                <c:pt idx="4885">
                  <c:v>1.7147701452869255E-6</c:v>
                </c:pt>
                <c:pt idx="4886">
                  <c:v>1.5967095388667739E-6</c:v>
                </c:pt>
                <c:pt idx="4887">
                  <c:v>1.4786480425716203E-6</c:v>
                </c:pt>
                <c:pt idx="4888">
                  <c:v>1.3605607399014018E-6</c:v>
                </c:pt>
                <c:pt idx="4889">
                  <c:v>1.2424707676061769E-6</c:v>
                </c:pt>
                <c:pt idx="4890">
                  <c:v>1.124353209185883E-6</c:v>
                </c:pt>
                <c:pt idx="4891">
                  <c:v>1.0062415832656041E-6</c:v>
                </c:pt>
                <c:pt idx="4892">
                  <c:v>8.8808665009521665E-7</c:v>
                </c:pt>
                <c:pt idx="4893">
                  <c:v>7.6994239542485603E-7</c:v>
                </c:pt>
                <c:pt idx="4894">
                  <c:v>6.5177441075443602E-7</c:v>
                </c:pt>
                <c:pt idx="4895">
                  <c:v>5.3356371208390924E-7</c:v>
                </c:pt>
                <c:pt idx="4896">
                  <c:v>4.1538000628845E-7</c:v>
                </c:pt>
                <c:pt idx="4897">
                  <c:v>2.9712896661782247E-7</c:v>
                </c:pt>
                <c:pt idx="4898">
                  <c:v>1.7891734840979335E-7</c:v>
                </c:pt>
                <c:pt idx="4899">
                  <c:v>6.0626323689065812E-8</c:v>
                </c:pt>
                <c:pt idx="4900">
                  <c:v>-5.7623677794059196E-8</c:v>
                </c:pt>
                <c:pt idx="4901">
                  <c:v>-1.7593250001483126E-7</c:v>
                </c:pt>
                <c:pt idx="4902">
                  <c:v>-2.9422192296055482E-7</c:v>
                </c:pt>
                <c:pt idx="4903">
                  <c:v>-4.1253715228134285E-7</c:v>
                </c:pt>
                <c:pt idx="4904">
                  <c:v>-5.3089408707723523E-7</c:v>
                </c:pt>
                <c:pt idx="4905">
                  <c:v>-6.4922135937305347E-7</c:v>
                </c:pt>
                <c:pt idx="4906">
                  <c:v>-7.6760884654402213E-7</c:v>
                </c:pt>
                <c:pt idx="4907">
                  <c:v>-8.8599544383998866E-7</c:v>
                </c:pt>
                <c:pt idx="4908">
                  <c:v>-1.0044019150110048E-6</c:v>
                </c:pt>
                <c:pt idx="4909">
                  <c:v>-1.1228249971820625E-6</c:v>
                </c:pt>
                <c:pt idx="4910">
                  <c:v>-1.2412320616030801E-6</c:v>
                </c:pt>
                <c:pt idx="4911">
                  <c:v>-1.3596898488992247E-6</c:v>
                </c:pt>
                <c:pt idx="4912">
                  <c:v>-1.4781425935703565E-6</c:v>
                </c:pt>
                <c:pt idx="4913">
                  <c:v>-1.5966641552416604E-6</c:v>
                </c:pt>
                <c:pt idx="4914">
                  <c:v>-1.7151391467878478E-6</c:v>
                </c:pt>
                <c:pt idx="4915">
                  <c:v>-1.8336722768341806E-6</c:v>
                </c:pt>
                <c:pt idx="4916">
                  <c:v>-1.9521911688804779E-6</c:v>
                </c:pt>
                <c:pt idx="4917">
                  <c:v>-2.0707598939268999E-6</c:v>
                </c:pt>
                <c:pt idx="4918">
                  <c:v>-2.1893093383482734E-6</c:v>
                </c:pt>
                <c:pt idx="4919">
                  <c:v>-2.3078691646446729E-6</c:v>
                </c:pt>
                <c:pt idx="4920">
                  <c:v>-2.426496324816241E-6</c:v>
                </c:pt>
                <c:pt idx="4921">
                  <c:v>-2.5450958988627396E-6</c:v>
                </c:pt>
                <c:pt idx="4922">
                  <c:v>-2.6637361105343401E-6</c:v>
                </c:pt>
                <c:pt idx="4923">
                  <c:v>-2.7823766188309414E-6</c:v>
                </c:pt>
                <c:pt idx="4924">
                  <c:v>-2.9010595445026487E-6</c:v>
                </c:pt>
                <c:pt idx="4925">
                  <c:v>-3.0197166637992917E-6</c:v>
                </c:pt>
                <c:pt idx="4926">
                  <c:v>-3.1384170903460424E-6</c:v>
                </c:pt>
                <c:pt idx="4927">
                  <c:v>-3.2571293818928234E-6</c:v>
                </c:pt>
                <c:pt idx="4928">
                  <c:v>-3.3758387071895967E-6</c:v>
                </c:pt>
                <c:pt idx="4929">
                  <c:v>-3.494604391236511E-6</c:v>
                </c:pt>
                <c:pt idx="4930">
                  <c:v>-3.6133552440333878E-6</c:v>
                </c:pt>
                <c:pt idx="4931">
                  <c:v>-3.7321446580803616E-6</c:v>
                </c:pt>
                <c:pt idx="4932">
                  <c:v>-3.8509133083772831E-6</c:v>
                </c:pt>
                <c:pt idx="4933">
                  <c:v>-3.9697412836743528E-6</c:v>
                </c:pt>
                <c:pt idx="4934">
                  <c:v>-4.0885544277213859E-6</c:v>
                </c:pt>
                <c:pt idx="4935">
                  <c:v>-4.2074239305185603E-6</c:v>
                </c:pt>
                <c:pt idx="4936">
                  <c:v>-4.3262697033156742E-6</c:v>
                </c:pt>
                <c:pt idx="4937">
                  <c:v>-4.4451214086128035E-6</c:v>
                </c:pt>
                <c:pt idx="4938">
                  <c:v>-4.5640265064100665E-6</c:v>
                </c:pt>
                <c:pt idx="4939">
                  <c:v>-4.6829227054573073E-6</c:v>
                </c:pt>
                <c:pt idx="4940">
                  <c:v>-4.8018574657546436E-6</c:v>
                </c:pt>
                <c:pt idx="4941">
                  <c:v>-4.9207862935519662E-6</c:v>
                </c:pt>
                <c:pt idx="4942">
                  <c:v>-5.0397625813494063E-6</c:v>
                </c:pt>
                <c:pt idx="4943">
                  <c:v>-5.1587181053967953E-6</c:v>
                </c:pt>
                <c:pt idx="4944">
                  <c:v>-5.2777359206943402E-6</c:v>
                </c:pt>
                <c:pt idx="4945">
                  <c:v>-5.3967122084917803E-6</c:v>
                </c:pt>
                <c:pt idx="4946">
                  <c:v>-5.5157181587892954E-6</c:v>
                </c:pt>
                <c:pt idx="4947">
                  <c:v>-5.6347715690869288E-6</c:v>
                </c:pt>
                <c:pt idx="4948">
                  <c:v>-5.7538071818845179E-6</c:v>
                </c:pt>
                <c:pt idx="4949">
                  <c:v>-5.8728991534322476E-6</c:v>
                </c:pt>
                <c:pt idx="4950">
                  <c:v>-5.9919644287299108E-6</c:v>
                </c:pt>
                <c:pt idx="4951">
                  <c:v>-6.1110919952777299E-6</c:v>
                </c:pt>
                <c:pt idx="4952">
                  <c:v>-6.2301869330754673E-6</c:v>
                </c:pt>
                <c:pt idx="4953">
                  <c:v>-6.3493411958733528E-6</c:v>
                </c:pt>
                <c:pt idx="4954">
                  <c:v>-6.4684746949211872E-6</c:v>
                </c:pt>
                <c:pt idx="4955">
                  <c:v>-6.5876319239690803E-6</c:v>
                </c:pt>
                <c:pt idx="4956">
                  <c:v>-6.7068336467670834E-6</c:v>
                </c:pt>
                <c:pt idx="4957">
                  <c:v>-6.8260116395650293E-6</c:v>
                </c:pt>
                <c:pt idx="4958">
                  <c:v>-6.945245991113115E-6</c:v>
                </c:pt>
                <c:pt idx="4959">
                  <c:v>-7.0644684776611717E-6</c:v>
                </c:pt>
                <c:pt idx="4960">
                  <c:v>-7.1837295254593237E-6</c:v>
                </c:pt>
                <c:pt idx="4961">
                  <c:v>-7.3029816745074536E-6</c:v>
                </c:pt>
                <c:pt idx="4962">
                  <c:v>-7.4222872160557181E-6</c:v>
                </c:pt>
                <c:pt idx="4963">
                  <c:v>-7.5415571626038932E-6</c:v>
                </c:pt>
                <c:pt idx="4964">
                  <c:v>-7.6608538054021346E-6</c:v>
                </c:pt>
                <c:pt idx="4965">
                  <c:v>-7.7802068069505166E-6</c:v>
                </c:pt>
                <c:pt idx="4966">
                  <c:v>-7.899533112248833E-6</c:v>
                </c:pt>
                <c:pt idx="4967">
                  <c:v>-8.0189187425472976E-6</c:v>
                </c:pt>
                <c:pt idx="4968">
                  <c:v>-8.138277676595695E-6</c:v>
                </c:pt>
                <c:pt idx="4969">
                  <c:v>-8.2576929693942328E-6</c:v>
                </c:pt>
                <c:pt idx="4970">
                  <c:v>-8.3770963971927417E-6</c:v>
                </c:pt>
                <c:pt idx="4971">
                  <c:v>-8.4965294874913238E-6</c:v>
                </c:pt>
                <c:pt idx="4972">
                  <c:v>-8.6159625777899076E-6</c:v>
                </c:pt>
                <c:pt idx="4973">
                  <c:v>-8.7354075330885187E-6</c:v>
                </c:pt>
                <c:pt idx="4974">
                  <c:v>-8.8549029146372584E-6</c:v>
                </c:pt>
                <c:pt idx="4975">
                  <c:v>-8.9743804986859503E-6</c:v>
                </c:pt>
                <c:pt idx="4976">
                  <c:v>-9.0939114752347786E-6</c:v>
                </c:pt>
                <c:pt idx="4977">
                  <c:v>-9.2134157555335395E-6</c:v>
                </c:pt>
                <c:pt idx="4978">
                  <c:v>-9.3329734283324333E-6</c:v>
                </c:pt>
                <c:pt idx="4979">
                  <c:v>-9.4525133036312829E-6</c:v>
                </c:pt>
                <c:pt idx="4980">
                  <c:v>-9.5721125039302823E-6</c:v>
                </c:pt>
                <c:pt idx="4981">
                  <c:v>-9.691685007979211E-6</c:v>
                </c:pt>
                <c:pt idx="4982">
                  <c:v>-9.8112664107781678E-6</c:v>
                </c:pt>
                <c:pt idx="4983">
                  <c:v>-9.930916037327289E-6</c:v>
                </c:pt>
                <c:pt idx="4984">
                  <c:v>-1.0050524136376311E-5</c:v>
                </c:pt>
                <c:pt idx="4985">
                  <c:v>-1.01702004591755E-5</c:v>
                </c:pt>
                <c:pt idx="4986">
                  <c:v>-1.0289858984474647E-5</c:v>
                </c:pt>
                <c:pt idx="4987">
                  <c:v>-1.040956793602392E-5</c:v>
                </c:pt>
                <c:pt idx="4988">
                  <c:v>-1.0529256123823141E-5</c:v>
                </c:pt>
                <c:pt idx="4989">
                  <c:v>-1.0648994737872487E-5</c:v>
                </c:pt>
                <c:pt idx="4990">
                  <c:v>-1.0768712588171781E-5</c:v>
                </c:pt>
                <c:pt idx="4991">
                  <c:v>-1.0888451202221129E-5</c:v>
                </c:pt>
                <c:pt idx="4992">
                  <c:v>-1.1008231343770579E-5</c:v>
                </c:pt>
                <c:pt idx="4993">
                  <c:v>-1.1128011485320029E-5</c:v>
                </c:pt>
                <c:pt idx="4994">
                  <c:v>-1.1247824255619559E-5</c:v>
                </c:pt>
                <c:pt idx="4995">
                  <c:v>-1.1367631093419078E-5</c:v>
                </c:pt>
                <c:pt idx="4996">
                  <c:v>-1.1487485391218713E-5</c:v>
                </c:pt>
                <c:pt idx="4997">
                  <c:v>-1.1607310026518274E-5</c:v>
                </c:pt>
                <c:pt idx="4998">
                  <c:v>-1.1727158391817897E-5</c:v>
                </c:pt>
                <c:pt idx="4999">
                  <c:v>-1.1847069048367674E-5</c:v>
                </c:pt>
                <c:pt idx="5000">
                  <c:v>-1.1966938177417345E-5</c:v>
                </c:pt>
                <c:pt idx="5001">
                  <c:v>-1.2086878496467196E-5</c:v>
                </c:pt>
                <c:pt idx="5002">
                  <c:v>-1.2206798051766996E-5</c:v>
                </c:pt>
                <c:pt idx="5003">
                  <c:v>-1.2326762100816907E-5</c:v>
                </c:pt>
                <c:pt idx="5004">
                  <c:v>-1.2446711318616778E-5</c:v>
                </c:pt>
                <c:pt idx="5005">
                  <c:v>-1.2566710962666778E-5</c:v>
                </c:pt>
                <c:pt idx="5006">
                  <c:v>-1.2686686876716717E-5</c:v>
                </c:pt>
                <c:pt idx="5007">
                  <c:v>-1.2806686520766717E-5</c:v>
                </c:pt>
                <c:pt idx="5008">
                  <c:v>-1.2926733624816833E-5</c:v>
                </c:pt>
                <c:pt idx="5009">
                  <c:v>-1.3046762931366908E-5</c:v>
                </c:pt>
                <c:pt idx="5010">
                  <c:v>-1.3166842664167107E-5</c:v>
                </c:pt>
                <c:pt idx="5011">
                  <c:v>-1.3286901633217253E-5</c:v>
                </c:pt>
                <c:pt idx="5012">
                  <c:v>-1.3407011028517528E-5</c:v>
                </c:pt>
                <c:pt idx="5013">
                  <c:v>-1.3527108558817771E-5</c:v>
                </c:pt>
                <c:pt idx="5014">
                  <c:v>-1.3647256515368142E-5</c:v>
                </c:pt>
                <c:pt idx="5015">
                  <c:v>-1.3767377775668445E-5</c:v>
                </c:pt>
                <c:pt idx="5016">
                  <c:v>-1.3887522765968808E-5</c:v>
                </c:pt>
                <c:pt idx="5017">
                  <c:v>-1.4007718182519295E-5</c:v>
                </c:pt>
                <c:pt idx="5018">
                  <c:v>-1.4127892835319732E-5</c:v>
                </c:pt>
                <c:pt idx="5019">
                  <c:v>-1.4248114948120288E-5</c:v>
                </c:pt>
                <c:pt idx="5020">
                  <c:v>-1.4368322229670806E-5</c:v>
                </c:pt>
                <c:pt idx="5021">
                  <c:v>-1.4488585869971466E-5</c:v>
                </c:pt>
                <c:pt idx="5022">
                  <c:v>-1.4608828746522073E-5</c:v>
                </c:pt>
                <c:pt idx="5023">
                  <c:v>-1.4729113150572783E-5</c:v>
                </c:pt>
                <c:pt idx="5024">
                  <c:v>-1.4849394588373487E-5</c:v>
                </c:pt>
                <c:pt idx="5025">
                  <c:v>-1.4969681958674205E-5</c:v>
                </c:pt>
                <c:pt idx="5026">
                  <c:v>-1.5090013822725035E-5</c:v>
                </c:pt>
                <c:pt idx="5027">
                  <c:v>-1.5210345686775864E-5</c:v>
                </c:pt>
                <c:pt idx="5028">
                  <c:v>-1.533071611207679E-5</c:v>
                </c:pt>
                <c:pt idx="5029">
                  <c:v>-1.5451071706127681E-5</c:v>
                </c:pt>
                <c:pt idx="5030">
                  <c:v>-1.5571465861428664E-5</c:v>
                </c:pt>
                <c:pt idx="5031">
                  <c:v>-1.5691857050479644E-5</c:v>
                </c:pt>
                <c:pt idx="5032">
                  <c:v>-1.5812298665780747E-5</c:v>
                </c:pt>
                <c:pt idx="5033">
                  <c:v>-1.5932707652331769E-5</c:v>
                </c:pt>
                <c:pt idx="5034">
                  <c:v>-1.6053131470132829E-5</c:v>
                </c:pt>
                <c:pt idx="5035">
                  <c:v>-1.6173635376684089E-5</c:v>
                </c:pt>
                <c:pt idx="5036">
                  <c:v>-1.629410072198525E-5</c:v>
                </c:pt>
                <c:pt idx="5037">
                  <c:v>-1.6414619459786549E-5</c:v>
                </c:pt>
                <c:pt idx="5038">
                  <c:v>-1.6535126332587817E-5</c:v>
                </c:pt>
                <c:pt idx="5039">
                  <c:v>-1.6655671766639178E-5</c:v>
                </c:pt>
                <c:pt idx="5040">
                  <c:v>-1.6776205335690511E-5</c:v>
                </c:pt>
                <c:pt idx="5041">
                  <c:v>-1.6896774499741937E-5</c:v>
                </c:pt>
                <c:pt idx="5042">
                  <c:v>-1.701735552879339E-5</c:v>
                </c:pt>
                <c:pt idx="5043">
                  <c:v>-1.7137936557844843E-5</c:v>
                </c:pt>
                <c:pt idx="5044">
                  <c:v>-1.7258568013146419E-5</c:v>
                </c:pt>
                <c:pt idx="5045">
                  <c:v>-1.7379181670947956E-5</c:v>
                </c:pt>
                <c:pt idx="5046">
                  <c:v>-1.7499848721249621E-5</c:v>
                </c:pt>
                <c:pt idx="5047">
                  <c:v>-1.7620492041551232E-5</c:v>
                </c:pt>
                <c:pt idx="5048">
                  <c:v>-1.7741197653102993E-5</c:v>
                </c:pt>
                <c:pt idx="5049">
                  <c:v>-1.7861864703404664E-5</c:v>
                </c:pt>
                <c:pt idx="5050">
                  <c:v>-1.7982597011206495E-5</c:v>
                </c:pt>
                <c:pt idx="5051">
                  <c:v>-1.8103323386508309E-5</c:v>
                </c:pt>
                <c:pt idx="5052">
                  <c:v>-1.8224031964310082E-5</c:v>
                </c:pt>
                <c:pt idx="5053">
                  <c:v>-1.8344817664612043E-5</c:v>
                </c:pt>
                <c:pt idx="5054">
                  <c:v>-1.8465573702413934E-5</c:v>
                </c:pt>
                <c:pt idx="5055">
                  <c:v>-1.8586389065215972E-5</c:v>
                </c:pt>
                <c:pt idx="5056">
                  <c:v>-1.8707186630517968E-5</c:v>
                </c:pt>
                <c:pt idx="5057">
                  <c:v>-1.8828022757070056E-5</c:v>
                </c:pt>
                <c:pt idx="5058">
                  <c:v>-1.894885591737214E-5</c:v>
                </c:pt>
                <c:pt idx="5059">
                  <c:v>-1.9069730605174324E-5</c:v>
                </c:pt>
                <c:pt idx="5060">
                  <c:v>-1.9190587495476469E-5</c:v>
                </c:pt>
                <c:pt idx="5061">
                  <c:v>-1.9311465149528665E-5</c:v>
                </c:pt>
                <c:pt idx="5062">
                  <c:v>-1.9432390263580973E-5</c:v>
                </c:pt>
                <c:pt idx="5063">
                  <c:v>-1.9553291647633233E-5</c:v>
                </c:pt>
                <c:pt idx="5064">
                  <c:v>-1.9674249390435625E-5</c:v>
                </c:pt>
                <c:pt idx="5065">
                  <c:v>-1.9795186369487967E-5</c:v>
                </c:pt>
                <c:pt idx="5066">
                  <c:v>-1.9916179707290451E-5</c:v>
                </c:pt>
                <c:pt idx="5067">
                  <c:v>-2.0037155247592886E-5</c:v>
                </c:pt>
                <c:pt idx="5068">
                  <c:v>-2.0158184180395459E-5</c:v>
                </c:pt>
                <c:pt idx="5069">
                  <c:v>-2.0279177518197946E-5</c:v>
                </c:pt>
                <c:pt idx="5070">
                  <c:v>-2.0400197552250496E-5</c:v>
                </c:pt>
                <c:pt idx="5071">
                  <c:v>-2.0521268012553169E-5</c:v>
                </c:pt>
                <c:pt idx="5072">
                  <c:v>-2.0642326607855815E-5</c:v>
                </c:pt>
                <c:pt idx="5073">
                  <c:v>-2.0763426730658568E-5</c:v>
                </c:pt>
                <c:pt idx="5074">
                  <c:v>-2.0884514988461288E-5</c:v>
                </c:pt>
                <c:pt idx="5075">
                  <c:v>-2.1005650706264126E-5</c:v>
                </c:pt>
                <c:pt idx="5076">
                  <c:v>-2.1126768626566922E-5</c:v>
                </c:pt>
                <c:pt idx="5077">
                  <c:v>-2.1247931040619829E-5</c:v>
                </c:pt>
                <c:pt idx="5078">
                  <c:v>-2.1369087522172721E-5</c:v>
                </c:pt>
                <c:pt idx="5079">
                  <c:v>-2.1490255868725641E-5</c:v>
                </c:pt>
                <c:pt idx="5080">
                  <c:v>-2.1611471675278683E-5</c:v>
                </c:pt>
                <c:pt idx="5081">
                  <c:v>-2.1732669684331675E-5</c:v>
                </c:pt>
                <c:pt idx="5082">
                  <c:v>-2.1853918119634798E-5</c:v>
                </c:pt>
                <c:pt idx="5083">
                  <c:v>-2.1975148757437872E-5</c:v>
                </c:pt>
                <c:pt idx="5084">
                  <c:v>-2.2096435753991087E-5</c:v>
                </c:pt>
                <c:pt idx="5085">
                  <c:v>-2.2217699020544248E-5</c:v>
                </c:pt>
                <c:pt idx="5086">
                  <c:v>-2.2338977118347445E-5</c:v>
                </c:pt>
                <c:pt idx="5087">
                  <c:v>-2.2460314541150787E-5</c:v>
                </c:pt>
                <c:pt idx="5088">
                  <c:v>-2.2581628233954072E-5</c:v>
                </c:pt>
                <c:pt idx="5089">
                  <c:v>-2.270299235300748E-5</c:v>
                </c:pt>
                <c:pt idx="5090">
                  <c:v>-2.2824329775810826E-5</c:v>
                </c:pt>
                <c:pt idx="5091">
                  <c:v>-2.2945738388614346E-5</c:v>
                </c:pt>
                <c:pt idx="5092">
                  <c:v>-2.3067102507667757E-5</c:v>
                </c:pt>
                <c:pt idx="5093">
                  <c:v>-2.3188531884221331E-5</c:v>
                </c:pt>
                <c:pt idx="5094">
                  <c:v>-2.3309952362024881E-5</c:v>
                </c:pt>
                <c:pt idx="5095">
                  <c:v>-2.3431378772328447E-5</c:v>
                </c:pt>
                <c:pt idx="5096">
                  <c:v>-2.3552852642632132E-5</c:v>
                </c:pt>
                <c:pt idx="5097">
                  <c:v>-2.3674308715435774E-5</c:v>
                </c:pt>
                <c:pt idx="5098">
                  <c:v>-2.3795827079489567E-5</c:v>
                </c:pt>
                <c:pt idx="5099">
                  <c:v>-2.3917321713543306E-5</c:v>
                </c:pt>
                <c:pt idx="5100">
                  <c:v>-2.4038857875097145E-5</c:v>
                </c:pt>
                <c:pt idx="5101">
                  <c:v>-2.4160382171650956E-5</c:v>
                </c:pt>
                <c:pt idx="5102">
                  <c:v>-2.4281965793204915E-5</c:v>
                </c:pt>
                <c:pt idx="5103">
                  <c:v>-2.4403504921008761E-5</c:v>
                </c:pt>
                <c:pt idx="5104">
                  <c:v>-2.45250796438127E-5</c:v>
                </c:pt>
                <c:pt idx="5105">
                  <c:v>-2.4646710725366778E-5</c:v>
                </c:pt>
                <c:pt idx="5106">
                  <c:v>-2.476831511067079E-5</c:v>
                </c:pt>
                <c:pt idx="5107">
                  <c:v>-2.4889972888474933E-5</c:v>
                </c:pt>
                <c:pt idx="5108">
                  <c:v>-2.5011609902529026E-5</c:v>
                </c:pt>
                <c:pt idx="5109">
                  <c:v>-2.5133297342833245E-5</c:v>
                </c:pt>
                <c:pt idx="5110">
                  <c:v>-2.5254972918137431E-5</c:v>
                </c:pt>
                <c:pt idx="5111">
                  <c:v>-2.5376692987191732E-5</c:v>
                </c:pt>
                <c:pt idx="5112">
                  <c:v>-2.5498398224995994E-5</c:v>
                </c:pt>
                <c:pt idx="5113">
                  <c:v>-2.5620118294050294E-5</c:v>
                </c:pt>
                <c:pt idx="5114">
                  <c:v>-2.5741888789354722E-5</c:v>
                </c:pt>
                <c:pt idx="5115">
                  <c:v>-2.5863644453409111E-5</c:v>
                </c:pt>
                <c:pt idx="5116">
                  <c:v>-2.5985438678713597E-5</c:v>
                </c:pt>
                <c:pt idx="5117">
                  <c:v>-2.610722697151807E-5</c:v>
                </c:pt>
                <c:pt idx="5118">
                  <c:v>-2.6229062724322656E-5</c:v>
                </c:pt>
                <c:pt idx="5119">
                  <c:v>-2.6350868814627172E-5</c:v>
                </c:pt>
                <c:pt idx="5120">
                  <c:v>-2.6472749061181873E-5</c:v>
                </c:pt>
                <c:pt idx="5121">
                  <c:v>-2.6594596678986493E-5</c:v>
                </c:pt>
                <c:pt idx="5122">
                  <c:v>-2.6716450229291125E-5</c:v>
                </c:pt>
                <c:pt idx="5123">
                  <c:v>-2.6838377935845945E-5</c:v>
                </c:pt>
                <c:pt idx="5124">
                  <c:v>-2.6960270047400677E-5</c:v>
                </c:pt>
                <c:pt idx="5125">
                  <c:v>-2.7059310168898276E-5</c:v>
                </c:pt>
                <c:pt idx="5126">
                  <c:v>-2.7151640632879104E-5</c:v>
                </c:pt>
                <c:pt idx="5127">
                  <c:v>-2.7244258823110647E-5</c:v>
                </c:pt>
                <c:pt idx="5128">
                  <c:v>-2.7337114313342784E-5</c:v>
                </c:pt>
                <c:pt idx="5129">
                  <c:v>-2.7430257529825647E-5</c:v>
                </c:pt>
                <c:pt idx="5130">
                  <c:v>-2.7523643978809108E-5</c:v>
                </c:pt>
                <c:pt idx="5131">
                  <c:v>-2.7617273660293184E-5</c:v>
                </c:pt>
                <c:pt idx="5132">
                  <c:v>-2.7711199966778002E-5</c:v>
                </c:pt>
                <c:pt idx="5133">
                  <c:v>-2.7805357640763395E-5</c:v>
                </c:pt>
                <c:pt idx="5134">
                  <c:v>-2.789980304099951E-5</c:v>
                </c:pt>
                <c:pt idx="5135">
                  <c:v>-2.7994485741236215E-5</c:v>
                </c:pt>
                <c:pt idx="5136">
                  <c:v>-2.8089450235223624E-5</c:v>
                </c:pt>
                <c:pt idx="5137">
                  <c:v>-2.8184649062961624E-5</c:v>
                </c:pt>
                <c:pt idx="5138">
                  <c:v>-2.828013265070033E-5</c:v>
                </c:pt>
                <c:pt idx="5139">
                  <c:v>-2.8375862437189655E-5</c:v>
                </c:pt>
                <c:pt idx="5140">
                  <c:v>-2.8471844354929612E-5</c:v>
                </c:pt>
                <c:pt idx="5141">
                  <c:v>-2.8568108066420272E-5</c:v>
                </c:pt>
                <c:pt idx="5142">
                  <c:v>-2.8664609077911525E-5</c:v>
                </c:pt>
                <c:pt idx="5143">
                  <c:v>-2.8761406714403517E-5</c:v>
                </c:pt>
                <c:pt idx="5144">
                  <c:v>-2.885842385339606E-5</c:v>
                </c:pt>
                <c:pt idx="5145">
                  <c:v>-2.8955737617389348E-5</c:v>
                </c:pt>
                <c:pt idx="5146">
                  <c:v>-2.9053279782633199E-5</c:v>
                </c:pt>
                <c:pt idx="5147">
                  <c:v>-2.9146230192865578E-5</c:v>
                </c:pt>
                <c:pt idx="5148">
                  <c:v>-2.9182584552956461E-5</c:v>
                </c:pt>
                <c:pt idx="5149">
                  <c:v>-2.9219078326797697E-5</c:v>
                </c:pt>
                <c:pt idx="5150">
                  <c:v>-2.9255723379389308E-5</c:v>
                </c:pt>
                <c:pt idx="5151">
                  <c:v>-2.9292495980731241E-5</c:v>
                </c:pt>
                <c:pt idx="5152">
                  <c:v>-2.9329428759573574E-5</c:v>
                </c:pt>
                <c:pt idx="5153">
                  <c:v>-2.9366492053416231E-5</c:v>
                </c:pt>
                <c:pt idx="5154">
                  <c:v>-2.940371255850928E-5</c:v>
                </c:pt>
                <c:pt idx="5155">
                  <c:v>-2.9441060612352653E-5</c:v>
                </c:pt>
                <c:pt idx="5156">
                  <c:v>-2.9478562911196407E-5</c:v>
                </c:pt>
                <c:pt idx="5157">
                  <c:v>-2.951620462379051E-5</c:v>
                </c:pt>
                <c:pt idx="5158">
                  <c:v>-2.9553982783884957E-5</c:v>
                </c:pt>
                <c:pt idx="5159">
                  <c:v>-2.9591915188979788E-5</c:v>
                </c:pt>
                <c:pt idx="5160">
                  <c:v>-2.9629987007824965E-5</c:v>
                </c:pt>
                <c:pt idx="5161">
                  <c:v>-2.9668195274170492E-5</c:v>
                </c:pt>
                <c:pt idx="5162">
                  <c:v>-2.9706548886766374E-5</c:v>
                </c:pt>
                <c:pt idx="5163">
                  <c:v>-2.9745050811862626E-5</c:v>
                </c:pt>
                <c:pt idx="5164">
                  <c:v>-2.9783701049459253E-5</c:v>
                </c:pt>
                <c:pt idx="5165">
                  <c:v>-2.9822499599556248E-5</c:v>
                </c:pt>
                <c:pt idx="5166">
                  <c:v>-2.9861416799653542E-5</c:v>
                </c:pt>
                <c:pt idx="5167">
                  <c:v>-2.9900482312251205E-5</c:v>
                </c:pt>
                <c:pt idx="5168">
                  <c:v>-2.9939696137349242E-5</c:v>
                </c:pt>
                <c:pt idx="5169">
                  <c:v>-2.9979058274947648E-5</c:v>
                </c:pt>
                <c:pt idx="5170">
                  <c:v>-3.001856872504642E-5</c:v>
                </c:pt>
                <c:pt idx="5171">
                  <c:v>-3.0058197825145495E-5</c:v>
                </c:pt>
                <c:pt idx="5172">
                  <c:v>-3.0098004900245014E-5</c:v>
                </c:pt>
                <c:pt idx="5173">
                  <c:v>-3.0137930625344825E-5</c:v>
                </c:pt>
                <c:pt idx="5174">
                  <c:v>-3.0221638200554098E-5</c:v>
                </c:pt>
                <c:pt idx="5175">
                  <c:v>-3.0310774013276937E-5</c:v>
                </c:pt>
                <c:pt idx="5176">
                  <c:v>-3.0400147126000368E-5</c:v>
                </c:pt>
                <c:pt idx="5177">
                  <c:v>-3.0489816863724542E-5</c:v>
                </c:pt>
                <c:pt idx="5178">
                  <c:v>-3.0579723901449309E-5</c:v>
                </c:pt>
                <c:pt idx="5179">
                  <c:v>-3.0669927564174822E-5</c:v>
                </c:pt>
                <c:pt idx="5180">
                  <c:v>-3.0760398189400998E-5</c:v>
                </c:pt>
                <c:pt idx="5181">
                  <c:v>-3.0851135777127836E-5</c:v>
                </c:pt>
                <c:pt idx="5182">
                  <c:v>-3.094211066485528E-5</c:v>
                </c:pt>
                <c:pt idx="5183">
                  <c:v>-3.103335251508338E-5</c:v>
                </c:pt>
                <c:pt idx="5184">
                  <c:v>-3.1124890990312226E-5</c:v>
                </c:pt>
                <c:pt idx="5185">
                  <c:v>-3.1216666765541665E-5</c:v>
                </c:pt>
                <c:pt idx="5186">
                  <c:v>-3.130873916577185E-5</c:v>
                </c:pt>
                <c:pt idx="5187">
                  <c:v>-3.1401078528502697E-5</c:v>
                </c:pt>
                <c:pt idx="5188">
                  <c:v>-3.1493684853734214E-5</c:v>
                </c:pt>
                <c:pt idx="5189">
                  <c:v>-3.1586498816466247E-5</c:v>
                </c:pt>
                <c:pt idx="5190">
                  <c:v>-3.1679668729199172E-5</c:v>
                </c:pt>
                <c:pt idx="5191">
                  <c:v>-3.1773046279432613E-5</c:v>
                </c:pt>
                <c:pt idx="5192">
                  <c:v>-3.1866690792166731E-5</c:v>
                </c:pt>
                <c:pt idx="5193">
                  <c:v>-3.1960631929901581E-5</c:v>
                </c:pt>
                <c:pt idx="5194">
                  <c:v>-3.2054810367637023E-5</c:v>
                </c:pt>
                <c:pt idx="5195">
                  <c:v>-3.2149285430373212E-5</c:v>
                </c:pt>
                <c:pt idx="5196">
                  <c:v>-3.2243997793109993E-5</c:v>
                </c:pt>
                <c:pt idx="5197">
                  <c:v>-3.233900678084752E-5</c:v>
                </c:pt>
                <c:pt idx="5198">
                  <c:v>-3.2434253068585634E-5</c:v>
                </c:pt>
                <c:pt idx="5199">
                  <c:v>-3.2529795981324493E-5</c:v>
                </c:pt>
                <c:pt idx="5200">
                  <c:v>-3.2625576194063945E-5</c:v>
                </c:pt>
                <c:pt idx="5201">
                  <c:v>-3.2721623369304059E-5</c:v>
                </c:pt>
                <c:pt idx="5202">
                  <c:v>-3.281799683204499E-5</c:v>
                </c:pt>
                <c:pt idx="5203">
                  <c:v>-3.291457793228645E-5</c:v>
                </c:pt>
                <c:pt idx="5204">
                  <c:v>-3.3011425995028565E-5</c:v>
                </c:pt>
                <c:pt idx="5205">
                  <c:v>-3.3108570682771427E-5</c:v>
                </c:pt>
                <c:pt idx="5206">
                  <c:v>-3.3205982333014958E-5</c:v>
                </c:pt>
                <c:pt idx="5207">
                  <c:v>-3.3303631283259082E-5</c:v>
                </c:pt>
                <c:pt idx="5208">
                  <c:v>-3.3401576858503945E-5</c:v>
                </c:pt>
                <c:pt idx="5209">
                  <c:v>-3.3499759733749401E-5</c:v>
                </c:pt>
                <c:pt idx="5210">
                  <c:v>-3.3598209571495526E-5</c:v>
                </c:pt>
                <c:pt idx="5211">
                  <c:v>-3.369695603424239E-5</c:v>
                </c:pt>
                <c:pt idx="5212">
                  <c:v>-3.3795939796989854E-5</c:v>
                </c:pt>
                <c:pt idx="5213">
                  <c:v>-3.389522018473805E-5</c:v>
                </c:pt>
                <c:pt idx="5214">
                  <c:v>-3.3994737872486846E-5</c:v>
                </c:pt>
                <c:pt idx="5215">
                  <c:v>-3.4094552185236381E-5</c:v>
                </c:pt>
                <c:pt idx="5216">
                  <c:v>-3.4194603797986508E-5</c:v>
                </c:pt>
                <c:pt idx="5217">
                  <c:v>-3.4294952035737382E-5</c:v>
                </c:pt>
                <c:pt idx="5218">
                  <c:v>-3.4395537573488848E-5</c:v>
                </c:pt>
                <c:pt idx="5219">
                  <c:v>-3.4496390073740977E-5</c:v>
                </c:pt>
                <c:pt idx="5220">
                  <c:v>-3.4597539198993845E-5</c:v>
                </c:pt>
                <c:pt idx="5221">
                  <c:v>-3.4698925624247313E-5</c:v>
                </c:pt>
                <c:pt idx="5222">
                  <c:v>-3.4800608674501527E-5</c:v>
                </c:pt>
                <c:pt idx="5223">
                  <c:v>-3.4902529024756326E-5</c:v>
                </c:pt>
                <c:pt idx="5224">
                  <c:v>-3.5004746000011865E-5</c:v>
                </c:pt>
                <c:pt idx="5225">
                  <c:v>-3.5107200275268003E-5</c:v>
                </c:pt>
                <c:pt idx="5226">
                  <c:v>-3.5209951175524881E-5</c:v>
                </c:pt>
                <c:pt idx="5227">
                  <c:v>-3.5312939375782351E-5</c:v>
                </c:pt>
                <c:pt idx="5228">
                  <c:v>-3.5416194538540483E-5</c:v>
                </c:pt>
                <c:pt idx="5229">
                  <c:v>-3.5519746326299362E-5</c:v>
                </c:pt>
                <c:pt idx="5230">
                  <c:v>-3.562353541405884E-5</c:v>
                </c:pt>
                <c:pt idx="5231">
                  <c:v>-3.5727621126819051E-5</c:v>
                </c:pt>
                <c:pt idx="5232">
                  <c:v>-3.5831944139579861E-5</c:v>
                </c:pt>
                <c:pt idx="5233">
                  <c:v>-3.593656377734141E-5</c:v>
                </c:pt>
                <c:pt idx="5234">
                  <c:v>-3.6041420715103552E-5</c:v>
                </c:pt>
                <c:pt idx="5235">
                  <c:v>-3.6146574277866434E-5</c:v>
                </c:pt>
                <c:pt idx="5236">
                  <c:v>-3.6251965140629914E-5</c:v>
                </c:pt>
                <c:pt idx="5237">
                  <c:v>-3.6357593303393981E-5</c:v>
                </c:pt>
                <c:pt idx="5238">
                  <c:v>-3.6463577416158947E-5</c:v>
                </c:pt>
                <c:pt idx="5239">
                  <c:v>-3.6569769166424422E-5</c:v>
                </c:pt>
                <c:pt idx="5240">
                  <c:v>-3.667625754169065E-5</c:v>
                </c:pt>
                <c:pt idx="5241">
                  <c:v>-3.6782953554457381E-5</c:v>
                </c:pt>
                <c:pt idx="5242">
                  <c:v>-3.6890005517225017E-5</c:v>
                </c:pt>
                <c:pt idx="5243">
                  <c:v>-3.6997235454993093E-5</c:v>
                </c:pt>
                <c:pt idx="5244">
                  <c:v>-3.7104791680261978E-5</c:v>
                </c:pt>
                <c:pt idx="5245">
                  <c:v>-3.7212585205531463E-5</c:v>
                </c:pt>
                <c:pt idx="5246">
                  <c:v>-3.7320645693301617E-5</c:v>
                </c:pt>
                <c:pt idx="5247">
                  <c:v>-3.742900280607251E-5</c:v>
                </c:pt>
                <c:pt idx="5248">
                  <c:v>-3.7537597218843996E-5</c:v>
                </c:pt>
                <c:pt idx="5249">
                  <c:v>-3.7646488256616228E-5</c:v>
                </c:pt>
                <c:pt idx="5250">
                  <c:v>-3.7755616594389039E-5</c:v>
                </c:pt>
                <c:pt idx="5251">
                  <c:v>-3.7865041557162602E-5</c:v>
                </c:pt>
                <c:pt idx="5252">
                  <c:v>-3.7974703819936759E-5</c:v>
                </c:pt>
                <c:pt idx="5253">
                  <c:v>-3.8084662707711654E-5</c:v>
                </c:pt>
                <c:pt idx="5254">
                  <c:v>-3.8194858895487143E-5</c:v>
                </c:pt>
                <c:pt idx="5255">
                  <c:v>-3.8305292383263231E-5</c:v>
                </c:pt>
                <c:pt idx="5256">
                  <c:v>-3.8416081821040211E-5</c:v>
                </c:pt>
                <c:pt idx="5257">
                  <c:v>-3.8527049233817624E-5</c:v>
                </c:pt>
                <c:pt idx="5258">
                  <c:v>-3.863834293409586E-5</c:v>
                </c:pt>
                <c:pt idx="5259">
                  <c:v>-3.8749873934374681E-5</c:v>
                </c:pt>
                <c:pt idx="5260">
                  <c:v>-3.8861701559654255E-5</c:v>
                </c:pt>
                <c:pt idx="5261">
                  <c:v>-3.8973766484934416E-5</c:v>
                </c:pt>
                <c:pt idx="5262">
                  <c:v>-3.9086098372715245E-5</c:v>
                </c:pt>
                <c:pt idx="5263">
                  <c:v>-3.9198726885496821E-5</c:v>
                </c:pt>
                <c:pt idx="5264">
                  <c:v>-3.9311592698278982E-5</c:v>
                </c:pt>
                <c:pt idx="5265">
                  <c:v>-3.9424725473561813E-5</c:v>
                </c:pt>
                <c:pt idx="5266">
                  <c:v>-3.9538125211345314E-5</c:v>
                </c:pt>
                <c:pt idx="5267">
                  <c:v>-3.9651821574129553E-5</c:v>
                </c:pt>
                <c:pt idx="5268">
                  <c:v>-3.9765755236914385E-5</c:v>
                </c:pt>
                <c:pt idx="5269">
                  <c:v>-3.9879985524699963E-5</c:v>
                </c:pt>
                <c:pt idx="5270">
                  <c:v>-3.9994453112486134E-5</c:v>
                </c:pt>
                <c:pt idx="5271">
                  <c:v>-4.0109187662772968E-5</c:v>
                </c:pt>
                <c:pt idx="5272">
                  <c:v>-4.0224218838060547E-5</c:v>
                </c:pt>
                <c:pt idx="5273">
                  <c:v>-4.0339487313348719E-5</c:v>
                </c:pt>
                <c:pt idx="5274">
                  <c:v>-4.0455022751137561E-5</c:v>
                </c:pt>
                <c:pt idx="5275">
                  <c:v>-4.0570825151427058E-5</c:v>
                </c:pt>
                <c:pt idx="5276">
                  <c:v>-4.0686924176717308E-5</c:v>
                </c:pt>
                <c:pt idx="5277">
                  <c:v>-4.0803260502008151E-5</c:v>
                </c:pt>
                <c:pt idx="5278">
                  <c:v>-4.0919893452299732E-5</c:v>
                </c:pt>
                <c:pt idx="5279">
                  <c:v>-4.1036763702591907E-5</c:v>
                </c:pt>
                <c:pt idx="5280">
                  <c:v>-4.1153900915384751E-5</c:v>
                </c:pt>
                <c:pt idx="5281">
                  <c:v>-4.1271305090678265E-5</c:v>
                </c:pt>
                <c:pt idx="5282">
                  <c:v>-4.138897622847244E-5</c:v>
                </c:pt>
                <c:pt idx="5283">
                  <c:v>-4.1506943991267356E-5</c:v>
                </c:pt>
                <c:pt idx="5284">
                  <c:v>-4.1625149054062877E-5</c:v>
                </c:pt>
                <c:pt idx="5285">
                  <c:v>-4.1743621079359054E-5</c:v>
                </c:pt>
                <c:pt idx="5286">
                  <c:v>-4.1862389729655977E-5</c:v>
                </c:pt>
                <c:pt idx="5287">
                  <c:v>-4.1981425342453563E-5</c:v>
                </c:pt>
                <c:pt idx="5288">
                  <c:v>-4.2100668592751672E-5</c:v>
                </c:pt>
                <c:pt idx="5289">
                  <c:v>-4.222020846805052E-5</c:v>
                </c:pt>
                <c:pt idx="5290">
                  <c:v>-4.2340044968350113E-5</c:v>
                </c:pt>
                <c:pt idx="5291">
                  <c:v>-4.24601187686503E-5</c:v>
                </c:pt>
                <c:pt idx="5292">
                  <c:v>-4.2580459531451149E-5</c:v>
                </c:pt>
                <c:pt idx="5293">
                  <c:v>-4.2701067256752668E-5</c:v>
                </c:pt>
                <c:pt idx="5294">
                  <c:v>-4.2821971607054925E-5</c:v>
                </c:pt>
                <c:pt idx="5295">
                  <c:v>-4.2943113257357782E-5</c:v>
                </c:pt>
                <c:pt idx="5296">
                  <c:v>-4.3064551532661379E-5</c:v>
                </c:pt>
                <c:pt idx="5297">
                  <c:v>-4.3186197445465491E-5</c:v>
                </c:pt>
                <c:pt idx="5298">
                  <c:v>-4.330813998327035E-5</c:v>
                </c:pt>
                <c:pt idx="5299">
                  <c:v>-4.3430379146075954E-5</c:v>
                </c:pt>
                <c:pt idx="5300">
                  <c:v>-4.3552855608882137E-5</c:v>
                </c:pt>
                <c:pt idx="5301">
                  <c:v>-4.3675599034188997E-5</c:v>
                </c:pt>
                <c:pt idx="5302">
                  <c:v>-4.3798609421996526E-5</c:v>
                </c:pt>
                <c:pt idx="5303">
                  <c:v>-4.3921916434804794E-5</c:v>
                </c:pt>
                <c:pt idx="5304">
                  <c:v>-4.4045460747613655E-5</c:v>
                </c:pt>
                <c:pt idx="5305">
                  <c:v>-4.4169301685423249E-5</c:v>
                </c:pt>
                <c:pt idx="5306">
                  <c:v>-4.4293350260733379E-5</c:v>
                </c:pt>
                <c:pt idx="5307">
                  <c:v>-4.4417695461044241E-5</c:v>
                </c:pt>
                <c:pt idx="5308">
                  <c:v>-4.4542337286355849E-5</c:v>
                </c:pt>
                <c:pt idx="5309">
                  <c:v>-4.4667216411668043E-5</c:v>
                </c:pt>
                <c:pt idx="5310">
                  <c:v>-4.4792392161980983E-5</c:v>
                </c:pt>
                <c:pt idx="5311">
                  <c:v>-4.491777554979444E-5</c:v>
                </c:pt>
                <c:pt idx="5312">
                  <c:v>-4.5043485225108712E-5</c:v>
                </c:pt>
                <c:pt idx="5313">
                  <c:v>-4.5169432200423576E-5</c:v>
                </c:pt>
                <c:pt idx="5314">
                  <c:v>-4.5295675800739187E-5</c:v>
                </c:pt>
                <c:pt idx="5315">
                  <c:v>-4.5422127038555321E-5</c:v>
                </c:pt>
                <c:pt idx="5316">
                  <c:v>-4.5548874901372187E-5</c:v>
                </c:pt>
                <c:pt idx="5317">
                  <c:v>-4.5675919389189806E-5</c:v>
                </c:pt>
                <c:pt idx="5318">
                  <c:v>-4.5803171514507927E-5</c:v>
                </c:pt>
                <c:pt idx="5319">
                  <c:v>-4.5930749927326871E-5</c:v>
                </c:pt>
                <c:pt idx="5320">
                  <c:v>-4.6058565640146414E-5</c:v>
                </c:pt>
                <c:pt idx="5321">
                  <c:v>-4.6186677977966697E-5</c:v>
                </c:pt>
                <c:pt idx="5322">
                  <c:v>-4.6314997953287496E-5</c:v>
                </c:pt>
                <c:pt idx="5323">
                  <c:v>-4.6443644216109117E-5</c:v>
                </c:pt>
                <c:pt idx="5324">
                  <c:v>-4.6572527778931318E-5</c:v>
                </c:pt>
                <c:pt idx="5325">
                  <c:v>-4.6701648641754124E-5</c:v>
                </c:pt>
                <c:pt idx="5326">
                  <c:v>-4.6831095792077747E-5</c:v>
                </c:pt>
                <c:pt idx="5327">
                  <c:v>-4.6960780242401949E-5</c:v>
                </c:pt>
                <c:pt idx="5328">
                  <c:v>-4.7090761317726903E-5</c:v>
                </c:pt>
                <c:pt idx="5329">
                  <c:v>-4.7220950030552374E-5</c:v>
                </c:pt>
                <c:pt idx="5330">
                  <c:v>-4.7351494693378744E-5</c:v>
                </c:pt>
                <c:pt idx="5331">
                  <c:v>-4.748221733120554E-5</c:v>
                </c:pt>
                <c:pt idx="5332">
                  <c:v>-4.7613266256533165E-5</c:v>
                </c:pt>
                <c:pt idx="5333">
                  <c:v>-4.7744522819361306E-5</c:v>
                </c:pt>
                <c:pt idx="5334">
                  <c:v>-4.7876076007190186E-5</c:v>
                </c:pt>
                <c:pt idx="5335">
                  <c:v>-4.8007925820019813E-5</c:v>
                </c:pt>
                <c:pt idx="5336">
                  <c:v>-4.8139983270349955E-5</c:v>
                </c:pt>
                <c:pt idx="5337">
                  <c:v>-4.8272367008180914E-5</c:v>
                </c:pt>
                <c:pt idx="5338">
                  <c:v>-4.8404988046012472E-5</c:v>
                </c:pt>
                <c:pt idx="5339">
                  <c:v>-4.8537905708844769E-5</c:v>
                </c:pt>
                <c:pt idx="5340">
                  <c:v>-4.8671031009177575E-5</c:v>
                </c:pt>
                <c:pt idx="5341">
                  <c:v>-4.8804482597011204E-5</c:v>
                </c:pt>
                <c:pt idx="5342">
                  <c:v>-4.8938171484845426E-5</c:v>
                </c:pt>
                <c:pt idx="5343">
                  <c:v>-4.9072097672680247E-5</c:v>
                </c:pt>
                <c:pt idx="5344">
                  <c:v>-4.9206350148015877E-5</c:v>
                </c:pt>
                <c:pt idx="5345">
                  <c:v>-4.934081026085203E-5</c:v>
                </c:pt>
                <c:pt idx="5346">
                  <c:v>-4.9475596661188992E-5</c:v>
                </c:pt>
                <c:pt idx="5347">
                  <c:v>-4.9610620361526547E-5</c:v>
                </c:pt>
                <c:pt idx="5348">
                  <c:v>-4.9745940686864855E-5</c:v>
                </c:pt>
                <c:pt idx="5349">
                  <c:v>-4.9881468649703679E-5</c:v>
                </c:pt>
                <c:pt idx="5350">
                  <c:v>-5.0017322900043311E-5</c:v>
                </c:pt>
                <c:pt idx="5351">
                  <c:v>-5.0153384787883467E-5</c:v>
                </c:pt>
                <c:pt idx="5352">
                  <c:v>-5.0289743300724355E-5</c:v>
                </c:pt>
                <c:pt idx="5353">
                  <c:v>-5.0426398438565996E-5</c:v>
                </c:pt>
                <c:pt idx="5354">
                  <c:v>-5.056329087640823E-5</c:v>
                </c:pt>
                <c:pt idx="5355">
                  <c:v>-5.0700450276751126E-5</c:v>
                </c:pt>
                <c:pt idx="5356">
                  <c:v>-5.0837876639594691E-5</c:v>
                </c:pt>
                <c:pt idx="5357">
                  <c:v>-5.0975569964938926E-5</c:v>
                </c:pt>
                <c:pt idx="5358">
                  <c:v>-5.111353025278383E-5</c:v>
                </c:pt>
                <c:pt idx="5359">
                  <c:v>-5.125172784062932E-5</c:v>
                </c:pt>
                <c:pt idx="5360">
                  <c:v>-5.1390251715975633E-5</c:v>
                </c:pt>
                <c:pt idx="5361">
                  <c:v>-5.1528983228822462E-5</c:v>
                </c:pt>
                <c:pt idx="5362">
                  <c:v>-5.1668041029170107E-5</c:v>
                </c:pt>
                <c:pt idx="5363">
                  <c:v>-5.1807336129518344E-5</c:v>
                </c:pt>
                <c:pt idx="5364">
                  <c:v>-5.194692785486732E-5</c:v>
                </c:pt>
                <c:pt idx="5365">
                  <c:v>-5.208672721771682E-5</c:v>
                </c:pt>
                <c:pt idx="5366">
                  <c:v>-5.2226852868067135E-5</c:v>
                </c:pt>
                <c:pt idx="5367">
                  <c:v>-5.2367215818418036E-5</c:v>
                </c:pt>
                <c:pt idx="5368">
                  <c:v>-5.2507816068769544E-5</c:v>
                </c:pt>
                <c:pt idx="5369">
                  <c:v>-5.264874260662186E-5</c:v>
                </c:pt>
                <c:pt idx="5370">
                  <c:v>-5.2789876781974693E-5</c:v>
                </c:pt>
                <c:pt idx="5371">
                  <c:v>-5.2931337244828342E-5</c:v>
                </c:pt>
                <c:pt idx="5372">
                  <c:v>-5.3073005345182513E-5</c:v>
                </c:pt>
                <c:pt idx="5373">
                  <c:v>-5.32149997330375E-5</c:v>
                </c:pt>
                <c:pt idx="5374">
                  <c:v>-5.3357231420893073E-5</c:v>
                </c:pt>
                <c:pt idx="5375">
                  <c:v>-5.3499730071249329E-5</c:v>
                </c:pt>
                <c:pt idx="5376">
                  <c:v>-5.3642466021606171E-5</c:v>
                </c:pt>
                <c:pt idx="5377">
                  <c:v>-5.3785498596963745E-5</c:v>
                </c:pt>
                <c:pt idx="5378">
                  <c:v>-5.3928827797322073E-5</c:v>
                </c:pt>
                <c:pt idx="5379">
                  <c:v>-5.4072364635180909E-5</c:v>
                </c:pt>
                <c:pt idx="5380">
                  <c:v>-5.4216227760540568E-5</c:v>
                </c:pt>
                <c:pt idx="5381">
                  <c:v>-5.436029852340075E-5</c:v>
                </c:pt>
                <c:pt idx="5382">
                  <c:v>-5.4504695573761741E-5</c:v>
                </c:pt>
                <c:pt idx="5383">
                  <c:v>-5.4649329924123325E-5</c:v>
                </c:pt>
                <c:pt idx="5384">
                  <c:v>-5.4794231236985578E-5</c:v>
                </c:pt>
                <c:pt idx="5385">
                  <c:v>-5.4939369849848424E-5</c:v>
                </c:pt>
                <c:pt idx="5386">
                  <c:v>-5.5084805087712015E-5</c:v>
                </c:pt>
                <c:pt idx="5387">
                  <c:v>-5.5230536950576346E-5</c:v>
                </c:pt>
                <c:pt idx="5388">
                  <c:v>-5.537650611344127E-5</c:v>
                </c:pt>
                <c:pt idx="5389">
                  <c:v>-5.5522742238806863E-5</c:v>
                </c:pt>
                <c:pt idx="5390">
                  <c:v>-5.5669215664173042E-5</c:v>
                </c:pt>
                <c:pt idx="5391">
                  <c:v>-5.5816015377040043E-5</c:v>
                </c:pt>
                <c:pt idx="5392">
                  <c:v>-5.5963052389907638E-5</c:v>
                </c:pt>
                <c:pt idx="5393">
                  <c:v>-5.6110356365275895E-5</c:v>
                </c:pt>
                <c:pt idx="5394">
                  <c:v>-5.6257927303144821E-5</c:v>
                </c:pt>
                <c:pt idx="5395">
                  <c:v>-5.640573554101434E-5</c:v>
                </c:pt>
                <c:pt idx="5396">
                  <c:v>-5.6553870066384674E-5</c:v>
                </c:pt>
                <c:pt idx="5397">
                  <c:v>-5.6702212229255532E-5</c:v>
                </c:pt>
                <c:pt idx="5398">
                  <c:v>-5.6850880679627206E-5</c:v>
                </c:pt>
                <c:pt idx="5399">
                  <c:v>-5.6999756767499388E-5</c:v>
                </c:pt>
                <c:pt idx="5400">
                  <c:v>-5.71489591428724E-5</c:v>
                </c:pt>
                <c:pt idx="5401">
                  <c:v>-5.7298369155745922E-5</c:v>
                </c:pt>
                <c:pt idx="5402">
                  <c:v>-5.7448105456120266E-5</c:v>
                </c:pt>
                <c:pt idx="5403">
                  <c:v>-5.7598079056495196E-5</c:v>
                </c:pt>
                <c:pt idx="5404">
                  <c:v>-5.7748289956870726E-5</c:v>
                </c:pt>
                <c:pt idx="5405">
                  <c:v>-5.7898797482246994E-5</c:v>
                </c:pt>
                <c:pt idx="5406">
                  <c:v>-5.8049571970123932E-5</c:v>
                </c:pt>
                <c:pt idx="5407">
                  <c:v>-5.820061342050154E-5</c:v>
                </c:pt>
                <c:pt idx="5408">
                  <c:v>-5.8351921833379803E-5</c:v>
                </c:pt>
                <c:pt idx="5409">
                  <c:v>-5.8503526871258819E-5</c:v>
                </c:pt>
                <c:pt idx="5410">
                  <c:v>-5.8655339546638351E-5</c:v>
                </c:pt>
                <c:pt idx="5411">
                  <c:v>-5.8807448847018622E-5</c:v>
                </c:pt>
                <c:pt idx="5412">
                  <c:v>-5.8959825109899563E-5</c:v>
                </c:pt>
                <c:pt idx="5413">
                  <c:v>-5.9112438672781096E-5</c:v>
                </c:pt>
                <c:pt idx="5414">
                  <c:v>-5.9265378523163445E-5</c:v>
                </c:pt>
                <c:pt idx="5415">
                  <c:v>-5.9418526011046317E-5</c:v>
                </c:pt>
                <c:pt idx="5416">
                  <c:v>-5.9571999786430005E-5</c:v>
                </c:pt>
                <c:pt idx="5417">
                  <c:v>-5.9725681199314202E-5</c:v>
                </c:pt>
                <c:pt idx="5418">
                  <c:v>-5.9879688899699222E-5</c:v>
                </c:pt>
                <c:pt idx="5419">
                  <c:v>-6.0033904237584765E-5</c:v>
                </c:pt>
                <c:pt idx="5420">
                  <c:v>-6.0188445862971117E-5</c:v>
                </c:pt>
                <c:pt idx="5421">
                  <c:v>-6.0343195125857984E-5</c:v>
                </c:pt>
                <c:pt idx="5422">
                  <c:v>-6.0498211351245535E-5</c:v>
                </c:pt>
                <c:pt idx="5423">
                  <c:v>-6.0653553864133888E-5</c:v>
                </c:pt>
                <c:pt idx="5424">
                  <c:v>-6.0809104014522764E-5</c:v>
                </c:pt>
                <c:pt idx="5425">
                  <c:v>-6.0964980452412449E-5</c:v>
                </c:pt>
                <c:pt idx="5426">
                  <c:v>-6.1121094190302733E-5</c:v>
                </c:pt>
                <c:pt idx="5427">
                  <c:v>-6.127747489069368E-5</c:v>
                </c:pt>
                <c:pt idx="5428">
                  <c:v>-6.143409289108524E-5</c:v>
                </c:pt>
                <c:pt idx="5429">
                  <c:v>-6.1591037178977589E-5</c:v>
                </c:pt>
                <c:pt idx="5430">
                  <c:v>-6.1748189104370474E-5</c:v>
                </c:pt>
                <c:pt idx="5431">
                  <c:v>-6.1905607992264022E-5</c:v>
                </c:pt>
                <c:pt idx="5432">
                  <c:v>-6.2063353167658385E-5</c:v>
                </c:pt>
                <c:pt idx="5433">
                  <c:v>-6.2229670805574177E-5</c:v>
                </c:pt>
                <c:pt idx="5434">
                  <c:v>-6.2410345093525865E-5</c:v>
                </c:pt>
                <c:pt idx="5435">
                  <c:v>-6.2589595581473997E-5</c:v>
                </c:pt>
                <c:pt idx="5436">
                  <c:v>-6.2767511256918776E-5</c:v>
                </c:pt>
                <c:pt idx="5437">
                  <c:v>-6.2943973469859935E-5</c:v>
                </c:pt>
                <c:pt idx="5438">
                  <c:v>-6.3119130532797831E-5</c:v>
                </c:pt>
                <c:pt idx="5439">
                  <c:v>-6.329283413323208E-5</c:v>
                </c:pt>
                <c:pt idx="5440">
                  <c:v>-6.346517325866294E-5</c:v>
                </c:pt>
                <c:pt idx="5441">
                  <c:v>-6.363614790909037E-5</c:v>
                </c:pt>
                <c:pt idx="5442">
                  <c:v>-6.380572842201432E-5</c:v>
                </c:pt>
                <c:pt idx="5443">
                  <c:v>-6.3973974122434943E-5</c:v>
                </c:pt>
                <c:pt idx="5444">
                  <c:v>-6.414076636035192E-5</c:v>
                </c:pt>
                <c:pt idx="5445">
                  <c:v>-6.4306223785765557E-5</c:v>
                </c:pt>
                <c:pt idx="5446">
                  <c:v>-6.4470287073675715E-5</c:v>
                </c:pt>
                <c:pt idx="5447">
                  <c:v>-6.4632926561582316E-5</c:v>
                </c:pt>
                <c:pt idx="5448">
                  <c:v>-6.4794260899485654E-5</c:v>
                </c:pt>
                <c:pt idx="5449">
                  <c:v>-6.4954141774885358E-5</c:v>
                </c:pt>
                <c:pt idx="5450">
                  <c:v>-6.5112687837781723E-5</c:v>
                </c:pt>
                <c:pt idx="5451">
                  <c:v>-6.5269810100674532E-5</c:v>
                </c:pt>
                <c:pt idx="5452">
                  <c:v>-6.5425627213564077E-5</c:v>
                </c:pt>
                <c:pt idx="5453">
                  <c:v>-6.5579961201449899E-5</c:v>
                </c:pt>
                <c:pt idx="5454">
                  <c:v>-6.5732990039332485E-5</c:v>
                </c:pt>
                <c:pt idx="5455">
                  <c:v>-6.5884595077211487E-5</c:v>
                </c:pt>
                <c:pt idx="5456">
                  <c:v>-6.603480597758701E-5</c:v>
                </c:pt>
                <c:pt idx="5457">
                  <c:v>-6.6183682065459206E-5</c:v>
                </c:pt>
                <c:pt idx="5458">
                  <c:v>-6.6331134353327833E-5</c:v>
                </c:pt>
                <c:pt idx="5459">
                  <c:v>-6.6477251828693133E-5</c:v>
                </c:pt>
                <c:pt idx="5460">
                  <c:v>-6.6621945504054863E-5</c:v>
                </c:pt>
                <c:pt idx="5461">
                  <c:v>-6.676527470441319E-5</c:v>
                </c:pt>
                <c:pt idx="5462">
                  <c:v>-6.6907209767268024E-5</c:v>
                </c:pt>
                <c:pt idx="5463">
                  <c:v>-6.7047780355119455E-5</c:v>
                </c:pt>
                <c:pt idx="5464">
                  <c:v>-6.7186927142967316E-5</c:v>
                </c:pt>
                <c:pt idx="5465">
                  <c:v>-6.7324709455811774E-5</c:v>
                </c:pt>
                <c:pt idx="5466">
                  <c:v>-6.7461156956152892E-5</c:v>
                </c:pt>
                <c:pt idx="5467">
                  <c:v>-6.7596150993990377E-5</c:v>
                </c:pt>
                <c:pt idx="5468">
                  <c:v>-6.7729810219324522E-5</c:v>
                </c:pt>
                <c:pt idx="5469">
                  <c:v>-6.7862075307155187E-5</c:v>
                </c:pt>
                <c:pt idx="5470">
                  <c:v>-6.799297591998245E-5</c:v>
                </c:pt>
                <c:pt idx="5471">
                  <c:v>-6.8122452732806129E-5</c:v>
                </c:pt>
                <c:pt idx="5472">
                  <c:v>-6.8250594733126481E-5</c:v>
                </c:pt>
                <c:pt idx="5473">
                  <c:v>-6.8377312933443291E-5</c:v>
                </c:pt>
                <c:pt idx="5474">
                  <c:v>-6.850266665875667E-5</c:v>
                </c:pt>
                <c:pt idx="5475">
                  <c:v>-6.8626655909066647E-5</c:v>
                </c:pt>
                <c:pt idx="5476">
                  <c:v>-6.8749221359373054E-5</c:v>
                </c:pt>
                <c:pt idx="5477">
                  <c:v>-6.8870451997176134E-5</c:v>
                </c:pt>
                <c:pt idx="5478">
                  <c:v>-6.8990258834975644E-5</c:v>
                </c:pt>
                <c:pt idx="5479">
                  <c:v>-6.9108701197771752E-5</c:v>
                </c:pt>
                <c:pt idx="5480">
                  <c:v>-6.9225749423064366E-5</c:v>
                </c:pt>
                <c:pt idx="5481">
                  <c:v>-6.934143317335359E-5</c:v>
                </c:pt>
                <c:pt idx="5482">
                  <c:v>-6.9455722786139308E-5</c:v>
                </c:pt>
                <c:pt idx="5483">
                  <c:v>-6.9568618261421546E-5</c:v>
                </c:pt>
                <c:pt idx="5484">
                  <c:v>-6.9680178924200458E-5</c:v>
                </c:pt>
                <c:pt idx="5485">
                  <c:v>-6.9790286124475723E-5</c:v>
                </c:pt>
                <c:pt idx="5486">
                  <c:v>-6.9899088174747725E-5</c:v>
                </c:pt>
                <c:pt idx="5487">
                  <c:v>-7.0006436762516094E-5</c:v>
                </c:pt>
                <c:pt idx="5488">
                  <c:v>-7.0112450537781123E-5</c:v>
                </c:pt>
                <c:pt idx="5489">
                  <c:v>-7.0217070175542673E-5</c:v>
                </c:pt>
                <c:pt idx="5490">
                  <c:v>-7.0320325338300819E-5</c:v>
                </c:pt>
                <c:pt idx="5491">
                  <c:v>-7.0422156701055395E-5</c:v>
                </c:pt>
                <c:pt idx="5492">
                  <c:v>-7.0522593926306492E-5</c:v>
                </c:pt>
                <c:pt idx="5493">
                  <c:v>-7.0621726001554312E-5</c:v>
                </c:pt>
                <c:pt idx="5494">
                  <c:v>-7.0719404614298512E-5</c:v>
                </c:pt>
                <c:pt idx="5495">
                  <c:v>-7.0815748414539373E-5</c:v>
                </c:pt>
                <c:pt idx="5496">
                  <c:v>-7.0910668414776677E-5</c:v>
                </c:pt>
                <c:pt idx="5497">
                  <c:v>-7.1004253602510641E-5</c:v>
                </c:pt>
                <c:pt idx="5498">
                  <c:v>-7.1096414990241035E-5</c:v>
                </c:pt>
                <c:pt idx="5499">
                  <c:v>-7.1187211902968027E-5</c:v>
                </c:pt>
                <c:pt idx="5500">
                  <c:v>-7.1276614678191538E-5</c:v>
                </c:pt>
                <c:pt idx="5501">
                  <c:v>-7.1364652978411633E-5</c:v>
                </c:pt>
                <c:pt idx="5502">
                  <c:v>-7.1451297141128249E-5</c:v>
                </c:pt>
                <c:pt idx="5503">
                  <c:v>-7.1536547166341371E-5</c:v>
                </c:pt>
                <c:pt idx="5504">
                  <c:v>-7.162043271655109E-5</c:v>
                </c:pt>
                <c:pt idx="5505">
                  <c:v>-7.1702953791757392E-5</c:v>
                </c:pt>
                <c:pt idx="5506">
                  <c:v>-7.1784051066960125E-5</c:v>
                </c:pt>
                <c:pt idx="5507">
                  <c:v>-7.1863783867159454E-5</c:v>
                </c:pt>
                <c:pt idx="5508">
                  <c:v>-7.1942152192355381E-5</c:v>
                </c:pt>
                <c:pt idx="5509">
                  <c:v>-7.2019096717547738E-5</c:v>
                </c:pt>
                <c:pt idx="5510">
                  <c:v>-7.2094676767736691E-5</c:v>
                </c:pt>
                <c:pt idx="5511">
                  <c:v>-7.2168922005422305E-5</c:v>
                </c:pt>
                <c:pt idx="5512">
                  <c:v>-7.2241713780604285E-5</c:v>
                </c:pt>
                <c:pt idx="5513">
                  <c:v>-7.2313170743282926E-5</c:v>
                </c:pt>
                <c:pt idx="5514">
                  <c:v>-7.2383233568458087E-5</c:v>
                </c:pt>
                <c:pt idx="5515">
                  <c:v>-7.2451902256129769E-5</c:v>
                </c:pt>
                <c:pt idx="5516">
                  <c:v>-7.251920646879802E-5</c:v>
                </c:pt>
                <c:pt idx="5517">
                  <c:v>-7.2585116543962805E-5</c:v>
                </c:pt>
                <c:pt idx="5518">
                  <c:v>-7.2649632481624083E-5</c:v>
                </c:pt>
                <c:pt idx="5519">
                  <c:v>-7.2712783944281958E-5</c:v>
                </c:pt>
                <c:pt idx="5520">
                  <c:v>-7.2774541269436354E-5</c:v>
                </c:pt>
                <c:pt idx="5521">
                  <c:v>-7.2834904457087256E-5</c:v>
                </c:pt>
                <c:pt idx="5522">
                  <c:v>-7.2893932832234846E-5</c:v>
                </c:pt>
                <c:pt idx="5523">
                  <c:v>-7.2951537407378852E-5</c:v>
                </c:pt>
                <c:pt idx="5524">
                  <c:v>-7.3007777507519441E-5</c:v>
                </c:pt>
                <c:pt idx="5525">
                  <c:v>-7.3062623470156564E-5</c:v>
                </c:pt>
                <c:pt idx="5526">
                  <c:v>-7.3116104957790258E-5</c:v>
                </c:pt>
                <c:pt idx="5527">
                  <c:v>-7.3168192307920471E-5</c:v>
                </c:pt>
                <c:pt idx="5528">
                  <c:v>-7.3218855858047142E-5</c:v>
                </c:pt>
                <c:pt idx="5529">
                  <c:v>-7.3268214258170536E-5</c:v>
                </c:pt>
                <c:pt idx="5530">
                  <c:v>-7.3316119195790297E-5</c:v>
                </c:pt>
                <c:pt idx="5531">
                  <c:v>-7.3362718983406794E-5</c:v>
                </c:pt>
                <c:pt idx="5532">
                  <c:v>-7.3407865308519672E-5</c:v>
                </c:pt>
                <c:pt idx="5533">
                  <c:v>-7.3451676821129197E-5</c:v>
                </c:pt>
                <c:pt idx="5534">
                  <c:v>-7.3494064533735165E-5</c:v>
                </c:pt>
                <c:pt idx="5535">
                  <c:v>-7.3535087771337731E-5</c:v>
                </c:pt>
                <c:pt idx="5536">
                  <c:v>-7.3574746533936879E-5</c:v>
                </c:pt>
                <c:pt idx="5537">
                  <c:v>-7.3613011159032521E-5</c:v>
                </c:pt>
                <c:pt idx="5538">
                  <c:v>-7.3649881646624697E-5</c:v>
                </c:pt>
                <c:pt idx="5539">
                  <c:v>-7.368538765921347E-5</c:v>
                </c:pt>
                <c:pt idx="5540">
                  <c:v>-7.3719499534298749E-5</c:v>
                </c:pt>
                <c:pt idx="5541">
                  <c:v>-7.3752246934380612E-5</c:v>
                </c:pt>
                <c:pt idx="5542">
                  <c:v>-7.3783600196959009E-5</c:v>
                </c:pt>
                <c:pt idx="5543">
                  <c:v>-7.3813559322033899E-5</c:v>
                </c:pt>
                <c:pt idx="5544">
                  <c:v>-7.3842153972105386E-5</c:v>
                </c:pt>
                <c:pt idx="5545">
                  <c:v>-7.3869354484673393E-5</c:v>
                </c:pt>
                <c:pt idx="5546">
                  <c:v>-7.3895160859737907E-5</c:v>
                </c:pt>
                <c:pt idx="5547">
                  <c:v>-7.3919632422299081E-5</c:v>
                </c:pt>
                <c:pt idx="5548">
                  <c:v>-7.3942650522356636E-5</c:v>
                </c:pt>
                <c:pt idx="5549">
                  <c:v>-7.3964363472410913E-5</c:v>
                </c:pt>
                <c:pt idx="5550">
                  <c:v>-7.3984652622461635E-5</c:v>
                </c:pt>
                <c:pt idx="5551">
                  <c:v>-7.4003577297508953E-5</c:v>
                </c:pt>
                <c:pt idx="5552">
                  <c:v>-7.4021078172552688E-5</c:v>
                </c:pt>
                <c:pt idx="5553">
                  <c:v>-7.4037214572593034E-5</c:v>
                </c:pt>
                <c:pt idx="5554">
                  <c:v>-7.4051986497629963E-5</c:v>
                </c:pt>
                <c:pt idx="5555">
                  <c:v>-7.4065364285163412E-5</c:v>
                </c:pt>
                <c:pt idx="5556">
                  <c:v>-7.4077377597693458E-5</c:v>
                </c:pt>
                <c:pt idx="5557">
                  <c:v>-7.4087967110219921E-5</c:v>
                </c:pt>
                <c:pt idx="5558">
                  <c:v>-7.4097221810243057E-5</c:v>
                </c:pt>
                <c:pt idx="5559">
                  <c:v>-7.4105082372762714E-5</c:v>
                </c:pt>
                <c:pt idx="5560">
                  <c:v>-7.4111548797778877E-5</c:v>
                </c:pt>
                <c:pt idx="5561">
                  <c:v>-7.4116621085291548E-5</c:v>
                </c:pt>
                <c:pt idx="5562">
                  <c:v>-7.4120328897800828E-5</c:v>
                </c:pt>
                <c:pt idx="5563">
                  <c:v>-7.4122642572806616E-5</c:v>
                </c:pt>
                <c:pt idx="5564">
                  <c:v>-7.4123591772808973E-5</c:v>
                </c:pt>
                <c:pt idx="5565">
                  <c:v>-7.4123146835307864E-5</c:v>
                </c:pt>
                <c:pt idx="5566">
                  <c:v>-7.4121337422803339E-5</c:v>
                </c:pt>
                <c:pt idx="5567">
                  <c:v>-7.4118104210295271E-5</c:v>
                </c:pt>
                <c:pt idx="5568">
                  <c:v>-7.4113536185283849E-5</c:v>
                </c:pt>
                <c:pt idx="5569">
                  <c:v>-7.4107544360268871E-5</c:v>
                </c:pt>
                <c:pt idx="5570">
                  <c:v>-7.4100188060250476E-5</c:v>
                </c:pt>
                <c:pt idx="5571">
                  <c:v>-7.4091467285228679E-5</c:v>
                </c:pt>
                <c:pt idx="5572">
                  <c:v>-7.4081352372703374E-5</c:v>
                </c:pt>
                <c:pt idx="5573">
                  <c:v>-7.4069843322674604E-5</c:v>
                </c:pt>
                <c:pt idx="5574">
                  <c:v>-7.4056969797642417E-5</c:v>
                </c:pt>
                <c:pt idx="5575">
                  <c:v>-7.4042672472606687E-5</c:v>
                </c:pt>
                <c:pt idx="5576">
                  <c:v>-7.4027040335067603E-5</c:v>
                </c:pt>
                <c:pt idx="5577">
                  <c:v>-7.401001406002504E-5</c:v>
                </c:pt>
                <c:pt idx="5578">
                  <c:v>-7.3991593647478984E-5</c:v>
                </c:pt>
                <c:pt idx="5579">
                  <c:v>-7.3971808759929524E-5</c:v>
                </c:pt>
                <c:pt idx="5580">
                  <c:v>-7.3950629734876572E-5</c:v>
                </c:pt>
                <c:pt idx="5581">
                  <c:v>-7.3928056572320139E-5</c:v>
                </c:pt>
                <c:pt idx="5582">
                  <c:v>-7.3904118934760304E-5</c:v>
                </c:pt>
                <c:pt idx="5583">
                  <c:v>-7.3878787159696975E-5</c:v>
                </c:pt>
                <c:pt idx="5584">
                  <c:v>-7.385209090963023E-5</c:v>
                </c:pt>
                <c:pt idx="5585">
                  <c:v>-7.3824000522060005E-5</c:v>
                </c:pt>
                <c:pt idx="5586">
                  <c:v>-7.3794515996986287E-5</c:v>
                </c:pt>
                <c:pt idx="5587">
                  <c:v>-7.3763666996909166E-5</c:v>
                </c:pt>
                <c:pt idx="5588">
                  <c:v>-7.3731423859328565E-5</c:v>
                </c:pt>
                <c:pt idx="5589">
                  <c:v>-7.3697816246744548E-5</c:v>
                </c:pt>
                <c:pt idx="5590">
                  <c:v>-7.3662814496657037E-5</c:v>
                </c:pt>
                <c:pt idx="5591">
                  <c:v>-7.3626448271566124E-5</c:v>
                </c:pt>
                <c:pt idx="5592">
                  <c:v>-7.3588658246471654E-5</c:v>
                </c:pt>
                <c:pt idx="5593">
                  <c:v>-7.3543244958858113E-5</c:v>
                </c:pt>
                <c:pt idx="5594">
                  <c:v>-7.3492996683732488E-5</c:v>
                </c:pt>
                <c:pt idx="5595">
                  <c:v>-7.3442244146105614E-5</c:v>
                </c:pt>
                <c:pt idx="5596">
                  <c:v>-7.3390957683477389E-5</c:v>
                </c:pt>
                <c:pt idx="5597">
                  <c:v>-7.3339137295847838E-5</c:v>
                </c:pt>
                <c:pt idx="5598">
                  <c:v>-7.3286842308217101E-5</c:v>
                </c:pt>
                <c:pt idx="5599">
                  <c:v>-7.3233983733084963E-5</c:v>
                </c:pt>
                <c:pt idx="5600">
                  <c:v>-7.3180650557951626E-5</c:v>
                </c:pt>
                <c:pt idx="5601">
                  <c:v>-7.3126753795316887E-5</c:v>
                </c:pt>
                <c:pt idx="5602">
                  <c:v>-7.3072352770180886E-5</c:v>
                </c:pt>
                <c:pt idx="5603">
                  <c:v>-7.3017417820043547E-5</c:v>
                </c:pt>
                <c:pt idx="5604">
                  <c:v>-7.2961978607404958E-5</c:v>
                </c:pt>
                <c:pt idx="5605">
                  <c:v>-7.2906005469765018E-5</c:v>
                </c:pt>
                <c:pt idx="5606">
                  <c:v>-7.2849528069623815E-5</c:v>
                </c:pt>
                <c:pt idx="5607">
                  <c:v>-7.2792546406981378E-5</c:v>
                </c:pt>
                <c:pt idx="5608">
                  <c:v>-7.2735030819337575E-5</c:v>
                </c:pt>
                <c:pt idx="5609">
                  <c:v>-7.2676981306692446E-5</c:v>
                </c:pt>
                <c:pt idx="5610">
                  <c:v>-7.2618397869046006E-5</c:v>
                </c:pt>
                <c:pt idx="5611">
                  <c:v>-7.2559339831398354E-5</c:v>
                </c:pt>
                <c:pt idx="5612">
                  <c:v>-7.24997182062493E-5</c:v>
                </c:pt>
                <c:pt idx="5613">
                  <c:v>-7.2439592318598983E-5</c:v>
                </c:pt>
                <c:pt idx="5614">
                  <c:v>-7.2378932505947328E-5</c:v>
                </c:pt>
                <c:pt idx="5615">
                  <c:v>-7.2317798093294501E-5</c:v>
                </c:pt>
                <c:pt idx="5616">
                  <c:v>-7.2256129755640335E-5</c:v>
                </c:pt>
                <c:pt idx="5617">
                  <c:v>-7.2193897830484741E-5</c:v>
                </c:pt>
                <c:pt idx="5618">
                  <c:v>-7.2131191305327988E-5</c:v>
                </c:pt>
                <c:pt idx="5619">
                  <c:v>-7.2067921192669806E-5</c:v>
                </c:pt>
                <c:pt idx="5620">
                  <c:v>-7.2004176480010439E-5</c:v>
                </c:pt>
                <c:pt idx="5621">
                  <c:v>-7.1939897842349747E-5</c:v>
                </c:pt>
                <c:pt idx="5622">
                  <c:v>-7.1875085279687716E-5</c:v>
                </c:pt>
                <c:pt idx="5623">
                  <c:v>-7.1809768454524423E-5</c:v>
                </c:pt>
                <c:pt idx="5624">
                  <c:v>-7.1743917704359791E-5</c:v>
                </c:pt>
                <c:pt idx="5625">
                  <c:v>-7.167756269169391E-5</c:v>
                </c:pt>
                <c:pt idx="5626">
                  <c:v>-7.1610644091526615E-5</c:v>
                </c:pt>
                <c:pt idx="5627">
                  <c:v>-7.1543280553858197E-5</c:v>
                </c:pt>
                <c:pt idx="5628">
                  <c:v>-7.1475323766188314E-5</c:v>
                </c:pt>
                <c:pt idx="5629">
                  <c:v>-7.1406892378517232E-5</c:v>
                </c:pt>
                <c:pt idx="5630">
                  <c:v>-7.1337897403344748E-5</c:v>
                </c:pt>
                <c:pt idx="5631">
                  <c:v>-7.1268457490671143E-5</c:v>
                </c:pt>
                <c:pt idx="5632">
                  <c:v>-7.1198453990496135E-5</c:v>
                </c:pt>
                <c:pt idx="5633">
                  <c:v>-7.1127916565319788E-5</c:v>
                </c:pt>
                <c:pt idx="5634">
                  <c:v>-7.1056874877642193E-5</c:v>
                </c:pt>
                <c:pt idx="5635">
                  <c:v>-7.0985269602463169E-5</c:v>
                </c:pt>
                <c:pt idx="5636">
                  <c:v>-7.091321938978305E-5</c:v>
                </c:pt>
                <c:pt idx="5637">
                  <c:v>-7.0840575927101439E-5</c:v>
                </c:pt>
                <c:pt idx="5638">
                  <c:v>-7.0767487526918719E-5</c:v>
                </c:pt>
                <c:pt idx="5639">
                  <c:v>-7.0693805876734521E-5</c:v>
                </c:pt>
                <c:pt idx="5640">
                  <c:v>-7.0619649626549124E-5</c:v>
                </c:pt>
                <c:pt idx="5641">
                  <c:v>-7.0544959451362401E-5</c:v>
                </c:pt>
                <c:pt idx="5642">
                  <c:v>-7.0469765013674417E-5</c:v>
                </c:pt>
                <c:pt idx="5643">
                  <c:v>-7.0394036650985094E-5</c:v>
                </c:pt>
                <c:pt idx="5644">
                  <c:v>-7.0317774363294432E-5</c:v>
                </c:pt>
                <c:pt idx="5645">
                  <c:v>-7.0241007813102521E-5</c:v>
                </c:pt>
                <c:pt idx="5646">
                  <c:v>-7.0163737000409349E-5</c:v>
                </c:pt>
                <c:pt idx="5647">
                  <c:v>-7.0085932262714838E-5</c:v>
                </c:pt>
                <c:pt idx="5648">
                  <c:v>-7.0007563937518911E-5</c:v>
                </c:pt>
                <c:pt idx="5649">
                  <c:v>-6.9928750674821876E-5</c:v>
                </c:pt>
                <c:pt idx="5650">
                  <c:v>-6.9849403487123516E-5</c:v>
                </c:pt>
                <c:pt idx="5651">
                  <c:v>-6.9769492711923726E-5</c:v>
                </c:pt>
                <c:pt idx="5652">
                  <c:v>-6.9689077674222688E-5</c:v>
                </c:pt>
                <c:pt idx="5653">
                  <c:v>-6.9608158374020402E-5</c:v>
                </c:pt>
                <c:pt idx="5654">
                  <c:v>-6.9526705148816763E-5</c:v>
                </c:pt>
                <c:pt idx="5655">
                  <c:v>-6.94447179986118E-5</c:v>
                </c:pt>
                <c:pt idx="5656">
                  <c:v>-6.936225624840565E-5</c:v>
                </c:pt>
                <c:pt idx="5657">
                  <c:v>-6.9279230910698072E-5</c:v>
                </c:pt>
                <c:pt idx="5658">
                  <c:v>-6.9195701310489259E-5</c:v>
                </c:pt>
                <c:pt idx="5659">
                  <c:v>-6.9111667447779171E-5</c:v>
                </c:pt>
                <c:pt idx="5660">
                  <c:v>-6.902706999756768E-5</c:v>
                </c:pt>
                <c:pt idx="5661">
                  <c:v>-6.8941997947354991E-5</c:v>
                </c:pt>
                <c:pt idx="5662">
                  <c:v>-6.8856391972140976E-5</c:v>
                </c:pt>
                <c:pt idx="5663">
                  <c:v>-6.8770252071925637E-5</c:v>
                </c:pt>
                <c:pt idx="5664">
                  <c:v>-6.8683578246708945E-5</c:v>
                </c:pt>
                <c:pt idx="5665">
                  <c:v>-6.8596429821491081E-5</c:v>
                </c:pt>
                <c:pt idx="5666">
                  <c:v>-6.8508717808771788E-5</c:v>
                </c:pt>
                <c:pt idx="5667">
                  <c:v>-6.8420531196051337E-5</c:v>
                </c:pt>
                <c:pt idx="5668">
                  <c:v>-6.8331780995829457E-5</c:v>
                </c:pt>
                <c:pt idx="5669">
                  <c:v>-6.8242526533106315E-5</c:v>
                </c:pt>
                <c:pt idx="5670">
                  <c:v>-6.8152767807881925E-5</c:v>
                </c:pt>
                <c:pt idx="5671">
                  <c:v>-6.8062475157656195E-5</c:v>
                </c:pt>
                <c:pt idx="5672">
                  <c:v>-6.7971648582429127E-5</c:v>
                </c:pt>
                <c:pt idx="5673">
                  <c:v>-6.7880317744700797E-5</c:v>
                </c:pt>
                <c:pt idx="5674">
                  <c:v>-6.7788482644471205E-5</c:v>
                </c:pt>
                <c:pt idx="5675">
                  <c:v>-6.7696083956740211E-5</c:v>
                </c:pt>
                <c:pt idx="5676">
                  <c:v>-6.7603210669008032E-5</c:v>
                </c:pt>
                <c:pt idx="5677">
                  <c:v>-6.7509803456274514E-5</c:v>
                </c:pt>
                <c:pt idx="5678">
                  <c:v>-6.7415862318539658E-5</c:v>
                </c:pt>
                <c:pt idx="5679">
                  <c:v>-6.7321416918303539E-5</c:v>
                </c:pt>
                <c:pt idx="5680">
                  <c:v>-6.7226437593066095E-5</c:v>
                </c:pt>
                <c:pt idx="5681">
                  <c:v>-6.7130954005327389E-5</c:v>
                </c:pt>
                <c:pt idx="5682">
                  <c:v>-6.7034936492587344E-5</c:v>
                </c:pt>
                <c:pt idx="5683">
                  <c:v>-6.6938414717346038E-5</c:v>
                </c:pt>
                <c:pt idx="5684">
                  <c:v>-6.6841329354603329E-5</c:v>
                </c:pt>
                <c:pt idx="5685">
                  <c:v>-6.6743769391859422E-5</c:v>
                </c:pt>
                <c:pt idx="5686">
                  <c:v>-6.6645675504114189E-5</c:v>
                </c:pt>
                <c:pt idx="5687">
                  <c:v>-6.6547047691367631E-5</c:v>
                </c:pt>
                <c:pt idx="5688">
                  <c:v>-6.6447945278619861E-5</c:v>
                </c:pt>
                <c:pt idx="5689">
                  <c:v>-6.6348279278370702E-5</c:v>
                </c:pt>
                <c:pt idx="5690">
                  <c:v>-6.6248109015620282E-5</c:v>
                </c:pt>
                <c:pt idx="5691">
                  <c:v>-6.6147404827868509E-5</c:v>
                </c:pt>
                <c:pt idx="5692">
                  <c:v>-6.6046196377615488E-5</c:v>
                </c:pt>
                <c:pt idx="5693">
                  <c:v>-6.5944424339861064E-5</c:v>
                </c:pt>
                <c:pt idx="5694">
                  <c:v>-6.5842207364605519E-5</c:v>
                </c:pt>
                <c:pt idx="5695">
                  <c:v>-6.5739456464348635E-5</c:v>
                </c:pt>
                <c:pt idx="5696">
                  <c:v>-6.5636112314090272E-5</c:v>
                </c:pt>
                <c:pt idx="5697">
                  <c:v>-6.5532323226330814E-5</c:v>
                </c:pt>
                <c:pt idx="5698">
                  <c:v>-6.5427970551069927E-5</c:v>
                </c:pt>
                <c:pt idx="5699">
                  <c:v>-6.5323113613307792E-5</c:v>
                </c:pt>
                <c:pt idx="5700">
                  <c:v>-6.5217722750544305E-5</c:v>
                </c:pt>
                <c:pt idx="5701">
                  <c:v>-6.5111857287779645E-5</c:v>
                </c:pt>
                <c:pt idx="5702">
                  <c:v>-6.5005398575013494E-5</c:v>
                </c:pt>
                <c:pt idx="5703">
                  <c:v>-6.4898494924746234E-5</c:v>
                </c:pt>
                <c:pt idx="5704">
                  <c:v>-6.4791057349477648E-5</c:v>
                </c:pt>
                <c:pt idx="5705">
                  <c:v>-6.4683056186707648E-5</c:v>
                </c:pt>
                <c:pt idx="5706">
                  <c:v>-6.4574580423936448E-5</c:v>
                </c:pt>
                <c:pt idx="5707">
                  <c:v>-6.4465541073663847E-5</c:v>
                </c:pt>
                <c:pt idx="5708">
                  <c:v>-6.4356027123390073E-5</c:v>
                </c:pt>
                <c:pt idx="5709">
                  <c:v>-6.4245949585614871E-5</c:v>
                </c:pt>
                <c:pt idx="5710">
                  <c:v>-6.4135367785338421E-5</c:v>
                </c:pt>
                <c:pt idx="5711">
                  <c:v>-6.4024281722560708E-5</c:v>
                </c:pt>
                <c:pt idx="5712">
                  <c:v>-6.3912661734781656E-5</c:v>
                </c:pt>
                <c:pt idx="5713">
                  <c:v>-6.3800537484501343E-5</c:v>
                </c:pt>
                <c:pt idx="5714">
                  <c:v>-6.3687879309219704E-5</c:v>
                </c:pt>
                <c:pt idx="5715">
                  <c:v>-6.3574687208936727E-5</c:v>
                </c:pt>
                <c:pt idx="5716">
                  <c:v>-6.3460990846152474E-5</c:v>
                </c:pt>
                <c:pt idx="5717">
                  <c:v>-6.3346760558366909E-5</c:v>
                </c:pt>
                <c:pt idx="5718">
                  <c:v>-6.3232026008080069E-5</c:v>
                </c:pt>
                <c:pt idx="5719">
                  <c:v>-6.311675753279189E-5</c:v>
                </c:pt>
                <c:pt idx="5720">
                  <c:v>-6.3001014457502539E-5</c:v>
                </c:pt>
                <c:pt idx="5721">
                  <c:v>-6.2884678132211697E-5</c:v>
                </c:pt>
                <c:pt idx="5722">
                  <c:v>-6.2767867206919668E-5</c:v>
                </c:pt>
                <c:pt idx="5723">
                  <c:v>-6.2650522356626315E-5</c:v>
                </c:pt>
                <c:pt idx="5724">
                  <c:v>-6.2532673243831686E-5</c:v>
                </c:pt>
                <c:pt idx="5725">
                  <c:v>-6.2414260543535655E-5</c:v>
                </c:pt>
                <c:pt idx="5726">
                  <c:v>-6.2295373243238439E-5</c:v>
                </c:pt>
                <c:pt idx="5727">
                  <c:v>-6.2175952017939884E-5</c:v>
                </c:pt>
                <c:pt idx="5728">
                  <c:v>-6.2056026530140068E-5</c:v>
                </c:pt>
                <c:pt idx="5729">
                  <c:v>-6.1935567117338912E-5</c:v>
                </c:pt>
                <c:pt idx="5730">
                  <c:v>-6.1814573779536431E-5</c:v>
                </c:pt>
                <c:pt idx="5731">
                  <c:v>-6.1693105841732765E-5</c:v>
                </c:pt>
                <c:pt idx="5732">
                  <c:v>-6.1571044653927607E-5</c:v>
                </c:pt>
                <c:pt idx="5733">
                  <c:v>-6.1448538528621353E-5</c:v>
                </c:pt>
                <c:pt idx="5734">
                  <c:v>-6.1325439153313594E-5</c:v>
                </c:pt>
                <c:pt idx="5735">
                  <c:v>-6.120189484050474E-5</c:v>
                </c:pt>
                <c:pt idx="5736">
                  <c:v>-6.1077786940194471E-5</c:v>
                </c:pt>
                <c:pt idx="5737">
                  <c:v>-6.0953174777382939E-5</c:v>
                </c:pt>
                <c:pt idx="5738">
                  <c:v>-6.0828028689570076E-5</c:v>
                </c:pt>
                <c:pt idx="5739">
                  <c:v>-6.070234867675588E-5</c:v>
                </c:pt>
                <c:pt idx="5740">
                  <c:v>-6.0576164401440409E-5</c:v>
                </c:pt>
                <c:pt idx="5741">
                  <c:v>-6.0449475863623696E-5</c:v>
                </c:pt>
                <c:pt idx="5742">
                  <c:v>-6.0322253400805638E-5</c:v>
                </c:pt>
                <c:pt idx="5743">
                  <c:v>-6.0194497012986241E-5</c:v>
                </c:pt>
                <c:pt idx="5744">
                  <c:v>-6.0066266025165665E-5</c:v>
                </c:pt>
                <c:pt idx="5745">
                  <c:v>-5.9937441787343605E-5</c:v>
                </c:pt>
                <c:pt idx="5746">
                  <c:v>-5.9808142949520358E-5</c:v>
                </c:pt>
                <c:pt idx="5747">
                  <c:v>-5.9678369511695927E-5</c:v>
                </c:pt>
                <c:pt idx="5748">
                  <c:v>-5.9548002823870003E-5</c:v>
                </c:pt>
                <c:pt idx="5749">
                  <c:v>-5.9417131873542831E-5</c:v>
                </c:pt>
                <c:pt idx="5750">
                  <c:v>-5.9285726998214313E-5</c:v>
                </c:pt>
                <c:pt idx="5751">
                  <c:v>-5.9153847522884624E-5</c:v>
                </c:pt>
                <c:pt idx="5752">
                  <c:v>-5.9021404460053512E-5</c:v>
                </c:pt>
                <c:pt idx="5753">
                  <c:v>-5.8888486797221222E-5</c:v>
                </c:pt>
                <c:pt idx="5754">
                  <c:v>-5.875497588438744E-5</c:v>
                </c:pt>
                <c:pt idx="5755">
                  <c:v>-5.8621020034052555E-5</c:v>
                </c:pt>
                <c:pt idx="5756">
                  <c:v>-5.8486530258716326E-5</c:v>
                </c:pt>
                <c:pt idx="5757">
                  <c:v>-5.8351506558378771E-5</c:v>
                </c:pt>
                <c:pt idx="5758">
                  <c:v>-5.821594893303987E-5</c:v>
                </c:pt>
                <c:pt idx="5759">
                  <c:v>-5.8079887045199715E-5</c:v>
                </c:pt>
                <c:pt idx="5760">
                  <c:v>-5.7943291232358234E-5</c:v>
                </c:pt>
                <c:pt idx="5761">
                  <c:v>-5.7806191157015484E-5</c:v>
                </c:pt>
                <c:pt idx="5762">
                  <c:v>-5.7668557156671396E-5</c:v>
                </c:pt>
                <c:pt idx="5763">
                  <c:v>-5.7509447506273623E-5</c:v>
                </c:pt>
                <c:pt idx="5764">
                  <c:v>-5.7343485818358717E-5</c:v>
                </c:pt>
                <c:pt idx="5765">
                  <c:v>-5.7176011342940031E-5</c:v>
                </c:pt>
                <c:pt idx="5766">
                  <c:v>-5.7006994417517483E-5</c:v>
                </c:pt>
                <c:pt idx="5767">
                  <c:v>-5.6836524029591316E-5</c:v>
                </c:pt>
                <c:pt idx="5768">
                  <c:v>-5.6664511191661278E-5</c:v>
                </c:pt>
                <c:pt idx="5769">
                  <c:v>-5.6491015228727538E-5</c:v>
                </c:pt>
                <c:pt idx="5770">
                  <c:v>-5.6315976815789942E-5</c:v>
                </c:pt>
                <c:pt idx="5771">
                  <c:v>-5.6139484940348713E-5</c:v>
                </c:pt>
                <c:pt idx="5772">
                  <c:v>-5.5961420952403559E-5</c:v>
                </c:pt>
                <c:pt idx="5773">
                  <c:v>-5.5781933164454834E-5</c:v>
                </c:pt>
                <c:pt idx="5774">
                  <c:v>-5.5600962251502406E-5</c:v>
                </c:pt>
                <c:pt idx="5775">
                  <c:v>-5.5418389563545976E-5</c:v>
                </c:pt>
                <c:pt idx="5776">
                  <c:v>-5.5234363413085913E-5</c:v>
                </c:pt>
                <c:pt idx="5777">
                  <c:v>-5.5048824475122064E-5</c:v>
                </c:pt>
                <c:pt idx="5778">
                  <c:v>-5.4861802412154505E-5</c:v>
                </c:pt>
                <c:pt idx="5779">
                  <c:v>-5.4673237899183097E-5</c:v>
                </c:pt>
                <c:pt idx="5780">
                  <c:v>-5.4483219923708049E-5</c:v>
                </c:pt>
                <c:pt idx="5781">
                  <c:v>-5.4291629835729075E-5</c:v>
                </c:pt>
                <c:pt idx="5782">
                  <c:v>-5.4098615947746545E-5</c:v>
                </c:pt>
                <c:pt idx="5783">
                  <c:v>-5.3904059609760153E-5</c:v>
                </c:pt>
                <c:pt idx="5784">
                  <c:v>-5.370799048426998E-5</c:v>
                </c:pt>
                <c:pt idx="5785">
                  <c:v>-5.3510438233776092E-5</c:v>
                </c:pt>
                <c:pt idx="5786">
                  <c:v>-5.3311343533278361E-5</c:v>
                </c:pt>
                <c:pt idx="5787">
                  <c:v>-5.311079537027699E-5</c:v>
                </c:pt>
                <c:pt idx="5788">
                  <c:v>-5.2908704757271763E-5</c:v>
                </c:pt>
                <c:pt idx="5789">
                  <c:v>-5.2705160681762903E-5</c:v>
                </c:pt>
                <c:pt idx="5790">
                  <c:v>-5.2500044493750117E-5</c:v>
                </c:pt>
                <c:pt idx="5791">
                  <c:v>-5.2293474843233685E-5</c:v>
                </c:pt>
                <c:pt idx="5792">
                  <c:v>-5.2085422067713557E-5</c:v>
                </c:pt>
                <c:pt idx="5793">
                  <c:v>-5.1875797179689496E-5</c:v>
                </c:pt>
                <c:pt idx="5794">
                  <c:v>-5.1664718829161802E-5</c:v>
                </c:pt>
                <c:pt idx="5795">
                  <c:v>-5.1452098028630245E-5</c:v>
                </c:pt>
                <c:pt idx="5796">
                  <c:v>-5.1238023765595055E-5</c:v>
                </c:pt>
                <c:pt idx="5797">
                  <c:v>-5.1022377390055946E-5</c:v>
                </c:pt>
                <c:pt idx="5798">
                  <c:v>-5.0805307214513268E-5</c:v>
                </c:pt>
                <c:pt idx="5799">
                  <c:v>-5.058672425146681E-5</c:v>
                </c:pt>
                <c:pt idx="5800">
                  <c:v>-5.0366569175916426E-5</c:v>
                </c:pt>
                <c:pt idx="5801">
                  <c:v>-5.0144960637862402E-5</c:v>
                </c:pt>
                <c:pt idx="5802">
                  <c:v>-4.9921809649804529E-5</c:v>
                </c:pt>
                <c:pt idx="5803">
                  <c:v>-4.9697205199243016E-5</c:v>
                </c:pt>
                <c:pt idx="5804">
                  <c:v>-4.9471058298677647E-5</c:v>
                </c:pt>
                <c:pt idx="5805">
                  <c:v>-4.9243457935608646E-5</c:v>
                </c:pt>
                <c:pt idx="5806">
                  <c:v>-4.9014285460035718E-5</c:v>
                </c:pt>
                <c:pt idx="5807">
                  <c:v>-4.8783659521959151E-5</c:v>
                </c:pt>
                <c:pt idx="5808">
                  <c:v>-4.8551550458878874E-5</c:v>
                </c:pt>
                <c:pt idx="5809">
                  <c:v>-4.8317839620794601E-5</c:v>
                </c:pt>
                <c:pt idx="5810">
                  <c:v>-4.8082734645206835E-5</c:v>
                </c:pt>
                <c:pt idx="5811">
                  <c:v>-4.7846027894615073E-5</c:v>
                </c:pt>
                <c:pt idx="5812">
                  <c:v>-4.7607927006519818E-5</c:v>
                </c:pt>
                <c:pt idx="5813">
                  <c:v>-4.7368224343420561E-5</c:v>
                </c:pt>
                <c:pt idx="5814">
                  <c:v>-4.7127068217817671E-5</c:v>
                </c:pt>
                <c:pt idx="5815">
                  <c:v>-4.6884369642210924E-5</c:v>
                </c:pt>
                <c:pt idx="5816">
                  <c:v>-4.6633128266582819E-5</c:v>
                </c:pt>
                <c:pt idx="5817">
                  <c:v>-4.6374649240936627E-5</c:v>
                </c:pt>
                <c:pt idx="5818">
                  <c:v>-4.611640751529102E-5</c:v>
                </c:pt>
                <c:pt idx="5819">
                  <c:v>-4.5858551402146382E-5</c:v>
                </c:pt>
                <c:pt idx="5820">
                  <c:v>-4.560093258900233E-5</c:v>
                </c:pt>
                <c:pt idx="5821">
                  <c:v>-4.5343699388359248E-5</c:v>
                </c:pt>
                <c:pt idx="5822">
                  <c:v>-4.5086673825216688E-5</c:v>
                </c:pt>
                <c:pt idx="5823">
                  <c:v>-4.4830033874575091E-5</c:v>
                </c:pt>
                <c:pt idx="5824">
                  <c:v>-4.4573601561434009E-5</c:v>
                </c:pt>
                <c:pt idx="5825">
                  <c:v>-4.431758452329396E-5</c:v>
                </c:pt>
                <c:pt idx="5826">
                  <c:v>-4.4061834447654594E-5</c:v>
                </c:pt>
                <c:pt idx="5827">
                  <c:v>-4.3806321672015807E-5</c:v>
                </c:pt>
                <c:pt idx="5828">
                  <c:v>-4.3551194508877988E-5</c:v>
                </c:pt>
                <c:pt idx="5829">
                  <c:v>-4.3296274983240693E-5</c:v>
                </c:pt>
                <c:pt idx="5830">
                  <c:v>-4.304177073260443E-5</c:v>
                </c:pt>
                <c:pt idx="5831">
                  <c:v>-4.278747411946869E-5</c:v>
                </c:pt>
                <c:pt idx="5832">
                  <c:v>-4.2533563118833912E-5</c:v>
                </c:pt>
                <c:pt idx="5833">
                  <c:v>-4.2279859755699651E-5</c:v>
                </c:pt>
                <c:pt idx="5834">
                  <c:v>-4.2026542005066351E-5</c:v>
                </c:pt>
                <c:pt idx="5835">
                  <c:v>-4.1773520879433804E-5</c:v>
                </c:pt>
                <c:pt idx="5836">
                  <c:v>-4.1520737053801844E-5</c:v>
                </c:pt>
                <c:pt idx="5837">
                  <c:v>-4.1268309178170776E-5</c:v>
                </c:pt>
                <c:pt idx="5838">
                  <c:v>-4.1016148265040377E-5</c:v>
                </c:pt>
                <c:pt idx="5839">
                  <c:v>-4.0764343301910863E-5</c:v>
                </c:pt>
                <c:pt idx="5840">
                  <c:v>-4.0512745976281866E-5</c:v>
                </c:pt>
                <c:pt idx="5841">
                  <c:v>-4.0261563925653908E-5</c:v>
                </c:pt>
                <c:pt idx="5842">
                  <c:v>-4.0010589512526473E-5</c:v>
                </c:pt>
                <c:pt idx="5843">
                  <c:v>-3.97600007119E-5</c:v>
                </c:pt>
                <c:pt idx="5844">
                  <c:v>-3.9509708536274273E-5</c:v>
                </c:pt>
                <c:pt idx="5845">
                  <c:v>-3.9259623998149062E-5</c:v>
                </c:pt>
                <c:pt idx="5846">
                  <c:v>-3.9009954735024883E-5</c:v>
                </c:pt>
                <c:pt idx="5847">
                  <c:v>-3.8760493109401234E-5</c:v>
                </c:pt>
                <c:pt idx="5848">
                  <c:v>-3.851141709627854E-5</c:v>
                </c:pt>
                <c:pt idx="5849">
                  <c:v>-3.826254872065637E-5</c:v>
                </c:pt>
                <c:pt idx="5850">
                  <c:v>-3.8014065957535161E-5</c:v>
                </c:pt>
                <c:pt idx="5851">
                  <c:v>-3.7765820494414553E-5</c:v>
                </c:pt>
                <c:pt idx="5852">
                  <c:v>-3.7517960643794906E-5</c:v>
                </c:pt>
                <c:pt idx="5853">
                  <c:v>-3.7270367755675915E-5</c:v>
                </c:pt>
                <c:pt idx="5854">
                  <c:v>-3.7023041830057607E-5</c:v>
                </c:pt>
                <c:pt idx="5855">
                  <c:v>-3.6776071854440178E-5</c:v>
                </c:pt>
                <c:pt idx="5856">
                  <c:v>-3.6529339178823349E-5</c:v>
                </c:pt>
                <c:pt idx="5857">
                  <c:v>-3.6282962453207412E-5</c:v>
                </c:pt>
                <c:pt idx="5858">
                  <c:v>-3.6036823027592054E-5</c:v>
                </c:pt>
                <c:pt idx="5859">
                  <c:v>-3.5791069214477672E-5</c:v>
                </c:pt>
                <c:pt idx="5860">
                  <c:v>-3.5545552701363883E-5</c:v>
                </c:pt>
                <c:pt idx="5861">
                  <c:v>-3.5300392138250979E-5</c:v>
                </c:pt>
                <c:pt idx="5862">
                  <c:v>-3.5055557862638898E-5</c:v>
                </c:pt>
                <c:pt idx="5863">
                  <c:v>-3.4810931224527327E-5</c:v>
                </c:pt>
                <c:pt idx="5864">
                  <c:v>-3.4566690198916724E-5</c:v>
                </c:pt>
                <c:pt idx="5865">
                  <c:v>-3.4322686473306714E-5</c:v>
                </c:pt>
                <c:pt idx="5866">
                  <c:v>-3.4079038697697597E-5</c:v>
                </c:pt>
                <c:pt idx="5867">
                  <c:v>-3.3835628222089072E-5</c:v>
                </c:pt>
                <c:pt idx="5868">
                  <c:v>-3.3592573696481434E-5</c:v>
                </c:pt>
                <c:pt idx="5869">
                  <c:v>-3.3349786133374464E-5</c:v>
                </c:pt>
                <c:pt idx="5870">
                  <c:v>-3.3107354520268387E-5</c:v>
                </c:pt>
                <c:pt idx="5871">
                  <c:v>-3.2865219532163049E-5</c:v>
                </c:pt>
                <c:pt idx="5872">
                  <c:v>-3.2623321844058304E-5</c:v>
                </c:pt>
                <c:pt idx="5873">
                  <c:v>-3.2381809768454528E-5</c:v>
                </c:pt>
                <c:pt idx="5874">
                  <c:v>-3.2140505330351261E-5</c:v>
                </c:pt>
                <c:pt idx="5875">
                  <c:v>-3.1899586504748963E-5</c:v>
                </c:pt>
                <c:pt idx="5876">
                  <c:v>-3.1658904979147265E-5</c:v>
                </c:pt>
                <c:pt idx="5877">
                  <c:v>-3.1418609066046522E-5</c:v>
                </c:pt>
                <c:pt idx="5878">
                  <c:v>-3.1178520790446302E-5</c:v>
                </c:pt>
                <c:pt idx="5879">
                  <c:v>-3.0938818127347045E-5</c:v>
                </c:pt>
                <c:pt idx="5880">
                  <c:v>-3.0699412089248534E-5</c:v>
                </c:pt>
                <c:pt idx="5881">
                  <c:v>-3.0460213688650535E-5</c:v>
                </c:pt>
                <c:pt idx="5882">
                  <c:v>-3.0221430563053575E-5</c:v>
                </c:pt>
                <c:pt idx="5883">
                  <c:v>-2.9982855074957138E-5</c:v>
                </c:pt>
                <c:pt idx="5884">
                  <c:v>-2.9744665199361663E-5</c:v>
                </c:pt>
                <c:pt idx="5885">
                  <c:v>-2.9506688893766723E-5</c:v>
                </c:pt>
                <c:pt idx="5886">
                  <c:v>-2.9269104133172758E-5</c:v>
                </c:pt>
                <c:pt idx="5887">
                  <c:v>-2.9031813031329534E-5</c:v>
                </c:pt>
                <c:pt idx="5888">
                  <c:v>-2.8794756263236892E-5</c:v>
                </c:pt>
                <c:pt idx="5889">
                  <c:v>-2.8558070276395177E-5</c:v>
                </c:pt>
                <c:pt idx="5890">
                  <c:v>-2.8321621589554055E-5</c:v>
                </c:pt>
                <c:pt idx="5891">
                  <c:v>-2.8085540717713849E-5</c:v>
                </c:pt>
                <c:pt idx="5892">
                  <c:v>-2.7849691213374231E-5</c:v>
                </c:pt>
                <c:pt idx="5893">
                  <c:v>-2.7614218422785545E-5</c:v>
                </c:pt>
                <c:pt idx="5894">
                  <c:v>-2.7378979965947451E-5</c:v>
                </c:pt>
                <c:pt idx="5895">
                  <c:v>-2.7144103391610258E-5</c:v>
                </c:pt>
                <c:pt idx="5896">
                  <c:v>-2.6909538273523847E-5</c:v>
                </c:pt>
                <c:pt idx="5897">
                  <c:v>-2.667520748918802E-5</c:v>
                </c:pt>
                <c:pt idx="5898">
                  <c:v>-2.6441244519853113E-5</c:v>
                </c:pt>
                <c:pt idx="5899">
                  <c:v>-2.6207512918018779E-5</c:v>
                </c:pt>
                <c:pt idx="5900">
                  <c:v>-2.5974155063685388E-5</c:v>
                </c:pt>
                <c:pt idx="5901">
                  <c:v>-2.5741031543102579E-5</c:v>
                </c:pt>
                <c:pt idx="5902">
                  <c:v>-2.5508278803770696E-5</c:v>
                </c:pt>
                <c:pt idx="5903">
                  <c:v>-2.5275757431939395E-5</c:v>
                </c:pt>
                <c:pt idx="5904">
                  <c:v>-2.5043609807609025E-5</c:v>
                </c:pt>
                <c:pt idx="5905">
                  <c:v>-2.4811770673279429E-5</c:v>
                </c:pt>
                <c:pt idx="5906">
                  <c:v>-2.4580154007700383E-5</c:v>
                </c:pt>
                <c:pt idx="5907">
                  <c:v>-2.4348914055872284E-5</c:v>
                </c:pt>
                <c:pt idx="5908">
                  <c:v>-2.4117902505294754E-5</c:v>
                </c:pt>
                <c:pt idx="5909">
                  <c:v>-2.3887270634718178E-5</c:v>
                </c:pt>
                <c:pt idx="5910">
                  <c:v>-2.3656867165392168E-5</c:v>
                </c:pt>
                <c:pt idx="5911">
                  <c:v>-2.3426834477317086E-5</c:v>
                </c:pt>
                <c:pt idx="5912">
                  <c:v>-2.3197036122992589E-5</c:v>
                </c:pt>
                <c:pt idx="5913">
                  <c:v>-2.2967614482419035E-5</c:v>
                </c:pt>
                <c:pt idx="5914">
                  <c:v>-2.2738489466846226E-5</c:v>
                </c:pt>
                <c:pt idx="5915">
                  <c:v>-2.2509598785024E-5</c:v>
                </c:pt>
                <c:pt idx="5916">
                  <c:v>-2.2281078884452697E-5</c:v>
                </c:pt>
                <c:pt idx="5917">
                  <c:v>-2.2052793317631986E-5</c:v>
                </c:pt>
                <c:pt idx="5918">
                  <c:v>-2.1824884464562211E-5</c:v>
                </c:pt>
                <c:pt idx="5919">
                  <c:v>-2.1597201046493005E-5</c:v>
                </c:pt>
                <c:pt idx="5920">
                  <c:v>-2.1369894342174735E-5</c:v>
                </c:pt>
                <c:pt idx="5921">
                  <c:v>-2.1142819005357049E-5</c:v>
                </c:pt>
                <c:pt idx="5922">
                  <c:v>-2.0916114449790287E-5</c:v>
                </c:pt>
                <c:pt idx="5923">
                  <c:v>-2.0689709485474275E-5</c:v>
                </c:pt>
                <c:pt idx="5924">
                  <c:v>-2.0463544787408863E-5</c:v>
                </c:pt>
                <c:pt idx="5925">
                  <c:v>-2.0237753836844387E-5</c:v>
                </c:pt>
                <c:pt idx="5926">
                  <c:v>-2.001219128753048E-5</c:v>
                </c:pt>
                <c:pt idx="5927">
                  <c:v>-1.9786996553217494E-5</c:v>
                </c:pt>
                <c:pt idx="5928">
                  <c:v>-1.9562036152655088E-5</c:v>
                </c:pt>
                <c:pt idx="5929">
                  <c:v>-1.9337446533343617E-5</c:v>
                </c:pt>
                <c:pt idx="5930">
                  <c:v>-1.9113097180282743E-5</c:v>
                </c:pt>
                <c:pt idx="5931">
                  <c:v>-1.8889118608472797E-5</c:v>
                </c:pt>
                <c:pt idx="5932">
                  <c:v>-1.8665433695413585E-5</c:v>
                </c:pt>
                <c:pt idx="5933">
                  <c:v>-1.8441989048604974E-5</c:v>
                </c:pt>
                <c:pt idx="5934">
                  <c:v>-1.821891518304729E-5</c:v>
                </c:pt>
                <c:pt idx="5935">
                  <c:v>-1.7996075651240191E-5</c:v>
                </c:pt>
                <c:pt idx="5936">
                  <c:v>-1.7773603934434008E-5</c:v>
                </c:pt>
                <c:pt idx="5937">
                  <c:v>-1.7551369517628425E-5</c:v>
                </c:pt>
                <c:pt idx="5938">
                  <c:v>-1.7329502915823759E-5</c:v>
                </c:pt>
                <c:pt idx="5939">
                  <c:v>-1.7107873614019685E-5</c:v>
                </c:pt>
                <c:pt idx="5940">
                  <c:v>-1.688661212721653E-5</c:v>
                </c:pt>
                <c:pt idx="5941">
                  <c:v>-1.6665659130414149E-5</c:v>
                </c:pt>
                <c:pt idx="5942">
                  <c:v>-1.644493156861233E-5</c:v>
                </c:pt>
                <c:pt idx="5943">
                  <c:v>-1.6224580720561454E-5</c:v>
                </c:pt>
                <c:pt idx="5944">
                  <c:v>-1.6004458273761148E-5</c:v>
                </c:pt>
                <c:pt idx="5945">
                  <c:v>-1.5784718473211796E-5</c:v>
                </c:pt>
                <c:pt idx="5946">
                  <c:v>-1.5565204107663009E-5</c:v>
                </c:pt>
                <c:pt idx="5947">
                  <c:v>-1.5346057557115146E-5</c:v>
                </c:pt>
                <c:pt idx="5948">
                  <c:v>-1.5127154239067886E-5</c:v>
                </c:pt>
                <c:pt idx="5949">
                  <c:v>-1.4908609837271524E-5</c:v>
                </c:pt>
                <c:pt idx="5950">
                  <c:v>-1.4690376891725943E-5</c:v>
                </c:pt>
                <c:pt idx="5951">
                  <c:v>-1.4472378279930947E-5</c:v>
                </c:pt>
                <c:pt idx="5952">
                  <c:v>-1.4254744516886861E-5</c:v>
                </c:pt>
                <c:pt idx="5953">
                  <c:v>-1.403734805384337E-5</c:v>
                </c:pt>
                <c:pt idx="5954">
                  <c:v>-1.3820322372050805E-5</c:v>
                </c:pt>
                <c:pt idx="5955">
                  <c:v>-1.3603536956508842E-5</c:v>
                </c:pt>
                <c:pt idx="5956">
                  <c:v>-1.3387104524717761E-5</c:v>
                </c:pt>
                <c:pt idx="5957">
                  <c:v>-1.3170927190427318E-5</c:v>
                </c:pt>
                <c:pt idx="5958">
                  <c:v>-1.2955111738637779E-5</c:v>
                </c:pt>
                <c:pt idx="5959">
                  <c:v>-1.2739592911848983E-5</c:v>
                </c:pt>
                <c:pt idx="5960">
                  <c:v>-1.2524317317560793E-5</c:v>
                </c:pt>
                <c:pt idx="5961">
                  <c:v>-1.2309406572023517E-5</c:v>
                </c:pt>
                <c:pt idx="5962">
                  <c:v>-1.2094733126486834E-5</c:v>
                </c:pt>
                <c:pt idx="5963">
                  <c:v>-1.173694405059236E-5</c:v>
                </c:pt>
                <c:pt idx="5964">
                  <c:v>-1.1337286355843216E-5</c:v>
                </c:pt>
                <c:pt idx="5965">
                  <c:v>-1.0940502957351257E-5</c:v>
                </c:pt>
                <c:pt idx="5966">
                  <c:v>-1.0546374352615935E-5</c:v>
                </c:pt>
                <c:pt idx="5967">
                  <c:v>-1.0155117077887792E-5</c:v>
                </c:pt>
                <c:pt idx="5968">
                  <c:v>-9.7666213819165525E-6</c:v>
                </c:pt>
                <c:pt idx="5969">
                  <c:v>-9.3807745472019362E-6</c:v>
                </c:pt>
                <c:pt idx="5970">
                  <c:v>-8.9978020087445048E-6</c:v>
                </c:pt>
                <c:pt idx="5971">
                  <c:v>-8.6174753652936887E-6</c:v>
                </c:pt>
                <c:pt idx="5972">
                  <c:v>-8.2400259843500653E-6</c:v>
                </c:pt>
                <c:pt idx="5973">
                  <c:v>-7.865225464663063E-6</c:v>
                </c:pt>
                <c:pt idx="5974">
                  <c:v>-7.493293308733233E-6</c:v>
                </c:pt>
                <c:pt idx="5975">
                  <c:v>-7.124010014060025E-6</c:v>
                </c:pt>
                <c:pt idx="5976">
                  <c:v>-6.757609914394025E-6</c:v>
                </c:pt>
                <c:pt idx="5977">
                  <c:v>-6.3939624947349068E-6</c:v>
                </c:pt>
                <c:pt idx="5978">
                  <c:v>-6.0329698688324251E-6</c:v>
                </c:pt>
                <c:pt idx="5979">
                  <c:v>-5.6748515391871292E-6</c:v>
                </c:pt>
                <c:pt idx="5980">
                  <c:v>-5.3193731720484324E-6</c:v>
                </c:pt>
                <c:pt idx="5981">
                  <c:v>-4.9667809661669521E-6</c:v>
                </c:pt>
                <c:pt idx="5982">
                  <c:v>-4.6168316890420794E-6</c:v>
                </c:pt>
                <c:pt idx="5983">
                  <c:v>-4.2697507756743772E-6</c:v>
                </c:pt>
                <c:pt idx="5984">
                  <c:v>-3.9254314410635789E-6</c:v>
                </c:pt>
                <c:pt idx="5985">
                  <c:v>-3.5837698664594248E-6</c:v>
                </c:pt>
                <c:pt idx="5986">
                  <c:v>-3.244973689362434E-6</c:v>
                </c:pt>
                <c:pt idx="5987">
                  <c:v>-2.9088361621470908E-6</c:v>
                </c:pt>
                <c:pt idx="5988">
                  <c:v>-2.5755604729389014E-6</c:v>
                </c:pt>
                <c:pt idx="5989">
                  <c:v>-2.2449490694873729E-6</c:v>
                </c:pt>
                <c:pt idx="5990">
                  <c:v>-1.9171983175429957E-6</c:v>
                </c:pt>
                <c:pt idx="5991">
                  <c:v>-1.592105622230264E-6</c:v>
                </c:pt>
                <c:pt idx="5992">
                  <c:v>-1.2698786210496967E-6</c:v>
                </c:pt>
                <c:pt idx="5993">
                  <c:v>-9.5040429987601076E-7</c:v>
                </c:pt>
                <c:pt idx="5994">
                  <c:v>-6.3359752733399386E-7</c:v>
                </c:pt>
                <c:pt idx="5995">
                  <c:v>-3.1965882192414709E-7</c:v>
                </c:pt>
                <c:pt idx="5996">
                  <c:v>-8.372317768430795E-9</c:v>
                </c:pt>
                <c:pt idx="5997">
                  <c:v>3.0005457900013646E-7</c:v>
                </c:pt>
                <c:pt idx="5998">
                  <c:v>6.0581503651453758E-7</c:v>
                </c:pt>
                <c:pt idx="5999">
                  <c:v>9.0872196152180493E-7</c:v>
                </c:pt>
                <c:pt idx="6000">
                  <c:v>1.2089515492723788E-6</c:v>
                </c:pt>
                <c:pt idx="6001">
                  <c:v>1.50632404501581E-6</c:v>
                </c:pt>
                <c:pt idx="6002">
                  <c:v>1.8009521662523806E-6</c:v>
                </c:pt>
                <c:pt idx="6003">
                  <c:v>2.0929053232322635E-6</c:v>
                </c:pt>
                <c:pt idx="6004">
                  <c:v>2.3820034645800089E-6</c:v>
                </c:pt>
                <c:pt idx="6005">
                  <c:v>2.6684260484210654E-6</c:v>
                </c:pt>
                <c:pt idx="6006">
                  <c:v>2.9520069647550178E-6</c:v>
                </c:pt>
                <c:pt idx="6007">
                  <c:v>3.2329099505822749E-6</c:v>
                </c:pt>
                <c:pt idx="6008">
                  <c:v>3.5109602937774007E-6</c:v>
                </c:pt>
                <c:pt idx="6009">
                  <c:v>3.7863380457158452E-6</c:v>
                </c:pt>
                <c:pt idx="6010">
                  <c:v>4.0588741301471857E-6</c:v>
                </c:pt>
                <c:pt idx="6011">
                  <c:v>4.3286456695716142E-6</c:v>
                </c:pt>
                <c:pt idx="6012">
                  <c:v>4.5957386852393465E-6</c:v>
                </c:pt>
                <c:pt idx="6013">
                  <c:v>4.8599900333999755E-6</c:v>
                </c:pt>
                <c:pt idx="6014">
                  <c:v>5.1215598915538999E-6</c:v>
                </c:pt>
                <c:pt idx="6015">
                  <c:v>5.3802851159507135E-6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AB4-4217-9DD6-8A99DA99BB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1301376"/>
        <c:axId val="1681298464"/>
      </c:scatterChart>
      <c:valAx>
        <c:axId val="1681301376"/>
        <c:scaling>
          <c:orientation val="minMax"/>
          <c:max val="1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z</a:t>
                </a:r>
                <a:r>
                  <a:rPr lang="en-US" altLang="ja-JP" baseline="0"/>
                  <a:t> (mm)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1298464"/>
        <c:crosses val="autoZero"/>
        <c:crossBetween val="midCat"/>
        <c:majorUnit val="10"/>
      </c:valAx>
      <c:valAx>
        <c:axId val="168129846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 b="0" i="0" baseline="0">
                    <a:effectLst/>
                  </a:rPr>
                  <a:t>magnetic field (arb. unit)</a:t>
                </a:r>
                <a:endParaRPr lang="ja-JP" altLang="ja-JP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defRPr>
                </a:pP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1301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78545634920634"/>
          <c:y val="3.9669647410117692E-2"/>
          <c:w val="0.14410972222222221"/>
          <c:h val="0.267071624999066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670099206349205"/>
          <c:y val="5.1849701232949817E-2"/>
          <c:w val="0.69207440476190474"/>
          <c:h val="0.78794082915039765"/>
        </c:manualLayout>
      </c:layout>
      <c:scatterChart>
        <c:scatterStyle val="lineMarker"/>
        <c:varyColors val="0"/>
        <c:ser>
          <c:idx val="0"/>
          <c:order val="0"/>
          <c:tx>
            <c:v>x0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x0!$C$2:$C$54</c:f>
              <c:numCache>
                <c:formatCode>General</c:formatCode>
                <c:ptCount val="53"/>
                <c:pt idx="0">
                  <c:v>100</c:v>
                </c:pt>
                <c:pt idx="1">
                  <c:v>95</c:v>
                </c:pt>
                <c:pt idx="2">
                  <c:v>90</c:v>
                </c:pt>
                <c:pt idx="3">
                  <c:v>85</c:v>
                </c:pt>
                <c:pt idx="4">
                  <c:v>80</c:v>
                </c:pt>
                <c:pt idx="5">
                  <c:v>75</c:v>
                </c:pt>
                <c:pt idx="6">
                  <c:v>70</c:v>
                </c:pt>
                <c:pt idx="7">
                  <c:v>65</c:v>
                </c:pt>
                <c:pt idx="8">
                  <c:v>60</c:v>
                </c:pt>
                <c:pt idx="9">
                  <c:v>55</c:v>
                </c:pt>
                <c:pt idx="10">
                  <c:v>50</c:v>
                </c:pt>
                <c:pt idx="11">
                  <c:v>45</c:v>
                </c:pt>
                <c:pt idx="12">
                  <c:v>40</c:v>
                </c:pt>
                <c:pt idx="13">
                  <c:v>35</c:v>
                </c:pt>
                <c:pt idx="14">
                  <c:v>30</c:v>
                </c:pt>
                <c:pt idx="15">
                  <c:v>25</c:v>
                </c:pt>
                <c:pt idx="16">
                  <c:v>20</c:v>
                </c:pt>
                <c:pt idx="17">
                  <c:v>20</c:v>
                </c:pt>
                <c:pt idx="18">
                  <c:v>19</c:v>
                </c:pt>
                <c:pt idx="19">
                  <c:v>18</c:v>
                </c:pt>
                <c:pt idx="20">
                  <c:v>17</c:v>
                </c:pt>
                <c:pt idx="21">
                  <c:v>16</c:v>
                </c:pt>
                <c:pt idx="22">
                  <c:v>15</c:v>
                </c:pt>
                <c:pt idx="23">
                  <c:v>14</c:v>
                </c:pt>
                <c:pt idx="24">
                  <c:v>13</c:v>
                </c:pt>
                <c:pt idx="25">
                  <c:v>12</c:v>
                </c:pt>
                <c:pt idx="26">
                  <c:v>11</c:v>
                </c:pt>
                <c:pt idx="27">
                  <c:v>10</c:v>
                </c:pt>
                <c:pt idx="28">
                  <c:v>8</c:v>
                </c:pt>
                <c:pt idx="29">
                  <c:v>7</c:v>
                </c:pt>
                <c:pt idx="30">
                  <c:v>6</c:v>
                </c:pt>
                <c:pt idx="31">
                  <c:v>5</c:v>
                </c:pt>
                <c:pt idx="32">
                  <c:v>5</c:v>
                </c:pt>
                <c:pt idx="33">
                  <c:v>4.8</c:v>
                </c:pt>
                <c:pt idx="34">
                  <c:v>4.5999999999999996</c:v>
                </c:pt>
                <c:pt idx="35">
                  <c:v>4.4000000000000004</c:v>
                </c:pt>
                <c:pt idx="36">
                  <c:v>4.2</c:v>
                </c:pt>
                <c:pt idx="37">
                  <c:v>4</c:v>
                </c:pt>
                <c:pt idx="38">
                  <c:v>3.8</c:v>
                </c:pt>
                <c:pt idx="39">
                  <c:v>3.6</c:v>
                </c:pt>
                <c:pt idx="40">
                  <c:v>3.4</c:v>
                </c:pt>
                <c:pt idx="41">
                  <c:v>3.2</c:v>
                </c:pt>
                <c:pt idx="42">
                  <c:v>3</c:v>
                </c:pt>
                <c:pt idx="43">
                  <c:v>2.8</c:v>
                </c:pt>
                <c:pt idx="44">
                  <c:v>2.6</c:v>
                </c:pt>
                <c:pt idx="45">
                  <c:v>2.4</c:v>
                </c:pt>
                <c:pt idx="46">
                  <c:v>2.2000000000000002</c:v>
                </c:pt>
                <c:pt idx="47">
                  <c:v>2</c:v>
                </c:pt>
                <c:pt idx="48">
                  <c:v>1.8</c:v>
                </c:pt>
                <c:pt idx="49">
                  <c:v>1.6</c:v>
                </c:pt>
                <c:pt idx="50">
                  <c:v>1.4</c:v>
                </c:pt>
                <c:pt idx="51">
                  <c:v>1.2</c:v>
                </c:pt>
                <c:pt idx="52">
                  <c:v>1</c:v>
                </c:pt>
              </c:numCache>
            </c:numRef>
          </c:xVal>
          <c:yVal>
            <c:numRef>
              <c:f>x0!$L$2:$L$54</c:f>
              <c:numCache>
                <c:formatCode>0.00E+00</c:formatCode>
                <c:ptCount val="53"/>
                <c:pt idx="0">
                  <c:v>0.16722689075630254</c:v>
                </c:pt>
                <c:pt idx="1">
                  <c:v>0.1865546218487395</c:v>
                </c:pt>
                <c:pt idx="2">
                  <c:v>0.21092436974789919</c:v>
                </c:pt>
                <c:pt idx="3">
                  <c:v>0.22857142857142856</c:v>
                </c:pt>
                <c:pt idx="4">
                  <c:v>0.25210084033613445</c:v>
                </c:pt>
                <c:pt idx="5">
                  <c:v>0.27310924369747897</c:v>
                </c:pt>
                <c:pt idx="6">
                  <c:v>0.29075630252100843</c:v>
                </c:pt>
                <c:pt idx="7">
                  <c:v>0.31596638655462184</c:v>
                </c:pt>
                <c:pt idx="8">
                  <c:v>0.32773109243697479</c:v>
                </c:pt>
                <c:pt idx="9">
                  <c:v>0.35630252100840337</c:v>
                </c:pt>
                <c:pt idx="10">
                  <c:v>0.37563025210084039</c:v>
                </c:pt>
                <c:pt idx="11">
                  <c:v>0.39747899159663863</c:v>
                </c:pt>
                <c:pt idx="12">
                  <c:v>0.40252100840336136</c:v>
                </c:pt>
                <c:pt idx="13">
                  <c:v>0.42352941176470588</c:v>
                </c:pt>
                <c:pt idx="14">
                  <c:v>0.46974789915966386</c:v>
                </c:pt>
                <c:pt idx="15">
                  <c:v>0.50924369747899156</c:v>
                </c:pt>
                <c:pt idx="16">
                  <c:v>0.52436974789915969</c:v>
                </c:pt>
                <c:pt idx="17">
                  <c:v>0.52521008403361347</c:v>
                </c:pt>
                <c:pt idx="18">
                  <c:v>0.52941176470588236</c:v>
                </c:pt>
                <c:pt idx="19">
                  <c:v>0.55042016806722693</c:v>
                </c:pt>
                <c:pt idx="20">
                  <c:v>0.55882352941176472</c:v>
                </c:pt>
                <c:pt idx="21">
                  <c:v>0.56638655462184873</c:v>
                </c:pt>
                <c:pt idx="22">
                  <c:v>0.56470588235294117</c:v>
                </c:pt>
                <c:pt idx="23">
                  <c:v>0.58403361344537819</c:v>
                </c:pt>
                <c:pt idx="24">
                  <c:v>0.59159663865546219</c:v>
                </c:pt>
                <c:pt idx="25">
                  <c:v>0.59243697478991597</c:v>
                </c:pt>
                <c:pt idx="26">
                  <c:v>0.61764705882352944</c:v>
                </c:pt>
                <c:pt idx="27">
                  <c:v>0.64873949579831935</c:v>
                </c:pt>
                <c:pt idx="28">
                  <c:v>0.75210084033613456</c:v>
                </c:pt>
                <c:pt idx="29">
                  <c:v>0.78403361344537825</c:v>
                </c:pt>
                <c:pt idx="30">
                  <c:v>0.84873949579831931</c:v>
                </c:pt>
                <c:pt idx="31">
                  <c:v>0.89915966386554613</c:v>
                </c:pt>
                <c:pt idx="32">
                  <c:v>0.89075630252100846</c:v>
                </c:pt>
                <c:pt idx="33">
                  <c:v>0.90756302521008403</c:v>
                </c:pt>
                <c:pt idx="34">
                  <c:v>0.91596638655462193</c:v>
                </c:pt>
                <c:pt idx="35">
                  <c:v>0.9327731092436975</c:v>
                </c:pt>
                <c:pt idx="36">
                  <c:v>0.92436974789915971</c:v>
                </c:pt>
                <c:pt idx="37">
                  <c:v>0.9327731092436975</c:v>
                </c:pt>
                <c:pt idx="38">
                  <c:v>0.94957983193277318</c:v>
                </c:pt>
                <c:pt idx="39">
                  <c:v>0.95798319327731085</c:v>
                </c:pt>
                <c:pt idx="40">
                  <c:v>0.98319327731092443</c:v>
                </c:pt>
                <c:pt idx="41">
                  <c:v>0.99159663865546221</c:v>
                </c:pt>
                <c:pt idx="42">
                  <c:v>1</c:v>
                </c:pt>
                <c:pt idx="43">
                  <c:v>1</c:v>
                </c:pt>
                <c:pt idx="44">
                  <c:v>0.99159663865546221</c:v>
                </c:pt>
                <c:pt idx="45">
                  <c:v>0.96638655462184875</c:v>
                </c:pt>
                <c:pt idx="46">
                  <c:v>0.9327731092436975</c:v>
                </c:pt>
                <c:pt idx="47">
                  <c:v>0.87394957983193289</c:v>
                </c:pt>
                <c:pt idx="48">
                  <c:v>0.77058823529411768</c:v>
                </c:pt>
                <c:pt idx="49">
                  <c:v>0.73193277310924365</c:v>
                </c:pt>
                <c:pt idx="50">
                  <c:v>0.67394957983193271</c:v>
                </c:pt>
                <c:pt idx="51">
                  <c:v>0.5596638655462185</c:v>
                </c:pt>
                <c:pt idx="52">
                  <c:v>0.46134453781512608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D29-4E8B-8C21-DDE510CA37D2}"/>
            </c:ext>
          </c:extLst>
        </c:ser>
        <c:ser>
          <c:idx val="1"/>
          <c:order val="1"/>
          <c:tx>
            <c:v>x2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'x2'!$C$2:$C$55</c:f>
              <c:numCache>
                <c:formatCode>General</c:formatCode>
                <c:ptCount val="54"/>
                <c:pt idx="0">
                  <c:v>100</c:v>
                </c:pt>
                <c:pt idx="1">
                  <c:v>94.999999999999901</c:v>
                </c:pt>
                <c:pt idx="2">
                  <c:v>89.999999999999901</c:v>
                </c:pt>
                <c:pt idx="3">
                  <c:v>84.999999999999901</c:v>
                </c:pt>
                <c:pt idx="4">
                  <c:v>79.999999999999901</c:v>
                </c:pt>
                <c:pt idx="5">
                  <c:v>75</c:v>
                </c:pt>
                <c:pt idx="6">
                  <c:v>70</c:v>
                </c:pt>
                <c:pt idx="7">
                  <c:v>65</c:v>
                </c:pt>
                <c:pt idx="8">
                  <c:v>60</c:v>
                </c:pt>
                <c:pt idx="9">
                  <c:v>55</c:v>
                </c:pt>
                <c:pt idx="10">
                  <c:v>50</c:v>
                </c:pt>
                <c:pt idx="11">
                  <c:v>45</c:v>
                </c:pt>
                <c:pt idx="12">
                  <c:v>40</c:v>
                </c:pt>
                <c:pt idx="13">
                  <c:v>35</c:v>
                </c:pt>
                <c:pt idx="14">
                  <c:v>30</c:v>
                </c:pt>
                <c:pt idx="15">
                  <c:v>25</c:v>
                </c:pt>
                <c:pt idx="16">
                  <c:v>20</c:v>
                </c:pt>
                <c:pt idx="17">
                  <c:v>20</c:v>
                </c:pt>
                <c:pt idx="18">
                  <c:v>19</c:v>
                </c:pt>
                <c:pt idx="19">
                  <c:v>18</c:v>
                </c:pt>
                <c:pt idx="20">
                  <c:v>17</c:v>
                </c:pt>
                <c:pt idx="21">
                  <c:v>16</c:v>
                </c:pt>
                <c:pt idx="22">
                  <c:v>15</c:v>
                </c:pt>
                <c:pt idx="23">
                  <c:v>14</c:v>
                </c:pt>
                <c:pt idx="24">
                  <c:v>13</c:v>
                </c:pt>
                <c:pt idx="25">
                  <c:v>12</c:v>
                </c:pt>
                <c:pt idx="26">
                  <c:v>11</c:v>
                </c:pt>
                <c:pt idx="27">
                  <c:v>10</c:v>
                </c:pt>
                <c:pt idx="28">
                  <c:v>9</c:v>
                </c:pt>
                <c:pt idx="29">
                  <c:v>8</c:v>
                </c:pt>
                <c:pt idx="30">
                  <c:v>7</c:v>
                </c:pt>
                <c:pt idx="31">
                  <c:v>6</c:v>
                </c:pt>
                <c:pt idx="32">
                  <c:v>5</c:v>
                </c:pt>
                <c:pt idx="33">
                  <c:v>5</c:v>
                </c:pt>
                <c:pt idx="34">
                  <c:v>4.7999999999999901</c:v>
                </c:pt>
                <c:pt idx="35">
                  <c:v>4.5999999999999899</c:v>
                </c:pt>
                <c:pt idx="36">
                  <c:v>4.4000000000000004</c:v>
                </c:pt>
                <c:pt idx="37">
                  <c:v>4.2</c:v>
                </c:pt>
                <c:pt idx="38">
                  <c:v>4</c:v>
                </c:pt>
                <c:pt idx="39">
                  <c:v>3.7999999999999901</c:v>
                </c:pt>
                <c:pt idx="40">
                  <c:v>3.5999999999999899</c:v>
                </c:pt>
                <c:pt idx="41">
                  <c:v>3.3999999999999901</c:v>
                </c:pt>
                <c:pt idx="42">
                  <c:v>3.2</c:v>
                </c:pt>
                <c:pt idx="43">
                  <c:v>3</c:v>
                </c:pt>
                <c:pt idx="44">
                  <c:v>2.7999999999999901</c:v>
                </c:pt>
                <c:pt idx="45">
                  <c:v>2.5999999999999899</c:v>
                </c:pt>
                <c:pt idx="46">
                  <c:v>2.3999999999999901</c:v>
                </c:pt>
                <c:pt idx="47">
                  <c:v>2.19999999999999</c:v>
                </c:pt>
                <c:pt idx="48">
                  <c:v>2</c:v>
                </c:pt>
                <c:pt idx="49">
                  <c:v>1.7999999999999901</c:v>
                </c:pt>
                <c:pt idx="50">
                  <c:v>1.5999999999999901</c:v>
                </c:pt>
                <c:pt idx="51">
                  <c:v>1.3999999999999899</c:v>
                </c:pt>
                <c:pt idx="52">
                  <c:v>1.19999999999999</c:v>
                </c:pt>
                <c:pt idx="53">
                  <c:v>1</c:v>
                </c:pt>
              </c:numCache>
            </c:numRef>
          </c:xVal>
          <c:yVal>
            <c:numRef>
              <c:f>'x2'!$L$2:$L$55</c:f>
              <c:numCache>
                <c:formatCode>0.00E+00</c:formatCode>
                <c:ptCount val="54"/>
                <c:pt idx="0">
                  <c:v>0.15496715297167168</c:v>
                </c:pt>
                <c:pt idx="1">
                  <c:v>0.19590030155318724</c:v>
                </c:pt>
                <c:pt idx="2">
                  <c:v>0.21520707065353625</c:v>
                </c:pt>
                <c:pt idx="3">
                  <c:v>0.24803870025041544</c:v>
                </c:pt>
                <c:pt idx="4">
                  <c:v>0.269957132507324</c:v>
                </c:pt>
                <c:pt idx="5">
                  <c:v>0.29177885433508055</c:v>
                </c:pt>
                <c:pt idx="6">
                  <c:v>0.31555154545774933</c:v>
                </c:pt>
                <c:pt idx="7">
                  <c:v>0.32742953592523677</c:v>
                </c:pt>
                <c:pt idx="8">
                  <c:v>0.35085677330674442</c:v>
                </c:pt>
                <c:pt idx="9">
                  <c:v>0.36473382382553404</c:v>
                </c:pt>
                <c:pt idx="10">
                  <c:v>0.38127820512879557</c:v>
                </c:pt>
                <c:pt idx="11">
                  <c:v>0.45199745394675722</c:v>
                </c:pt>
                <c:pt idx="12">
                  <c:v>0.47390620709375492</c:v>
                </c:pt>
                <c:pt idx="13">
                  <c:v>0.49297918897623527</c:v>
                </c:pt>
                <c:pt idx="14">
                  <c:v>0.5152768874246435</c:v>
                </c:pt>
                <c:pt idx="15">
                  <c:v>0.55738775875351554</c:v>
                </c:pt>
                <c:pt idx="16">
                  <c:v>0.58843730015273477</c:v>
                </c:pt>
                <c:pt idx="17">
                  <c:v>0.58883959201617608</c:v>
                </c:pt>
                <c:pt idx="18">
                  <c:v>0.59932529138892932</c:v>
                </c:pt>
                <c:pt idx="19">
                  <c:v>0.60532260385926429</c:v>
                </c:pt>
                <c:pt idx="20">
                  <c:v>0.61396274236109794</c:v>
                </c:pt>
                <c:pt idx="21">
                  <c:v>0.62190130319543691</c:v>
                </c:pt>
                <c:pt idx="22">
                  <c:v>0.62484926195886004</c:v>
                </c:pt>
                <c:pt idx="23">
                  <c:v>0.63785306363504368</c:v>
                </c:pt>
                <c:pt idx="24">
                  <c:v>0.653815055099492</c:v>
                </c:pt>
                <c:pt idx="25">
                  <c:v>0.67115184747999579</c:v>
                </c:pt>
                <c:pt idx="26">
                  <c:v>0.71149223630240688</c:v>
                </c:pt>
                <c:pt idx="27">
                  <c:v>0.75099419142982204</c:v>
                </c:pt>
                <c:pt idx="28">
                  <c:v>0.77718830034284037</c:v>
                </c:pt>
                <c:pt idx="29">
                  <c:v>0.81174432183461653</c:v>
                </c:pt>
                <c:pt idx="30">
                  <c:v>0.88055174128191105</c:v>
                </c:pt>
                <c:pt idx="31">
                  <c:v>0.93879444300254589</c:v>
                </c:pt>
                <c:pt idx="32">
                  <c:v>0.97571299785846788</c:v>
                </c:pt>
                <c:pt idx="33">
                  <c:v>0.97477340711098348</c:v>
                </c:pt>
                <c:pt idx="34">
                  <c:v>0.98447676705003195</c:v>
                </c:pt>
                <c:pt idx="35">
                  <c:v>0.99452596694168316</c:v>
                </c:pt>
                <c:pt idx="36">
                  <c:v>0.99017480698707405</c:v>
                </c:pt>
                <c:pt idx="37">
                  <c:v>0.99451086373456832</c:v>
                </c:pt>
                <c:pt idx="38">
                  <c:v>0.99776907857817976</c:v>
                </c:pt>
                <c:pt idx="39">
                  <c:v>1</c:v>
                </c:pt>
                <c:pt idx="40">
                  <c:v>0.99333926578194209</c:v>
                </c:pt>
                <c:pt idx="41">
                  <c:v>0.98328878906832951</c:v>
                </c:pt>
                <c:pt idx="42">
                  <c:v>0.97315754827454037</c:v>
                </c:pt>
                <c:pt idx="43">
                  <c:v>0.95991875799521786</c:v>
                </c:pt>
                <c:pt idx="44">
                  <c:v>0.93788689213498988</c:v>
                </c:pt>
                <c:pt idx="45">
                  <c:v>0.91412308734971515</c:v>
                </c:pt>
                <c:pt idx="46">
                  <c:v>0.8800529987676764</c:v>
                </c:pt>
                <c:pt idx="47">
                  <c:v>0.83813006824870551</c:v>
                </c:pt>
                <c:pt idx="48">
                  <c:v>0.8146857645226504</c:v>
                </c:pt>
                <c:pt idx="49">
                  <c:v>0.76528644259654888</c:v>
                </c:pt>
                <c:pt idx="50">
                  <c:v>0.673643776209501</c:v>
                </c:pt>
                <c:pt idx="51">
                  <c:v>0.62621039634957787</c:v>
                </c:pt>
                <c:pt idx="52">
                  <c:v>0.53194252551217136</c:v>
                </c:pt>
                <c:pt idx="53">
                  <c:v>0.46263479181429573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D29-4E8B-8C21-DDE510CA37D2}"/>
            </c:ext>
          </c:extLst>
        </c:ser>
        <c:ser>
          <c:idx val="2"/>
          <c:order val="2"/>
          <c:tx>
            <c:v>x3p5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x3p5!$C$2:$C$55</c:f>
              <c:numCache>
                <c:formatCode>General</c:formatCode>
                <c:ptCount val="54"/>
                <c:pt idx="0">
                  <c:v>100</c:v>
                </c:pt>
                <c:pt idx="1">
                  <c:v>94.999999999999901</c:v>
                </c:pt>
                <c:pt idx="2">
                  <c:v>89.999999999999901</c:v>
                </c:pt>
                <c:pt idx="3">
                  <c:v>84.999999999999901</c:v>
                </c:pt>
                <c:pt idx="4">
                  <c:v>79.999999999999901</c:v>
                </c:pt>
                <c:pt idx="5">
                  <c:v>75</c:v>
                </c:pt>
                <c:pt idx="6">
                  <c:v>70</c:v>
                </c:pt>
                <c:pt idx="7">
                  <c:v>65</c:v>
                </c:pt>
                <c:pt idx="8">
                  <c:v>60</c:v>
                </c:pt>
                <c:pt idx="9">
                  <c:v>55</c:v>
                </c:pt>
                <c:pt idx="10">
                  <c:v>50</c:v>
                </c:pt>
                <c:pt idx="11">
                  <c:v>45</c:v>
                </c:pt>
                <c:pt idx="12">
                  <c:v>40</c:v>
                </c:pt>
                <c:pt idx="13">
                  <c:v>35</c:v>
                </c:pt>
                <c:pt idx="14">
                  <c:v>30</c:v>
                </c:pt>
                <c:pt idx="15">
                  <c:v>25</c:v>
                </c:pt>
                <c:pt idx="16">
                  <c:v>20</c:v>
                </c:pt>
                <c:pt idx="17">
                  <c:v>20</c:v>
                </c:pt>
                <c:pt idx="18">
                  <c:v>19</c:v>
                </c:pt>
                <c:pt idx="19">
                  <c:v>18</c:v>
                </c:pt>
                <c:pt idx="20">
                  <c:v>17</c:v>
                </c:pt>
                <c:pt idx="21">
                  <c:v>16</c:v>
                </c:pt>
                <c:pt idx="22">
                  <c:v>15</c:v>
                </c:pt>
                <c:pt idx="23">
                  <c:v>14</c:v>
                </c:pt>
                <c:pt idx="24">
                  <c:v>13</c:v>
                </c:pt>
                <c:pt idx="25">
                  <c:v>12</c:v>
                </c:pt>
                <c:pt idx="26">
                  <c:v>11</c:v>
                </c:pt>
                <c:pt idx="27">
                  <c:v>10</c:v>
                </c:pt>
                <c:pt idx="28">
                  <c:v>9</c:v>
                </c:pt>
                <c:pt idx="29">
                  <c:v>8</c:v>
                </c:pt>
                <c:pt idx="30">
                  <c:v>7</c:v>
                </c:pt>
                <c:pt idx="31">
                  <c:v>6</c:v>
                </c:pt>
                <c:pt idx="32">
                  <c:v>5</c:v>
                </c:pt>
                <c:pt idx="33">
                  <c:v>5</c:v>
                </c:pt>
                <c:pt idx="34">
                  <c:v>4.7999999999999901</c:v>
                </c:pt>
                <c:pt idx="35">
                  <c:v>4.5999999999999899</c:v>
                </c:pt>
                <c:pt idx="36">
                  <c:v>4.4000000000000004</c:v>
                </c:pt>
                <c:pt idx="37">
                  <c:v>4.2</c:v>
                </c:pt>
                <c:pt idx="38">
                  <c:v>4</c:v>
                </c:pt>
                <c:pt idx="39">
                  <c:v>3.7999999999999901</c:v>
                </c:pt>
                <c:pt idx="40">
                  <c:v>3.5999999999999899</c:v>
                </c:pt>
                <c:pt idx="41">
                  <c:v>3.3999999999999901</c:v>
                </c:pt>
                <c:pt idx="42">
                  <c:v>3.2</c:v>
                </c:pt>
                <c:pt idx="43">
                  <c:v>3</c:v>
                </c:pt>
                <c:pt idx="44">
                  <c:v>2.7999999999999901</c:v>
                </c:pt>
                <c:pt idx="45">
                  <c:v>2.5999999999999899</c:v>
                </c:pt>
                <c:pt idx="46">
                  <c:v>2.3999999999999901</c:v>
                </c:pt>
                <c:pt idx="47">
                  <c:v>2.19999999999999</c:v>
                </c:pt>
                <c:pt idx="48">
                  <c:v>2</c:v>
                </c:pt>
                <c:pt idx="49">
                  <c:v>1.7999999999999901</c:v>
                </c:pt>
                <c:pt idx="50">
                  <c:v>1.5999999999999901</c:v>
                </c:pt>
                <c:pt idx="51">
                  <c:v>1.3999999999999899</c:v>
                </c:pt>
                <c:pt idx="52">
                  <c:v>1.19999999999999</c:v>
                </c:pt>
                <c:pt idx="53">
                  <c:v>1</c:v>
                </c:pt>
              </c:numCache>
            </c:numRef>
          </c:xVal>
          <c:yVal>
            <c:numRef>
              <c:f>x3p5!$L$2:$L$55</c:f>
              <c:numCache>
                <c:formatCode>0.00E+00</c:formatCode>
                <c:ptCount val="54"/>
                <c:pt idx="0">
                  <c:v>0.16703934331278739</c:v>
                </c:pt>
                <c:pt idx="1">
                  <c:v>0.18419324884848234</c:v>
                </c:pt>
                <c:pt idx="2">
                  <c:v>0.22008289452801208</c:v>
                </c:pt>
                <c:pt idx="3">
                  <c:v>0.24481139631151921</c:v>
                </c:pt>
                <c:pt idx="4">
                  <c:v>0.26172902864485637</c:v>
                </c:pt>
                <c:pt idx="5">
                  <c:v>0.29384355716563482</c:v>
                </c:pt>
                <c:pt idx="6">
                  <c:v>0.31243116110522762</c:v>
                </c:pt>
                <c:pt idx="7">
                  <c:v>0.31691921418939145</c:v>
                </c:pt>
                <c:pt idx="8">
                  <c:v>0.37370345282907336</c:v>
                </c:pt>
                <c:pt idx="9">
                  <c:v>0.35854537646625195</c:v>
                </c:pt>
                <c:pt idx="10">
                  <c:v>0.3804667823366954</c:v>
                </c:pt>
                <c:pt idx="11">
                  <c:v>0.44048424497902244</c:v>
                </c:pt>
                <c:pt idx="12">
                  <c:v>0.46393728802906425</c:v>
                </c:pt>
                <c:pt idx="13">
                  <c:v>0.48366614242791034</c:v>
                </c:pt>
                <c:pt idx="14">
                  <c:v>0.50619418322660781</c:v>
                </c:pt>
                <c:pt idx="15">
                  <c:v>0.53465522840556368</c:v>
                </c:pt>
                <c:pt idx="16">
                  <c:v>0.56988390591876648</c:v>
                </c:pt>
                <c:pt idx="17">
                  <c:v>0.56969521677818369</c:v>
                </c:pt>
                <c:pt idx="18">
                  <c:v>0.57846643833568101</c:v>
                </c:pt>
                <c:pt idx="19">
                  <c:v>0.58411897175970429</c:v>
                </c:pt>
                <c:pt idx="20">
                  <c:v>0.59527872573143115</c:v>
                </c:pt>
                <c:pt idx="21">
                  <c:v>0.5972457795417988</c:v>
                </c:pt>
                <c:pt idx="22">
                  <c:v>0.60777219924071835</c:v>
                </c:pt>
                <c:pt idx="23">
                  <c:v>0.62463164822630002</c:v>
                </c:pt>
                <c:pt idx="24">
                  <c:v>0.6392359802855937</c:v>
                </c:pt>
                <c:pt idx="25">
                  <c:v>0.67710414848387912</c:v>
                </c:pt>
                <c:pt idx="26">
                  <c:v>0.70270364033814092</c:v>
                </c:pt>
                <c:pt idx="27">
                  <c:v>0.74534808133728558</c:v>
                </c:pt>
                <c:pt idx="28">
                  <c:v>0.77739188330702924</c:v>
                </c:pt>
                <c:pt idx="29">
                  <c:v>0.81089952595878878</c:v>
                </c:pt>
                <c:pt idx="30">
                  <c:v>0.85460924465246135</c:v>
                </c:pt>
                <c:pt idx="31">
                  <c:v>0.92222594613512121</c:v>
                </c:pt>
                <c:pt idx="32">
                  <c:v>0.95059378157980234</c:v>
                </c:pt>
                <c:pt idx="33">
                  <c:v>0.95172009115615286</c:v>
                </c:pt>
                <c:pt idx="34">
                  <c:v>0.96091309800382607</c:v>
                </c:pt>
                <c:pt idx="35">
                  <c:v>0.97344782889073278</c:v>
                </c:pt>
                <c:pt idx="36">
                  <c:v>0.97280230253487132</c:v>
                </c:pt>
                <c:pt idx="37">
                  <c:v>0.98161200583986119</c:v>
                </c:pt>
                <c:pt idx="38">
                  <c:v>0.9891374851497956</c:v>
                </c:pt>
                <c:pt idx="39">
                  <c:v>1</c:v>
                </c:pt>
                <c:pt idx="40">
                  <c:v>0.99995172122173559</c:v>
                </c:pt>
                <c:pt idx="41">
                  <c:v>0.9994822838057027</c:v>
                </c:pt>
                <c:pt idx="42">
                  <c:v>0.99550010930769217</c:v>
                </c:pt>
                <c:pt idx="43">
                  <c:v>0.99379369209393797</c:v>
                </c:pt>
                <c:pt idx="44">
                  <c:v>0.98015377778076029</c:v>
                </c:pt>
                <c:pt idx="45">
                  <c:v>0.96093250176531919</c:v>
                </c:pt>
                <c:pt idx="46">
                  <c:v>0.9314693396889151</c:v>
                </c:pt>
                <c:pt idx="47">
                  <c:v>0.88590718460868545</c:v>
                </c:pt>
                <c:pt idx="48">
                  <c:v>0.8441225641069543</c:v>
                </c:pt>
                <c:pt idx="49">
                  <c:v>0.80741972491432579</c:v>
                </c:pt>
                <c:pt idx="50">
                  <c:v>0.74438099024676307</c:v>
                </c:pt>
                <c:pt idx="51">
                  <c:v>0.63395717573380528</c:v>
                </c:pt>
                <c:pt idx="52">
                  <c:v>0.57936068119201933</c:v>
                </c:pt>
                <c:pt idx="53">
                  <c:v>0.48247153263926001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D29-4E8B-8C21-DDE510CA37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6709344"/>
        <c:axId val="1586709760"/>
      </c:scatterChart>
      <c:valAx>
        <c:axId val="158670934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 (mm)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86709760"/>
        <c:crosses val="autoZero"/>
        <c:crossBetween val="midCat"/>
        <c:majorUnit val="10"/>
      </c:valAx>
      <c:valAx>
        <c:axId val="1586709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magnetic field (arb. unit)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8670934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296091269841284"/>
          <c:y val="5.1430644019720001E-2"/>
          <c:w val="0.13892400793650794"/>
          <c:h val="0.266899486524375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94033-C7F5-4CB8-8CFC-7B2E68772780}" type="datetimeFigureOut">
              <a:rPr kumimoji="1" lang="ja-JP" altLang="en-US" smtClean="0"/>
              <a:t>2021/3/16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664DD-30CE-4259-9D7E-C556D1E3A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47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E6FD8-D564-4BA1-A685-475324DE8811}" type="datetimeFigureOut">
              <a:rPr kumimoji="1" lang="ja-JP" altLang="en-US" smtClean="0"/>
              <a:t>2021/3/16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73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23A99-117A-4FFA-AA6D-2382E5F3A9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267295" y="1007957"/>
            <a:ext cx="2940249" cy="2771881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1984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hidden">
          <a:xfrm>
            <a:off x="0" y="1847920"/>
            <a:ext cx="10157222" cy="1259946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672953" y="3947830"/>
            <a:ext cx="6593285" cy="209991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80083" y="1590682"/>
            <a:ext cx="8286155" cy="1763924"/>
          </a:xfrm>
        </p:spPr>
        <p:txBody>
          <a:bodyPr anchor="ctr"/>
          <a:lstStyle>
            <a:lvl1pPr algn="l"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1"/>
          </p:nvPr>
        </p:nvSpPr>
        <p:spPr>
          <a:xfrm>
            <a:off x="7306072" y="6989200"/>
            <a:ext cx="2494756" cy="402483"/>
          </a:xfrm>
        </p:spPr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345851" cy="5476908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80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10691813" cy="98694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63850" y="89226"/>
            <a:ext cx="8369684" cy="75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985" y="1186435"/>
            <a:ext cx="8958106" cy="553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2"/>
          </p:nvPr>
        </p:nvSpPr>
        <p:spPr>
          <a:xfrm>
            <a:off x="980083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>
          <a:xfrm>
            <a:off x="7306072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20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68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03972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07943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511915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015886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93472" indent="-49347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3527">
          <a:solidFill>
            <a:schemeClr val="tx1"/>
          </a:solidFill>
          <a:latin typeface="+mn-lt"/>
          <a:ea typeface="+mn-ea"/>
          <a:cs typeface="+mn-cs"/>
        </a:defRPr>
      </a:lvl1pPr>
      <a:lvl2pPr marL="979945" indent="-48472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kumimoji="1" sz="3086">
          <a:solidFill>
            <a:schemeClr val="tx1"/>
          </a:solidFill>
          <a:latin typeface="+mn-lt"/>
          <a:ea typeface="+mn-ea"/>
        </a:defRPr>
      </a:lvl2pPr>
      <a:lvl3pPr marL="1426170" indent="-4444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646">
          <a:solidFill>
            <a:schemeClr val="tx1"/>
          </a:solidFill>
          <a:latin typeface="+mn-lt"/>
          <a:ea typeface="+mn-ea"/>
        </a:defRPr>
      </a:lvl3pPr>
      <a:lvl4pPr marL="1853146" indent="-425227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kumimoji="1" sz="2205">
          <a:solidFill>
            <a:schemeClr val="tx1"/>
          </a:solidFill>
          <a:latin typeface="+mn-lt"/>
          <a:ea typeface="+mn-ea"/>
        </a:defRPr>
      </a:lvl4pPr>
      <a:lvl5pPr marL="2281871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5pPr>
      <a:lvl6pPr marL="2785843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6pPr>
      <a:lvl7pPr marL="3289814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7pPr>
      <a:lvl8pPr marL="3793786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8pPr>
      <a:lvl9pPr marL="4297757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sj.jp/web_publish/pasj2014/proceedings/PDF/SAP0/SAP045.pdf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8429/JACoW-IPAC2014-THPRI047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sz="2400" dirty="0"/>
              <a:t>Yoshinori</a:t>
            </a:r>
            <a:r>
              <a:rPr lang="ja-JP" altLang="en-US" sz="2400" dirty="0"/>
              <a:t> </a:t>
            </a:r>
            <a:r>
              <a:rPr lang="en-US" altLang="ja-JP" sz="2400" dirty="0"/>
              <a:t>Enomoto</a:t>
            </a:r>
          </a:p>
          <a:p>
            <a:r>
              <a:rPr lang="en-US" altLang="ja-JP" sz="2400" dirty="0"/>
              <a:t>KEK electron positron injector LINAC group</a:t>
            </a:r>
            <a:endParaRPr lang="ja-JP" altLang="en-US" sz="2400" dirty="0"/>
          </a:p>
          <a:p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Status of </a:t>
            </a:r>
            <a:r>
              <a:rPr lang="en-US" altLang="ja-JP" dirty="0" err="1"/>
              <a:t>SupreKEKB</a:t>
            </a:r>
            <a:r>
              <a:rPr lang="en-US" altLang="ja-JP" dirty="0"/>
              <a:t> positron source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881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Yield strength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25408310"/>
              </p:ext>
            </p:extLst>
          </p:nvPr>
        </p:nvGraphicFramePr>
        <p:xfrm>
          <a:off x="377825" y="1759346"/>
          <a:ext cx="9345613" cy="547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10</a:t>
            </a:fld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2825626" y="2483693"/>
            <a:ext cx="6048672" cy="338437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8730282" y="1983824"/>
            <a:ext cx="607859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x40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C800504-17B7-4027-8638-3116710F0D3E}"/>
              </a:ext>
            </a:extLst>
          </p:cNvPr>
          <p:cNvGrpSpPr/>
          <p:nvPr/>
        </p:nvGrpSpPr>
        <p:grpSpPr>
          <a:xfrm>
            <a:off x="2019678" y="1069498"/>
            <a:ext cx="3561797" cy="2638331"/>
            <a:chOff x="2132222" y="1200967"/>
            <a:chExt cx="3041627" cy="2253025"/>
          </a:xfrm>
        </p:grpSpPr>
        <p:pic>
          <p:nvPicPr>
            <p:cNvPr id="10" name="コンテンツ プレースホルダー 12">
              <a:extLst>
                <a:ext uri="{FF2B5EF4-FFF2-40B4-BE49-F238E27FC236}">
                  <a16:creationId xmlns:a16="http://schemas.microsoft.com/office/drawing/2014/main" id="{29AC0980-1EED-4882-96DE-6A3123DC4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132222" y="1200967"/>
              <a:ext cx="3041627" cy="225302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52C19CE-1EA5-436F-AAA2-FB585057704C}"/>
                </a:ext>
              </a:extLst>
            </p:cNvPr>
            <p:cNvSpPr txBox="1"/>
            <p:nvPr/>
          </p:nvSpPr>
          <p:spPr>
            <a:xfrm>
              <a:off x="2941943" y="2836366"/>
              <a:ext cx="14221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C1020 after brazing</a:t>
              </a:r>
              <a:endParaRPr kumimoji="1" lang="ja-JP" altLang="en-US" sz="11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1A8839D-B1BD-4A47-87B2-E1F773B1A149}"/>
                </a:ext>
              </a:extLst>
            </p:cNvPr>
            <p:cNvSpPr txBox="1"/>
            <p:nvPr/>
          </p:nvSpPr>
          <p:spPr>
            <a:xfrm>
              <a:off x="3185481" y="2529040"/>
              <a:ext cx="1367682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FF0000"/>
                  </a:solidFill>
                </a:rPr>
                <a:t>NC50 after brazing</a:t>
              </a:r>
              <a:endParaRPr kumimoji="1" lang="ja-JP" alt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4B4AF75-AAFA-4153-A20A-2B25C3480FA4}"/>
                </a:ext>
              </a:extLst>
            </p:cNvPr>
            <p:cNvSpPr txBox="1"/>
            <p:nvPr/>
          </p:nvSpPr>
          <p:spPr>
            <a:xfrm>
              <a:off x="2552153" y="1355684"/>
              <a:ext cx="546945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FF0000"/>
                  </a:solidFill>
                </a:rPr>
                <a:t>NC50</a:t>
              </a:r>
              <a:endParaRPr kumimoji="1" lang="ja-JP" alt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77AD1E5-358C-42F1-999F-6C737D484092}"/>
                </a:ext>
              </a:extLst>
            </p:cNvPr>
            <p:cNvSpPr txBox="1"/>
            <p:nvPr/>
          </p:nvSpPr>
          <p:spPr>
            <a:xfrm>
              <a:off x="3214586" y="1595730"/>
              <a:ext cx="184377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solidFill>
                    <a:srgbClr val="FF0000"/>
                  </a:solidFill>
                </a:rPr>
                <a:t>NC50 after aging</a:t>
              </a:r>
            </a:p>
            <a:p>
              <a:r>
                <a:rPr lang="en-US" altLang="ja-JP" sz="1100" b="1" dirty="0">
                  <a:solidFill>
                    <a:srgbClr val="FF0000"/>
                  </a:solidFill>
                </a:rPr>
                <a:t>(precipitation hardening)</a:t>
              </a:r>
              <a:endParaRPr kumimoji="1" lang="ja-JP" altLang="en-U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5B874BC-6C8F-482B-8C32-198636EA0871}"/>
                </a:ext>
              </a:extLst>
            </p:cNvPr>
            <p:cNvSpPr txBox="1"/>
            <p:nvPr/>
          </p:nvSpPr>
          <p:spPr>
            <a:xfrm>
              <a:off x="3951716" y="2168669"/>
              <a:ext cx="6014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C1020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76531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354" y="89226"/>
            <a:ext cx="10081120" cy="755968"/>
          </a:xfrm>
        </p:spPr>
        <p:txBody>
          <a:bodyPr/>
          <a:lstStyle/>
          <a:p>
            <a:r>
              <a:rPr kumimoji="1" lang="en-US" altLang="ja-JP" sz="3600" dirty="0"/>
              <a:t>Assembly</a:t>
            </a:r>
            <a:r>
              <a:rPr lang="en-US" altLang="ja-JP" sz="3600" dirty="0"/>
              <a:t>, base</a:t>
            </a:r>
            <a:r>
              <a:rPr lang="ja-JP" altLang="en-US" sz="3600" dirty="0"/>
              <a:t> </a:t>
            </a:r>
            <a:r>
              <a:rPr lang="en-US" altLang="ja-JP" sz="3600" dirty="0"/>
              <a:t>management (2021/1 ver.)</a:t>
            </a:r>
            <a:endParaRPr kumimoji="1" lang="ja-JP" altLang="en-US" sz="3600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22802891"/>
              </p:ext>
            </p:extLst>
          </p:nvPr>
        </p:nvGraphicFramePr>
        <p:xfrm>
          <a:off x="89322" y="1238021"/>
          <a:ext cx="10546489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475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425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2395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Phase 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Phase</a:t>
                      </a:r>
                      <a:r>
                        <a:rPr kumimoji="1" lang="en-US" altLang="ja-JP" sz="1200" baseline="0" dirty="0"/>
                        <a:t> 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Phase 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2019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Q4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ab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delivered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removed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present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Note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Assembly 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Assembly 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2016/3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operation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Assembly 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bench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2018/9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2016/7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2020/9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bench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bad 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FC base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2019/10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Test bench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New material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FC base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2020/6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In operation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Final version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FC base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2021/3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In production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Saper for Final</a:t>
                      </a:r>
                      <a:r>
                        <a:rPr kumimoji="1" lang="en-US" altLang="ja-JP" sz="1200" b="1" baseline="0" dirty="0"/>
                        <a:t> version</a:t>
                      </a:r>
                      <a:endParaRPr kumimoji="1" lang="ja-JP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11</a:t>
            </a:fld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169442" y="1691605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1961530" y="4283893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1163850" y="3923853"/>
            <a:ext cx="79768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1961530" y="2051645"/>
            <a:ext cx="43204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2825626" y="4715941"/>
            <a:ext cx="25369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>
            <a:off x="1961530" y="2411685"/>
            <a:ext cx="43204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>
            <a:off x="3545706" y="1691605"/>
            <a:ext cx="2736304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506146" y="6637367"/>
            <a:ext cx="11192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in</a:t>
            </a:r>
            <a:r>
              <a:rPr lang="ja-JP" altLang="en-US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rgbClr val="FF0000"/>
                </a:solidFill>
              </a:rPr>
              <a:t>operation</a:t>
            </a:r>
            <a:endParaRPr kumimoji="1" lang="en-US" altLang="ja-JP" sz="1400" dirty="0">
              <a:solidFill>
                <a:srgbClr val="FF0000"/>
              </a:solidFill>
            </a:endParaRPr>
          </a:p>
          <a:p>
            <a:r>
              <a:rPr lang="en-US" altLang="ja-JP" sz="1400" dirty="0">
                <a:solidFill>
                  <a:srgbClr val="0070C0"/>
                </a:solidFill>
              </a:rPr>
              <a:t>spare</a:t>
            </a:r>
            <a:endParaRPr kumimoji="1" lang="en-US" altLang="ja-JP" sz="1400" dirty="0">
              <a:solidFill>
                <a:srgbClr val="0070C0"/>
              </a:solidFill>
            </a:endParaRPr>
          </a:p>
          <a:p>
            <a:r>
              <a:rPr lang="en-US" altLang="ja-JP" sz="1400" dirty="0"/>
              <a:t>test</a:t>
            </a:r>
            <a:r>
              <a:rPr lang="ja-JP" altLang="en-US" sz="1400" dirty="0"/>
              <a:t> </a:t>
            </a:r>
            <a:r>
              <a:rPr lang="en-US" altLang="ja-JP" sz="1400" dirty="0"/>
              <a:t>bench</a:t>
            </a:r>
            <a:endParaRPr kumimoji="1" lang="ja-JP" altLang="en-US" sz="1400" dirty="0"/>
          </a:p>
        </p:txBody>
      </p:sp>
      <p:cxnSp>
        <p:nvCxnSpPr>
          <p:cNvPr id="38" name="直線矢印コネクタ 37"/>
          <p:cNvCxnSpPr/>
          <p:nvPr/>
        </p:nvCxnSpPr>
        <p:spPr>
          <a:xfrm flipH="1">
            <a:off x="2825626" y="5075981"/>
            <a:ext cx="165618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4481810" y="5075981"/>
            <a:ext cx="864096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 flipH="1">
            <a:off x="5345906" y="5868069"/>
            <a:ext cx="93610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3653036" y="5436021"/>
            <a:ext cx="17095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4913858" y="5868069"/>
            <a:ext cx="4320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>
            <a:off x="1961530" y="4643933"/>
            <a:ext cx="7920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>
            <a:off x="2825626" y="5219997"/>
            <a:ext cx="2536940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/>
          <p:nvPr/>
        </p:nvCxnSpPr>
        <p:spPr>
          <a:xfrm>
            <a:off x="1961530" y="4787949"/>
            <a:ext cx="792088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cxnSpLocks/>
          </p:cNvCxnSpPr>
          <p:nvPr/>
        </p:nvCxnSpPr>
        <p:spPr>
          <a:xfrm flipH="1">
            <a:off x="5993978" y="6228109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cxnSpLocks/>
          </p:cNvCxnSpPr>
          <p:nvPr/>
        </p:nvCxnSpPr>
        <p:spPr>
          <a:xfrm flipH="1">
            <a:off x="5993978" y="6372125"/>
            <a:ext cx="288032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/>
          <p:nvPr/>
        </p:nvCxnSpPr>
        <p:spPr>
          <a:xfrm>
            <a:off x="1961530" y="2555701"/>
            <a:ext cx="1691506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cxnSpLocks/>
          </p:cNvCxnSpPr>
          <p:nvPr/>
        </p:nvCxnSpPr>
        <p:spPr>
          <a:xfrm flipH="1">
            <a:off x="3689722" y="5580037"/>
            <a:ext cx="2664296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2D368-FBF5-4F25-87A9-A8D810297972}"/>
              </a:ext>
            </a:extLst>
          </p:cNvPr>
          <p:cNvSpPr txBox="1"/>
          <p:nvPr/>
        </p:nvSpPr>
        <p:spPr>
          <a:xfrm>
            <a:off x="1253091" y="5375046"/>
            <a:ext cx="229261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Material test started in 2018/10</a:t>
            </a:r>
            <a:endParaRPr kumimoji="1" lang="ja-JP" altLang="en-US" sz="1200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B3A5B8FB-F43F-49D7-85D5-61FC14A48341}"/>
              </a:ext>
            </a:extLst>
          </p:cNvPr>
          <p:cNvSpPr/>
          <p:nvPr/>
        </p:nvSpPr>
        <p:spPr>
          <a:xfrm>
            <a:off x="89322" y="5292006"/>
            <a:ext cx="10546489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124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" t="19519" r="8566" b="14756"/>
          <a:stretch/>
        </p:blipFill>
        <p:spPr>
          <a:xfrm>
            <a:off x="17314" y="3779837"/>
            <a:ext cx="6837629" cy="374441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Orbit deflection in solenoid section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9425A7E-7582-43D9-AD0D-12E2929FCEFB}"/>
              </a:ext>
            </a:extLst>
          </p:cNvPr>
          <p:cNvSpPr txBox="1"/>
          <p:nvPr/>
        </p:nvSpPr>
        <p:spPr>
          <a:xfrm>
            <a:off x="161330" y="3563813"/>
            <a:ext cx="2150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Measured by T. </a:t>
            </a:r>
            <a:r>
              <a:rPr kumimoji="1" lang="en-US" altLang="ja-JP" sz="1400" dirty="0" err="1"/>
              <a:t>Kamitani</a:t>
            </a:r>
            <a:endParaRPr kumimoji="1" lang="ja-JP" altLang="en-US" sz="14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6B40FCA-B497-4AA2-9133-C891D8345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5"/>
            <a:ext cx="10691813" cy="2561580"/>
          </a:xfrm>
          <a:prstGeom prst="rect">
            <a:avLst/>
          </a:prstGeom>
        </p:spPr>
      </p:pic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DD63F58-2D25-4D70-BB2B-965DC5F862FA}"/>
              </a:ext>
            </a:extLst>
          </p:cNvPr>
          <p:cNvCxnSpPr/>
          <p:nvPr/>
        </p:nvCxnSpPr>
        <p:spPr>
          <a:xfrm>
            <a:off x="665386" y="3275781"/>
            <a:ext cx="72008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23B469D-80F7-4220-95E4-C764E65E4F65}"/>
              </a:ext>
            </a:extLst>
          </p:cNvPr>
          <p:cNvCxnSpPr/>
          <p:nvPr/>
        </p:nvCxnSpPr>
        <p:spPr>
          <a:xfrm>
            <a:off x="1601490" y="3275781"/>
            <a:ext cx="72008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4EFFC95-0756-4522-8AF4-AD5034B66775}"/>
              </a:ext>
            </a:extLst>
          </p:cNvPr>
          <p:cNvCxnSpPr/>
          <p:nvPr/>
        </p:nvCxnSpPr>
        <p:spPr>
          <a:xfrm>
            <a:off x="2825626" y="3275781"/>
            <a:ext cx="72008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B5A9BEED-54D3-4722-8E42-C3E57B0F7995}"/>
              </a:ext>
            </a:extLst>
          </p:cNvPr>
          <p:cNvCxnSpPr/>
          <p:nvPr/>
        </p:nvCxnSpPr>
        <p:spPr>
          <a:xfrm>
            <a:off x="3761730" y="3275781"/>
            <a:ext cx="720080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ED019A0-1974-4E8B-97E3-BB4240812214}"/>
              </a:ext>
            </a:extLst>
          </p:cNvPr>
          <p:cNvCxnSpPr/>
          <p:nvPr/>
        </p:nvCxnSpPr>
        <p:spPr>
          <a:xfrm>
            <a:off x="4697834" y="3275781"/>
            <a:ext cx="720080" cy="0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E9DCC99-05D7-47E1-B862-89B7295CD40D}"/>
              </a:ext>
            </a:extLst>
          </p:cNvPr>
          <p:cNvCxnSpPr>
            <a:cxnSpLocks/>
          </p:cNvCxnSpPr>
          <p:nvPr/>
        </p:nvCxnSpPr>
        <p:spPr>
          <a:xfrm>
            <a:off x="593378" y="3419797"/>
            <a:ext cx="4904928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08732D6E-A3DA-48AD-8337-42A33F04522F}"/>
              </a:ext>
            </a:extLst>
          </p:cNvPr>
          <p:cNvSpPr/>
          <p:nvPr/>
        </p:nvSpPr>
        <p:spPr>
          <a:xfrm>
            <a:off x="9666386" y="1403573"/>
            <a:ext cx="864096" cy="3600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EBD898E1-A4C7-4CFD-B59B-A96FD19FC7D3}"/>
              </a:ext>
            </a:extLst>
          </p:cNvPr>
          <p:cNvSpPr/>
          <p:nvPr/>
        </p:nvSpPr>
        <p:spPr>
          <a:xfrm>
            <a:off x="115987" y="2411685"/>
            <a:ext cx="864096" cy="3600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5907A1E-6804-4754-AFCF-925B6D816FC6}"/>
              </a:ext>
            </a:extLst>
          </p:cNvPr>
          <p:cNvSpPr txBox="1"/>
          <p:nvPr/>
        </p:nvSpPr>
        <p:spPr>
          <a:xfrm>
            <a:off x="7002091" y="5564355"/>
            <a:ext cx="360040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1,Prepare ballistic beam between </a:t>
            </a:r>
            <a:r>
              <a:rPr lang="en-US" altLang="ja-JP" sz="1600" dirty="0"/>
              <a:t>SP_15_T and SP_16_5</a:t>
            </a:r>
          </a:p>
          <a:p>
            <a:endParaRPr lang="en-US" altLang="ja-JP" sz="1600" dirty="0"/>
          </a:p>
          <a:p>
            <a:r>
              <a:rPr lang="en-US" altLang="ja-JP" sz="1600" dirty="0"/>
              <a:t>2,Energize a part of solenoid by</a:t>
            </a:r>
          </a:p>
          <a:p>
            <a:r>
              <a:rPr kumimoji="1" lang="en-US" altLang="ja-JP" sz="1600" dirty="0"/>
              <a:t>1/10* max. value step.</a:t>
            </a:r>
          </a:p>
          <a:p>
            <a:endParaRPr kumimoji="1" lang="en-US" altLang="ja-JP" sz="1600" dirty="0"/>
          </a:p>
          <a:p>
            <a:r>
              <a:rPr lang="en-US" altLang="ja-JP" sz="1600" dirty="0"/>
              <a:t>3, Monitor beam position at SP_16_5</a:t>
            </a:r>
            <a:endParaRPr kumimoji="1" lang="ja-JP" altLang="en-US" sz="16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F79EFF1-EFB5-4868-99B3-FF26E965FC74}"/>
              </a:ext>
            </a:extLst>
          </p:cNvPr>
          <p:cNvSpPr txBox="1"/>
          <p:nvPr/>
        </p:nvSpPr>
        <p:spPr>
          <a:xfrm>
            <a:off x="6979361" y="4436840"/>
            <a:ext cx="3573978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Measurement of deflection amount of 3 GeV electron beam</a:t>
            </a:r>
          </a:p>
          <a:p>
            <a:r>
              <a:rPr kumimoji="1" lang="en-US" altLang="ja-JP" sz="1600" dirty="0"/>
              <a:t>by </a:t>
            </a:r>
            <a:r>
              <a:rPr lang="en-US" altLang="ja-JP" sz="1600" dirty="0"/>
              <a:t>asymmetric field in solenoid section</a:t>
            </a:r>
            <a:endParaRPr kumimoji="1" lang="ja-JP" altLang="en-US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4230401-AEE1-4C35-94D1-84E128123E8B}"/>
              </a:ext>
            </a:extLst>
          </p:cNvPr>
          <p:cNvSpPr txBox="1"/>
          <p:nvPr/>
        </p:nvSpPr>
        <p:spPr>
          <a:xfrm>
            <a:off x="6895856" y="3596688"/>
            <a:ext cx="1804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SP : BPM</a:t>
            </a:r>
          </a:p>
          <a:p>
            <a:r>
              <a:rPr lang="en-US" altLang="ja-JP" sz="1200" dirty="0"/>
              <a:t>SL : solenoid</a:t>
            </a:r>
          </a:p>
          <a:p>
            <a:r>
              <a:rPr kumimoji="1" lang="en-US" altLang="ja-JP" sz="1200" dirty="0"/>
              <a:t>QF/QD </a:t>
            </a:r>
            <a:r>
              <a:rPr lang="en-US" altLang="ja-JP" sz="1200" dirty="0"/>
              <a:t>: quad</a:t>
            </a:r>
          </a:p>
          <a:p>
            <a:r>
              <a:rPr kumimoji="1" lang="en-US" altLang="ja-JP" sz="1200" dirty="0"/>
              <a:t>PX/PY : </a:t>
            </a:r>
            <a:r>
              <a:rPr kumimoji="1" lang="en-US" altLang="ja-JP" sz="1200" dirty="0" err="1"/>
              <a:t>pusled</a:t>
            </a:r>
            <a:r>
              <a:rPr kumimoji="1" lang="en-US" altLang="ja-JP" sz="1200" dirty="0"/>
              <a:t> steering</a:t>
            </a:r>
            <a:endParaRPr kumimoji="1" lang="ja-JP" altLang="en-US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F445D3B-2989-4007-AA45-66A3CFDEA3BE}"/>
              </a:ext>
            </a:extLst>
          </p:cNvPr>
          <p:cNvSpPr txBox="1"/>
          <p:nvPr/>
        </p:nvSpPr>
        <p:spPr>
          <a:xfrm>
            <a:off x="8781157" y="3596688"/>
            <a:ext cx="1451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BM : bend</a:t>
            </a:r>
          </a:p>
          <a:p>
            <a:r>
              <a:rPr lang="en-US" altLang="ja-JP" sz="1200" dirty="0"/>
              <a:t>SC : screen</a:t>
            </a:r>
          </a:p>
          <a:p>
            <a:r>
              <a:rPr kumimoji="1" lang="en-US" altLang="ja-JP" sz="1200" dirty="0"/>
              <a:t>AC : acc. structure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36194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Asymmetry of magnetic connection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50"/>
          <a:stretch/>
        </p:blipFill>
        <p:spPr>
          <a:xfrm>
            <a:off x="10084" y="1033359"/>
            <a:ext cx="5112568" cy="54768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66550" y="1722823"/>
            <a:ext cx="4788490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Iron yoke to connect flux of solenoid</a:t>
            </a:r>
          </a:p>
          <a:p>
            <a:r>
              <a:rPr kumimoji="1" lang="en-US" altLang="ja-JP" dirty="0"/>
              <a:t> need space for waveguide and support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>
            <a:cxnSpLocks/>
          </p:cNvCxnSpPr>
          <p:nvPr/>
        </p:nvCxnSpPr>
        <p:spPr>
          <a:xfrm flipH="1">
            <a:off x="4625827" y="2078046"/>
            <a:ext cx="864096" cy="5740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A8056675-C2D5-4CDF-A17A-58C6E0606F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777" y="4062836"/>
            <a:ext cx="6469769" cy="29627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B99BE49-6361-44F1-A48E-0F7DD9917A42}"/>
              </a:ext>
            </a:extLst>
          </p:cNvPr>
          <p:cNvSpPr txBox="1"/>
          <p:nvPr/>
        </p:nvSpPr>
        <p:spPr>
          <a:xfrm>
            <a:off x="6282010" y="4064359"/>
            <a:ext cx="492443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Bx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By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B91868B-F6B4-46D0-8852-13D4049B836C}"/>
              </a:ext>
            </a:extLst>
          </p:cNvPr>
          <p:cNvSpPr txBox="1"/>
          <p:nvPr/>
        </p:nvSpPr>
        <p:spPr>
          <a:xfrm>
            <a:off x="7092204" y="3433242"/>
            <a:ext cx="3389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Inner diameter of solenoid changes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311C4D3-6CDA-48D4-BD4F-2239B2EFEAA3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7092204" y="3771796"/>
            <a:ext cx="1694535" cy="7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908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857" y="1011125"/>
            <a:ext cx="10566868" cy="4784936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4886" y="5961991"/>
            <a:ext cx="857927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target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38194" y="5961992"/>
            <a:ext cx="2632452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BPM and 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steering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CF3EEB4-D83E-4EE4-8AA0-4E7C422D1DE6}"/>
              </a:ext>
            </a:extLst>
          </p:cNvPr>
          <p:cNvSpPr txBox="1"/>
          <p:nvPr/>
        </p:nvSpPr>
        <p:spPr>
          <a:xfrm>
            <a:off x="1416560" y="6484344"/>
            <a:ext cx="7136890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There were no BPMs and </a:t>
            </a:r>
            <a:r>
              <a:rPr kumimoji="1" lang="en-US" altLang="ja-JP" dirty="0" err="1"/>
              <a:t>steerings</a:t>
            </a:r>
            <a:r>
              <a:rPr kumimoji="1" lang="en-US" altLang="ja-JP" dirty="0"/>
              <a:t> for 22 m after the target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4922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5386" y="89226"/>
            <a:ext cx="9505056" cy="755968"/>
          </a:xfrm>
        </p:spPr>
        <p:txBody>
          <a:bodyPr/>
          <a:lstStyle/>
          <a:p>
            <a:r>
              <a:rPr lang="en-US" altLang="ja-JP" dirty="0"/>
              <a:t>BPMs and steering coils inside solenoid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6B40FCA-B497-4AA2-9133-C891D8345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5"/>
            <a:ext cx="10691813" cy="256158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3C58EC-6B79-4966-82F6-71D064CE8793}"/>
              </a:ext>
            </a:extLst>
          </p:cNvPr>
          <p:cNvSpPr txBox="1"/>
          <p:nvPr/>
        </p:nvSpPr>
        <p:spPr>
          <a:xfrm>
            <a:off x="881410" y="3275781"/>
            <a:ext cx="1762021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Steering coils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AB1736-034D-49BA-A944-95524848A202}"/>
              </a:ext>
            </a:extLst>
          </p:cNvPr>
          <p:cNvSpPr txBox="1"/>
          <p:nvPr/>
        </p:nvSpPr>
        <p:spPr>
          <a:xfrm>
            <a:off x="3075479" y="3288666"/>
            <a:ext cx="75693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66FF"/>
                </a:solidFill>
              </a:rPr>
              <a:t>BPM</a:t>
            </a:r>
            <a:endParaRPr kumimoji="1" lang="ja-JP" altLang="en-US" dirty="0">
              <a:solidFill>
                <a:srgbClr val="FF66FF"/>
              </a:solidFill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0D5CC5D-5D3F-4D8C-8325-A913EE738ED0}"/>
              </a:ext>
            </a:extLst>
          </p:cNvPr>
          <p:cNvCxnSpPr/>
          <p:nvPr/>
        </p:nvCxnSpPr>
        <p:spPr>
          <a:xfrm>
            <a:off x="2537594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BDE09C02-CD48-4395-ADC8-18F1FE40F6FF}"/>
              </a:ext>
            </a:extLst>
          </p:cNvPr>
          <p:cNvCxnSpPr/>
          <p:nvPr/>
        </p:nvCxnSpPr>
        <p:spPr>
          <a:xfrm>
            <a:off x="4121770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3329682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0D5CC5D-5D3F-4D8C-8325-A913EE738ED0}"/>
              </a:ext>
            </a:extLst>
          </p:cNvPr>
          <p:cNvCxnSpPr/>
          <p:nvPr/>
        </p:nvCxnSpPr>
        <p:spPr>
          <a:xfrm>
            <a:off x="1745506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DE09C02-CD48-4395-ADC8-18F1FE40F6FF}"/>
              </a:ext>
            </a:extLst>
          </p:cNvPr>
          <p:cNvCxnSpPr/>
          <p:nvPr/>
        </p:nvCxnSpPr>
        <p:spPr>
          <a:xfrm>
            <a:off x="3329682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4121770" y="2627709"/>
            <a:ext cx="2160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1745506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2537594" y="2627709"/>
            <a:ext cx="2160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7E31187-FE3E-45DE-87E7-5D43C07A0175}"/>
              </a:ext>
            </a:extLst>
          </p:cNvPr>
          <p:cNvSpPr txBox="1"/>
          <p:nvPr/>
        </p:nvSpPr>
        <p:spPr>
          <a:xfrm>
            <a:off x="4026817" y="3288666"/>
            <a:ext cx="1342034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Fast BPM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A7F0F8DA-EAFE-4859-A583-899F7ABCC16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2" y="3827783"/>
            <a:ext cx="4644004" cy="2615307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9026190-70A4-42DC-8B3F-308A5858993A}"/>
              </a:ext>
            </a:extLst>
          </p:cNvPr>
          <p:cNvGrpSpPr/>
          <p:nvPr/>
        </p:nvGrpSpPr>
        <p:grpSpPr>
          <a:xfrm>
            <a:off x="5327799" y="3820164"/>
            <a:ext cx="4953126" cy="2652744"/>
            <a:chOff x="5217316" y="4238329"/>
            <a:chExt cx="4953126" cy="2652744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0822BA0C-D705-417A-A237-E90198EEC2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6797"/>
            <a:stretch/>
          </p:blipFill>
          <p:spPr>
            <a:xfrm>
              <a:off x="5217316" y="4238329"/>
              <a:ext cx="4953126" cy="2652744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D1B1F81-5EFE-44E7-B639-D79430CF973E}"/>
                </a:ext>
              </a:extLst>
            </p:cNvPr>
            <p:cNvSpPr txBox="1"/>
            <p:nvPr/>
          </p:nvSpPr>
          <p:spPr>
            <a:xfrm>
              <a:off x="5849961" y="5007109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0070C0"/>
                  </a:solidFill>
                </a:rPr>
                <a:t>electron</a:t>
              </a:r>
              <a:endParaRPr kumimoji="1" lang="ja-JP" alt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A2B878B3-17FB-4028-8CB6-9D564383A288}"/>
                </a:ext>
              </a:extLst>
            </p:cNvPr>
            <p:cNvSpPr txBox="1"/>
            <p:nvPr/>
          </p:nvSpPr>
          <p:spPr>
            <a:xfrm>
              <a:off x="7599672" y="5003973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0000"/>
                  </a:solidFill>
                </a:rPr>
                <a:t>positron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0CDD4C17-76B6-4597-AAA2-94B911461EE9}"/>
                </a:ext>
              </a:extLst>
            </p:cNvPr>
            <p:cNvCxnSpPr>
              <a:cxnSpLocks/>
            </p:cNvCxnSpPr>
            <p:nvPr/>
          </p:nvCxnSpPr>
          <p:spPr>
            <a:xfrm>
              <a:off x="6786066" y="4643933"/>
              <a:ext cx="767740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647369FB-EFCB-41D6-B1ED-2BD5D6D70249}"/>
                </a:ext>
              </a:extLst>
            </p:cNvPr>
            <p:cNvSpPr txBox="1"/>
            <p:nvPr/>
          </p:nvSpPr>
          <p:spPr>
            <a:xfrm>
              <a:off x="6786066" y="4650319"/>
              <a:ext cx="721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175 </a:t>
              </a:r>
              <a:r>
                <a:rPr kumimoji="1" lang="en-US" altLang="ja-JP" sz="1400" dirty="0" err="1"/>
                <a:t>ps</a:t>
              </a:r>
              <a:endParaRPr kumimoji="1" lang="ja-JP" altLang="en-US" sz="1400" dirty="0"/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8FBD3FE-48D1-4A4E-A144-21243FD36E1A}"/>
              </a:ext>
            </a:extLst>
          </p:cNvPr>
          <p:cNvSpPr/>
          <p:nvPr/>
        </p:nvSpPr>
        <p:spPr>
          <a:xfrm>
            <a:off x="449362" y="3766953"/>
            <a:ext cx="10009112" cy="33926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2C70894-47C9-4235-BA94-9E1BDBB54202}"/>
              </a:ext>
            </a:extLst>
          </p:cNvPr>
          <p:cNvSpPr txBox="1"/>
          <p:nvPr/>
        </p:nvSpPr>
        <p:spPr>
          <a:xfrm>
            <a:off x="534119" y="6513235"/>
            <a:ext cx="8597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/>
              <a:t>To monitor</a:t>
            </a:r>
            <a:r>
              <a:rPr kumimoji="1" lang="en-US" altLang="ja-JP" sz="1800" dirty="0"/>
              <a:t> positron in solenoid section, very fast response BPM was developed by</a:t>
            </a:r>
          </a:p>
          <a:p>
            <a:r>
              <a:rPr lang="en-US" altLang="ja-JP" sz="1800" dirty="0"/>
              <a:t>Monitor group (T. </a:t>
            </a:r>
            <a:r>
              <a:rPr lang="en-US" altLang="ja-JP" sz="1800" dirty="0" err="1"/>
              <a:t>Suwada</a:t>
            </a:r>
            <a:r>
              <a:rPr lang="en-US" altLang="ja-JP" sz="1800" dirty="0"/>
              <a:t>, F. Miyahara</a:t>
            </a:r>
            <a:r>
              <a:rPr lang="en-US" altLang="ja-JP" sz="1800"/>
              <a:t>, M. A</a:t>
            </a:r>
            <a:r>
              <a:rPr lang="en-US" altLang="ja-JP" sz="1800" dirty="0"/>
              <a:t>. Rehman)</a:t>
            </a:r>
            <a:endParaRPr kumimoji="1" lang="ja-JP" altLang="en-US" sz="18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52DA89-F0F1-4FBC-BA78-42009E2E3789}"/>
              </a:ext>
            </a:extLst>
          </p:cNvPr>
          <p:cNvSpPr txBox="1"/>
          <p:nvPr/>
        </p:nvSpPr>
        <p:spPr>
          <a:xfrm>
            <a:off x="8154218" y="4211885"/>
            <a:ext cx="1942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Simulation by F. Miyahara</a:t>
            </a:r>
            <a:endParaRPr kumimoji="1" lang="ja-JP" altLang="en-US" sz="1200" dirty="0"/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0FAB7D98-C651-40E2-A9F7-AEF2A40BC0D3}"/>
              </a:ext>
            </a:extLst>
          </p:cNvPr>
          <p:cNvCxnSpPr>
            <a:cxnSpLocks/>
          </p:cNvCxnSpPr>
          <p:nvPr/>
        </p:nvCxnSpPr>
        <p:spPr>
          <a:xfrm flipH="1" flipV="1">
            <a:off x="3185666" y="5219997"/>
            <a:ext cx="646752" cy="792088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6E1AB853-A286-478D-BC09-62095B55AB67}"/>
              </a:ext>
            </a:extLst>
          </p:cNvPr>
          <p:cNvCxnSpPr/>
          <p:nvPr/>
        </p:nvCxnSpPr>
        <p:spPr>
          <a:xfrm flipH="1" flipV="1">
            <a:off x="2465586" y="5292005"/>
            <a:ext cx="1366831" cy="72008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73AEFBE-CF93-4C82-AC1E-25399B35C4AB}"/>
              </a:ext>
            </a:extLst>
          </p:cNvPr>
          <p:cNvSpPr txBox="1"/>
          <p:nvPr/>
        </p:nvSpPr>
        <p:spPr>
          <a:xfrm>
            <a:off x="3788631" y="5842808"/>
            <a:ext cx="149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</a:rPr>
              <a:t>Small antenna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BDEEC62-4DF2-467A-B001-345F2F3A4DEA}"/>
              </a:ext>
            </a:extLst>
          </p:cNvPr>
          <p:cNvSpPr txBox="1"/>
          <p:nvPr/>
        </p:nvSpPr>
        <p:spPr>
          <a:xfrm>
            <a:off x="7095604" y="2562649"/>
            <a:ext cx="936102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e+/e- separation chicane</a:t>
            </a:r>
            <a:endParaRPr kumimoji="1" lang="ja-JP" altLang="en-US" sz="1200" dirty="0"/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D0A7FF03-C1CC-4D87-A9A6-F62509ED8A21}"/>
              </a:ext>
            </a:extLst>
          </p:cNvPr>
          <p:cNvSpPr/>
          <p:nvPr/>
        </p:nvSpPr>
        <p:spPr>
          <a:xfrm>
            <a:off x="6896548" y="1177067"/>
            <a:ext cx="1401685" cy="1306626"/>
          </a:xfrm>
          <a:prstGeom prst="roundRect">
            <a:avLst>
              <a:gd name="adj" fmla="val 8636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6830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362" y="89226"/>
            <a:ext cx="9505056" cy="755968"/>
          </a:xfrm>
        </p:spPr>
        <p:txBody>
          <a:bodyPr/>
          <a:lstStyle/>
          <a:p>
            <a:r>
              <a:rPr lang="en-US" altLang="ja-JP" dirty="0"/>
              <a:t>BPM and steering coils inside solenoid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z="1200" smtClean="0"/>
              <a:t>16</a:t>
            </a:fld>
            <a:endParaRPr kumimoji="1" lang="ja-JP" altLang="en-US" sz="1200"/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0" y="1018586"/>
            <a:ext cx="5357659" cy="3788589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147501" y="4809435"/>
            <a:ext cx="2898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K. Yokoyama and K. </a:t>
            </a:r>
            <a:r>
              <a:rPr kumimoji="1" lang="en-US" altLang="ja-JP" sz="1600" dirty="0" err="1"/>
              <a:t>Kakihara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28060" y="4422420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BPM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30158" y="1650234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Steering coil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02664" y="4345510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support</a:t>
            </a:r>
            <a:endParaRPr kumimoji="1" lang="ja-JP" altLang="en-US" sz="2400" dirty="0"/>
          </a:p>
        </p:txBody>
      </p:sp>
      <p:cxnSp>
        <p:nvCxnSpPr>
          <p:cNvPr id="14" name="直線矢印コネクタ 13"/>
          <p:cNvCxnSpPr>
            <a:stCxn id="11" idx="2"/>
          </p:cNvCxnSpPr>
          <p:nvPr/>
        </p:nvCxnSpPr>
        <p:spPr>
          <a:xfrm flipH="1">
            <a:off x="3947131" y="2111899"/>
            <a:ext cx="323349" cy="1504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4481811" y="3563814"/>
            <a:ext cx="72007" cy="936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2614855" y="3132558"/>
            <a:ext cx="906519" cy="1468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3"/>
          </p:cNvCxnSpPr>
          <p:nvPr/>
        </p:nvCxnSpPr>
        <p:spPr>
          <a:xfrm flipV="1">
            <a:off x="2614855" y="4499917"/>
            <a:ext cx="704835" cy="764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2622760" y="3962925"/>
            <a:ext cx="815642" cy="613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V="1">
            <a:off x="2622760" y="3491806"/>
            <a:ext cx="2435114" cy="10809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357" y="1018586"/>
            <a:ext cx="5162385" cy="3851846"/>
          </a:xfrm>
          <a:prstGeom prst="rect">
            <a:avLst/>
          </a:prstGeom>
        </p:spPr>
      </p:pic>
      <p:sp>
        <p:nvSpPr>
          <p:cNvPr id="39" name="角丸四角形 38"/>
          <p:cNvSpPr/>
          <p:nvPr/>
        </p:nvSpPr>
        <p:spPr>
          <a:xfrm>
            <a:off x="7306072" y="2111899"/>
            <a:ext cx="1064170" cy="13078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5FFAB6B2-35D8-4826-A152-5FF2CB91B4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956" y="4807175"/>
            <a:ext cx="3671632" cy="275372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48986B7-8476-48D1-8F26-3BE9556F71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349" y="4803034"/>
            <a:ext cx="3671632" cy="275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75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0D7CB-ACBA-412D-AF8A-029C9262C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installation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2099AA-B10B-4DE3-B239-B560CC8F96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5346375" cy="5476908"/>
          </a:xfrm>
        </p:spPr>
        <p:txBody>
          <a:bodyPr/>
          <a:lstStyle/>
          <a:p>
            <a:r>
              <a:rPr kumimoji="1" lang="en-US" altLang="ja-JP" sz="2400" dirty="0"/>
              <a:t>During 2020 summer shutdown,</a:t>
            </a:r>
          </a:p>
          <a:p>
            <a:pPr lvl="1"/>
            <a:r>
              <a:rPr lang="en-US" altLang="ja-JP" sz="2400" dirty="0"/>
              <a:t>A new FC</a:t>
            </a:r>
          </a:p>
          <a:p>
            <a:pPr lvl="1"/>
            <a:r>
              <a:rPr kumimoji="1" lang="en-US" altLang="ja-JP" sz="2400" dirty="0"/>
              <a:t>T</a:t>
            </a:r>
            <a:r>
              <a:rPr lang="en-US" altLang="ja-JP" sz="2400" dirty="0"/>
              <a:t>wo fast BPMs</a:t>
            </a:r>
          </a:p>
          <a:p>
            <a:pPr lvl="1"/>
            <a:r>
              <a:rPr kumimoji="1" lang="en-US" altLang="ja-JP" sz="2400" dirty="0"/>
              <a:t>Two ordinary </a:t>
            </a:r>
            <a:r>
              <a:rPr lang="en-US" altLang="ja-JP" sz="2400" dirty="0"/>
              <a:t>BPMs</a:t>
            </a:r>
          </a:p>
          <a:p>
            <a:pPr lvl="1"/>
            <a:r>
              <a:rPr lang="en-US" altLang="ja-JP" sz="2400" dirty="0"/>
              <a:t>One vertical steering coil</a:t>
            </a:r>
          </a:p>
          <a:p>
            <a:pPr lvl="1"/>
            <a:r>
              <a:rPr kumimoji="1" lang="en-US" altLang="ja-JP" sz="2400" dirty="0"/>
              <a:t>Three horizontal </a:t>
            </a:r>
            <a:r>
              <a:rPr lang="en-US" altLang="ja-JP" sz="2400" dirty="0"/>
              <a:t>steering coils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7D5DC1-EB12-4124-A8B6-C00CD766EC4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307341-44A2-4BAF-8868-98C5EEBB8F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0BF246-4206-4FFC-8DA5-920A33F4ED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EA9BE2B-1917-4E2B-9226-906EA66EAA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719" y="4194667"/>
            <a:ext cx="4367709" cy="327578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8D790E9-348F-4EDD-BA34-B9DCBB1D2E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010" y="823439"/>
            <a:ext cx="4367709" cy="327578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26BED57-A8CA-425E-A459-F5390F3BD54B}"/>
              </a:ext>
            </a:extLst>
          </p:cNvPr>
          <p:cNvSpPr txBox="1"/>
          <p:nvPr/>
        </p:nvSpPr>
        <p:spPr>
          <a:xfrm>
            <a:off x="6282010" y="827509"/>
            <a:ext cx="345799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Remove old positron source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EBB645-AC28-485B-A603-05740F82339C}"/>
              </a:ext>
            </a:extLst>
          </p:cNvPr>
          <p:cNvSpPr txBox="1"/>
          <p:nvPr/>
        </p:nvSpPr>
        <p:spPr>
          <a:xfrm>
            <a:off x="6282010" y="4202516"/>
            <a:ext cx="329769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Install new positron source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2982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7BF139-A1A7-4FB2-9F94-148F59E2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Positron yield vs FC current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62A0BB-D584-42B5-BD4C-191497091D3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4167D0-0B4F-4E26-9C0A-1520676BBFF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B45ECA-B8CD-4EB1-906E-DFB48B5E8D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30BAB27E-9FD7-453F-AA5C-82857575476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38" y="1160463"/>
            <a:ext cx="8054752" cy="5476875"/>
          </a:xfr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D1AFB2DF-4FE2-43E9-B7BF-6E5217959AD5}"/>
              </a:ext>
            </a:extLst>
          </p:cNvPr>
          <p:cNvSpPr/>
          <p:nvPr/>
        </p:nvSpPr>
        <p:spPr>
          <a:xfrm>
            <a:off x="5345906" y="2987749"/>
            <a:ext cx="144016" cy="144016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03946E6C-B130-4FAF-9CEB-593AF2847513}"/>
              </a:ext>
            </a:extLst>
          </p:cNvPr>
          <p:cNvCxnSpPr>
            <a:cxnSpLocks/>
            <a:stCxn id="24" idx="1"/>
            <a:endCxn id="7" idx="6"/>
          </p:cNvCxnSpPr>
          <p:nvPr/>
        </p:nvCxnSpPr>
        <p:spPr>
          <a:xfrm flipH="1">
            <a:off x="5489922" y="2056293"/>
            <a:ext cx="1424438" cy="100346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21EE6B90-EA00-4C6C-9D84-D6D67120A745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273898" y="3275783"/>
            <a:ext cx="1656184" cy="40211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52697D1-6CFD-41FD-8CC2-9BF0DA071146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2227461" y="4959051"/>
            <a:ext cx="4274185" cy="163201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楕円 18">
            <a:extLst>
              <a:ext uri="{FF2B5EF4-FFF2-40B4-BE49-F238E27FC236}">
                <a16:creationId xmlns:a16="http://schemas.microsoft.com/office/drawing/2014/main" id="{9AB6431F-0B48-4349-BF41-A8C60CC6F609}"/>
              </a:ext>
            </a:extLst>
          </p:cNvPr>
          <p:cNvSpPr/>
          <p:nvPr/>
        </p:nvSpPr>
        <p:spPr>
          <a:xfrm>
            <a:off x="5129882" y="3203773"/>
            <a:ext cx="144016" cy="144016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EE11BB8E-6EA2-4DBF-AFA1-F32931099BDE}"/>
              </a:ext>
            </a:extLst>
          </p:cNvPr>
          <p:cNvSpPr/>
          <p:nvPr/>
        </p:nvSpPr>
        <p:spPr>
          <a:xfrm>
            <a:off x="2105546" y="4787949"/>
            <a:ext cx="144016" cy="144016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6CF8A45-6DB0-42A8-B17A-FFE57054C32E}"/>
              </a:ext>
            </a:extLst>
          </p:cNvPr>
          <p:cNvSpPr txBox="1"/>
          <p:nvPr/>
        </p:nvSpPr>
        <p:spPr>
          <a:xfrm>
            <a:off x="6914360" y="1852166"/>
            <a:ext cx="176362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Design (0.58)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5138086-7511-4CAE-BB37-F3850D7F5685}"/>
              </a:ext>
            </a:extLst>
          </p:cNvPr>
          <p:cNvSpPr txBox="1"/>
          <p:nvPr/>
        </p:nvSpPr>
        <p:spPr>
          <a:xfrm>
            <a:off x="6930082" y="2683968"/>
            <a:ext cx="3240360" cy="1987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Present</a:t>
            </a:r>
          </a:p>
          <a:p>
            <a:r>
              <a:rPr kumimoji="1" lang="en-US" altLang="ja-JP" dirty="0"/>
              <a:t>(Further tuning was done after this measurement. Now the yield almost </a:t>
            </a:r>
            <a:r>
              <a:rPr lang="en-US" altLang="ja-JP" dirty="0"/>
              <a:t>reached design value. See next page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E6F00FC-D749-4BC1-84BF-F26C1B78E9BC}"/>
              </a:ext>
            </a:extLst>
          </p:cNvPr>
          <p:cNvSpPr txBox="1"/>
          <p:nvPr/>
        </p:nvSpPr>
        <p:spPr>
          <a:xfrm>
            <a:off x="6501646" y="6071018"/>
            <a:ext cx="3929281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Before upgrade</a:t>
            </a:r>
          </a:p>
          <a:p>
            <a:r>
              <a:rPr kumimoji="1" lang="en-US" altLang="ja-JP" dirty="0"/>
              <a:t>(To avoid discharge,</a:t>
            </a:r>
          </a:p>
          <a:p>
            <a:r>
              <a:rPr lang="en-US" altLang="ja-JP" dirty="0"/>
              <a:t>FC current was limited very low)</a:t>
            </a:r>
            <a:endParaRPr kumimoji="1" lang="ja-JP" altLang="en-US" dirty="0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78BC94F3-8DF1-494D-87BB-01584225FBFF}"/>
              </a:ext>
            </a:extLst>
          </p:cNvPr>
          <p:cNvCxnSpPr>
            <a:stCxn id="7" idx="2"/>
          </p:cNvCxnSpPr>
          <p:nvPr/>
        </p:nvCxnSpPr>
        <p:spPr>
          <a:xfrm flipH="1">
            <a:off x="1313458" y="3059757"/>
            <a:ext cx="40324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090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1B25A0F-51F3-4ED3-8F56-4593C7AA01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1043081"/>
            <a:ext cx="5993978" cy="403737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1161018-A6BE-434F-A8FD-5453AFC3B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Achievement rate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AA4B53-15F0-4F07-8000-104478993AC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36B5A-0C9E-40E0-B3C2-FC1931C5EB7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D48710-942A-45CA-AC9B-9240F7FA2A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19</a:t>
            </a:fld>
            <a:endParaRPr kumimoji="1" lang="ja-JP" altLang="en-US"/>
          </a:p>
        </p:txBody>
      </p:sp>
      <p:graphicFrame>
        <p:nvGraphicFramePr>
          <p:cNvPr id="11" name="表 7">
            <a:extLst>
              <a:ext uri="{FF2B5EF4-FFF2-40B4-BE49-F238E27FC236}">
                <a16:creationId xmlns:a16="http://schemas.microsoft.com/office/drawing/2014/main" id="{3AEC7806-045D-43F0-A45C-248B04AEF9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7604972"/>
              </p:ext>
            </p:extLst>
          </p:nvPr>
        </p:nvGraphicFramePr>
        <p:xfrm>
          <a:off x="161330" y="5264805"/>
          <a:ext cx="9721081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769">
                  <a:extLst>
                    <a:ext uri="{9D8B030D-6E8A-4147-A177-3AD203B41FA5}">
                      <a16:colId xmlns:a16="http://schemas.microsoft.com/office/drawing/2014/main" val="2732909991"/>
                    </a:ext>
                  </a:extLst>
                </a:gridCol>
                <a:gridCol w="1553349">
                  <a:extLst>
                    <a:ext uri="{9D8B030D-6E8A-4147-A177-3AD203B41FA5}">
                      <a16:colId xmlns:a16="http://schemas.microsoft.com/office/drawing/2014/main" val="401384530"/>
                    </a:ext>
                  </a:extLst>
                </a:gridCol>
                <a:gridCol w="1245512">
                  <a:extLst>
                    <a:ext uri="{9D8B030D-6E8A-4147-A177-3AD203B41FA5}">
                      <a16:colId xmlns:a16="http://schemas.microsoft.com/office/drawing/2014/main" val="1589230202"/>
                    </a:ext>
                  </a:extLst>
                </a:gridCol>
                <a:gridCol w="1245512">
                  <a:extLst>
                    <a:ext uri="{9D8B030D-6E8A-4147-A177-3AD203B41FA5}">
                      <a16:colId xmlns:a16="http://schemas.microsoft.com/office/drawing/2014/main" val="2500010675"/>
                    </a:ext>
                  </a:extLst>
                </a:gridCol>
                <a:gridCol w="1245512">
                  <a:extLst>
                    <a:ext uri="{9D8B030D-6E8A-4147-A177-3AD203B41FA5}">
                      <a16:colId xmlns:a16="http://schemas.microsoft.com/office/drawing/2014/main" val="875321469"/>
                    </a:ext>
                  </a:extLst>
                </a:gridCol>
                <a:gridCol w="2041427">
                  <a:extLst>
                    <a:ext uri="{9D8B030D-6E8A-4147-A177-3AD203B41FA5}">
                      <a16:colId xmlns:a16="http://schemas.microsoft.com/office/drawing/2014/main" val="3878834711"/>
                    </a:ext>
                  </a:extLst>
                </a:gridCol>
              </a:tblGrid>
              <a:tr h="253244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design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2020ab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2021a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2021a (10 </a:t>
                      </a:r>
                      <a:r>
                        <a:rPr kumimoji="1" lang="en-US" altLang="ja-JP" sz="1200" dirty="0" err="1"/>
                        <a:t>nC</a:t>
                      </a:r>
                      <a:r>
                        <a:rPr kumimoji="1" lang="en-US" altLang="ja-JP" sz="1200" dirty="0"/>
                        <a:t>, 0.58)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689982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Energy (e-)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3.5 GeV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3.5 GeV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3.5 GeV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3.5 GeV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549715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primary charge (e-)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8.4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8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9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544034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e+/e-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0.58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0.24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0.51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0.58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513192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first BPM after the target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5.8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2.0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4.1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5.1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i="1" dirty="0"/>
                        <a:t>5.8 </a:t>
                      </a:r>
                      <a:r>
                        <a:rPr kumimoji="1" lang="en-US" altLang="ja-JP" sz="1200" i="1" dirty="0" err="1"/>
                        <a:t>nC</a:t>
                      </a:r>
                      <a:r>
                        <a:rPr kumimoji="1" lang="en-US" altLang="ja-JP" sz="1200" i="1" dirty="0"/>
                        <a:t> (assume)</a:t>
                      </a:r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214924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before DR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-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1.6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2.5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3.2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4.2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856358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after DR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-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2.1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2.9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3.3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908111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</a:t>
                      </a:r>
                      <a:r>
                        <a:rPr kumimoji="1" lang="en-US" altLang="ja-JP" sz="1200" dirty="0" err="1"/>
                        <a:t>Linac</a:t>
                      </a:r>
                      <a:r>
                        <a:rPr kumimoji="1" lang="en-US" altLang="ja-JP" sz="1200" dirty="0"/>
                        <a:t> end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2.1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2.9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3.3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993631"/>
                  </a:ext>
                </a:extLst>
              </a:tr>
            </a:tbl>
          </a:graphicData>
        </a:graphic>
      </p:graphicFrame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62AE0BF3-D69C-4882-8926-CB629C37D88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2010" y="1115541"/>
            <a:ext cx="4104456" cy="3600400"/>
          </a:xfrm>
        </p:spPr>
        <p:txBody>
          <a:bodyPr/>
          <a:lstStyle/>
          <a:p>
            <a:r>
              <a:rPr lang="en-US" altLang="ja-JP" sz="1600" dirty="0"/>
              <a:t>Primary beam</a:t>
            </a:r>
          </a:p>
          <a:p>
            <a:pPr lvl="1"/>
            <a:r>
              <a:rPr lang="en-US" altLang="ja-JP" sz="1600" dirty="0"/>
              <a:t>90% (9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 / 10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)</a:t>
            </a:r>
          </a:p>
          <a:p>
            <a:r>
              <a:rPr lang="en-US" altLang="ja-JP" sz="1600" dirty="0"/>
              <a:t>Positron</a:t>
            </a:r>
            <a:r>
              <a:rPr lang="ja-JP" altLang="en-US" sz="1600" dirty="0"/>
              <a:t> </a:t>
            </a:r>
            <a:r>
              <a:rPr lang="en-US" altLang="ja-JP" sz="1600" dirty="0"/>
              <a:t>yield</a:t>
            </a:r>
            <a:r>
              <a:rPr lang="ja-JP" altLang="en-US" sz="1600" dirty="0"/>
              <a:t>（</a:t>
            </a:r>
            <a:r>
              <a:rPr lang="en-US" altLang="ja-JP" sz="1600" dirty="0"/>
              <a:t>e+/e-</a:t>
            </a:r>
            <a:r>
              <a:rPr lang="ja-JP" altLang="en-US" sz="1600" dirty="0"/>
              <a:t>）</a:t>
            </a:r>
            <a:endParaRPr lang="en-US" altLang="ja-JP" sz="1600" dirty="0"/>
          </a:p>
          <a:p>
            <a:pPr lvl="1"/>
            <a:r>
              <a:rPr lang="en-US" altLang="ja-JP" sz="1600" dirty="0"/>
              <a:t>100% (0.58 / 0.58)</a:t>
            </a:r>
          </a:p>
          <a:p>
            <a:r>
              <a:rPr lang="en-US" altLang="ja-JP" sz="1600" dirty="0"/>
              <a:t>transport</a:t>
            </a:r>
          </a:p>
          <a:p>
            <a:pPr lvl="1"/>
            <a:r>
              <a:rPr lang="en-US" altLang="ja-JP" sz="1600" dirty="0"/>
              <a:t>Assuming 5.8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 (design value) @ first BPM after the target and present transport efficiency, charge @ </a:t>
            </a:r>
            <a:r>
              <a:rPr lang="en-US" altLang="ja-JP" sz="1600" dirty="0" err="1"/>
              <a:t>Linac</a:t>
            </a:r>
            <a:r>
              <a:rPr lang="en-US" altLang="ja-JP" sz="1600" dirty="0"/>
              <a:t> end is expected to be 3.3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.</a:t>
            </a:r>
          </a:p>
          <a:p>
            <a:pPr lvl="1"/>
            <a:r>
              <a:rPr lang="en-US" altLang="ja-JP" sz="1600" dirty="0"/>
              <a:t>There is still room for improvement</a:t>
            </a:r>
          </a:p>
          <a:p>
            <a:pPr lvl="1"/>
            <a:endParaRPr lang="en-US" altLang="ja-JP" sz="16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AD10CF-7E65-4C6B-A6B2-E6E6BE2369AF}"/>
              </a:ext>
            </a:extLst>
          </p:cNvPr>
          <p:cNvSpPr txBox="1"/>
          <p:nvPr/>
        </p:nvSpPr>
        <p:spPr>
          <a:xfrm>
            <a:off x="645160" y="2019663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3399"/>
                </a:solidFill>
              </a:rPr>
              <a:t>Primary electron</a:t>
            </a:r>
            <a:endParaRPr kumimoji="1" lang="ja-JP" altLang="en-US" sz="1400" dirty="0">
              <a:solidFill>
                <a:srgbClr val="FF3399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EC51DC0-87A0-4C1F-8D65-D93F1F2C5285}"/>
              </a:ext>
            </a:extLst>
          </p:cNvPr>
          <p:cNvSpPr txBox="1"/>
          <p:nvPr/>
        </p:nvSpPr>
        <p:spPr>
          <a:xfrm>
            <a:off x="2167580" y="3203773"/>
            <a:ext cx="1882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FF64"/>
                </a:solidFill>
              </a:rPr>
              <a:t>First BMP after target</a:t>
            </a:r>
            <a:endParaRPr kumimoji="1" lang="ja-JP" altLang="en-US" sz="1400" dirty="0">
              <a:solidFill>
                <a:srgbClr val="00FF64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EA891DC-3890-4799-B626-749C3E778803}"/>
              </a:ext>
            </a:extLst>
          </p:cNvPr>
          <p:cNvSpPr txBox="1"/>
          <p:nvPr/>
        </p:nvSpPr>
        <p:spPr>
          <a:xfrm>
            <a:off x="665386" y="3275781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101FF"/>
                </a:solidFill>
              </a:rPr>
              <a:t>Before DR</a:t>
            </a:r>
            <a:endParaRPr kumimoji="1" lang="ja-JP" altLang="en-US" sz="1400" dirty="0">
              <a:solidFill>
                <a:srgbClr val="0101FF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C8683DB-1DB8-407F-94DF-8812F8BA0828}"/>
              </a:ext>
            </a:extLst>
          </p:cNvPr>
          <p:cNvSpPr txBox="1"/>
          <p:nvPr/>
        </p:nvSpPr>
        <p:spPr>
          <a:xfrm>
            <a:off x="1284503" y="3929257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After DR</a:t>
            </a:r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AEA997F-8961-4229-A701-2FE1CBAEF8FD}"/>
              </a:ext>
            </a:extLst>
          </p:cNvPr>
          <p:cNvSpPr txBox="1"/>
          <p:nvPr/>
        </p:nvSpPr>
        <p:spPr>
          <a:xfrm>
            <a:off x="2153139" y="3923853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Linac end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24FBD52-E4D8-4C4B-9FC3-B6E671EE57FD}"/>
              </a:ext>
            </a:extLst>
          </p:cNvPr>
          <p:cNvSpPr txBox="1"/>
          <p:nvPr/>
        </p:nvSpPr>
        <p:spPr>
          <a:xfrm>
            <a:off x="3790788" y="2123039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6600"/>
                </a:solidFill>
              </a:rPr>
              <a:t>e+/e- design</a:t>
            </a:r>
            <a:endParaRPr kumimoji="1" lang="ja-JP" altLang="en-US" sz="1400" dirty="0">
              <a:solidFill>
                <a:srgbClr val="FF6600"/>
              </a:solidFill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432D138-A221-4632-AA34-0887AD60F356}"/>
              </a:ext>
            </a:extLst>
          </p:cNvPr>
          <p:cNvCxnSpPr/>
          <p:nvPr/>
        </p:nvCxnSpPr>
        <p:spPr>
          <a:xfrm flipH="1">
            <a:off x="449362" y="2411685"/>
            <a:ext cx="5184576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0E0A2E21-5C37-4398-B77E-3BDD5DFD0794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5345906" y="4792886"/>
            <a:ext cx="1479223" cy="4854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AA2ACFD3-C4A3-436B-8280-5D9FD6243702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6570042" y="5074144"/>
            <a:ext cx="255087" cy="1906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630AA6C-1425-4A1F-9542-AB8D8E855290}"/>
              </a:ext>
            </a:extLst>
          </p:cNvPr>
          <p:cNvSpPr txBox="1"/>
          <p:nvPr/>
        </p:nvSpPr>
        <p:spPr>
          <a:xfrm>
            <a:off x="6825129" y="4920255"/>
            <a:ext cx="1794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Further beam tuning</a:t>
            </a:r>
            <a:endParaRPr kumimoji="1" lang="ja-JP" altLang="en-US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564D4-5515-4550-8AE5-1E9473DFA741}"/>
              </a:ext>
            </a:extLst>
          </p:cNvPr>
          <p:cNvSpPr txBox="1"/>
          <p:nvPr/>
        </p:nvSpPr>
        <p:spPr>
          <a:xfrm>
            <a:off x="6825129" y="4638997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Hardware upgrade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4702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A2D70-9D67-4068-9C82-73DE50F1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/>
              <a:t>Last page of my presentation in LCWS2019</a:t>
            </a:r>
            <a:endParaRPr kumimoji="1" lang="ja-JP" altLang="en-US" sz="32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C9B4A8-C482-4938-B8A4-4CE6A815FC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D078D1-D61F-4056-9F80-D434932265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82FE90-688B-46EF-90ED-DE9646B42C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727639F-F42A-4459-8DD8-40509FB2E4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21"/>
          <a:stretch/>
        </p:blipFill>
        <p:spPr>
          <a:xfrm>
            <a:off x="327783" y="1263952"/>
            <a:ext cx="9383947" cy="581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965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A2D70-9D67-4068-9C82-73DE50F1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D60AA1-7436-4064-9459-B2CE1DB749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lvl="1"/>
            <a:r>
              <a:rPr lang="en-US" altLang="ja-JP" sz="2800" dirty="0" err="1">
                <a:solidFill>
                  <a:schemeClr val="bg1">
                    <a:lumMod val="50000"/>
                  </a:schemeClr>
                </a:solidFill>
              </a:rPr>
              <a:t>SuperKEKB</a:t>
            </a:r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 positron source</a:t>
            </a:r>
          </a:p>
          <a:p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Upgrade works in 2020 summer shutdown</a:t>
            </a:r>
          </a:p>
          <a:p>
            <a:pPr lvl="1"/>
            <a:r>
              <a:rPr kumimoji="1" lang="en-US" altLang="ja-JP" sz="2800" dirty="0">
                <a:solidFill>
                  <a:schemeClr val="bg1">
                    <a:lumMod val="50000"/>
                  </a:schemeClr>
                </a:solidFill>
              </a:rPr>
              <a:t>New FC</a:t>
            </a:r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, steering coils, BPMs</a:t>
            </a:r>
          </a:p>
          <a:p>
            <a:r>
              <a:rPr kumimoji="1" lang="en-US" altLang="ja-JP" sz="2800" dirty="0">
                <a:solidFill>
                  <a:srgbClr val="77773C"/>
                </a:solidFill>
              </a:rPr>
              <a:t>Magnetic field measurement</a:t>
            </a:r>
          </a:p>
          <a:p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Future plan</a:t>
            </a:r>
            <a:endParaRPr kumimoji="1" lang="en-US" altLang="ja-JP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C9B4A8-C482-4938-B8A4-4CE6A815FC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D078D1-D61F-4056-9F80-D434932265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82FE90-688B-46EF-90ED-DE9646B42C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546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71DB1-74E3-4A23-9D1C-663EC3D07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Magnetic field measurement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6EA32291-B82A-4A99-B4EA-4F424716A7C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0" y="4007758"/>
            <a:ext cx="3564637" cy="3401424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70E1C3-5D4F-4E56-A363-5CF12728EA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D67728-2972-4233-AA4D-0518C2576A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EE799-242F-4373-8E5B-80C76E819CF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20A348E7-1A81-43BD-8DF0-28AFD37AA1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1810" y="3851845"/>
            <a:ext cx="4481810" cy="290080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A9B0DB-95CA-41A0-B9C6-CE63A1F0F45F}"/>
              </a:ext>
            </a:extLst>
          </p:cNvPr>
          <p:cNvSpPr txBox="1"/>
          <p:nvPr/>
        </p:nvSpPr>
        <p:spPr>
          <a:xfrm>
            <a:off x="4409802" y="6708163"/>
            <a:ext cx="4362156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Pick up coil is mounted on FRP rod.</a:t>
            </a:r>
            <a:endParaRPr kumimoji="1"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9C5044E-146A-43E4-A7B3-0D3A1F0B73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0" y="1043648"/>
            <a:ext cx="3555822" cy="290080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E438E8B-0125-4144-AE32-B351F739A409}"/>
              </a:ext>
            </a:extLst>
          </p:cNvPr>
          <p:cNvSpPr txBox="1"/>
          <p:nvPr/>
        </p:nvSpPr>
        <p:spPr>
          <a:xfrm>
            <a:off x="3684101" y="1475581"/>
            <a:ext cx="4752528" cy="1356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XYZ stage with motor drive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Rotary stage with motor drive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XYZ positions are monitored by linear   gauge by 10um precision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015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0B76A5-7536-4D3E-A1B2-46E875E0A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850" y="215557"/>
            <a:ext cx="8369684" cy="755968"/>
          </a:xfrm>
        </p:spPr>
        <p:txBody>
          <a:bodyPr/>
          <a:lstStyle/>
          <a:p>
            <a:r>
              <a:rPr lang="en-US" altLang="ja-JP" sz="2800" dirty="0"/>
              <a:t>Looking from downstream side</a:t>
            </a:r>
            <a:br>
              <a:rPr lang="en-US" altLang="ja-JP" sz="2800" dirty="0"/>
            </a:br>
            <a:r>
              <a:rPr lang="en-US" altLang="ja-JP" sz="2800" dirty="0"/>
              <a:t>with the measurement system attached</a:t>
            </a:r>
            <a:endParaRPr kumimoji="1" lang="ja-JP" altLang="en-US" sz="28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095BFC90-7041-4434-A497-F5D0CC24A5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601" y="1043533"/>
            <a:ext cx="9470208" cy="6426916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A50C3C-1F15-4623-AA45-9FB64B76B3F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2ABE04-8644-4478-917D-91BFCF19D82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E57E5D-9D04-4088-ADEA-A53EAEA43A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1313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5E59E0-CD3E-461C-A1FB-7BCC908B2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Typical waveform from pick up coil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01FEC27-6E2F-4332-80ED-466E46B9BE8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68" y="1160463"/>
            <a:ext cx="8439127" cy="5476875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CB782A-A771-4D69-B1F6-868EA4C17F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0B7DBC-61B9-413F-8DE0-C6EC1CC804D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DFB9C4-E9C3-4755-B1C0-FEB12459E9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936F98-2BB9-40E5-A1FF-BD757DE22666}"/>
              </a:ext>
            </a:extLst>
          </p:cNvPr>
          <p:cNvSpPr txBox="1"/>
          <p:nvPr/>
        </p:nvSpPr>
        <p:spPr>
          <a:xfrm>
            <a:off x="2177554" y="1979637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FF00"/>
                </a:solidFill>
              </a:rPr>
              <a:t>Signal from the coil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B8E638E-90CA-43D7-A360-BEB8C887E3B1}"/>
              </a:ext>
            </a:extLst>
          </p:cNvPr>
          <p:cNvSpPr txBox="1"/>
          <p:nvPr/>
        </p:nvSpPr>
        <p:spPr>
          <a:xfrm>
            <a:off x="4841850" y="1972218"/>
            <a:ext cx="2662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B98F57"/>
                </a:solidFill>
              </a:rPr>
              <a:t>Integration of left waveform</a:t>
            </a:r>
            <a:endParaRPr kumimoji="1" lang="ja-JP" altLang="en-US" sz="1600" dirty="0">
              <a:solidFill>
                <a:srgbClr val="B98F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3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F91762-CE8D-4A8F-8FC1-4BA990816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Comparison between simulation and measurement</a:t>
            </a:r>
            <a:endParaRPr kumimoji="1" lang="ja-JP" altLang="en-US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541A5F-D4B1-45F2-BC39-69BCE588B65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DAF220-562F-4651-AD6E-086B857679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2998AE-BDB1-418A-A564-48B698D8033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24</a:t>
            </a:fld>
            <a:endParaRPr kumimoji="1" lang="ja-JP" altLang="en-US"/>
          </a:p>
        </p:txBody>
      </p:sp>
      <p:graphicFrame>
        <p:nvGraphicFramePr>
          <p:cNvPr id="8" name="コンテンツ プレースホルダー 6">
            <a:extLst>
              <a:ext uri="{FF2B5EF4-FFF2-40B4-BE49-F238E27FC236}">
                <a16:creationId xmlns:a16="http://schemas.microsoft.com/office/drawing/2014/main" id="{15D37C7A-4201-405A-B81C-351E99A4FA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0026028"/>
              </p:ext>
            </p:extLst>
          </p:nvPr>
        </p:nvGraphicFramePr>
        <p:xfrm>
          <a:off x="456434" y="1074292"/>
          <a:ext cx="10023082" cy="587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CEDBFC5-3C8F-43B4-8C40-89B721AA74E8}"/>
              </a:ext>
            </a:extLst>
          </p:cNvPr>
          <p:cNvSpPr txBox="1"/>
          <p:nvPr/>
        </p:nvSpPr>
        <p:spPr>
          <a:xfrm>
            <a:off x="4302878" y="1331565"/>
            <a:ext cx="6083588" cy="13560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Vertical axis is normalize at peak value to 100%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Target exit surface is z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Distance between FC and target is 2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Solid line shows simulation </a:t>
            </a:r>
            <a:r>
              <a:rPr lang="en-US" altLang="ja-JP" dirty="0"/>
              <a:t>using CST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91794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A2D70-9D67-4068-9C82-73DE50F1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D60AA1-7436-4064-9459-B2CE1DB749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lvl="1"/>
            <a:r>
              <a:rPr lang="en-US" altLang="ja-JP" sz="2800" dirty="0" err="1">
                <a:solidFill>
                  <a:schemeClr val="bg1">
                    <a:lumMod val="50000"/>
                  </a:schemeClr>
                </a:solidFill>
              </a:rPr>
              <a:t>SuperKEKB</a:t>
            </a:r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 positron source</a:t>
            </a:r>
          </a:p>
          <a:p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Upgrade works in 2020 summer shutdown</a:t>
            </a:r>
          </a:p>
          <a:p>
            <a:pPr lvl="1"/>
            <a:r>
              <a:rPr kumimoji="1" lang="en-US" altLang="ja-JP" sz="2800" dirty="0">
                <a:solidFill>
                  <a:schemeClr val="bg1">
                    <a:lumMod val="50000"/>
                  </a:schemeClr>
                </a:solidFill>
              </a:rPr>
              <a:t>New FC</a:t>
            </a:r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, steering coils, BPMs</a:t>
            </a:r>
          </a:p>
          <a:p>
            <a:r>
              <a:rPr kumimoji="1" lang="en-US" altLang="ja-JP" sz="2800" dirty="0">
                <a:solidFill>
                  <a:schemeClr val="bg1">
                    <a:lumMod val="50000"/>
                  </a:schemeClr>
                </a:solidFill>
              </a:rPr>
              <a:t>Magnetic field measurement</a:t>
            </a:r>
          </a:p>
          <a:p>
            <a:r>
              <a:rPr lang="en-US" altLang="ja-JP" sz="2800" dirty="0">
                <a:solidFill>
                  <a:srgbClr val="77773C"/>
                </a:solidFill>
              </a:rPr>
              <a:t>Future plan</a:t>
            </a:r>
            <a:endParaRPr kumimoji="1" lang="en-US" altLang="ja-JP" sz="2800" dirty="0">
              <a:solidFill>
                <a:srgbClr val="77773C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C9B4A8-C482-4938-B8A4-4CE6A815FC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D078D1-D61F-4056-9F80-D434932265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82FE90-688B-46EF-90ED-DE9646B42C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3420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29C018-8113-441F-A59D-CCD25184F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Future plan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DF00DD-28EC-4E33-9395-16D4F29D16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1691605"/>
            <a:ext cx="9345851" cy="5476908"/>
          </a:xfrm>
        </p:spPr>
        <p:txBody>
          <a:bodyPr/>
          <a:lstStyle/>
          <a:p>
            <a:r>
              <a:rPr lang="en-US" altLang="ja-JP" sz="1600" dirty="0"/>
              <a:t>Phase 1 (1 ~ 2 years)</a:t>
            </a:r>
          </a:p>
          <a:p>
            <a:pPr lvl="1"/>
            <a:r>
              <a:rPr lang="en-US" altLang="ja-JP" sz="1600" dirty="0"/>
              <a:t>Higher FC current operation</a:t>
            </a:r>
          </a:p>
          <a:p>
            <a:pPr lvl="2"/>
            <a:r>
              <a:rPr kumimoji="1" lang="en-US" altLang="ja-JP" sz="1600" dirty="0"/>
              <a:t>Max. current is limited by </a:t>
            </a:r>
            <a:r>
              <a:rPr lang="en-US" altLang="ja-JP" sz="1600" dirty="0"/>
              <a:t>capacity of the pulsed power supply</a:t>
            </a:r>
          </a:p>
          <a:p>
            <a:pPr lvl="1"/>
            <a:r>
              <a:rPr lang="en-US" altLang="ja-JP" sz="1600" dirty="0"/>
              <a:t>Optimization of transport to the DR</a:t>
            </a:r>
          </a:p>
          <a:p>
            <a:pPr lvl="2"/>
            <a:r>
              <a:rPr kumimoji="1" lang="en-US" altLang="ja-JP" sz="1600" dirty="0"/>
              <a:t>Several DC magnets will be replaced pulsed magnets</a:t>
            </a:r>
          </a:p>
          <a:p>
            <a:pPr lvl="1"/>
            <a:r>
              <a:rPr lang="en-US" altLang="ja-JP" sz="1600" dirty="0"/>
              <a:t>Increase primary electron charge</a:t>
            </a:r>
          </a:p>
          <a:p>
            <a:pPr lvl="2"/>
            <a:r>
              <a:rPr kumimoji="1" lang="en-US" altLang="ja-JP" sz="1600" dirty="0"/>
              <a:t>Possible but care must be taken evaporation of cathode material which lead </a:t>
            </a:r>
            <a:r>
              <a:rPr lang="en-US" altLang="ja-JP" sz="1600" dirty="0"/>
              <a:t>to increase of dark current from the gun.</a:t>
            </a:r>
            <a:endParaRPr kumimoji="1" lang="en-US" altLang="ja-JP" sz="1600" dirty="0"/>
          </a:p>
          <a:p>
            <a:r>
              <a:rPr lang="en-US" altLang="ja-JP" sz="1600" dirty="0"/>
              <a:t>Phase 2 (2 ~ 3 years)</a:t>
            </a:r>
          </a:p>
          <a:p>
            <a:pPr lvl="1"/>
            <a:r>
              <a:rPr lang="en-US" altLang="ja-JP" sz="1600" dirty="0"/>
              <a:t>Optimization of FC shape</a:t>
            </a:r>
          </a:p>
          <a:p>
            <a:pPr lvl="2"/>
            <a:r>
              <a:rPr kumimoji="1" lang="en-US" altLang="ja-JP" sz="1600" dirty="0"/>
              <a:t>In collaboration with CERN (H. </a:t>
            </a:r>
            <a:r>
              <a:rPr kumimoji="1" lang="en-US" altLang="ja-JP" sz="1600" dirty="0" err="1"/>
              <a:t>Bajas</a:t>
            </a:r>
            <a:r>
              <a:rPr kumimoji="1" lang="en-US" altLang="ja-JP" sz="1600" dirty="0"/>
              <a:t>).</a:t>
            </a:r>
          </a:p>
          <a:p>
            <a:pPr lvl="1"/>
            <a:r>
              <a:rPr kumimoji="1" lang="en-US" altLang="ja-JP" sz="1600" dirty="0"/>
              <a:t>Moving target</a:t>
            </a:r>
          </a:p>
          <a:p>
            <a:pPr lvl="2"/>
            <a:r>
              <a:rPr lang="en-US" altLang="ja-JP" sz="1600" dirty="0"/>
              <a:t>To bring both hole for electron path and target for positron production online</a:t>
            </a:r>
          </a:p>
          <a:p>
            <a:pPr lvl="1"/>
            <a:r>
              <a:rPr lang="en-US" altLang="ja-JP" sz="1600" dirty="0"/>
              <a:t>Shorten the distance between FC and the first Acc. structure</a:t>
            </a:r>
          </a:p>
          <a:p>
            <a:r>
              <a:rPr kumimoji="1" lang="en-US" altLang="ja-JP" sz="1600" dirty="0"/>
              <a:t>Phase 3 (3 ~ 5 years and more, if there is a requirement from the ring…)</a:t>
            </a:r>
          </a:p>
          <a:p>
            <a:pPr lvl="1"/>
            <a:r>
              <a:rPr lang="en-US" altLang="ja-JP" sz="1600" dirty="0"/>
              <a:t>New electron gun for higher charge?</a:t>
            </a:r>
          </a:p>
          <a:p>
            <a:pPr lvl="1"/>
            <a:r>
              <a:rPr kumimoji="1" lang="en-US" altLang="ja-JP" sz="1600" dirty="0"/>
              <a:t>Replace LAS with L-band acc. structure??</a:t>
            </a:r>
          </a:p>
          <a:p>
            <a:pPr lvl="1"/>
            <a:r>
              <a:rPr lang="en-US" altLang="ja-JP" sz="1600" dirty="0"/>
              <a:t>Superconducting solenoid???</a:t>
            </a:r>
            <a:endParaRPr kumimoji="1"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6D9109-D89B-4FC0-A10E-E2DF15B76E4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D1EC89-BBEC-49EF-8019-24E0F1AA88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627DA0-CC38-428D-BEDF-46AB78469D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9745AB-AF3E-4C27-B8B6-1741B4632047}"/>
              </a:ext>
            </a:extLst>
          </p:cNvPr>
          <p:cNvSpPr txBox="1"/>
          <p:nvPr/>
        </p:nvSpPr>
        <p:spPr>
          <a:xfrm>
            <a:off x="820622" y="7070445"/>
            <a:ext cx="8568436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We hope closer collaboration with people working on the future projects.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0267B7E-18CD-4C06-BA7A-6320C55ACC07}"/>
              </a:ext>
            </a:extLst>
          </p:cNvPr>
          <p:cNvSpPr txBox="1"/>
          <p:nvPr/>
        </p:nvSpPr>
        <p:spPr>
          <a:xfrm>
            <a:off x="809402" y="971525"/>
            <a:ext cx="6439583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Major upgrade works were successfully done in 2020.</a:t>
            </a:r>
          </a:p>
          <a:p>
            <a:r>
              <a:rPr lang="en-US" altLang="ja-JP" dirty="0"/>
              <a:t>Now it’s time for us to consider future plan.</a:t>
            </a:r>
          </a:p>
        </p:txBody>
      </p:sp>
    </p:spTree>
    <p:extLst>
      <p:ext uri="{BB962C8B-B14F-4D97-AF65-F5344CB8AC3E}">
        <p14:creationId xmlns:p14="http://schemas.microsoft.com/office/powerpoint/2010/main" val="3671589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518F12-F1F0-49C9-8E6A-8C1E6EA25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A96F82-705B-4F45-977D-88878678A9F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backup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6B7D9B-6E4A-4304-AABF-A3AF3E393E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B3064D-1CB9-4AC9-9BFC-DDB8E51C79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9BF65B-D6F3-4158-987F-A6C1855BC19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8266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Positron source setup 1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7" name="コンテンツ プレースホルダー 7">
            <a:extLst>
              <a:ext uri="{FF2B5EF4-FFF2-40B4-BE49-F238E27FC236}">
                <a16:creationId xmlns:a16="http://schemas.microsoft.com/office/drawing/2014/main" id="{4968816D-A592-48B6-B76C-99210B608D4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57"/>
          <a:stretch/>
        </p:blipFill>
        <p:spPr>
          <a:xfrm>
            <a:off x="377825" y="2877118"/>
            <a:ext cx="9345613" cy="4143079"/>
          </a:xfrm>
        </p:spPr>
      </p:pic>
      <p:pic>
        <p:nvPicPr>
          <p:cNvPr id="8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370" y="1387382"/>
            <a:ext cx="9345613" cy="10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角丸四角形 8"/>
          <p:cNvSpPr/>
          <p:nvPr/>
        </p:nvSpPr>
        <p:spPr>
          <a:xfrm>
            <a:off x="2825626" y="1913681"/>
            <a:ext cx="216024" cy="14401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3346" y="941335"/>
            <a:ext cx="3368230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Positron target and capture section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1" name="直線矢印コネクタ 10"/>
          <p:cNvCxnSpPr>
            <a:stCxn id="10" idx="2"/>
            <a:endCxn id="9" idx="0"/>
          </p:cNvCxnSpPr>
          <p:nvPr/>
        </p:nvCxnSpPr>
        <p:spPr>
          <a:xfrm>
            <a:off x="2227461" y="1279889"/>
            <a:ext cx="706177" cy="633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stCxn id="9" idx="2"/>
          </p:cNvCxnSpPr>
          <p:nvPr/>
        </p:nvCxnSpPr>
        <p:spPr>
          <a:xfrm flipH="1">
            <a:off x="395592" y="2057697"/>
            <a:ext cx="2538046" cy="8194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9" idx="2"/>
          </p:cNvCxnSpPr>
          <p:nvPr/>
        </p:nvCxnSpPr>
        <p:spPr>
          <a:xfrm>
            <a:off x="2933638" y="2057697"/>
            <a:ext cx="6789800" cy="8194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5021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7">
            <a:extLst>
              <a:ext uri="{FF2B5EF4-FFF2-40B4-BE49-F238E27FC236}">
                <a16:creationId xmlns:a16="http://schemas.microsoft.com/office/drawing/2014/main" id="{E2FB5F6B-1A07-4651-97AB-6D99A13B5A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6"/>
          <a:stretch/>
        </p:blipFill>
        <p:spPr bwMode="auto">
          <a:xfrm>
            <a:off x="1" y="971526"/>
            <a:ext cx="570594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157DC10-ABB1-41BC-AA5D-5877E1E2C4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t="23884" r="27263"/>
          <a:stretch/>
        </p:blipFill>
        <p:spPr>
          <a:xfrm>
            <a:off x="305346" y="4067869"/>
            <a:ext cx="4464497" cy="342199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Positron source setup 3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29</a:t>
            </a:fld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BA93D526-7F33-4F8C-889A-CEB02948B4D6}"/>
              </a:ext>
            </a:extLst>
          </p:cNvPr>
          <p:cNvCxnSpPr/>
          <p:nvPr/>
        </p:nvCxnSpPr>
        <p:spPr>
          <a:xfrm>
            <a:off x="3091176" y="1169229"/>
            <a:ext cx="2232248" cy="12241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: 角を丸くする 12">
            <a:extLst>
              <a:ext uri="{FF2B5EF4-FFF2-40B4-BE49-F238E27FC236}">
                <a16:creationId xmlns:a16="http://schemas.microsoft.com/office/drawing/2014/main" id="{61FFF357-1A6C-4403-ACCF-B97F3273D390}"/>
              </a:ext>
            </a:extLst>
          </p:cNvPr>
          <p:cNvSpPr/>
          <p:nvPr/>
        </p:nvSpPr>
        <p:spPr>
          <a:xfrm>
            <a:off x="2537594" y="2195661"/>
            <a:ext cx="1224136" cy="14401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BFC72114-B64C-459B-8AE3-ABCF62C45BE3}"/>
              </a:ext>
            </a:extLst>
          </p:cNvPr>
          <p:cNvCxnSpPr>
            <a:stCxn id="10" idx="2"/>
          </p:cNvCxnSpPr>
          <p:nvPr/>
        </p:nvCxnSpPr>
        <p:spPr>
          <a:xfrm>
            <a:off x="3149662" y="3635821"/>
            <a:ext cx="0" cy="4002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72534208-809C-4DC3-92E3-D18348EA8D3A}"/>
              </a:ext>
            </a:extLst>
          </p:cNvPr>
          <p:cNvCxnSpPr/>
          <p:nvPr/>
        </p:nvCxnSpPr>
        <p:spPr>
          <a:xfrm flipH="1" flipV="1">
            <a:off x="3401690" y="5645501"/>
            <a:ext cx="1440160" cy="86409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5A2BB32-E0BC-4BFF-B641-1C9076FF0281}"/>
              </a:ext>
            </a:extLst>
          </p:cNvPr>
          <p:cNvSpPr txBox="1"/>
          <p:nvPr/>
        </p:nvSpPr>
        <p:spPr>
          <a:xfrm>
            <a:off x="4779872" y="6328759"/>
            <a:ext cx="239200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Φ2 mm hole for electron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7A6C9B40-A2C3-417F-B206-1A97CFB2853C}"/>
              </a:ext>
            </a:extLst>
          </p:cNvPr>
          <p:cNvCxnSpPr>
            <a:cxnSpLocks/>
          </p:cNvCxnSpPr>
          <p:nvPr/>
        </p:nvCxnSpPr>
        <p:spPr>
          <a:xfrm flipH="1">
            <a:off x="3545706" y="5037618"/>
            <a:ext cx="1224138" cy="44864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EA11D54-9B88-485B-9229-BAF34D197108}"/>
              </a:ext>
            </a:extLst>
          </p:cNvPr>
          <p:cNvSpPr txBox="1"/>
          <p:nvPr/>
        </p:nvSpPr>
        <p:spPr>
          <a:xfrm>
            <a:off x="4779872" y="4868341"/>
            <a:ext cx="96212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W target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79C1990-7301-4D01-9EDD-73F559E9B5A5}"/>
              </a:ext>
            </a:extLst>
          </p:cNvPr>
          <p:cNvSpPr txBox="1"/>
          <p:nvPr/>
        </p:nvSpPr>
        <p:spPr>
          <a:xfrm>
            <a:off x="3384578" y="6660157"/>
            <a:ext cx="135934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Temp sensor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DDEF4A1-B38C-4A82-BCF1-85D5D7A46201}"/>
              </a:ext>
            </a:extLst>
          </p:cNvPr>
          <p:cNvSpPr txBox="1"/>
          <p:nvPr/>
        </p:nvSpPr>
        <p:spPr>
          <a:xfrm>
            <a:off x="2033538" y="7085661"/>
            <a:ext cx="188064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Cooling water pipe</a:t>
            </a:r>
            <a:endParaRPr kumimoji="1" lang="ja-JP" altLang="en-US" sz="1600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72D8EAD-7AA1-4F63-9337-C5D9DA0E1FB8}"/>
              </a:ext>
            </a:extLst>
          </p:cNvPr>
          <p:cNvCxnSpPr>
            <a:stCxn id="17" idx="0"/>
          </p:cNvCxnSpPr>
          <p:nvPr/>
        </p:nvCxnSpPr>
        <p:spPr>
          <a:xfrm flipH="1" flipV="1">
            <a:off x="2107260" y="6659341"/>
            <a:ext cx="866600" cy="42632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144DDE6B-5980-4B0F-9853-D5D429362A03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2897634" y="5868069"/>
            <a:ext cx="1166617" cy="79208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049762" y="1455836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beam</a:t>
            </a:r>
            <a:endParaRPr kumimoji="1" lang="ja-JP" altLang="en-US" sz="14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946" y="971526"/>
            <a:ext cx="4968552" cy="331236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25" y="4865584"/>
            <a:ext cx="3330116" cy="222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0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A2D70-9D67-4068-9C82-73DE50F1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D60AA1-7436-4064-9459-B2CE1DB749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sz="2800" dirty="0"/>
              <a:t>Introduction</a:t>
            </a:r>
          </a:p>
          <a:p>
            <a:pPr lvl="1"/>
            <a:r>
              <a:rPr lang="en-US" altLang="ja-JP" sz="2800" dirty="0" err="1"/>
              <a:t>SuperKEKB</a:t>
            </a:r>
            <a:r>
              <a:rPr lang="en-US" altLang="ja-JP" sz="2800" dirty="0"/>
              <a:t> positron source</a:t>
            </a:r>
          </a:p>
          <a:p>
            <a:r>
              <a:rPr lang="en-US" altLang="ja-JP" sz="2800" dirty="0"/>
              <a:t>Upgrade works in 2020 summer shutdown</a:t>
            </a:r>
          </a:p>
          <a:p>
            <a:pPr lvl="1"/>
            <a:r>
              <a:rPr kumimoji="1" lang="en-US" altLang="ja-JP" sz="2800" dirty="0"/>
              <a:t>New FC</a:t>
            </a:r>
            <a:r>
              <a:rPr lang="en-US" altLang="ja-JP" sz="2800" dirty="0"/>
              <a:t>, steering coils, BPMs</a:t>
            </a:r>
          </a:p>
          <a:p>
            <a:r>
              <a:rPr kumimoji="1" lang="en-US" altLang="ja-JP" sz="2800" dirty="0"/>
              <a:t>Magnetic field measurement</a:t>
            </a:r>
          </a:p>
          <a:p>
            <a:r>
              <a:rPr lang="en-US" altLang="ja-JP" sz="2800" dirty="0"/>
              <a:t>Future plan</a:t>
            </a:r>
            <a:endParaRPr kumimoji="1" lang="en-US" altLang="ja-JP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C9B4A8-C482-4938-B8A4-4CE6A815FC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D078D1-D61F-4056-9F80-D434932265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82FE90-688B-46EF-90ED-DE9646B42C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0884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Target detail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058" y="3059757"/>
            <a:ext cx="3333750" cy="41052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17800" y="2401043"/>
            <a:ext cx="670376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X </a:t>
            </a:r>
            <a:r>
              <a:rPr kumimoji="1" lang="en-US" altLang="ja-JP" sz="1600" dirty="0"/>
              <a:t>= 0</a:t>
            </a:r>
            <a:endParaRPr kumimoji="1" lang="ja-JP" altLang="en-US" sz="1600" dirty="0"/>
          </a:p>
        </p:txBody>
      </p:sp>
      <p:cxnSp>
        <p:nvCxnSpPr>
          <p:cNvPr id="9" name="直線矢印コネクタ 8"/>
          <p:cNvCxnSpPr>
            <a:endCxn id="3" idx="2"/>
          </p:cNvCxnSpPr>
          <p:nvPr/>
        </p:nvCxnSpPr>
        <p:spPr>
          <a:xfrm flipH="1" flipV="1">
            <a:off x="8052988" y="2739597"/>
            <a:ext cx="22304" cy="453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571012" y="1270940"/>
            <a:ext cx="3634328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X</a:t>
            </a:r>
            <a:r>
              <a:rPr lang="ja-JP" altLang="en-US" dirty="0"/>
              <a:t> </a:t>
            </a:r>
            <a:r>
              <a:rPr kumimoji="1" lang="en-US" altLang="ja-JP" dirty="0"/>
              <a:t>= 0 hole for electron</a:t>
            </a:r>
          </a:p>
          <a:p>
            <a:r>
              <a:rPr lang="en-US" altLang="ja-JP" dirty="0"/>
              <a:t>X = 2 center of the FC</a:t>
            </a:r>
          </a:p>
          <a:p>
            <a:r>
              <a:rPr kumimoji="1" lang="en-US" altLang="ja-JP" dirty="0"/>
              <a:t>X = 3.5 center of the W target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62" y="3059757"/>
            <a:ext cx="4572260" cy="447989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681610" y="5075981"/>
            <a:ext cx="28803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969642" y="3059757"/>
            <a:ext cx="3744416" cy="20162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969642" y="5436021"/>
            <a:ext cx="3744416" cy="17290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8B9063-3302-4BF2-87D3-8FDB502E6428}"/>
              </a:ext>
            </a:extLst>
          </p:cNvPr>
          <p:cNvSpPr txBox="1"/>
          <p:nvPr/>
        </p:nvSpPr>
        <p:spPr>
          <a:xfrm>
            <a:off x="1163850" y="2541183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looking from downstream side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D480F3-9FB3-4496-B8BC-7C27FAA26C04}"/>
              </a:ext>
            </a:extLst>
          </p:cNvPr>
          <p:cNvSpPr txBox="1"/>
          <p:nvPr/>
        </p:nvSpPr>
        <p:spPr>
          <a:xfrm>
            <a:off x="809402" y="1097425"/>
            <a:ext cx="3517310" cy="13560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Target material : W</a:t>
            </a:r>
          </a:p>
          <a:p>
            <a:r>
              <a:rPr lang="en-US" altLang="ja-JP" dirty="0"/>
              <a:t>Target size : Φ4 x 14</a:t>
            </a:r>
            <a:endParaRPr kumimoji="1" lang="en-US" altLang="ja-JP" dirty="0"/>
          </a:p>
          <a:p>
            <a:r>
              <a:rPr lang="en-US" altLang="ja-JP" dirty="0"/>
              <a:t>Inserted in the pule Cu block</a:t>
            </a:r>
          </a:p>
          <a:p>
            <a:r>
              <a:rPr lang="en-US" altLang="ja-JP" dirty="0"/>
              <a:t>Connected by HIP process</a:t>
            </a:r>
          </a:p>
        </p:txBody>
      </p:sp>
    </p:spTree>
    <p:extLst>
      <p:ext uri="{BB962C8B-B14F-4D97-AF65-F5344CB8AC3E}">
        <p14:creationId xmlns:p14="http://schemas.microsoft.com/office/powerpoint/2010/main" val="5062372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/>
              <a:t>Positron source setup for </a:t>
            </a:r>
            <a:r>
              <a:rPr lang="en-US" altLang="ja-JP" sz="3600" dirty="0" err="1"/>
              <a:t>SuperKEKB</a:t>
            </a:r>
            <a:r>
              <a:rPr lang="en-US" altLang="ja-JP" sz="3600" dirty="0"/>
              <a:t> 4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31</a:t>
            </a:fld>
            <a:endParaRPr kumimoji="1" lang="ja-JP" altLang="en-US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3" t="7733" r="45105" b="21948"/>
          <a:stretch/>
        </p:blipFill>
        <p:spPr>
          <a:xfrm>
            <a:off x="5484078" y="1011496"/>
            <a:ext cx="5147385" cy="5000589"/>
          </a:xfrm>
          <a:prstGeom prst="rect">
            <a:avLst/>
          </a:prstGeom>
        </p:spPr>
      </p:pic>
      <p:pic>
        <p:nvPicPr>
          <p:cNvPr id="24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9624" y="4212804"/>
            <a:ext cx="2520280" cy="179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テキスト ボックス 33"/>
          <p:cNvSpPr txBox="1"/>
          <p:nvPr/>
        </p:nvSpPr>
        <p:spPr>
          <a:xfrm>
            <a:off x="5559287" y="1034581"/>
            <a:ext cx="1189749" cy="738664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92D050"/>
                </a:solidFill>
              </a:rPr>
              <a:t>Bridge coil</a:t>
            </a:r>
          </a:p>
          <a:p>
            <a:r>
              <a:rPr lang="en-US" altLang="ja-JP" sz="1400" dirty="0">
                <a:solidFill>
                  <a:srgbClr val="92D050"/>
                </a:solidFill>
              </a:rPr>
              <a:t>  DC magnet</a:t>
            </a:r>
          </a:p>
          <a:p>
            <a:r>
              <a:rPr kumimoji="1" lang="en-US" altLang="ja-JP" sz="1400" dirty="0">
                <a:solidFill>
                  <a:srgbClr val="92D050"/>
                </a:solidFill>
              </a:rPr>
              <a:t>  I = 650 A</a:t>
            </a:r>
            <a:endParaRPr kumimoji="1" lang="ja-JP" altLang="en-US" sz="1400" dirty="0">
              <a:solidFill>
                <a:srgbClr val="92D05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845347" y="2286246"/>
            <a:ext cx="1606530" cy="7386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Flux Concentrator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  pulsed magnet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  I = 12 kA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37" name="直線矢印コネクタ 36"/>
          <p:cNvCxnSpPr>
            <a:stCxn id="35" idx="2"/>
          </p:cNvCxnSpPr>
          <p:nvPr/>
        </p:nvCxnSpPr>
        <p:spPr>
          <a:xfrm flipH="1">
            <a:off x="8730283" y="3024910"/>
            <a:ext cx="918329" cy="5100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34" idx="3"/>
          </p:cNvCxnSpPr>
          <p:nvPr/>
        </p:nvCxnSpPr>
        <p:spPr>
          <a:xfrm>
            <a:off x="6749036" y="1403913"/>
            <a:ext cx="1765222" cy="47628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4" idx="3"/>
          </p:cNvCxnSpPr>
          <p:nvPr/>
        </p:nvCxnSpPr>
        <p:spPr>
          <a:xfrm>
            <a:off x="6749036" y="1403913"/>
            <a:ext cx="685102" cy="59510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5638357" y="6099435"/>
            <a:ext cx="4938554" cy="7386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1400" dirty="0"/>
              <a:t>Ratio B @ target / B @ entrance of the LAS is important</a:t>
            </a:r>
          </a:p>
          <a:p>
            <a:r>
              <a:rPr kumimoji="1" lang="en-US" altLang="ja-JP" sz="1400" dirty="0"/>
              <a:t>  stronger field is preferred in the following solenoid section</a:t>
            </a:r>
          </a:p>
          <a:p>
            <a:r>
              <a:rPr lang="en-US" altLang="ja-JP" sz="1400" dirty="0"/>
              <a:t>  much stronger field is required @ target</a:t>
            </a:r>
            <a:endParaRPr kumimoji="1"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495978" y="4160782"/>
            <a:ext cx="16385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Calculated by T. </a:t>
            </a:r>
            <a:r>
              <a:rPr kumimoji="1" lang="en-US" altLang="ja-JP" sz="1000" dirty="0" err="1"/>
              <a:t>Kamitani</a:t>
            </a:r>
            <a:endParaRPr kumimoji="1" lang="ja-JP" altLang="en-US" sz="1000" dirty="0"/>
          </a:p>
        </p:txBody>
      </p:sp>
      <p:pic>
        <p:nvPicPr>
          <p:cNvPr id="38" name="コンテンツ プレースホルダ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" t="5408" r="3604" b="849"/>
          <a:stretch/>
        </p:blipFill>
        <p:spPr bwMode="auto">
          <a:xfrm>
            <a:off x="604" y="2870067"/>
            <a:ext cx="5428922" cy="39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91962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Capture section after the target 1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32</a:t>
            </a:fld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504DC6-1AAD-4CA2-AF23-D66023212F48}"/>
              </a:ext>
            </a:extLst>
          </p:cNvPr>
          <p:cNvGrpSpPr/>
          <p:nvPr/>
        </p:nvGrpSpPr>
        <p:grpSpPr>
          <a:xfrm>
            <a:off x="1172976" y="1367569"/>
            <a:ext cx="1917255" cy="288032"/>
            <a:chOff x="1665144" y="1367569"/>
            <a:chExt cx="1917255" cy="288032"/>
          </a:xfrm>
          <a:solidFill>
            <a:schemeClr val="bg1">
              <a:lumMod val="65000"/>
            </a:schemeClr>
          </a:solidFill>
        </p:grpSpPr>
        <p:sp>
          <p:nvSpPr>
            <p:cNvPr id="10" name="四角形: 角を丸くする 8">
              <a:extLst>
                <a:ext uri="{FF2B5EF4-FFF2-40B4-BE49-F238E27FC236}">
                  <a16:creationId xmlns:a16="http://schemas.microsoft.com/office/drawing/2014/main" id="{03838519-A953-41A0-831F-0FE083CB0CAA}"/>
                </a:ext>
              </a:extLst>
            </p:cNvPr>
            <p:cNvSpPr/>
            <p:nvPr/>
          </p:nvSpPr>
          <p:spPr>
            <a:xfrm>
              <a:off x="16651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AC_15_1</a:t>
              </a:r>
              <a:endParaRPr kumimoji="1" lang="ja-JP" altLang="en-US" sz="1200" dirty="0"/>
            </a:p>
          </p:txBody>
        </p:sp>
        <p:sp>
          <p:nvSpPr>
            <p:cNvPr id="11" name="四角形: 角を丸くする 9">
              <a:extLst>
                <a:ext uri="{FF2B5EF4-FFF2-40B4-BE49-F238E27FC236}">
                  <a16:creationId xmlns:a16="http://schemas.microsoft.com/office/drawing/2014/main" id="{6E3D7DC8-74AF-4051-81A8-C737EE7325C3}"/>
                </a:ext>
              </a:extLst>
            </p:cNvPr>
            <p:cNvSpPr/>
            <p:nvPr/>
          </p:nvSpPr>
          <p:spPr>
            <a:xfrm>
              <a:off x="268239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AC_15_2</a:t>
              </a:r>
              <a:endParaRPr kumimoji="1" lang="ja-JP" altLang="en-US" sz="1200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BA6D5B-45CA-4BD7-A6A9-D2545F47DE32}"/>
              </a:ext>
            </a:extLst>
          </p:cNvPr>
          <p:cNvGrpSpPr/>
          <p:nvPr/>
        </p:nvGrpSpPr>
        <p:grpSpPr>
          <a:xfrm>
            <a:off x="3773618" y="1367569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3" name="四角形: 角を丸くする 10">
              <a:extLst>
                <a:ext uri="{FF2B5EF4-FFF2-40B4-BE49-F238E27FC236}">
                  <a16:creationId xmlns:a16="http://schemas.microsoft.com/office/drawing/2014/main" id="{5B91DD05-DD1C-4894-B121-1FA99647033F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AC_16_1</a:t>
              </a:r>
              <a:endParaRPr kumimoji="1" lang="ja-JP" altLang="en-US" sz="1200" dirty="0"/>
            </a:p>
          </p:txBody>
        </p:sp>
        <p:sp>
          <p:nvSpPr>
            <p:cNvPr id="14" name="四角形: 角を丸くする 11">
              <a:extLst>
                <a:ext uri="{FF2B5EF4-FFF2-40B4-BE49-F238E27FC236}">
                  <a16:creationId xmlns:a16="http://schemas.microsoft.com/office/drawing/2014/main" id="{5687A39F-3266-4279-81E9-459C8F34C539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AC_16_2</a:t>
              </a:r>
              <a:endParaRPr kumimoji="1" lang="ja-JP" altLang="en-US" sz="1200" dirty="0"/>
            </a:p>
          </p:txBody>
        </p:sp>
        <p:sp>
          <p:nvSpPr>
            <p:cNvPr id="15" name="四角形: 角を丸くする 12">
              <a:extLst>
                <a:ext uri="{FF2B5EF4-FFF2-40B4-BE49-F238E27FC236}">
                  <a16:creationId xmlns:a16="http://schemas.microsoft.com/office/drawing/2014/main" id="{14B75113-0512-4474-AFD4-26899E9C5315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AC_16_3</a:t>
              </a:r>
              <a:endParaRPr kumimoji="1" lang="ja-JP" altLang="en-US" sz="1200" dirty="0"/>
            </a:p>
          </p:txBody>
        </p:sp>
        <p:sp>
          <p:nvSpPr>
            <p:cNvPr id="16" name="四角形: 角を丸くする 13">
              <a:extLst>
                <a:ext uri="{FF2B5EF4-FFF2-40B4-BE49-F238E27FC236}">
                  <a16:creationId xmlns:a16="http://schemas.microsoft.com/office/drawing/2014/main" id="{2272644A-C910-48BF-8582-3CA2C0AC5CF4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AC_16_4</a:t>
              </a:r>
              <a:endParaRPr kumimoji="1" lang="ja-JP" altLang="en-US" sz="1200" dirty="0"/>
            </a:p>
          </p:txBody>
        </p:sp>
      </p:grpSp>
      <p:sp>
        <p:nvSpPr>
          <p:cNvPr id="17" name="四角形: 角を丸くする 18">
            <a:extLst>
              <a:ext uri="{FF2B5EF4-FFF2-40B4-BE49-F238E27FC236}">
                <a16:creationId xmlns:a16="http://schemas.microsoft.com/office/drawing/2014/main" id="{0574D3D8-A399-4F30-A2C2-7FBF1DC37EDC}"/>
              </a:ext>
            </a:extLst>
          </p:cNvPr>
          <p:cNvSpPr/>
          <p:nvPr/>
        </p:nvSpPr>
        <p:spPr>
          <a:xfrm>
            <a:off x="161330" y="1043533"/>
            <a:ext cx="947992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FC</a:t>
            </a:r>
          </a:p>
          <a:p>
            <a:pPr algn="ctr"/>
            <a:r>
              <a:rPr kumimoji="1" lang="en-US" altLang="ja-JP" sz="1400" dirty="0"/>
              <a:t>+</a:t>
            </a:r>
          </a:p>
          <a:p>
            <a:pPr algn="ctr"/>
            <a:r>
              <a:rPr kumimoji="1" lang="en-US" altLang="ja-JP" sz="1400" dirty="0"/>
              <a:t>target</a:t>
            </a:r>
            <a:endParaRPr kumimoji="1" lang="ja-JP" altLang="en-US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F8829D4-6243-4C54-9876-2946598CFDE6}"/>
              </a:ext>
            </a:extLst>
          </p:cNvPr>
          <p:cNvGrpSpPr/>
          <p:nvPr/>
        </p:nvGrpSpPr>
        <p:grpSpPr>
          <a:xfrm>
            <a:off x="1761007" y="2915741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9" name="四角形: 角を丸くする 26">
              <a:extLst>
                <a:ext uri="{FF2B5EF4-FFF2-40B4-BE49-F238E27FC236}">
                  <a16:creationId xmlns:a16="http://schemas.microsoft.com/office/drawing/2014/main" id="{49E554BD-3301-4880-B479-D10129EF12FE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AC_17_1</a:t>
              </a:r>
              <a:endParaRPr kumimoji="1" lang="ja-JP" altLang="en-US" sz="1200" dirty="0"/>
            </a:p>
          </p:txBody>
        </p:sp>
        <p:sp>
          <p:nvSpPr>
            <p:cNvPr id="20" name="四角形: 角を丸くする 27">
              <a:extLst>
                <a:ext uri="{FF2B5EF4-FFF2-40B4-BE49-F238E27FC236}">
                  <a16:creationId xmlns:a16="http://schemas.microsoft.com/office/drawing/2014/main" id="{20F2BA51-D711-4B40-963B-3730F8010124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AC_17_2</a:t>
              </a:r>
              <a:endParaRPr kumimoji="1" lang="ja-JP" altLang="en-US" sz="1200" dirty="0"/>
            </a:p>
          </p:txBody>
        </p:sp>
        <p:sp>
          <p:nvSpPr>
            <p:cNvPr id="21" name="四角形: 角を丸くする 28">
              <a:extLst>
                <a:ext uri="{FF2B5EF4-FFF2-40B4-BE49-F238E27FC236}">
                  <a16:creationId xmlns:a16="http://schemas.microsoft.com/office/drawing/2014/main" id="{93017035-DE3B-49CD-B0B1-A55F14FC8736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AC_17_3</a:t>
              </a:r>
              <a:endParaRPr kumimoji="1" lang="ja-JP" altLang="en-US" sz="1200" dirty="0"/>
            </a:p>
          </p:txBody>
        </p:sp>
        <p:sp>
          <p:nvSpPr>
            <p:cNvPr id="22" name="四角形: 角を丸くする 29">
              <a:extLst>
                <a:ext uri="{FF2B5EF4-FFF2-40B4-BE49-F238E27FC236}">
                  <a16:creationId xmlns:a16="http://schemas.microsoft.com/office/drawing/2014/main" id="{332FC206-997A-4031-95CB-C3AAF5B02A9B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AC_17_4</a:t>
              </a:r>
              <a:endParaRPr kumimoji="1" lang="ja-JP" altLang="en-US" sz="1200" dirty="0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D226AFB-C62F-40CB-985B-97BC72F3E62E}"/>
              </a:ext>
            </a:extLst>
          </p:cNvPr>
          <p:cNvGrpSpPr/>
          <p:nvPr/>
        </p:nvGrpSpPr>
        <p:grpSpPr>
          <a:xfrm>
            <a:off x="6255624" y="2915741"/>
            <a:ext cx="4058834" cy="288032"/>
            <a:chOff x="3735344" y="1367569"/>
            <a:chExt cx="4058834" cy="288032"/>
          </a:xfrm>
        </p:grpSpPr>
        <p:sp>
          <p:nvSpPr>
            <p:cNvPr id="24" name="四角形: 角を丸くする 31">
              <a:extLst>
                <a:ext uri="{FF2B5EF4-FFF2-40B4-BE49-F238E27FC236}">
                  <a16:creationId xmlns:a16="http://schemas.microsoft.com/office/drawing/2014/main" id="{ADF86676-28C5-491B-943F-FF52B2D3BC09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AC_18_1</a:t>
              </a:r>
              <a:endParaRPr kumimoji="1" lang="ja-JP" altLang="en-US" sz="1200" dirty="0"/>
            </a:p>
          </p:txBody>
        </p:sp>
        <p:sp>
          <p:nvSpPr>
            <p:cNvPr id="25" name="四角形: 角を丸くする 32">
              <a:extLst>
                <a:ext uri="{FF2B5EF4-FFF2-40B4-BE49-F238E27FC236}">
                  <a16:creationId xmlns:a16="http://schemas.microsoft.com/office/drawing/2014/main" id="{4CFE95AB-E92D-4071-9378-84156C5E8EED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AC_18_2</a:t>
              </a:r>
              <a:endParaRPr kumimoji="1" lang="ja-JP" altLang="en-US" sz="1200" dirty="0"/>
            </a:p>
          </p:txBody>
        </p:sp>
        <p:sp>
          <p:nvSpPr>
            <p:cNvPr id="26" name="四角形: 角を丸くする 33">
              <a:extLst>
                <a:ext uri="{FF2B5EF4-FFF2-40B4-BE49-F238E27FC236}">
                  <a16:creationId xmlns:a16="http://schemas.microsoft.com/office/drawing/2014/main" id="{723A7F57-F1A9-4B6E-9105-A6A543923800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AC_18_3</a:t>
              </a:r>
              <a:endParaRPr kumimoji="1" lang="ja-JP" altLang="en-US" sz="1200" dirty="0"/>
            </a:p>
          </p:txBody>
        </p:sp>
        <p:sp>
          <p:nvSpPr>
            <p:cNvPr id="27" name="四角形: 角を丸くする 34">
              <a:extLst>
                <a:ext uri="{FF2B5EF4-FFF2-40B4-BE49-F238E27FC236}">
                  <a16:creationId xmlns:a16="http://schemas.microsoft.com/office/drawing/2014/main" id="{031AD671-91E5-4459-8824-7BA8AA161AAA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AC_18_4</a:t>
              </a:r>
              <a:endParaRPr kumimoji="1" lang="ja-JP" altLang="en-US" sz="1200" dirty="0"/>
            </a:p>
          </p:txBody>
        </p:sp>
      </p:grpSp>
      <p:sp>
        <p:nvSpPr>
          <p:cNvPr id="28" name="四角形: 角を丸くする 35">
            <a:extLst>
              <a:ext uri="{FF2B5EF4-FFF2-40B4-BE49-F238E27FC236}">
                <a16:creationId xmlns:a16="http://schemas.microsoft.com/office/drawing/2014/main" id="{815CFCFE-6B78-460B-9442-F6925BAA0F01}"/>
              </a:ext>
            </a:extLst>
          </p:cNvPr>
          <p:cNvSpPr/>
          <p:nvPr/>
        </p:nvSpPr>
        <p:spPr>
          <a:xfrm>
            <a:off x="1172976" y="1043533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9" name="四角形: 角を丸くする 38">
            <a:extLst>
              <a:ext uri="{FF2B5EF4-FFF2-40B4-BE49-F238E27FC236}">
                <a16:creationId xmlns:a16="http://schemas.microsoft.com/office/drawing/2014/main" id="{0CEC88A0-6D0C-4B9E-AD19-8F9096CBA5B4}"/>
              </a:ext>
            </a:extLst>
          </p:cNvPr>
          <p:cNvSpPr/>
          <p:nvPr/>
        </p:nvSpPr>
        <p:spPr>
          <a:xfrm>
            <a:off x="1127354" y="1800490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50087E3-1888-406C-BDB8-ABE01BE1B66B}"/>
              </a:ext>
            </a:extLst>
          </p:cNvPr>
          <p:cNvGrpSpPr/>
          <p:nvPr/>
        </p:nvGrpSpPr>
        <p:grpSpPr>
          <a:xfrm>
            <a:off x="1747842" y="2605796"/>
            <a:ext cx="4064388" cy="935308"/>
            <a:chOff x="1747842" y="2605796"/>
            <a:chExt cx="4064388" cy="935308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B50A075-34FF-4673-BED0-58719D161B0E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6FE769B2-891D-4863-A249-9044F254B86F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71" name="四角形: 角を丸くする 39">
                  <a:extLst>
                    <a:ext uri="{FF2B5EF4-FFF2-40B4-BE49-F238E27FC236}">
                      <a16:creationId xmlns:a16="http://schemas.microsoft.com/office/drawing/2014/main" id="{131E34EF-F0AC-4F7F-870F-B48F01C41E2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40">
                  <a:extLst>
                    <a:ext uri="{FF2B5EF4-FFF2-40B4-BE49-F238E27FC236}">
                      <a16:creationId xmlns:a16="http://schemas.microsoft.com/office/drawing/2014/main" id="{95C49557-765E-4396-86D7-B98BBEBEEAC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四角形: 角を丸くする 41">
                  <a:extLst>
                    <a:ext uri="{FF2B5EF4-FFF2-40B4-BE49-F238E27FC236}">
                      <a16:creationId xmlns:a16="http://schemas.microsoft.com/office/drawing/2014/main" id="{B12DD452-268C-44EB-8F1A-32A62F8811A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四角形: 角を丸くする 42">
                  <a:extLst>
                    <a:ext uri="{FF2B5EF4-FFF2-40B4-BE49-F238E27FC236}">
                      <a16:creationId xmlns:a16="http://schemas.microsoft.com/office/drawing/2014/main" id="{84D9E59C-12F9-48B4-AAFF-1BCE8A2D196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69C5AB17-BC7D-4CB0-B754-536C4609FA9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67" name="四角形: 角を丸くする 45">
                  <a:extLst>
                    <a:ext uri="{FF2B5EF4-FFF2-40B4-BE49-F238E27FC236}">
                      <a16:creationId xmlns:a16="http://schemas.microsoft.com/office/drawing/2014/main" id="{1868E4D6-C62A-41BC-A544-89FD639F127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" name="四角形: 角を丸くする 46">
                  <a:extLst>
                    <a:ext uri="{FF2B5EF4-FFF2-40B4-BE49-F238E27FC236}">
                      <a16:creationId xmlns:a16="http://schemas.microsoft.com/office/drawing/2014/main" id="{5DE9814E-FBBE-4F7C-989D-CDEA88C37BC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四角形: 角を丸くする 47">
                  <a:extLst>
                    <a:ext uri="{FF2B5EF4-FFF2-40B4-BE49-F238E27FC236}">
                      <a16:creationId xmlns:a16="http://schemas.microsoft.com/office/drawing/2014/main" id="{B0CCAD96-95FF-454D-B9D0-E78AA16472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四角形: 角を丸くする 48">
                  <a:extLst>
                    <a:ext uri="{FF2B5EF4-FFF2-40B4-BE49-F238E27FC236}">
                      <a16:creationId xmlns:a16="http://schemas.microsoft.com/office/drawing/2014/main" id="{D83A1C9B-52C5-4E15-9F2E-3E4D48E0A7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096F26F-6B97-4396-9A86-63080B8E5FFA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FDDE006-C257-40DE-A2FA-00EF0D156123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61" name="四角形: 角を丸くする 57">
                  <a:extLst>
                    <a:ext uri="{FF2B5EF4-FFF2-40B4-BE49-F238E27FC236}">
                      <a16:creationId xmlns:a16="http://schemas.microsoft.com/office/drawing/2014/main" id="{1BF7C7ED-75B5-44A3-AED4-C1E69ABABAF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" name="四角形: 角を丸くする 58">
                  <a:extLst>
                    <a:ext uri="{FF2B5EF4-FFF2-40B4-BE49-F238E27FC236}">
                      <a16:creationId xmlns:a16="http://schemas.microsoft.com/office/drawing/2014/main" id="{02E81F80-73EA-48E8-83FA-EE291177AAB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四角形: 角を丸くする 59">
                  <a:extLst>
                    <a:ext uri="{FF2B5EF4-FFF2-40B4-BE49-F238E27FC236}">
                      <a16:creationId xmlns:a16="http://schemas.microsoft.com/office/drawing/2014/main" id="{5ED81BCD-A820-43C2-BDCE-E58AFC0FC361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4" name="四角形: 角を丸くする 60">
                  <a:extLst>
                    <a:ext uri="{FF2B5EF4-FFF2-40B4-BE49-F238E27FC236}">
                      <a16:creationId xmlns:a16="http://schemas.microsoft.com/office/drawing/2014/main" id="{13FF70CF-9B37-4CC6-B0FA-30380C615B5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BE34BD0B-BFAA-4659-B1E4-E35327EFF735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57" name="四角形: 角を丸くする 53">
                  <a:extLst>
                    <a:ext uri="{FF2B5EF4-FFF2-40B4-BE49-F238E27FC236}">
                      <a16:creationId xmlns:a16="http://schemas.microsoft.com/office/drawing/2014/main" id="{4D938F23-D39B-43BE-A70C-3A6850986F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" name="四角形: 角を丸くする 54">
                  <a:extLst>
                    <a:ext uri="{FF2B5EF4-FFF2-40B4-BE49-F238E27FC236}">
                      <a16:creationId xmlns:a16="http://schemas.microsoft.com/office/drawing/2014/main" id="{BB3FA00B-F3F5-4E95-98EB-AD0D7000975C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四角形: 角を丸くする 55">
                  <a:extLst>
                    <a:ext uri="{FF2B5EF4-FFF2-40B4-BE49-F238E27FC236}">
                      <a16:creationId xmlns:a16="http://schemas.microsoft.com/office/drawing/2014/main" id="{BA141C66-9D82-4160-B1B9-88A14570C5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" name="四角形: 角を丸くする 56">
                  <a:extLst>
                    <a:ext uri="{FF2B5EF4-FFF2-40B4-BE49-F238E27FC236}">
                      <a16:creationId xmlns:a16="http://schemas.microsoft.com/office/drawing/2014/main" id="{FE93DE35-94F6-43C9-A08A-8577015FBE16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6612340-0278-469F-BE2B-8F8EE04C1A6C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75F8A62-7F69-41A1-8A8F-847F470BC5DC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51" name="四角形: 角を丸くする 68">
                  <a:extLst>
                    <a:ext uri="{FF2B5EF4-FFF2-40B4-BE49-F238E27FC236}">
                      <a16:creationId xmlns:a16="http://schemas.microsoft.com/office/drawing/2014/main" id="{7B252A19-716B-4DCA-BFFD-557427492B5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" name="四角形: 角を丸くする 69">
                  <a:extLst>
                    <a:ext uri="{FF2B5EF4-FFF2-40B4-BE49-F238E27FC236}">
                      <a16:creationId xmlns:a16="http://schemas.microsoft.com/office/drawing/2014/main" id="{DE6E1757-2668-4D09-8FEA-7320740D058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" name="四角形: 角を丸くする 70">
                  <a:extLst>
                    <a:ext uri="{FF2B5EF4-FFF2-40B4-BE49-F238E27FC236}">
                      <a16:creationId xmlns:a16="http://schemas.microsoft.com/office/drawing/2014/main" id="{FE60AD3F-843A-4441-8C37-D43E04760B8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" name="四角形: 角を丸くする 71">
                  <a:extLst>
                    <a:ext uri="{FF2B5EF4-FFF2-40B4-BE49-F238E27FC236}">
                      <a16:creationId xmlns:a16="http://schemas.microsoft.com/office/drawing/2014/main" id="{A535DDBA-0748-43A9-92BD-1391D5BDDD2C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5C68B925-8164-41FF-A1E5-6A40B8A4DFE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47" name="四角形: 角を丸くする 64">
                  <a:extLst>
                    <a:ext uri="{FF2B5EF4-FFF2-40B4-BE49-F238E27FC236}">
                      <a16:creationId xmlns:a16="http://schemas.microsoft.com/office/drawing/2014/main" id="{FA50C519-9DFF-458A-B03C-D1E76352F4D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" name="四角形: 角を丸くする 65">
                  <a:extLst>
                    <a:ext uri="{FF2B5EF4-FFF2-40B4-BE49-F238E27FC236}">
                      <a16:creationId xmlns:a16="http://schemas.microsoft.com/office/drawing/2014/main" id="{56F6516D-FAEC-4877-8F05-0936C421C78D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" name="四角形: 角を丸くする 66">
                  <a:extLst>
                    <a:ext uri="{FF2B5EF4-FFF2-40B4-BE49-F238E27FC236}">
                      <a16:creationId xmlns:a16="http://schemas.microsoft.com/office/drawing/2014/main" id="{E1A5B4F2-3ED5-4DC5-86A3-EAF4D6AB1DA0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四角形: 角を丸くする 67">
                  <a:extLst>
                    <a:ext uri="{FF2B5EF4-FFF2-40B4-BE49-F238E27FC236}">
                      <a16:creationId xmlns:a16="http://schemas.microsoft.com/office/drawing/2014/main" id="{3C737CD5-A5BF-4651-B17C-AF0AA5DF97A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0B6D685-7FDF-4040-8E91-EF0008ACB941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59D1999C-8FE9-4F63-AEC9-0F3B667643C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41" name="四角形: 角を丸くする 79">
                  <a:extLst>
                    <a:ext uri="{FF2B5EF4-FFF2-40B4-BE49-F238E27FC236}">
                      <a16:creationId xmlns:a16="http://schemas.microsoft.com/office/drawing/2014/main" id="{1A00CE69-1D71-4EED-89E7-8E8E0C48E56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" name="四角形: 角を丸くする 80">
                  <a:extLst>
                    <a:ext uri="{FF2B5EF4-FFF2-40B4-BE49-F238E27FC236}">
                      <a16:creationId xmlns:a16="http://schemas.microsoft.com/office/drawing/2014/main" id="{D16CF46B-B204-43F3-BC77-D5FF3EC0A91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四角形: 角を丸くする 81">
                  <a:extLst>
                    <a:ext uri="{FF2B5EF4-FFF2-40B4-BE49-F238E27FC236}">
                      <a16:creationId xmlns:a16="http://schemas.microsoft.com/office/drawing/2014/main" id="{F4A457A6-5956-4FD8-AEAE-099E67D4E2E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" name="四角形: 角を丸くする 82">
                  <a:extLst>
                    <a:ext uri="{FF2B5EF4-FFF2-40B4-BE49-F238E27FC236}">
                      <a16:creationId xmlns:a16="http://schemas.microsoft.com/office/drawing/2014/main" id="{EC151C21-E17E-448D-8B8B-9163DD5852E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757524D3-4F1D-4E79-BCF1-8A8264C23F2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37" name="四角形: 角を丸くする 75">
                  <a:extLst>
                    <a:ext uri="{FF2B5EF4-FFF2-40B4-BE49-F238E27FC236}">
                      <a16:creationId xmlns:a16="http://schemas.microsoft.com/office/drawing/2014/main" id="{E7F2F38B-4E2D-46A8-A2EC-2D326D3D93B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四角形: 角を丸くする 76">
                  <a:extLst>
                    <a:ext uri="{FF2B5EF4-FFF2-40B4-BE49-F238E27FC236}">
                      <a16:creationId xmlns:a16="http://schemas.microsoft.com/office/drawing/2014/main" id="{9A48FF6F-0256-47F6-B263-3323D6B5AD94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角を丸くする 77">
                  <a:extLst>
                    <a:ext uri="{FF2B5EF4-FFF2-40B4-BE49-F238E27FC236}">
                      <a16:creationId xmlns:a16="http://schemas.microsoft.com/office/drawing/2014/main" id="{6F913EC7-18CA-49F8-9F0A-5AEA68A053F8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四角形: 角を丸くする 78">
                  <a:extLst>
                    <a:ext uri="{FF2B5EF4-FFF2-40B4-BE49-F238E27FC236}">
                      <a16:creationId xmlns:a16="http://schemas.microsoft.com/office/drawing/2014/main" id="{80AF2CC7-A401-4B91-ADE5-58625DF50CD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418161F6-2F97-43BD-8508-EEE47D2EA28E}"/>
              </a:ext>
            </a:extLst>
          </p:cNvPr>
          <p:cNvGrpSpPr/>
          <p:nvPr/>
        </p:nvGrpSpPr>
        <p:grpSpPr>
          <a:xfrm>
            <a:off x="6255624" y="2605796"/>
            <a:ext cx="4064388" cy="935308"/>
            <a:chOff x="1747842" y="2605796"/>
            <a:chExt cx="4064388" cy="935308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DF4AE8A-FEE0-4F20-9809-7C363A799820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9BDB987F-61F5-4324-A5D7-F1FB9313151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16" name="四角形: 角を丸くする 125">
                  <a:extLst>
                    <a:ext uri="{FF2B5EF4-FFF2-40B4-BE49-F238E27FC236}">
                      <a16:creationId xmlns:a16="http://schemas.microsoft.com/office/drawing/2014/main" id="{669283DE-6E19-43C1-A05F-66B7C22AD520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四角形: 角を丸くする 126">
                  <a:extLst>
                    <a:ext uri="{FF2B5EF4-FFF2-40B4-BE49-F238E27FC236}">
                      <a16:creationId xmlns:a16="http://schemas.microsoft.com/office/drawing/2014/main" id="{E5F14ED6-4D70-421F-B6AE-F4411AA7015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" name="四角形: 角を丸くする 127">
                  <a:extLst>
                    <a:ext uri="{FF2B5EF4-FFF2-40B4-BE49-F238E27FC236}">
                      <a16:creationId xmlns:a16="http://schemas.microsoft.com/office/drawing/2014/main" id="{C5F40E0B-1430-40B8-BDC9-96B972D50FF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四角形: 角を丸くする 128">
                  <a:extLst>
                    <a:ext uri="{FF2B5EF4-FFF2-40B4-BE49-F238E27FC236}">
                      <a16:creationId xmlns:a16="http://schemas.microsoft.com/office/drawing/2014/main" id="{ED3FD470-DD28-4B2E-8293-440F0F70F229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576A3D33-9EB4-41EC-A4BA-A8EF33B4F1DB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12" name="四角形: 角を丸くする 121">
                  <a:extLst>
                    <a:ext uri="{FF2B5EF4-FFF2-40B4-BE49-F238E27FC236}">
                      <a16:creationId xmlns:a16="http://schemas.microsoft.com/office/drawing/2014/main" id="{3A6D4942-A3D3-4C55-8388-E4AEA1D21D0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" name="四角形: 角を丸くする 122">
                  <a:extLst>
                    <a:ext uri="{FF2B5EF4-FFF2-40B4-BE49-F238E27FC236}">
                      <a16:creationId xmlns:a16="http://schemas.microsoft.com/office/drawing/2014/main" id="{D163CAE9-E698-4128-A344-B8318D34B85A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4" name="四角形: 角を丸くする 123">
                  <a:extLst>
                    <a:ext uri="{FF2B5EF4-FFF2-40B4-BE49-F238E27FC236}">
                      <a16:creationId xmlns:a16="http://schemas.microsoft.com/office/drawing/2014/main" id="{A5D20032-47C9-4656-B864-3040DD938373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" name="四角形: 角を丸くする 124">
                  <a:extLst>
                    <a:ext uri="{FF2B5EF4-FFF2-40B4-BE49-F238E27FC236}">
                      <a16:creationId xmlns:a16="http://schemas.microsoft.com/office/drawing/2014/main" id="{96D9140C-47E5-479B-A862-EB28045F19A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6B8D735-330A-43C9-9ECF-1744BE97741F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D8CDDEF0-50FE-4E0B-A506-46882B913C17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06" name="四角形: 角を丸くする 115">
                  <a:extLst>
                    <a:ext uri="{FF2B5EF4-FFF2-40B4-BE49-F238E27FC236}">
                      <a16:creationId xmlns:a16="http://schemas.microsoft.com/office/drawing/2014/main" id="{BC98D0D0-FC27-4D39-8763-95D6BE89B5A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" name="四角形: 角を丸くする 116">
                  <a:extLst>
                    <a:ext uri="{FF2B5EF4-FFF2-40B4-BE49-F238E27FC236}">
                      <a16:creationId xmlns:a16="http://schemas.microsoft.com/office/drawing/2014/main" id="{3E83F3BB-BC6B-4D44-9B1B-567981D3686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四角形: 角を丸くする 117">
                  <a:extLst>
                    <a:ext uri="{FF2B5EF4-FFF2-40B4-BE49-F238E27FC236}">
                      <a16:creationId xmlns:a16="http://schemas.microsoft.com/office/drawing/2014/main" id="{DA26369A-5D4E-417E-9B91-CB13B336CCB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" name="四角形: 角を丸くする 118">
                  <a:extLst>
                    <a:ext uri="{FF2B5EF4-FFF2-40B4-BE49-F238E27FC236}">
                      <a16:creationId xmlns:a16="http://schemas.microsoft.com/office/drawing/2014/main" id="{F035F9F8-B6CE-4A8D-AC1D-FC331C41F0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AFB1082-59EA-4C58-9049-C7D870609161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02" name="四角形: 角を丸くする 111">
                  <a:extLst>
                    <a:ext uri="{FF2B5EF4-FFF2-40B4-BE49-F238E27FC236}">
                      <a16:creationId xmlns:a16="http://schemas.microsoft.com/office/drawing/2014/main" id="{71C88FB2-34BC-43ED-8703-4D426861C50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四角形: 角を丸くする 112">
                  <a:extLst>
                    <a:ext uri="{FF2B5EF4-FFF2-40B4-BE49-F238E27FC236}">
                      <a16:creationId xmlns:a16="http://schemas.microsoft.com/office/drawing/2014/main" id="{B50E9839-CB60-4D05-A940-2A102CAB1DE9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四角形: 角を丸くする 113">
                  <a:extLst>
                    <a:ext uri="{FF2B5EF4-FFF2-40B4-BE49-F238E27FC236}">
                      <a16:creationId xmlns:a16="http://schemas.microsoft.com/office/drawing/2014/main" id="{BBEA110B-68DA-4958-80FE-93988E7FCC5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四角形: 角を丸くする 114">
                  <a:extLst>
                    <a:ext uri="{FF2B5EF4-FFF2-40B4-BE49-F238E27FC236}">
                      <a16:creationId xmlns:a16="http://schemas.microsoft.com/office/drawing/2014/main" id="{FBF9831D-A892-4874-A869-A7FF4AB72DBD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BF5CCE87-4FA2-4C35-9D9B-1D76360C6305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A6FD64C1-D9E9-44EE-AAF1-2B177E9324B0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96" name="四角形: 角を丸くする 105">
                  <a:extLst>
                    <a:ext uri="{FF2B5EF4-FFF2-40B4-BE49-F238E27FC236}">
                      <a16:creationId xmlns:a16="http://schemas.microsoft.com/office/drawing/2014/main" id="{9EFEB4A9-719A-4950-98A2-35E4B272DCCE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" name="四角形: 角を丸くする 106">
                  <a:extLst>
                    <a:ext uri="{FF2B5EF4-FFF2-40B4-BE49-F238E27FC236}">
                      <a16:creationId xmlns:a16="http://schemas.microsoft.com/office/drawing/2014/main" id="{DC26CBED-F2CC-48DC-8F1E-85D6F1056CB8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四角形: 角を丸くする 107">
                  <a:extLst>
                    <a:ext uri="{FF2B5EF4-FFF2-40B4-BE49-F238E27FC236}">
                      <a16:creationId xmlns:a16="http://schemas.microsoft.com/office/drawing/2014/main" id="{BD829561-D92B-4D1E-BE60-A94F564AC4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" name="四角形: 角を丸くする 108">
                  <a:extLst>
                    <a:ext uri="{FF2B5EF4-FFF2-40B4-BE49-F238E27FC236}">
                      <a16:creationId xmlns:a16="http://schemas.microsoft.com/office/drawing/2014/main" id="{E39A8047-6F6F-402E-A4BC-8E11BF09189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0839F4A8-FEE7-4E95-80DD-E4F11405087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92" name="四角形: 角を丸くする 101">
                  <a:extLst>
                    <a:ext uri="{FF2B5EF4-FFF2-40B4-BE49-F238E27FC236}">
                      <a16:creationId xmlns:a16="http://schemas.microsoft.com/office/drawing/2014/main" id="{6B7B5492-0144-4562-88D6-FD1706A9FD8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四角形: 角を丸くする 102">
                  <a:extLst>
                    <a:ext uri="{FF2B5EF4-FFF2-40B4-BE49-F238E27FC236}">
                      <a16:creationId xmlns:a16="http://schemas.microsoft.com/office/drawing/2014/main" id="{8E865F28-B788-4753-8F63-3F2EF30FB4D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四角形: 角を丸くする 103">
                  <a:extLst>
                    <a:ext uri="{FF2B5EF4-FFF2-40B4-BE49-F238E27FC236}">
                      <a16:creationId xmlns:a16="http://schemas.microsoft.com/office/drawing/2014/main" id="{F680CC27-5032-4301-ADE1-1308B8F1C69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" name="四角形: 角を丸くする 104">
                  <a:extLst>
                    <a:ext uri="{FF2B5EF4-FFF2-40B4-BE49-F238E27FC236}">
                      <a16:creationId xmlns:a16="http://schemas.microsoft.com/office/drawing/2014/main" id="{7112A821-C641-4219-8ADC-501BE6F2C09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BD0BE13-126B-4A40-ACFF-6940BD10488B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45209991-0012-4393-9408-B5899B21DB5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86" name="四角形: 角を丸くする 95">
                  <a:extLst>
                    <a:ext uri="{FF2B5EF4-FFF2-40B4-BE49-F238E27FC236}">
                      <a16:creationId xmlns:a16="http://schemas.microsoft.com/office/drawing/2014/main" id="{47CB178D-B7FE-494F-A322-FEBF868052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四角形: 角を丸くする 96">
                  <a:extLst>
                    <a:ext uri="{FF2B5EF4-FFF2-40B4-BE49-F238E27FC236}">
                      <a16:creationId xmlns:a16="http://schemas.microsoft.com/office/drawing/2014/main" id="{A843062D-AE25-458D-ABEA-48D7F5D8E8FE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" name="四角形: 角を丸くする 97">
                  <a:extLst>
                    <a:ext uri="{FF2B5EF4-FFF2-40B4-BE49-F238E27FC236}">
                      <a16:creationId xmlns:a16="http://schemas.microsoft.com/office/drawing/2014/main" id="{092A1BFB-F9E4-4F8A-9EC0-57B0FBCBEC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" name="四角形: 角を丸くする 98">
                  <a:extLst>
                    <a:ext uri="{FF2B5EF4-FFF2-40B4-BE49-F238E27FC236}">
                      <a16:creationId xmlns:a16="http://schemas.microsoft.com/office/drawing/2014/main" id="{46DC4E81-2A10-49E9-A40D-E421C36C10DF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1F0F60C-E337-4246-895F-813668A3BB40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82" name="四角形: 角を丸くする 91">
                  <a:extLst>
                    <a:ext uri="{FF2B5EF4-FFF2-40B4-BE49-F238E27FC236}">
                      <a16:creationId xmlns:a16="http://schemas.microsoft.com/office/drawing/2014/main" id="{2DDE3B1A-CAEE-4001-B820-44BA59A59EE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" name="四角形: 角を丸くする 92">
                  <a:extLst>
                    <a:ext uri="{FF2B5EF4-FFF2-40B4-BE49-F238E27FC236}">
                      <a16:creationId xmlns:a16="http://schemas.microsoft.com/office/drawing/2014/main" id="{596A04E1-6A8A-400B-B05A-7FE6169DAC75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角を丸くする 93">
                  <a:extLst>
                    <a:ext uri="{FF2B5EF4-FFF2-40B4-BE49-F238E27FC236}">
                      <a16:creationId xmlns:a16="http://schemas.microsoft.com/office/drawing/2014/main" id="{0EB4254F-4030-45C9-83F2-4AC915B9E93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四角形: 角を丸くする 94">
                  <a:extLst>
                    <a:ext uri="{FF2B5EF4-FFF2-40B4-BE49-F238E27FC236}">
                      <a16:creationId xmlns:a16="http://schemas.microsoft.com/office/drawing/2014/main" id="{5F5BC1AC-7883-45AE-BF9A-003B55648A47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3263027-B08C-47A9-9033-E8E86F19F3A7}"/>
              </a:ext>
            </a:extLst>
          </p:cNvPr>
          <p:cNvSpPr txBox="1"/>
          <p:nvPr/>
        </p:nvSpPr>
        <p:spPr>
          <a:xfrm>
            <a:off x="1241450" y="2582123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Q</a:t>
            </a:r>
            <a:endParaRPr kumimoji="1" lang="ja-JP" altLang="en-US" sz="1100" dirty="0"/>
          </a:p>
        </p:txBody>
      </p:sp>
      <p:sp>
        <p:nvSpPr>
          <p:cNvPr id="121" name="四角形: 角を丸くする 193">
            <a:extLst>
              <a:ext uri="{FF2B5EF4-FFF2-40B4-BE49-F238E27FC236}">
                <a16:creationId xmlns:a16="http://schemas.microsoft.com/office/drawing/2014/main" id="{3149DE2D-3619-4649-8F63-AC382C431169}"/>
              </a:ext>
            </a:extLst>
          </p:cNvPr>
          <p:cNvSpPr/>
          <p:nvPr/>
        </p:nvSpPr>
        <p:spPr>
          <a:xfrm>
            <a:off x="1514065" y="2605796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2" name="四角形: 角を丸くする 194">
            <a:extLst>
              <a:ext uri="{FF2B5EF4-FFF2-40B4-BE49-F238E27FC236}">
                <a16:creationId xmlns:a16="http://schemas.microsoft.com/office/drawing/2014/main" id="{A65A466B-7BD9-4584-94A6-8DD784F34458}"/>
              </a:ext>
            </a:extLst>
          </p:cNvPr>
          <p:cNvSpPr/>
          <p:nvPr/>
        </p:nvSpPr>
        <p:spPr>
          <a:xfrm>
            <a:off x="5952371" y="2591311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3" name="四角形: 角を丸くする 189">
            <a:extLst>
              <a:ext uri="{FF2B5EF4-FFF2-40B4-BE49-F238E27FC236}">
                <a16:creationId xmlns:a16="http://schemas.microsoft.com/office/drawing/2014/main" id="{067D7397-B57B-4DC3-AD13-21A7FE429B13}"/>
              </a:ext>
            </a:extLst>
          </p:cNvPr>
          <p:cNvSpPr/>
          <p:nvPr/>
        </p:nvSpPr>
        <p:spPr>
          <a:xfrm>
            <a:off x="1492499" y="3331557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4" name="四角形: 角を丸くする 190">
            <a:extLst>
              <a:ext uri="{FF2B5EF4-FFF2-40B4-BE49-F238E27FC236}">
                <a16:creationId xmlns:a16="http://schemas.microsoft.com/office/drawing/2014/main" id="{967C8F42-E2AD-4468-9CCE-D1FEEBB5EC37}"/>
              </a:ext>
            </a:extLst>
          </p:cNvPr>
          <p:cNvSpPr/>
          <p:nvPr/>
        </p:nvSpPr>
        <p:spPr>
          <a:xfrm>
            <a:off x="5930805" y="3317072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9625403" y="1073060"/>
            <a:ext cx="918023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126" name="四角形: 角を丸くする 226">
              <a:extLst>
                <a:ext uri="{FF2B5EF4-FFF2-40B4-BE49-F238E27FC236}">
                  <a16:creationId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Normal</a:t>
              </a:r>
              <a:endParaRPr kumimoji="1" lang="ja-JP" altLang="en-US" sz="1200" dirty="0"/>
            </a:p>
          </p:txBody>
        </p:sp>
        <p:sp>
          <p:nvSpPr>
            <p:cNvPr id="127" name="四角形: 角を丸くする 227">
              <a:extLst>
                <a:ext uri="{FF2B5EF4-FFF2-40B4-BE49-F238E27FC236}">
                  <a16:creationId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LAS</a:t>
              </a:r>
              <a:endParaRPr kumimoji="1" lang="ja-JP" altLang="en-US" sz="1200" dirty="0"/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5" y="3864598"/>
            <a:ext cx="7209457" cy="3731663"/>
          </a:xfrm>
          <a:prstGeom prst="rect">
            <a:avLst/>
          </a:prstGeom>
        </p:spPr>
      </p:pic>
      <p:cxnSp>
        <p:nvCxnSpPr>
          <p:cNvPr id="128" name="直線矢印コネクタ 127"/>
          <p:cNvCxnSpPr/>
          <p:nvPr/>
        </p:nvCxnSpPr>
        <p:spPr>
          <a:xfrm flipH="1">
            <a:off x="161330" y="4850509"/>
            <a:ext cx="4228004" cy="193531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/>
          <p:cNvCxnSpPr/>
          <p:nvPr/>
        </p:nvCxnSpPr>
        <p:spPr>
          <a:xfrm flipV="1">
            <a:off x="4389334" y="4773896"/>
            <a:ext cx="2505723" cy="7661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517280" y="4403949"/>
            <a:ext cx="2946640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Solenoid section (15 m)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343482" y="4139877"/>
            <a:ext cx="269464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kumimoji="1" lang="en-US" altLang="ja-JP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uad section (115 m)</a:t>
            </a:r>
            <a:endParaRPr kumimoji="1" lang="ja-JP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7047273" y="6464939"/>
            <a:ext cx="349005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92D050"/>
                </a:solidFill>
              </a:rPr>
              <a:t>Electron / positron separator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cxnSp>
        <p:nvCxnSpPr>
          <p:cNvPr id="137" name="直線矢印コネクタ 136"/>
          <p:cNvCxnSpPr>
            <a:stCxn id="135" idx="1"/>
          </p:cNvCxnSpPr>
          <p:nvPr/>
        </p:nvCxnSpPr>
        <p:spPr>
          <a:xfrm flipH="1" flipV="1">
            <a:off x="5628776" y="5274320"/>
            <a:ext cx="1418497" cy="1394746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38" name="表 137"/>
          <p:cNvGraphicFramePr>
            <a:graphicFrameLocks noGrp="1"/>
          </p:cNvGraphicFramePr>
          <p:nvPr/>
        </p:nvGraphicFramePr>
        <p:xfrm>
          <a:off x="6551055" y="5115589"/>
          <a:ext cx="40514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LAS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Normal S band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Acc.</a:t>
                      </a:r>
                      <a:r>
                        <a:rPr kumimoji="1" lang="en-US" altLang="ja-JP" sz="1400" baseline="0" dirty="0"/>
                        <a:t> Gradient (MV/m)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14/10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Aperture (mm)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9530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Capture section after the target 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33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" y="1427368"/>
            <a:ext cx="7456279" cy="183576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19656"/>
            <a:ext cx="10691813" cy="197368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568105" y="3749640"/>
            <a:ext cx="1106393" cy="24622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/>
              <a:t>To dumping ring</a:t>
            </a:r>
            <a:endParaRPr kumimoji="1" lang="ja-JP" altLang="en-US" sz="1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5234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1-5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7402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1-6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53818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1-7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54018" y="3416021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1-8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881410" y="3345457"/>
            <a:ext cx="6480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1555390" y="3345457"/>
            <a:ext cx="22783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3833738" y="3345457"/>
            <a:ext cx="17281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5561930" y="3347789"/>
            <a:ext cx="18722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17314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1673498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3041650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4409802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6065986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772217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916233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7799570" y="2724096"/>
            <a:ext cx="1290752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39" name="四角形: 角を丸くする 226">
              <a:extLst>
                <a:ext uri="{FF2B5EF4-FFF2-40B4-BE49-F238E27FC236}">
                  <a16:creationId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Normal x 32</a:t>
              </a:r>
              <a:endParaRPr kumimoji="1" lang="ja-JP" altLang="en-US" sz="1200" dirty="0"/>
            </a:p>
          </p:txBody>
        </p:sp>
        <p:sp>
          <p:nvSpPr>
            <p:cNvPr id="40" name="四角形: 角を丸くする 227">
              <a:extLst>
                <a:ext uri="{FF2B5EF4-FFF2-40B4-BE49-F238E27FC236}">
                  <a16:creationId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LAS x 10</a:t>
              </a:r>
              <a:endParaRPr kumimoji="1" lang="ja-JP" altLang="en-US" sz="1200" dirty="0"/>
            </a:p>
          </p:txBody>
        </p:sp>
      </p:grpSp>
      <p:cxnSp>
        <p:nvCxnSpPr>
          <p:cNvPr id="42" name="直線矢印コネクタ 41"/>
          <p:cNvCxnSpPr/>
          <p:nvPr/>
        </p:nvCxnSpPr>
        <p:spPr>
          <a:xfrm>
            <a:off x="17314" y="6827968"/>
            <a:ext cx="1404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544332" y="659713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10m</a:t>
            </a:r>
            <a:endParaRPr kumimoji="1" lang="ja-JP" altLang="en-US" sz="9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0396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2-6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93378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2-1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177554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2-2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74839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2-3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09690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2-4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306726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2-7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71820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2-8</a:t>
            </a:r>
          </a:p>
        </p:txBody>
      </p:sp>
      <p:sp>
        <p:nvSpPr>
          <p:cNvPr id="55" name="右矢印 54"/>
          <p:cNvSpPr/>
          <p:nvPr/>
        </p:nvSpPr>
        <p:spPr>
          <a:xfrm>
            <a:off x="7123583" y="2409862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17314" y="5075981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3049" y="1112340"/>
            <a:ext cx="880369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/>
              <a:t>Target &amp; FC</a:t>
            </a:r>
            <a:endParaRPr kumimoji="1" lang="ja-JP" altLang="en-US" sz="1000" dirty="0"/>
          </a:p>
        </p:txBody>
      </p:sp>
      <p:cxnSp>
        <p:nvCxnSpPr>
          <p:cNvPr id="59" name="直線矢印コネクタ 58"/>
          <p:cNvCxnSpPr>
            <a:stCxn id="57" idx="2"/>
          </p:cNvCxnSpPr>
          <p:nvPr/>
        </p:nvCxnSpPr>
        <p:spPr>
          <a:xfrm>
            <a:off x="513234" y="1358561"/>
            <a:ext cx="270260" cy="1497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7551655" y="1544447"/>
            <a:ext cx="3050835" cy="1040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15m long solenoid</a:t>
            </a:r>
          </a:p>
          <a:p>
            <a:r>
              <a:rPr lang="en-US" altLang="ja-JP" dirty="0"/>
              <a:t>About 100 Quad magnet</a:t>
            </a:r>
          </a:p>
          <a:p>
            <a:r>
              <a:rPr kumimoji="1" lang="en-US" altLang="ja-JP" dirty="0"/>
              <a:t>1.1 GeV </a:t>
            </a:r>
            <a:r>
              <a:rPr lang="en-US" altLang="ja-JP" dirty="0"/>
              <a:t>@ DR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48053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633E1E-D282-447C-99AC-641E7CBC6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Pulse width dependence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A5E48F-F2B1-4733-BB5B-D51A4B197D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E381D-3428-4732-90B0-41D5546B7B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068352-2868-4305-B203-C2AB9B411A7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34</a:t>
            </a:fld>
            <a:endParaRPr kumimoji="1" lang="ja-JP" altLang="en-US"/>
          </a:p>
        </p:txBody>
      </p:sp>
      <p:pic>
        <p:nvPicPr>
          <p:cNvPr id="14" name="コンテンツ プレースホルダー 13">
            <a:extLst>
              <a:ext uri="{FF2B5EF4-FFF2-40B4-BE49-F238E27FC236}">
                <a16:creationId xmlns:a16="http://schemas.microsoft.com/office/drawing/2014/main" id="{C61F92CA-FC1B-4A44-A01F-D59C7F31F2D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3338" y="1187509"/>
            <a:ext cx="6653994" cy="5476875"/>
          </a:xfr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1D16D20-BA70-49E3-8738-495CC9F32A08}"/>
              </a:ext>
            </a:extLst>
          </p:cNvPr>
          <p:cNvSpPr txBox="1"/>
          <p:nvPr/>
        </p:nvSpPr>
        <p:spPr>
          <a:xfrm>
            <a:off x="6591820" y="2267669"/>
            <a:ext cx="4032448" cy="72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Magnetic field shape is determined by skin depth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3779E5E-66B4-4A4F-929E-26029D215A08}"/>
              </a:ext>
            </a:extLst>
          </p:cNvPr>
          <p:cNvSpPr txBox="1"/>
          <p:nvPr/>
        </p:nvSpPr>
        <p:spPr>
          <a:xfrm>
            <a:off x="6570042" y="3664048"/>
            <a:ext cx="3888433" cy="72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It is important to use realistic current </a:t>
            </a:r>
            <a:r>
              <a:rPr kumimoji="1" lang="en-US" altLang="ja-JP" dirty="0"/>
              <a:t>waveform for simulation.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5712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FC19D9-F3FD-49B4-A361-A7B4E81E4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Gradient after the target</a:t>
            </a:r>
            <a:endParaRPr kumimoji="1" lang="ja-JP" altLang="en-US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58BBF147-8B4C-4C9B-8AA9-979C5BF29F45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74592515"/>
              </p:ext>
            </p:extLst>
          </p:nvPr>
        </p:nvGraphicFramePr>
        <p:xfrm>
          <a:off x="89322" y="1116786"/>
          <a:ext cx="6559015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778">
                  <a:extLst>
                    <a:ext uri="{9D8B030D-6E8A-4147-A177-3AD203B41FA5}">
                      <a16:colId xmlns:a16="http://schemas.microsoft.com/office/drawing/2014/main" val="3574722180"/>
                    </a:ext>
                  </a:extLst>
                </a:gridCol>
                <a:gridCol w="1552526">
                  <a:extLst>
                    <a:ext uri="{9D8B030D-6E8A-4147-A177-3AD203B41FA5}">
                      <a16:colId xmlns:a16="http://schemas.microsoft.com/office/drawing/2014/main" val="1364951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773781024"/>
                    </a:ext>
                  </a:extLst>
                </a:gridCol>
                <a:gridCol w="2022511">
                  <a:extLst>
                    <a:ext uri="{9D8B030D-6E8A-4147-A177-3AD203B41FA5}">
                      <a16:colId xmlns:a16="http://schemas.microsoft.com/office/drawing/2014/main" val="3634620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name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Design gradient (MV/m)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Operation gradient (MV/m) 2020/10/30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Max gradient @ KLY power = 40 MW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204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AC_15_1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7.3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17.0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414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AC_15_2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7.3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17.0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957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365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1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506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187631"/>
                  </a:ext>
                </a:extLst>
              </a:tr>
            </a:tbl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16E350-F3AE-4A55-BBE9-5E099C06A54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A48FB5-6C2B-47DC-B826-A73FA15CDE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1D9DF5-3D1B-4074-A4D9-0ACC1BED4C0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781F68-16F3-4ABD-9B39-DE963DD963B4}"/>
              </a:ext>
            </a:extLst>
          </p:cNvPr>
          <p:cNvSpPr txBox="1"/>
          <p:nvPr/>
        </p:nvSpPr>
        <p:spPr>
          <a:xfrm>
            <a:off x="90942" y="3945885"/>
            <a:ext cx="1372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Dat</a:t>
            </a:r>
            <a:r>
              <a:rPr lang="en-US" altLang="ja-JP" sz="1200" dirty="0"/>
              <a:t>a f</a:t>
            </a:r>
            <a:r>
              <a:rPr kumimoji="1" lang="en-US" altLang="ja-JP" sz="1200" dirty="0"/>
              <a:t>rom H. Ego</a:t>
            </a:r>
            <a:endParaRPr kumimoji="1" lang="ja-JP" altLang="en-US" sz="12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DE84F37-148A-4B2B-94B0-7D7FCC0E8D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8337" y="1061826"/>
            <a:ext cx="3009807" cy="615610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A47C28-995E-4778-AECA-97345AE0BA26}"/>
              </a:ext>
            </a:extLst>
          </p:cNvPr>
          <p:cNvSpPr txBox="1"/>
          <p:nvPr/>
        </p:nvSpPr>
        <p:spPr>
          <a:xfrm>
            <a:off x="547274" y="6511016"/>
            <a:ext cx="6226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+mn-ea"/>
                <a:hlinkClick r:id="rId3"/>
              </a:rPr>
              <a:t>https://www.pasj.jp/web_publish/pasj2014/proceedings/PDF/SAP0/SAP045.pdf</a:t>
            </a:r>
            <a:endParaRPr kumimoji="1" lang="en-US" altLang="ja-JP" sz="1400" dirty="0">
              <a:latin typeface="+mn-ea"/>
            </a:endParaRPr>
          </a:p>
          <a:p>
            <a:r>
              <a:rPr lang="en-US" altLang="ja-JP" sz="1400" i="0" dirty="0">
                <a:effectLst/>
                <a:latin typeface="+mn-ea"/>
                <a:hlinkClick r:id="rId4"/>
              </a:rPr>
              <a:t>https://doi.org/10.18429/JACoW-IPAC2014-THPRI047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6384099-A383-4A88-9B27-0D87DBE9A308}"/>
              </a:ext>
            </a:extLst>
          </p:cNvPr>
          <p:cNvSpPr txBox="1"/>
          <p:nvPr/>
        </p:nvSpPr>
        <p:spPr>
          <a:xfrm>
            <a:off x="233338" y="4503893"/>
            <a:ext cx="6272315" cy="16719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Due to the load problem, gradient of the first and second acc. structure after the target is low.</a:t>
            </a:r>
          </a:p>
          <a:p>
            <a:r>
              <a:rPr lang="en-US" altLang="ja-JP" dirty="0"/>
              <a:t>This may cause poor bunching which can be one of the reason for large beam loss during transportation to the DR.</a:t>
            </a:r>
          </a:p>
        </p:txBody>
      </p:sp>
    </p:spTree>
    <p:extLst>
      <p:ext uri="{BB962C8B-B14F-4D97-AF65-F5344CB8AC3E}">
        <p14:creationId xmlns:p14="http://schemas.microsoft.com/office/powerpoint/2010/main" val="32977784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Orbit deflection by yoke</a:t>
            </a:r>
            <a:endParaRPr kumimoji="1" lang="ja-JP" altLang="en-US" dirty="0">
              <a:solidFill>
                <a:srgbClr val="00FF64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10" name="コンテンツ プレースホルダー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08"/>
          <a:stretch/>
        </p:blipFill>
        <p:spPr bwMode="auto">
          <a:xfrm>
            <a:off x="665386" y="1043533"/>
            <a:ext cx="5076551" cy="220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角丸四角形 10"/>
          <p:cNvSpPr/>
          <p:nvPr/>
        </p:nvSpPr>
        <p:spPr>
          <a:xfrm>
            <a:off x="2146115" y="1088761"/>
            <a:ext cx="823527" cy="5040560"/>
          </a:xfrm>
          <a:prstGeom prst="roundRect">
            <a:avLst/>
          </a:prstGeom>
          <a:solidFill>
            <a:srgbClr val="33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4" y="3462785"/>
            <a:ext cx="7021463" cy="3103732"/>
          </a:xfr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7B97EBC-528F-4A1F-8AC2-CD87BFC3CA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35" r="24993"/>
          <a:stretch/>
        </p:blipFill>
        <p:spPr>
          <a:xfrm>
            <a:off x="5993978" y="1061218"/>
            <a:ext cx="2025388" cy="2069276"/>
          </a:xfrm>
          <a:prstGeom prst="rect">
            <a:avLst/>
          </a:prstGeom>
        </p:spPr>
      </p:pic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51D79C7B-235E-4F12-A438-35081B9F41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9358" y="3132822"/>
            <a:ext cx="3355140" cy="280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406EE4-BFA0-4846-99B0-14D671AC7DDA}"/>
              </a:ext>
            </a:extLst>
          </p:cNvPr>
          <p:cNvSpPr txBox="1"/>
          <p:nvPr/>
        </p:nvSpPr>
        <p:spPr>
          <a:xfrm>
            <a:off x="6426026" y="5995204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Asymmetric shape of yoke and s</a:t>
            </a:r>
            <a:r>
              <a:rPr lang="en-US" altLang="ja-JP" sz="1600" dirty="0"/>
              <a:t>aturation of magnetic field generate Bx, By inside yoke.</a:t>
            </a:r>
          </a:p>
          <a:p>
            <a:r>
              <a:rPr kumimoji="1" lang="en-US" altLang="ja-JP" sz="1600" dirty="0"/>
              <a:t>Simulation explain experimental results well.</a:t>
            </a:r>
            <a:endParaRPr kumimoji="1" lang="ja-JP" altLang="en-US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7EE299B-FF78-4D74-B3D9-D92E5F378115}"/>
              </a:ext>
            </a:extLst>
          </p:cNvPr>
          <p:cNvSpPr txBox="1"/>
          <p:nvPr/>
        </p:nvSpPr>
        <p:spPr>
          <a:xfrm>
            <a:off x="8020689" y="1064900"/>
            <a:ext cx="2469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A Yoke to concentrate m</a:t>
            </a:r>
            <a:r>
              <a:rPr lang="en-US" altLang="ja-JP" sz="1600" dirty="0"/>
              <a:t>agnetic flux by the BC to the target </a:t>
            </a:r>
            <a:endParaRPr kumimoji="1" lang="ja-JP" altLang="en-US" sz="16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30A164-73AF-4F22-B862-F4DD509C2E87}"/>
              </a:ext>
            </a:extLst>
          </p:cNvPr>
          <p:cNvSpPr txBox="1"/>
          <p:nvPr/>
        </p:nvSpPr>
        <p:spPr>
          <a:xfrm>
            <a:off x="161330" y="6898808"/>
            <a:ext cx="8605995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Transvers magnetic field on beam axis (center) is not proportional to BC current.</a:t>
            </a:r>
          </a:p>
          <a:p>
            <a:r>
              <a:rPr kumimoji="1" lang="en-US" altLang="ja-JP" sz="1600" dirty="0"/>
              <a:t>If permeability is infinite, Bx, By is zero inside the yoke even if the shape is not symmetric</a:t>
            </a:r>
            <a:endParaRPr kumimoji="1" lang="ja-JP" altLang="en-US" sz="1600" dirty="0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CD9E842-9805-482C-980E-AD669D17497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2681610" y="2095856"/>
            <a:ext cx="3312368" cy="2438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2813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1330" y="89226"/>
            <a:ext cx="10297144" cy="755968"/>
          </a:xfrm>
        </p:spPr>
        <p:txBody>
          <a:bodyPr anchor="ctr"/>
          <a:lstStyle/>
          <a:p>
            <a:r>
              <a:rPr lang="en-US" altLang="ja-JP" sz="3600" dirty="0"/>
              <a:t>Upgrade the yoke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8" name="コンテンツ プレースホルダー 6">
            <a:extLst>
              <a:ext uri="{FF2B5EF4-FFF2-40B4-BE49-F238E27FC236}">
                <a16:creationId xmlns:a16="http://schemas.microsoft.com/office/drawing/2014/main" id="{B60F37F6-9A76-4119-BEAA-8349F0C561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322" y="1160463"/>
            <a:ext cx="3925016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C1F6E1-A3EB-42EE-A439-184E9399AFAE}"/>
              </a:ext>
            </a:extLst>
          </p:cNvPr>
          <p:cNvSpPr txBox="1"/>
          <p:nvPr/>
        </p:nvSpPr>
        <p:spPr>
          <a:xfrm>
            <a:off x="3977754" y="1682894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old</a:t>
            </a:r>
            <a:endParaRPr kumimoji="1" lang="ja-JP" altLang="en-US" sz="3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6883B90-F599-46D4-B9B1-A6452F7570B1}"/>
              </a:ext>
            </a:extLst>
          </p:cNvPr>
          <p:cNvSpPr txBox="1"/>
          <p:nvPr/>
        </p:nvSpPr>
        <p:spPr>
          <a:xfrm>
            <a:off x="3977754" y="5508029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n</a:t>
            </a:r>
            <a:r>
              <a:rPr kumimoji="1" lang="en-US" altLang="ja-JP" sz="3200" dirty="0"/>
              <a:t>ew</a:t>
            </a:r>
            <a:endParaRPr kumimoji="1" lang="ja-JP" altLang="en-US" sz="32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4368510-1265-4D0D-96E4-274178535365}"/>
              </a:ext>
            </a:extLst>
          </p:cNvPr>
          <p:cNvSpPr/>
          <p:nvPr/>
        </p:nvSpPr>
        <p:spPr>
          <a:xfrm>
            <a:off x="161330" y="2987749"/>
            <a:ext cx="4320480" cy="1872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F77C4774-7572-434E-93FB-DFB6EB2D3266}"/>
              </a:ext>
            </a:extLst>
          </p:cNvPr>
          <p:cNvSpPr/>
          <p:nvPr/>
        </p:nvSpPr>
        <p:spPr>
          <a:xfrm>
            <a:off x="258358" y="3455800"/>
            <a:ext cx="526157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F3AF9FD-B42B-4543-BD8A-904C824D3658}"/>
              </a:ext>
            </a:extLst>
          </p:cNvPr>
          <p:cNvSpPr txBox="1"/>
          <p:nvPr/>
        </p:nvSpPr>
        <p:spPr>
          <a:xfrm>
            <a:off x="980083" y="3517693"/>
            <a:ext cx="2683748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Shape was optimized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0F09889-4EE4-4997-BFDD-0460F12C4140}"/>
              </a:ext>
            </a:extLst>
          </p:cNvPr>
          <p:cNvSpPr txBox="1"/>
          <p:nvPr/>
        </p:nvSpPr>
        <p:spPr>
          <a:xfrm>
            <a:off x="5579393" y="5728885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To increase Saturation magnetic flux density,</a:t>
            </a:r>
          </a:p>
          <a:p>
            <a:r>
              <a:rPr kumimoji="1" lang="en-US" altLang="ja-JP" sz="1800" dirty="0"/>
              <a:t>material was changed from </a:t>
            </a:r>
          </a:p>
          <a:p>
            <a:r>
              <a:rPr kumimoji="1" lang="en-US" altLang="ja-JP" sz="1800" dirty="0"/>
              <a:t>ordinary steel </a:t>
            </a:r>
            <a:r>
              <a:rPr lang="en-US" altLang="ja-JP" sz="1800" dirty="0"/>
              <a:t>(</a:t>
            </a:r>
            <a:r>
              <a:rPr lang="en-US" altLang="ja-JP" sz="1800" dirty="0">
                <a:solidFill>
                  <a:schemeClr val="bg1">
                    <a:lumMod val="50000"/>
                  </a:schemeClr>
                </a:solidFill>
              </a:rPr>
              <a:t>SS400, 1.5 T</a:t>
            </a:r>
            <a:r>
              <a:rPr lang="en-US" altLang="ja-JP" sz="1800" dirty="0"/>
              <a:t>) to </a:t>
            </a:r>
          </a:p>
          <a:p>
            <a:r>
              <a:rPr lang="en-US" altLang="ja-JP" sz="1800" dirty="0" err="1"/>
              <a:t>permendur</a:t>
            </a:r>
            <a:r>
              <a:rPr lang="en-US" altLang="ja-JP" sz="1800" dirty="0"/>
              <a:t> (</a:t>
            </a:r>
            <a:r>
              <a:rPr lang="en-US" altLang="ja-JP" sz="1800" dirty="0">
                <a:solidFill>
                  <a:srgbClr val="FF0000"/>
                </a:solidFill>
              </a:rPr>
              <a:t>K_MP11, 2.2 T</a:t>
            </a:r>
            <a:r>
              <a:rPr lang="en-US" altLang="ja-JP" sz="1800" dirty="0"/>
              <a:t>)</a:t>
            </a:r>
            <a:endParaRPr kumimoji="1" lang="ja-JP" altLang="en-US" sz="1800" dirty="0"/>
          </a:p>
        </p:txBody>
      </p:sp>
      <p:pic>
        <p:nvPicPr>
          <p:cNvPr id="19" name="コンテンツ プレースホルダー 18">
            <a:extLst>
              <a:ext uri="{FF2B5EF4-FFF2-40B4-BE49-F238E27FC236}">
                <a16:creationId xmlns:a16="http://schemas.microsoft.com/office/drawing/2014/main" id="{6901619E-748F-47D5-91B5-E7804F130F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06" y="1144480"/>
            <a:ext cx="4986015" cy="4506920"/>
          </a:xfrm>
        </p:spPr>
      </p:pic>
    </p:spTree>
    <p:extLst>
      <p:ext uri="{BB962C8B-B14F-4D97-AF65-F5344CB8AC3E}">
        <p14:creationId xmlns:p14="http://schemas.microsoft.com/office/powerpoint/2010/main" val="24190066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B7FA3A-C96E-459F-B164-50149B283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Comparison between simulation and measurement</a:t>
            </a:r>
            <a:endParaRPr kumimoji="1" lang="ja-JP" altLang="en-US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52EC22-B2F1-4755-B04D-56B01FB8ED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91A244-E95B-446F-9BD4-576F95E4FE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4C4D1D-E593-453F-93B2-4437853A4A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38</a:t>
            </a:fld>
            <a:endParaRPr kumimoji="1" lang="ja-JP" altLang="en-US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DA8FF2DD-4F16-4825-B7EB-0A283566AB4A}"/>
              </a:ext>
            </a:extLst>
          </p:cNvPr>
          <p:cNvGraphicFramePr>
            <a:graphicFrameLocks noGrp="1"/>
          </p:cNvGraphicFramePr>
          <p:nvPr/>
        </p:nvGraphicFramePr>
        <p:xfrm>
          <a:off x="12995" y="1296465"/>
          <a:ext cx="5040000" cy="361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27946177-5E0F-4CF2-9A04-2988BB5494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836130"/>
              </p:ext>
            </p:extLst>
          </p:nvPr>
        </p:nvGraphicFramePr>
        <p:xfrm>
          <a:off x="5052995" y="1224457"/>
          <a:ext cx="5040000" cy="3686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2091095-12C2-4BC1-945C-58BD0E07E6E6}"/>
              </a:ext>
            </a:extLst>
          </p:cNvPr>
          <p:cNvSpPr txBox="1"/>
          <p:nvPr/>
        </p:nvSpPr>
        <p:spPr>
          <a:xfrm>
            <a:off x="2321570" y="5550428"/>
            <a:ext cx="6083588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Vertical axis is normalize at peak value to 100%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Target exit surface is z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Distance between FC and target is 2 mm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400123-420D-4838-88F3-44807829474F}"/>
              </a:ext>
            </a:extLst>
          </p:cNvPr>
          <p:cNvSpPr txBox="1"/>
          <p:nvPr/>
        </p:nvSpPr>
        <p:spPr>
          <a:xfrm>
            <a:off x="1817514" y="5056790"/>
            <a:ext cx="2363147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Simulation by CST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57721E7-FABA-4C00-85E0-BB3ABD700698}"/>
              </a:ext>
            </a:extLst>
          </p:cNvPr>
          <p:cNvSpPr txBox="1"/>
          <p:nvPr/>
        </p:nvSpPr>
        <p:spPr>
          <a:xfrm>
            <a:off x="7306072" y="5056791"/>
            <a:ext cx="1792478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measurement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67885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Target detail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058" y="3059757"/>
            <a:ext cx="3333750" cy="41052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17800" y="2401043"/>
            <a:ext cx="670376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X </a:t>
            </a:r>
            <a:r>
              <a:rPr kumimoji="1" lang="en-US" altLang="ja-JP" sz="1600" dirty="0"/>
              <a:t>= 0</a:t>
            </a:r>
            <a:endParaRPr kumimoji="1" lang="ja-JP" altLang="en-US" sz="1600" dirty="0"/>
          </a:p>
        </p:txBody>
      </p:sp>
      <p:cxnSp>
        <p:nvCxnSpPr>
          <p:cNvPr id="9" name="直線矢印コネクタ 8"/>
          <p:cNvCxnSpPr>
            <a:endCxn id="3" idx="2"/>
          </p:cNvCxnSpPr>
          <p:nvPr/>
        </p:nvCxnSpPr>
        <p:spPr>
          <a:xfrm flipH="1" flipV="1">
            <a:off x="8052988" y="2739597"/>
            <a:ext cx="22304" cy="453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図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62" y="3059757"/>
            <a:ext cx="4572260" cy="447989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681610" y="5075981"/>
            <a:ext cx="28803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969642" y="3059757"/>
            <a:ext cx="3744416" cy="20162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969642" y="5436021"/>
            <a:ext cx="3744416" cy="17290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8B9063-3302-4BF2-87D3-8FDB502E6428}"/>
              </a:ext>
            </a:extLst>
          </p:cNvPr>
          <p:cNvSpPr txBox="1"/>
          <p:nvPr/>
        </p:nvSpPr>
        <p:spPr>
          <a:xfrm>
            <a:off x="1163850" y="2541183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looking from downstream side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D480F3-9FB3-4496-B8BC-7C27FAA26C04}"/>
              </a:ext>
            </a:extLst>
          </p:cNvPr>
          <p:cNvSpPr txBox="1"/>
          <p:nvPr/>
        </p:nvSpPr>
        <p:spPr>
          <a:xfrm>
            <a:off x="809402" y="1097425"/>
            <a:ext cx="3517310" cy="13560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Target material : W</a:t>
            </a:r>
          </a:p>
          <a:p>
            <a:r>
              <a:rPr lang="en-US" altLang="ja-JP" dirty="0"/>
              <a:t>Target size : Φ4 x 14</a:t>
            </a:r>
            <a:endParaRPr kumimoji="1" lang="en-US" altLang="ja-JP" dirty="0"/>
          </a:p>
          <a:p>
            <a:r>
              <a:rPr lang="en-US" altLang="ja-JP" dirty="0"/>
              <a:t>Inserted in the pule Cu block</a:t>
            </a:r>
          </a:p>
          <a:p>
            <a:r>
              <a:rPr lang="en-US" altLang="ja-JP" dirty="0"/>
              <a:t>Connected by HIP process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9367794-D948-48F7-A1C9-78FE917EE66F}"/>
              </a:ext>
            </a:extLst>
          </p:cNvPr>
          <p:cNvSpPr txBox="1"/>
          <p:nvPr/>
        </p:nvSpPr>
        <p:spPr>
          <a:xfrm>
            <a:off x="6571012" y="1270940"/>
            <a:ext cx="3634328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X</a:t>
            </a:r>
            <a:r>
              <a:rPr lang="ja-JP" altLang="en-US" dirty="0"/>
              <a:t> </a:t>
            </a:r>
            <a:r>
              <a:rPr kumimoji="1" lang="en-US" altLang="ja-JP" dirty="0"/>
              <a:t>= 0 hole for electron</a:t>
            </a:r>
          </a:p>
          <a:p>
            <a:r>
              <a:rPr lang="en-US" altLang="ja-JP" dirty="0"/>
              <a:t>X = 2 center of the FC</a:t>
            </a:r>
          </a:p>
          <a:p>
            <a:r>
              <a:rPr kumimoji="1" lang="en-US" altLang="ja-JP" dirty="0"/>
              <a:t>X = 3.5 center of the W target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755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10">
            <a:extLst>
              <a:ext uri="{FF2B5EF4-FFF2-40B4-BE49-F238E27FC236}">
                <a16:creationId xmlns:a16="http://schemas.microsoft.com/office/drawing/2014/main" id="{1707F477-7A91-423A-BAF9-CE17390F68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863" y="2552500"/>
            <a:ext cx="9345613" cy="50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SuperKEKB</a:t>
            </a:r>
            <a:r>
              <a:rPr kumimoji="1" lang="en-US" altLang="ja-JP" dirty="0"/>
              <a:t> positron source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</a:t>
            </a:fld>
            <a:endParaRPr kumimoji="1" lang="ja-JP" altLang="en-US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2F2E681-EEA3-4949-A368-3CCCA28BCE3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588125" y="2555701"/>
            <a:ext cx="1922503" cy="295232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E412B3F-0AA4-4704-9416-81EA80E18BD5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3833739" y="2555701"/>
            <a:ext cx="815599" cy="26174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57E8374-AC12-4148-AA01-FC2F72D83924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5893377" y="2102167"/>
            <a:ext cx="1145400" cy="32779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E622B0F-D987-4B37-9FDC-51C6A48513FE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7857685" y="2555701"/>
            <a:ext cx="913596" cy="133662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6BC4CCA-C94C-4BEE-89EC-BE274693BB0C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615970" y="2148914"/>
            <a:ext cx="425680" cy="17389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F77FDF-31A2-4D6F-ABCD-C40A461792CA}"/>
              </a:ext>
            </a:extLst>
          </p:cNvPr>
          <p:cNvSpPr txBox="1"/>
          <p:nvPr/>
        </p:nvSpPr>
        <p:spPr>
          <a:xfrm>
            <a:off x="1107063" y="2217147"/>
            <a:ext cx="96212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W target</a:t>
            </a:r>
            <a:endParaRPr kumimoji="1" lang="ja-JP" altLang="en-US" sz="1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AE7701C-1CE3-4CE5-AC6A-6BC3BD8C913E}"/>
              </a:ext>
            </a:extLst>
          </p:cNvPr>
          <p:cNvSpPr txBox="1"/>
          <p:nvPr/>
        </p:nvSpPr>
        <p:spPr>
          <a:xfrm>
            <a:off x="1817514" y="1810360"/>
            <a:ext cx="15969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BC (bridge coil)</a:t>
            </a:r>
            <a:endParaRPr kumimoji="1" lang="ja-JP" altLang="en-US" sz="16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D639681-31AF-4713-B16E-60E8FF903291}"/>
              </a:ext>
            </a:extLst>
          </p:cNvPr>
          <p:cNvSpPr txBox="1"/>
          <p:nvPr/>
        </p:nvSpPr>
        <p:spPr>
          <a:xfrm>
            <a:off x="3336318" y="2217147"/>
            <a:ext cx="262604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FC(flux concentrator)</a:t>
            </a:r>
            <a:r>
              <a:rPr lang="ja-JP" altLang="en-US" sz="1600" dirty="0"/>
              <a:t> </a:t>
            </a:r>
            <a:r>
              <a:rPr lang="en-US" altLang="ja-JP" sz="1600" dirty="0"/>
              <a:t>head</a:t>
            </a:r>
            <a:endParaRPr kumimoji="1" lang="ja-JP" altLang="en-US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D79EF83-5C36-4BF0-BEF4-69FF502FDB39}"/>
              </a:ext>
            </a:extLst>
          </p:cNvPr>
          <p:cNvSpPr txBox="1"/>
          <p:nvPr/>
        </p:nvSpPr>
        <p:spPr>
          <a:xfrm>
            <a:off x="5657629" y="1763613"/>
            <a:ext cx="27622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LAS (large aperture S-band)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5FF751B-0636-4804-8F4C-67E22CAB4A73}"/>
              </a:ext>
            </a:extLst>
          </p:cNvPr>
          <p:cNvSpPr txBox="1"/>
          <p:nvPr/>
        </p:nvSpPr>
        <p:spPr>
          <a:xfrm>
            <a:off x="8298234" y="2217147"/>
            <a:ext cx="94609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solenoid</a:t>
            </a:r>
            <a:endParaRPr kumimoji="1" lang="ja-JP" altLang="en-US" sz="16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C21AF0D-21EA-4DF3-AA2C-7AF79AC09DC2}"/>
              </a:ext>
            </a:extLst>
          </p:cNvPr>
          <p:cNvSpPr txBox="1"/>
          <p:nvPr/>
        </p:nvSpPr>
        <p:spPr>
          <a:xfrm>
            <a:off x="81224" y="1039709"/>
            <a:ext cx="4671472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FC head + BC + target = FC assembly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35405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D53467-355F-4285-A7C4-44E9AA992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Magnetic field simulation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32406B-8E71-4BCF-86D5-0178DF44A4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5EAF6F-8A3D-4708-B191-B124557CC62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CA3168-D6F2-4CEB-A76A-654A2DD0B9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40</a:t>
            </a:fld>
            <a:endParaRPr kumimoji="1" lang="ja-JP" altLang="en-US"/>
          </a:p>
        </p:txBody>
      </p:sp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AC8FBE88-9E1C-4F55-BB6D-2A84F3B65B3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5" t="14490" r="6004" b="2458"/>
          <a:stretch/>
        </p:blipFill>
        <p:spPr>
          <a:xfrm>
            <a:off x="5561930" y="1043911"/>
            <a:ext cx="4841850" cy="3586557"/>
          </a:xfrm>
        </p:spPr>
      </p:pic>
      <p:pic>
        <p:nvPicPr>
          <p:cNvPr id="9" name="コンテンツ プレースホルダー 7">
            <a:extLst>
              <a:ext uri="{FF2B5EF4-FFF2-40B4-BE49-F238E27FC236}">
                <a16:creationId xmlns:a16="http://schemas.microsoft.com/office/drawing/2014/main" id="{05AE6DDB-1ACF-4FF8-BE59-4A19488881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2" t="8973" r="27292" b="21908"/>
          <a:stretch/>
        </p:blipFill>
        <p:spPr bwMode="auto">
          <a:xfrm>
            <a:off x="221662" y="1028215"/>
            <a:ext cx="3997594" cy="362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C2E1D87-2D26-4BB1-8132-472125ECAF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63" y="4683796"/>
            <a:ext cx="3997594" cy="2225224"/>
          </a:xfrm>
          <a:prstGeom prst="rect">
            <a:avLst/>
          </a:prstGeom>
        </p:spPr>
      </p:pic>
      <p:pic>
        <p:nvPicPr>
          <p:cNvPr id="11" name="コンテンツ プレースホルダー 7">
            <a:extLst>
              <a:ext uri="{FF2B5EF4-FFF2-40B4-BE49-F238E27FC236}">
                <a16:creationId xmlns:a16="http://schemas.microsoft.com/office/drawing/2014/main" id="{DB6F1F1C-760D-44F0-870E-EFF2034A0C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1930" y="4705236"/>
            <a:ext cx="3992926" cy="222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4C8398-AB90-4D57-B181-54792FF24986}"/>
              </a:ext>
            </a:extLst>
          </p:cNvPr>
          <p:cNvSpPr txBox="1"/>
          <p:nvPr/>
        </p:nvSpPr>
        <p:spPr>
          <a:xfrm>
            <a:off x="221662" y="1037599"/>
            <a:ext cx="995785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~ 2014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285F55-7DDC-47F9-B8A8-59F60AD91FF4}"/>
              </a:ext>
            </a:extLst>
          </p:cNvPr>
          <p:cNvSpPr txBox="1"/>
          <p:nvPr/>
        </p:nvSpPr>
        <p:spPr>
          <a:xfrm>
            <a:off x="5561930" y="1037599"/>
            <a:ext cx="712054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Now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BA5561-F5A0-448B-A995-133ABA950A2F}"/>
              </a:ext>
            </a:extLst>
          </p:cNvPr>
          <p:cNvSpPr txBox="1"/>
          <p:nvPr/>
        </p:nvSpPr>
        <p:spPr>
          <a:xfrm>
            <a:off x="377354" y="6981875"/>
            <a:ext cx="9241632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Simulation using realistic model and measured current shape was established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44BC76E-D6D6-4E6F-9AE0-4369B105C12E}"/>
              </a:ext>
            </a:extLst>
          </p:cNvPr>
          <p:cNvSpPr txBox="1"/>
          <p:nvPr/>
        </p:nvSpPr>
        <p:spPr>
          <a:xfrm>
            <a:off x="278832" y="4829809"/>
            <a:ext cx="1370888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/>
              <a:t>Excitation current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552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Injection requirement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graphicFrame>
        <p:nvGraphicFramePr>
          <p:cNvPr id="7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9111065"/>
              </p:ext>
            </p:extLst>
          </p:nvPr>
        </p:nvGraphicFramePr>
        <p:xfrm>
          <a:off x="161330" y="1459508"/>
          <a:ext cx="4103985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2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Life in 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360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</a:rPr>
                        <a:t> 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Current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3.6 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bunch charge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4 </a:t>
                      </a:r>
                      <a:r>
                        <a:rPr kumimoji="1" lang="en-US" altLang="ja-JP" sz="1600" dirty="0" err="1"/>
                        <a:t>nC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rate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25 Hz x 2</a:t>
                      </a:r>
                      <a:r>
                        <a:rPr kumimoji="1" lang="en-US" altLang="ja-JP" sz="1600" baseline="0" dirty="0"/>
                        <a:t> bunch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efficiency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50 %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Circulation frequency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</a:t>
                      </a:r>
                      <a:r>
                        <a:rPr kumimoji="1" lang="en-US" altLang="ja-JP" sz="1600" baseline="30000" dirty="0"/>
                        <a:t>5</a:t>
                      </a:r>
                      <a:endParaRPr kumimoji="1" lang="ja-JP" altLang="en-US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𝑑𝑡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3.6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A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360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s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ja-JP" altLang="en-US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4 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nC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×25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bunch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×50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%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</m:oMath>
                  </m:oMathPara>
                </a14:m>
                <a:endParaRPr kumimoji="1" lang="en-US" altLang="ja-JP" sz="2053" b="0" i="1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en-US" altLang="ja-JP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blipFill>
                <a:blip r:embed="rId3"/>
                <a:stretch>
                  <a:fillRect l="-667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0569E4-D054-47C4-A330-38668FB1F8EB}"/>
              </a:ext>
            </a:extLst>
          </p:cNvPr>
          <p:cNvSpPr txBox="1"/>
          <p:nvPr/>
        </p:nvSpPr>
        <p:spPr>
          <a:xfrm>
            <a:off x="1093957" y="4288442"/>
            <a:ext cx="6487673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Short storage time and high storage current in the ring</a:t>
            </a:r>
          </a:p>
          <a:p>
            <a:r>
              <a:rPr kumimoji="1" lang="ja-JP" altLang="en-US" dirty="0"/>
              <a:t>→</a:t>
            </a:r>
            <a:r>
              <a:rPr lang="en-US" altLang="ja-JP" dirty="0"/>
              <a:t>high intensity positron injection is desired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0038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7604A-79A9-450C-B1BD-1EBC83B64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Problems to be solved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9ADB36-5DC9-4C5B-8FEE-EA271F16662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800" dirty="0"/>
              <a:t>Discharge of FC</a:t>
            </a:r>
          </a:p>
          <a:p>
            <a:pPr lvl="1"/>
            <a:r>
              <a:rPr lang="en-US" altLang="ja-JP" sz="2400" dirty="0"/>
              <a:t>FC made of New material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Optimization of support structure (done before 2020)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External circuit to reduce voltage (done before 2020)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Longer pulse width (will be done after 2021)</a:t>
            </a:r>
            <a:endParaRPr kumimoji="1" lang="en-US" altLang="ja-JP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altLang="ja-JP" sz="2800" dirty="0"/>
              <a:t>Orbit correction in solenoid</a:t>
            </a:r>
          </a:p>
          <a:p>
            <a:pPr lvl="1"/>
            <a:r>
              <a:rPr lang="en-US" altLang="ja-JP" sz="2400" dirty="0"/>
              <a:t>Steering coils</a:t>
            </a:r>
          </a:p>
          <a:p>
            <a:pPr lvl="1"/>
            <a:r>
              <a:rPr kumimoji="1" lang="en-US" altLang="ja-JP" sz="2400" dirty="0"/>
              <a:t>BPMs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6833FC-AE91-4297-A0AA-CEF50B56CD8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3A2672-8E92-47C5-BE14-13338A3EBC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8849A2-3046-44E6-9E48-ED1144B60A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457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A2D70-9D67-4068-9C82-73DE50F1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D60AA1-7436-4064-9459-B2CE1DB749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lvl="1"/>
            <a:r>
              <a:rPr lang="en-US" altLang="ja-JP" sz="2800" dirty="0" err="1">
                <a:solidFill>
                  <a:schemeClr val="bg1">
                    <a:lumMod val="50000"/>
                  </a:schemeClr>
                </a:solidFill>
              </a:rPr>
              <a:t>SuperKEKB</a:t>
            </a:r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 positron source</a:t>
            </a:r>
          </a:p>
          <a:p>
            <a:r>
              <a:rPr lang="en-US" altLang="ja-JP" sz="2800" dirty="0"/>
              <a:t>Upgrade works in 2020 summer shutdown</a:t>
            </a:r>
          </a:p>
          <a:p>
            <a:pPr lvl="1"/>
            <a:r>
              <a:rPr kumimoji="1" lang="en-US" altLang="ja-JP" sz="2800" dirty="0"/>
              <a:t>New FC</a:t>
            </a:r>
            <a:r>
              <a:rPr lang="en-US" altLang="ja-JP" sz="2800" dirty="0"/>
              <a:t>, steering coils, BPMs</a:t>
            </a:r>
          </a:p>
          <a:p>
            <a:r>
              <a:rPr kumimoji="1" lang="en-US" altLang="ja-JP" sz="2800" dirty="0">
                <a:solidFill>
                  <a:schemeClr val="bg1">
                    <a:lumMod val="50000"/>
                  </a:schemeClr>
                </a:solidFill>
              </a:rPr>
              <a:t>Magnetic field measurement</a:t>
            </a:r>
          </a:p>
          <a:p>
            <a:r>
              <a:rPr lang="en-US" altLang="ja-JP" sz="2800" dirty="0">
                <a:solidFill>
                  <a:schemeClr val="bg1">
                    <a:lumMod val="50000"/>
                  </a:schemeClr>
                </a:solidFill>
              </a:rPr>
              <a:t>Future plan</a:t>
            </a:r>
            <a:endParaRPr kumimoji="1" lang="en-US" altLang="ja-JP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C9B4A8-C482-4938-B8A4-4CE6A815FC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D078D1-D61F-4056-9F80-D434932265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82FE90-688B-46EF-90ED-DE9646B42C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708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C7109A-2DD6-40BA-99B8-A45915C3A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After large discharge…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B45EB1-1279-46A3-971C-B778B5E97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5EB76F-2458-4D3D-99D3-16C3C463C4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C9C24C-2CBB-482A-A184-D476F2F601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271BE61-2BCD-4DF2-A651-354F805F13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0" y="1043533"/>
            <a:ext cx="3567584" cy="2675689"/>
          </a:xfrm>
          <a:prstGeom prst="rect">
            <a:avLst/>
          </a:prstGeom>
        </p:spPr>
      </p:pic>
      <p:sp>
        <p:nvSpPr>
          <p:cNvPr id="8" name="四角形: 角を丸くする 8">
            <a:extLst>
              <a:ext uri="{FF2B5EF4-FFF2-40B4-BE49-F238E27FC236}">
                <a16:creationId xmlns:a16="http://schemas.microsoft.com/office/drawing/2014/main" id="{AC3CC16A-6D7E-43A9-915F-64F70B2F7082}"/>
              </a:ext>
            </a:extLst>
          </p:cNvPr>
          <p:cNvSpPr/>
          <p:nvPr/>
        </p:nvSpPr>
        <p:spPr>
          <a:xfrm>
            <a:off x="1745506" y="2771725"/>
            <a:ext cx="648072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53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A07F1FD-7224-40A9-A1F0-197498D780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568" y="2119530"/>
            <a:ext cx="6768935" cy="507670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C465324-9FA9-4E3E-A6EE-844DBD6C0A4F}"/>
              </a:ext>
            </a:extLst>
          </p:cNvPr>
          <p:cNvSpPr txBox="1"/>
          <p:nvPr/>
        </p:nvSpPr>
        <p:spPr>
          <a:xfrm>
            <a:off x="81118" y="4629412"/>
            <a:ext cx="36086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Slit gap got narrow.</a:t>
            </a:r>
          </a:p>
          <a:p>
            <a:r>
              <a:rPr lang="en-US" altLang="ja-JP" sz="2800" dirty="0"/>
              <a:t>Not possible to apply high voltage </a:t>
            </a:r>
            <a:r>
              <a:rPr kumimoji="1" lang="en-US" altLang="ja-JP" sz="2800" dirty="0"/>
              <a:t>unless the gap will be expanded.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E406A35C-612B-459B-9951-F3045B3D8C12}"/>
              </a:ext>
            </a:extLst>
          </p:cNvPr>
          <p:cNvCxnSpPr>
            <a:cxnSpLocks/>
            <a:stCxn id="8" idx="2"/>
            <a:endCxn id="9" idx="1"/>
          </p:cNvCxnSpPr>
          <p:nvPr/>
        </p:nvCxnSpPr>
        <p:spPr>
          <a:xfrm>
            <a:off x="2069542" y="3419797"/>
            <a:ext cx="1733026" cy="12380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5975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 alloys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" t="18360" r="7717" b="9797"/>
          <a:stretch/>
        </p:blipFill>
        <p:spPr>
          <a:xfrm>
            <a:off x="89322" y="1079537"/>
            <a:ext cx="9328309" cy="6156684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2393578" y="1259557"/>
            <a:ext cx="627270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897634" y="1695499"/>
            <a:ext cx="767683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257785" y="1835621"/>
            <a:ext cx="896100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5422715" y="4279999"/>
            <a:ext cx="1075319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AC77A62-17DA-46D8-85B0-94C162F53DF5}"/>
              </a:ext>
            </a:extLst>
          </p:cNvPr>
          <p:cNvSpPr txBox="1"/>
          <p:nvPr/>
        </p:nvSpPr>
        <p:spPr>
          <a:xfrm>
            <a:off x="8839120" y="1979637"/>
            <a:ext cx="1619354" cy="1671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Cu</a:t>
            </a:r>
            <a:endParaRPr kumimoji="1" lang="en-US" altLang="ja-JP" dirty="0"/>
          </a:p>
          <a:p>
            <a:r>
              <a:rPr kumimoji="1" lang="en-US" altLang="ja-JP" dirty="0"/>
              <a:t>Cu - Zr</a:t>
            </a:r>
          </a:p>
          <a:p>
            <a:r>
              <a:rPr lang="en-US" altLang="ja-JP" dirty="0"/>
              <a:t>Cu - Cr</a:t>
            </a:r>
          </a:p>
          <a:p>
            <a:r>
              <a:rPr lang="en-US" altLang="ja-JP" dirty="0"/>
              <a:t>Cu - Ni - Si</a:t>
            </a:r>
          </a:p>
          <a:p>
            <a:r>
              <a:rPr lang="en-US" altLang="ja-JP" dirty="0"/>
              <a:t> were tested</a:t>
            </a:r>
          </a:p>
        </p:txBody>
      </p:sp>
    </p:spTree>
    <p:extLst>
      <p:ext uri="{BB962C8B-B14F-4D97-AF65-F5344CB8AC3E}">
        <p14:creationId xmlns:p14="http://schemas.microsoft.com/office/powerpoint/2010/main" val="284185460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1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D9C3E6DB-175F-4306-8305-E4775B64B718}" vid="{20BA47D9-DCA3-4C43-83B5-99A9A8FB733F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main-v2</Template>
  <TotalTime>2943</TotalTime>
  <Words>1924</Words>
  <Application>Microsoft Office PowerPoint</Application>
  <PresentationFormat>ユーザー設定</PresentationFormat>
  <Paragraphs>500</Paragraphs>
  <Slides>40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7" baseType="lpstr">
      <vt:lpstr>ＭＳ Ｐゴシック</vt:lpstr>
      <vt:lpstr>Arial</vt:lpstr>
      <vt:lpstr>Calibri</vt:lpstr>
      <vt:lpstr>Cambria Math</vt:lpstr>
      <vt:lpstr>Times New Roman</vt:lpstr>
      <vt:lpstr>Wingdings</vt:lpstr>
      <vt:lpstr>ppt-template1</vt:lpstr>
      <vt:lpstr>Status of SupreKEKB positron source</vt:lpstr>
      <vt:lpstr>Last page of my presentation in LCWS2019</vt:lpstr>
      <vt:lpstr>Outline</vt:lpstr>
      <vt:lpstr>SuperKEKB positron source</vt:lpstr>
      <vt:lpstr>Injection requirement</vt:lpstr>
      <vt:lpstr>Problems to be solved</vt:lpstr>
      <vt:lpstr>Outline</vt:lpstr>
      <vt:lpstr>After large discharge…</vt:lpstr>
      <vt:lpstr>Cu alloys</vt:lpstr>
      <vt:lpstr>Yield strength</vt:lpstr>
      <vt:lpstr>Assembly, base management (2021/1 ver.)</vt:lpstr>
      <vt:lpstr>Orbit deflection in solenoid section</vt:lpstr>
      <vt:lpstr>Asymmetry of magnetic connection</vt:lpstr>
      <vt:lpstr>PowerPoint プレゼンテーション</vt:lpstr>
      <vt:lpstr>BPMs and steering coils inside solenoid</vt:lpstr>
      <vt:lpstr>BPM and steering coils inside solenoid</vt:lpstr>
      <vt:lpstr>installation</vt:lpstr>
      <vt:lpstr>Positron yield vs FC current</vt:lpstr>
      <vt:lpstr>Achievement rate</vt:lpstr>
      <vt:lpstr>Outline</vt:lpstr>
      <vt:lpstr>Magnetic field measurement</vt:lpstr>
      <vt:lpstr>Looking from downstream side with the measurement system attached</vt:lpstr>
      <vt:lpstr>Typical waveform from pick up coil</vt:lpstr>
      <vt:lpstr>Comparison between simulation and measurement</vt:lpstr>
      <vt:lpstr>Outline</vt:lpstr>
      <vt:lpstr>Future plan</vt:lpstr>
      <vt:lpstr>PowerPoint プレゼンテーション</vt:lpstr>
      <vt:lpstr>Positron source setup 1</vt:lpstr>
      <vt:lpstr>Positron source setup 3</vt:lpstr>
      <vt:lpstr>Target detail</vt:lpstr>
      <vt:lpstr>Positron source setup for SuperKEKB 4</vt:lpstr>
      <vt:lpstr>Capture section after the target 1</vt:lpstr>
      <vt:lpstr>Capture section after the target 2</vt:lpstr>
      <vt:lpstr>Pulse width dependence</vt:lpstr>
      <vt:lpstr>Gradient after the target</vt:lpstr>
      <vt:lpstr>Orbit deflection by yoke</vt:lpstr>
      <vt:lpstr>Upgrade the yoke</vt:lpstr>
      <vt:lpstr>Comparison between simulation and measurement</vt:lpstr>
      <vt:lpstr>Target detail</vt:lpstr>
      <vt:lpstr>Magnetic field simulation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yoshinori enomoto</dc:creator>
  <cp:lastModifiedBy>yoshinori enomoto</cp:lastModifiedBy>
  <cp:revision>85</cp:revision>
  <cp:lastPrinted>2011-01-25T09:13:57Z</cp:lastPrinted>
  <dcterms:created xsi:type="dcterms:W3CDTF">2021-03-02T01:08:22Z</dcterms:created>
  <dcterms:modified xsi:type="dcterms:W3CDTF">2021-03-16T12:18:05Z</dcterms:modified>
</cp:coreProperties>
</file>