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80" r:id="rId2"/>
    <p:sldMasterId id="2147483748" r:id="rId3"/>
    <p:sldMasterId id="2147483768" r:id="rId4"/>
  </p:sldMasterIdLst>
  <p:notesMasterIdLst>
    <p:notesMasterId r:id="rId18"/>
  </p:notesMasterIdLst>
  <p:sldIdLst>
    <p:sldId id="257" r:id="rId5"/>
    <p:sldId id="1037" r:id="rId6"/>
    <p:sldId id="1278" r:id="rId7"/>
    <p:sldId id="1279" r:id="rId8"/>
    <p:sldId id="1280" r:id="rId9"/>
    <p:sldId id="1281" r:id="rId10"/>
    <p:sldId id="1282" r:id="rId11"/>
    <p:sldId id="1283" r:id="rId12"/>
    <p:sldId id="325" r:id="rId13"/>
    <p:sldId id="1284" r:id="rId14"/>
    <p:sldId id="1036" r:id="rId15"/>
    <p:sldId id="1024" r:id="rId16"/>
    <p:sldId id="1285" r:id="rId17"/>
  </p:sldIdLst>
  <p:sldSz cx="6858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68572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chemeClr val="accent6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342863" algn="l" defTabSz="68572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chemeClr val="accent6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685726" algn="l" defTabSz="68572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chemeClr val="accent6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028590" algn="l" defTabSz="68572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chemeClr val="accent6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371453" algn="l" defTabSz="68572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chemeClr val="accent6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1714318" algn="l" defTabSz="68572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chemeClr val="accent6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057181" algn="l" defTabSz="68572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chemeClr val="accent6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2400044" algn="l" defTabSz="68572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chemeClr val="accent6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2742907" algn="l" defTabSz="68572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00" b="0" i="0" u="none" strike="noStrike" cap="none" spc="0" normalizeH="0" baseline="0">
        <a:ln>
          <a:noFill/>
        </a:ln>
        <a:solidFill>
          <a:schemeClr val="accent6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6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FF"/>
          </a:solidFill>
        </a:fill>
      </a:tcStyle>
    </a:wholeTbl>
    <a:band2H>
      <a:tcTxStyle/>
      <a:tcStyle>
        <a:tcBdr/>
        <a:fill>
          <a:solidFill>
            <a:srgbClr val="E6E6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6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CDFF"/>
          </a:solidFill>
        </a:fill>
      </a:tcStyle>
    </a:wholeTbl>
    <a:band2H>
      <a:tcTxStyle/>
      <a:tcStyle>
        <a:tcBdr/>
        <a:fill>
          <a:solidFill>
            <a:srgbClr val="EEE8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6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E"/>
          </a:solidFill>
        </a:fill>
      </a:tcStyle>
    </a:wholeTbl>
    <a:band2H>
      <a:tcTxStyle/>
      <a:tcStyle>
        <a:tcBdr/>
        <a:fill>
          <a:solidFill>
            <a:srgbClr val="E6E6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8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6"/>
              </a:solidFill>
              <a:prstDash val="solid"/>
              <a:round/>
            </a:ln>
          </a:top>
          <a:bottom>
            <a:ln w="25400" cap="flat">
              <a:solidFill>
                <a:schemeClr val="accent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6"/>
              </a:solidFill>
              <a:prstDash val="solid"/>
              <a:round/>
            </a:ln>
          </a:top>
          <a:bottom>
            <a:ln w="25400" cap="flat">
              <a:solidFill>
                <a:schemeClr val="accent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6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E"/>
          </a:solidFill>
        </a:fill>
      </a:tcStyle>
    </a:wholeTbl>
    <a:band2H>
      <a:tcTxStyle/>
      <a:tcStyle>
        <a:tcBdr/>
        <a:fill>
          <a:solidFill>
            <a:srgbClr val="E6E6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6"/>
      </a:tcTxStyle>
      <a:tcStyle>
        <a:tcBdr>
          <a:left>
            <a:ln w="12700" cap="flat">
              <a:solidFill>
                <a:schemeClr val="accent6"/>
              </a:solidFill>
              <a:prstDash val="solid"/>
              <a:round/>
            </a:ln>
          </a:left>
          <a:right>
            <a:ln w="12700" cap="flat">
              <a:solidFill>
                <a:schemeClr val="accent6"/>
              </a:solidFill>
              <a:prstDash val="solid"/>
              <a:round/>
            </a:ln>
          </a:right>
          <a:top>
            <a:ln w="12700" cap="flat">
              <a:solidFill>
                <a:schemeClr val="accent6"/>
              </a:solidFill>
              <a:prstDash val="solid"/>
              <a:round/>
            </a:ln>
          </a:top>
          <a:bottom>
            <a:ln w="12700" cap="flat">
              <a:solidFill>
                <a:schemeClr val="accent6"/>
              </a:solidFill>
              <a:prstDash val="solid"/>
              <a:round/>
            </a:ln>
          </a:bottom>
          <a:insideH>
            <a:ln w="12700" cap="flat">
              <a:solidFill>
                <a:schemeClr val="accent6"/>
              </a:solidFill>
              <a:prstDash val="solid"/>
              <a:round/>
            </a:ln>
          </a:insideH>
          <a:insideV>
            <a:ln w="12700" cap="flat">
              <a:solidFill>
                <a:schemeClr val="accent6"/>
              </a:solidFill>
              <a:prstDash val="solid"/>
              <a:round/>
            </a:ln>
          </a:insideV>
        </a:tcBdr>
        <a:fill>
          <a:solidFill>
            <a:schemeClr val="accent6">
              <a:alpha val="20000"/>
            </a:scheme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6"/>
      </a:tcTxStyle>
      <a:tcStyle>
        <a:tcBdr>
          <a:left>
            <a:ln w="12700" cap="flat">
              <a:solidFill>
                <a:schemeClr val="accent6"/>
              </a:solidFill>
              <a:prstDash val="solid"/>
              <a:round/>
            </a:ln>
          </a:left>
          <a:right>
            <a:ln w="12700" cap="flat">
              <a:solidFill>
                <a:schemeClr val="accent6"/>
              </a:solidFill>
              <a:prstDash val="solid"/>
              <a:round/>
            </a:ln>
          </a:right>
          <a:top>
            <a:ln w="12700" cap="flat">
              <a:solidFill>
                <a:schemeClr val="accent6"/>
              </a:solidFill>
              <a:prstDash val="solid"/>
              <a:round/>
            </a:ln>
          </a:top>
          <a:bottom>
            <a:ln w="12700" cap="flat">
              <a:solidFill>
                <a:schemeClr val="accent6"/>
              </a:solidFill>
              <a:prstDash val="solid"/>
              <a:round/>
            </a:ln>
          </a:bottom>
          <a:insideH>
            <a:ln w="12700" cap="flat">
              <a:solidFill>
                <a:schemeClr val="accent6"/>
              </a:solidFill>
              <a:prstDash val="solid"/>
              <a:round/>
            </a:ln>
          </a:insideH>
          <a:insideV>
            <a:ln w="12700" cap="flat">
              <a:solidFill>
                <a:schemeClr val="accent6"/>
              </a:solidFill>
              <a:prstDash val="solid"/>
              <a:round/>
            </a:ln>
          </a:insideV>
        </a:tcBdr>
        <a:fill>
          <a:solidFill>
            <a:schemeClr val="accent6">
              <a:alpha val="20000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6"/>
      </a:tcTxStyle>
      <a:tcStyle>
        <a:tcBdr>
          <a:left>
            <a:ln w="12700" cap="flat">
              <a:solidFill>
                <a:schemeClr val="accent6"/>
              </a:solidFill>
              <a:prstDash val="solid"/>
              <a:round/>
            </a:ln>
          </a:left>
          <a:right>
            <a:ln w="12700" cap="flat">
              <a:solidFill>
                <a:schemeClr val="accent6"/>
              </a:solidFill>
              <a:prstDash val="solid"/>
              <a:round/>
            </a:ln>
          </a:right>
          <a:top>
            <a:ln w="50800" cap="flat">
              <a:solidFill>
                <a:schemeClr val="accent6"/>
              </a:solidFill>
              <a:prstDash val="solid"/>
              <a:round/>
            </a:ln>
          </a:top>
          <a:bottom>
            <a:ln w="12700" cap="flat">
              <a:solidFill>
                <a:schemeClr val="accent6"/>
              </a:solidFill>
              <a:prstDash val="solid"/>
              <a:round/>
            </a:ln>
          </a:bottom>
          <a:insideH>
            <a:ln w="12700" cap="flat">
              <a:solidFill>
                <a:schemeClr val="accent6"/>
              </a:solidFill>
              <a:prstDash val="solid"/>
              <a:round/>
            </a:ln>
          </a:insideH>
          <a:insideV>
            <a:ln w="12700" cap="flat">
              <a:solidFill>
                <a:schemeClr val="accent6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6"/>
      </a:tcTxStyle>
      <a:tcStyle>
        <a:tcBdr>
          <a:left>
            <a:ln w="12700" cap="flat">
              <a:solidFill>
                <a:schemeClr val="accent6"/>
              </a:solidFill>
              <a:prstDash val="solid"/>
              <a:round/>
            </a:ln>
          </a:left>
          <a:right>
            <a:ln w="12700" cap="flat">
              <a:solidFill>
                <a:schemeClr val="accent6"/>
              </a:solidFill>
              <a:prstDash val="solid"/>
              <a:round/>
            </a:ln>
          </a:right>
          <a:top>
            <a:ln w="12700" cap="flat">
              <a:solidFill>
                <a:schemeClr val="accent6"/>
              </a:solidFill>
              <a:prstDash val="solid"/>
              <a:round/>
            </a:ln>
          </a:top>
          <a:bottom>
            <a:ln w="25400" cap="flat">
              <a:solidFill>
                <a:schemeClr val="accent6"/>
              </a:solidFill>
              <a:prstDash val="solid"/>
              <a:round/>
            </a:ln>
          </a:bottom>
          <a:insideH>
            <a:ln w="12700" cap="flat">
              <a:solidFill>
                <a:schemeClr val="accent6"/>
              </a:solidFill>
              <a:prstDash val="solid"/>
              <a:round/>
            </a:ln>
          </a:insideH>
          <a:insideV>
            <a:ln w="12700" cap="flat">
              <a:solidFill>
                <a:schemeClr val="accent6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94"/>
    <p:restoredTop sz="94664"/>
  </p:normalViewPr>
  <p:slideViewPr>
    <p:cSldViewPr snapToGrid="0" snapToObjects="1">
      <p:cViewPr varScale="1">
        <p:scale>
          <a:sx n="209" d="100"/>
          <a:sy n="209" d="100"/>
        </p:scale>
        <p:origin x="7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42900" latinLnBrk="0">
      <a:defRPr sz="400">
        <a:latin typeface="+mn-lt"/>
        <a:ea typeface="+mn-ea"/>
        <a:cs typeface="+mn-cs"/>
        <a:sym typeface="Calibri"/>
      </a:defRPr>
    </a:lvl1pPr>
    <a:lvl2pPr indent="228600" defTabSz="342900" latinLnBrk="0">
      <a:defRPr sz="400">
        <a:latin typeface="+mn-lt"/>
        <a:ea typeface="+mn-ea"/>
        <a:cs typeface="+mn-cs"/>
        <a:sym typeface="Calibri"/>
      </a:defRPr>
    </a:lvl2pPr>
    <a:lvl3pPr indent="457200" defTabSz="342900" latinLnBrk="0">
      <a:defRPr sz="400">
        <a:latin typeface="+mn-lt"/>
        <a:ea typeface="+mn-ea"/>
        <a:cs typeface="+mn-cs"/>
        <a:sym typeface="Calibri"/>
      </a:defRPr>
    </a:lvl3pPr>
    <a:lvl4pPr indent="685800" defTabSz="342900" latinLnBrk="0">
      <a:defRPr sz="400">
        <a:latin typeface="+mn-lt"/>
        <a:ea typeface="+mn-ea"/>
        <a:cs typeface="+mn-cs"/>
        <a:sym typeface="Calibri"/>
      </a:defRPr>
    </a:lvl4pPr>
    <a:lvl5pPr indent="914400" defTabSz="342900" latinLnBrk="0">
      <a:defRPr sz="400">
        <a:latin typeface="+mn-lt"/>
        <a:ea typeface="+mn-ea"/>
        <a:cs typeface="+mn-cs"/>
        <a:sym typeface="Calibri"/>
      </a:defRPr>
    </a:lvl5pPr>
    <a:lvl6pPr indent="1143000" defTabSz="342900" latinLnBrk="0">
      <a:defRPr sz="400">
        <a:latin typeface="+mn-lt"/>
        <a:ea typeface="+mn-ea"/>
        <a:cs typeface="+mn-cs"/>
        <a:sym typeface="Calibri"/>
      </a:defRPr>
    </a:lvl6pPr>
    <a:lvl7pPr indent="1371600" defTabSz="342900" latinLnBrk="0">
      <a:defRPr sz="400">
        <a:latin typeface="+mn-lt"/>
        <a:ea typeface="+mn-ea"/>
        <a:cs typeface="+mn-cs"/>
        <a:sym typeface="Calibri"/>
      </a:defRPr>
    </a:lvl7pPr>
    <a:lvl8pPr indent="1600200" defTabSz="342900" latinLnBrk="0">
      <a:defRPr sz="400">
        <a:latin typeface="+mn-lt"/>
        <a:ea typeface="+mn-ea"/>
        <a:cs typeface="+mn-cs"/>
        <a:sym typeface="Calibri"/>
      </a:defRPr>
    </a:lvl8pPr>
    <a:lvl9pPr indent="1828800" defTabSz="342900" latinLnBrk="0">
      <a:defRPr sz="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81756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395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333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586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4964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7209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0944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3062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8862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233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7" descr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Add Title"/>
          <p:cNvSpPr txBox="1">
            <a:spLocks noGrp="1"/>
          </p:cNvSpPr>
          <p:nvPr>
            <p:ph type="title" hasCustomPrompt="1"/>
          </p:nvPr>
        </p:nvSpPr>
        <p:spPr>
          <a:xfrm>
            <a:off x="332103" y="1194604"/>
            <a:ext cx="6197513" cy="17907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ts val="2625"/>
              </a:lnSpc>
              <a:defRPr sz="2700" cap="all">
                <a:solidFill>
                  <a:srgbClr val="FFFFFF"/>
                </a:solidFill>
              </a:defRPr>
            </a:lvl1pPr>
          </a:lstStyle>
          <a:p>
            <a:r>
              <a:t>Add Title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32103" y="3206637"/>
            <a:ext cx="6197513" cy="124182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  <a:lvl2pPr marL="0" indent="257162" algn="ctr">
              <a:buSzTx/>
              <a:buNone/>
              <a:defRPr>
                <a:solidFill>
                  <a:srgbClr val="FFFFFF"/>
                </a:solidFill>
              </a:defRPr>
            </a:lvl2pPr>
            <a:lvl3pPr marL="0" indent="514325" algn="ctr">
              <a:buSzTx/>
              <a:buNone/>
              <a:defRPr>
                <a:solidFill>
                  <a:srgbClr val="FFFFFF"/>
                </a:solidFill>
              </a:defRPr>
            </a:lvl3pPr>
            <a:lvl4pPr marL="0" indent="771487" algn="ctr">
              <a:buSzTx/>
              <a:buNone/>
              <a:defRPr>
                <a:solidFill>
                  <a:srgbClr val="FFFFFF"/>
                </a:solidFill>
              </a:defRPr>
            </a:lvl4pPr>
            <a:lvl5pPr marL="0" indent="1028649" algn="ctr">
              <a:buSz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Add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39258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3" name="Grafik 15" descr="Grafik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40" y="95849"/>
            <a:ext cx="335863" cy="18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Text + 2 Images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hteck 3"/>
          <p:cNvSpPr/>
          <p:nvPr/>
        </p:nvSpPr>
        <p:spPr>
          <a:xfrm>
            <a:off x="0" y="0"/>
            <a:ext cx="6858000" cy="360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 sz="500">
                <a:solidFill>
                  <a:srgbClr val="FFFFFF"/>
                </a:solidFill>
              </a:defRPr>
            </a:pPr>
            <a:endParaRPr sz="375"/>
          </a:p>
        </p:txBody>
      </p:sp>
      <p:pic>
        <p:nvPicPr>
          <p:cNvPr id="184" name="Grafik 16" descr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8" y="90006"/>
            <a:ext cx="335863" cy="1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81805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6" name="Bildplatzhalter 7"/>
          <p:cNvSpPr>
            <a:spLocks noGrp="1"/>
          </p:cNvSpPr>
          <p:nvPr>
            <p:ph type="pic" sz="quarter" idx="21"/>
          </p:nvPr>
        </p:nvSpPr>
        <p:spPr>
          <a:xfrm>
            <a:off x="2477590" y="1428307"/>
            <a:ext cx="1903811" cy="150660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8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32100" y="1404604"/>
            <a:ext cx="1954126" cy="2125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 b="1"/>
            </a:lvl1pPr>
            <a:lvl2pPr marL="0" indent="0">
              <a:buSzTx/>
              <a:buNone/>
              <a:defRPr sz="1050" b="1"/>
            </a:lvl2pPr>
            <a:lvl3pPr marL="0" indent="0">
              <a:buSzTx/>
              <a:buNone/>
              <a:defRPr sz="1050" b="1"/>
            </a:lvl3pPr>
            <a:lvl4pPr marL="0" indent="0">
              <a:buSzTx/>
              <a:buNone/>
              <a:defRPr sz="1050" b="1"/>
            </a:lvl4pPr>
            <a:lvl5pPr marL="0" indent="0">
              <a:buSzTx/>
              <a:buNone/>
              <a:defRPr sz="1050" b="1"/>
            </a:lvl5pPr>
          </a:lstStyle>
          <a:p>
            <a:r>
              <a:t>Add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88" name="Textplatzhalter 8"/>
          <p:cNvSpPr>
            <a:spLocks noGrp="1"/>
          </p:cNvSpPr>
          <p:nvPr>
            <p:ph type="body" sz="quarter" idx="22" hasCustomPrompt="1"/>
          </p:nvPr>
        </p:nvSpPr>
        <p:spPr>
          <a:xfrm>
            <a:off x="332102" y="1745550"/>
            <a:ext cx="1954127" cy="27472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First Level (Running Text)
Second Level
Third Level
Fourth Level
Fifth Level</a:t>
            </a:r>
          </a:p>
        </p:txBody>
      </p:sp>
      <p:sp>
        <p:nvSpPr>
          <p:cNvPr id="189" name="Textplatzhalter 8"/>
          <p:cNvSpPr>
            <a:spLocks noGrp="1"/>
          </p:cNvSpPr>
          <p:nvPr>
            <p:ph type="body" sz="quarter" idx="23" hasCustomPrompt="1"/>
          </p:nvPr>
        </p:nvSpPr>
        <p:spPr>
          <a:xfrm>
            <a:off x="4571439" y="1745550"/>
            <a:ext cx="1954126" cy="27472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First Level (Running Text)
Second Level
Third Level
Fourth Level
Fifth Level</a:t>
            </a:r>
          </a:p>
        </p:txBody>
      </p:sp>
      <p:sp>
        <p:nvSpPr>
          <p:cNvPr id="190" name="Bildplatzhalter 7"/>
          <p:cNvSpPr>
            <a:spLocks noGrp="1"/>
          </p:cNvSpPr>
          <p:nvPr>
            <p:ph type="pic" sz="quarter" idx="24"/>
          </p:nvPr>
        </p:nvSpPr>
        <p:spPr>
          <a:xfrm>
            <a:off x="2477590" y="3123903"/>
            <a:ext cx="1903811" cy="150660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91" name="Add Title"/>
          <p:cNvSpPr txBox="1">
            <a:spLocks noGrp="1"/>
          </p:cNvSpPr>
          <p:nvPr>
            <p:ph type="title" hasCustomPrompt="1"/>
          </p:nvPr>
        </p:nvSpPr>
        <p:spPr>
          <a:xfrm>
            <a:off x="332103" y="577800"/>
            <a:ext cx="6197513" cy="80406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Add Title</a:t>
            </a:r>
          </a:p>
        </p:txBody>
      </p:sp>
      <p:sp>
        <p:nvSpPr>
          <p:cNvPr id="192" name="Textplatzhalt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32184" y="4623756"/>
            <a:ext cx="1954042" cy="3415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750"/>
              </a:lnSpc>
              <a:defRPr sz="750"/>
            </a:lvl1pPr>
          </a:lstStyle>
          <a:p>
            <a:r>
              <a:t>Footnote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ull Imag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hteck 3"/>
          <p:cNvSpPr/>
          <p:nvPr/>
        </p:nvSpPr>
        <p:spPr>
          <a:xfrm>
            <a:off x="0" y="0"/>
            <a:ext cx="6858000" cy="360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 sz="500">
                <a:solidFill>
                  <a:srgbClr val="FFFFFF"/>
                </a:solidFill>
              </a:defRPr>
            </a:pPr>
            <a:endParaRPr sz="375"/>
          </a:p>
        </p:txBody>
      </p:sp>
      <p:pic>
        <p:nvPicPr>
          <p:cNvPr id="200" name="Grafik 16" descr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8" y="90006"/>
            <a:ext cx="335863" cy="1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Bildplatzhalter 7"/>
          <p:cNvSpPr>
            <a:spLocks noGrp="1"/>
          </p:cNvSpPr>
          <p:nvPr>
            <p:ph type="pic" idx="21"/>
          </p:nvPr>
        </p:nvSpPr>
        <p:spPr>
          <a:xfrm>
            <a:off x="0" y="339502"/>
            <a:ext cx="6858000" cy="4803998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0" y="3843456"/>
            <a:ext cx="6858000" cy="130005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>
              <a:lnSpc>
                <a:spcPts val="0"/>
              </a:lnSpc>
            </a:lvl1pPr>
            <a:lvl2pPr>
              <a:lnSpc>
                <a:spcPts val="0"/>
              </a:lnSpc>
            </a:lvl2pPr>
            <a:lvl3pPr>
              <a:lnSpc>
                <a:spcPts val="0"/>
              </a:lnSpc>
            </a:lvl3pPr>
            <a:lvl4pPr>
              <a:lnSpc>
                <a:spcPts val="0"/>
              </a:lnSpc>
            </a:lvl4pPr>
            <a:lvl5pPr>
              <a:lnSpc>
                <a:spcPts val="0"/>
              </a:lnSpc>
            </a:lvl5pPr>
          </a:lstStyle>
          <a:p>
            <a:r>
              <a:t>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81805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04" name="Textplatzhalter 4"/>
          <p:cNvSpPr>
            <a:spLocks noGrp="1"/>
          </p:cNvSpPr>
          <p:nvPr>
            <p:ph type="body" sz="quarter" idx="22" hasCustomPrompt="1"/>
          </p:nvPr>
        </p:nvSpPr>
        <p:spPr>
          <a:xfrm>
            <a:off x="332099" y="4569978"/>
            <a:ext cx="1949064" cy="283757"/>
          </a:xfrm>
          <a:prstGeom prst="rect">
            <a:avLst/>
          </a:prstGeom>
        </p:spPr>
        <p:txBody>
          <a:bodyPr>
            <a:normAutofit/>
          </a:bodyPr>
          <a:lstStyle>
            <a:lvl1pPr defTabSz="390887">
              <a:lnSpc>
                <a:spcPts val="525"/>
              </a:lnSpc>
              <a:defRPr sz="570" b="1">
                <a:solidFill>
                  <a:srgbClr val="FFFFFF"/>
                </a:solidFill>
              </a:defRPr>
            </a:lvl1pPr>
          </a:lstStyle>
          <a:p>
            <a:r>
              <a:t>First Level (Strong)
Second Level (Text)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hteck 3"/>
          <p:cNvSpPr/>
          <p:nvPr/>
        </p:nvSpPr>
        <p:spPr>
          <a:xfrm>
            <a:off x="0" y="0"/>
            <a:ext cx="6858000" cy="360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 sz="500">
                <a:solidFill>
                  <a:srgbClr val="FFFFFF"/>
                </a:solidFill>
              </a:defRPr>
            </a:pPr>
            <a:endParaRPr sz="375"/>
          </a:p>
        </p:txBody>
      </p:sp>
      <p:pic>
        <p:nvPicPr>
          <p:cNvPr id="212" name="Grafik 16" descr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8" y="90006"/>
            <a:ext cx="335863" cy="1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81805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1486032" y="10873"/>
            <a:ext cx="3388246" cy="5420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defTabSz="194076">
              <a:lnSpc>
                <a:spcPct val="100000"/>
              </a:lnSpc>
              <a:defRPr sz="1950">
                <a:solidFill>
                  <a:srgbClr val="FFFFFF"/>
                </a:solidFill>
                <a:effectLst>
                  <a:outerShdw blurRad="38100" dist="32004" dir="5400000" rotWithShape="0">
                    <a:srgbClr val="000000"/>
                  </a:outerShdw>
                </a:effectLst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22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35036" y="972130"/>
            <a:ext cx="4470425" cy="309930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defTabSz="231044">
              <a:lnSpc>
                <a:spcPct val="100000"/>
              </a:lnSpc>
              <a:defRPr sz="1650">
                <a:solidFill>
                  <a:srgbClr val="73BFFF"/>
                </a:solidFill>
                <a:effectLst>
                  <a:outerShdw blurRad="50800" dist="38100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indent="0" defTabSz="231044">
              <a:lnSpc>
                <a:spcPct val="100000"/>
              </a:lnSpc>
              <a:buSzTx/>
              <a:buNone/>
              <a:defRPr sz="1650">
                <a:solidFill>
                  <a:srgbClr val="73BFFF"/>
                </a:solidFill>
                <a:effectLst>
                  <a:outerShdw blurRad="50800" dist="38100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indent="0" defTabSz="231044">
              <a:lnSpc>
                <a:spcPct val="100000"/>
              </a:lnSpc>
              <a:buSzTx/>
              <a:buNone/>
              <a:defRPr sz="1650">
                <a:solidFill>
                  <a:srgbClr val="73BFFF"/>
                </a:solidFill>
                <a:effectLst>
                  <a:outerShdw blurRad="50800" dist="38100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indent="0" defTabSz="231044">
              <a:lnSpc>
                <a:spcPct val="100000"/>
              </a:lnSpc>
              <a:buSzTx/>
              <a:buNone/>
              <a:defRPr sz="1650">
                <a:solidFill>
                  <a:srgbClr val="73BFFF"/>
                </a:solidFill>
                <a:effectLst>
                  <a:outerShdw blurRad="50800" dist="38100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indent="0" defTabSz="231044">
              <a:lnSpc>
                <a:spcPct val="100000"/>
              </a:lnSpc>
              <a:buSzTx/>
              <a:buNone/>
              <a:defRPr sz="1650">
                <a:solidFill>
                  <a:srgbClr val="73BFFF"/>
                </a:solidFill>
                <a:effectLst>
                  <a:outerShdw blurRad="50800" dist="38100" dir="5400000" rotWithShape="0">
                    <a:srgbClr val="000000"/>
                  </a:outerShdw>
                </a:effectLst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690124" y="4934859"/>
            <a:ext cx="237263" cy="141024"/>
          </a:xfrm>
          <a:prstGeom prst="rect">
            <a:avLst/>
          </a:prstGeom>
        </p:spPr>
        <p:txBody>
          <a:bodyPr wrap="square" lIns="24110" tIns="24110" rIns="24110" bIns="24110"/>
          <a:lstStyle>
            <a:lvl1pPr defTabSz="231044">
              <a:defRPr sz="600" b="1">
                <a:solidFill>
                  <a:srgbClr val="FFFFFF"/>
                </a:solidFill>
                <a:effectLst>
                  <a:outerShdw blurRad="50800" dist="38100" dir="5400000" rotWithShape="0">
                    <a:srgbClr val="000000"/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00" y="1636247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7865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342903" y="4793159"/>
            <a:ext cx="6170141" cy="1698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788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382" y="1997954"/>
            <a:ext cx="1159243" cy="114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380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00" y="1626750"/>
            <a:ext cx="189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0945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2969581" y="2074474"/>
            <a:ext cx="916460" cy="946448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342903" y="4793159"/>
            <a:ext cx="6170141" cy="1698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788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024761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3" y="1833611"/>
            <a:ext cx="6170141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42900" y="2543343"/>
            <a:ext cx="20574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1192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3" y="1833611"/>
            <a:ext cx="6170141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42900" y="2543343"/>
            <a:ext cx="20574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060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slide -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9" descr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607" y="830505"/>
            <a:ext cx="2653045" cy="3540098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Add Title"/>
          <p:cNvSpPr txBox="1">
            <a:spLocks noGrp="1"/>
          </p:cNvSpPr>
          <p:nvPr>
            <p:ph type="title" hasCustomPrompt="1"/>
          </p:nvPr>
        </p:nvSpPr>
        <p:spPr>
          <a:xfrm>
            <a:off x="332103" y="1194604"/>
            <a:ext cx="6197513" cy="17907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ts val="2625"/>
              </a:lnSpc>
              <a:defRPr sz="2700" cap="all"/>
            </a:lvl1pPr>
          </a:lstStyle>
          <a:p>
            <a:r>
              <a:t>Add Title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32103" y="3206637"/>
            <a:ext cx="6197513" cy="1241822"/>
          </a:xfrm>
          <a:prstGeom prst="rect">
            <a:avLst/>
          </a:prstGeom>
        </p:spPr>
        <p:txBody>
          <a:bodyPr>
            <a:normAutofit/>
          </a:bodyPr>
          <a:lstStyle>
            <a:lvl1pPr algn="ctr"/>
            <a:lvl2pPr marL="0" indent="257162" algn="ctr">
              <a:buSzTx/>
              <a:buNone/>
            </a:lvl2pPr>
            <a:lvl3pPr marL="0" indent="514325" algn="ctr">
              <a:buSzTx/>
              <a:buNone/>
            </a:lvl3pPr>
            <a:lvl4pPr marL="0" indent="771487" algn="ctr">
              <a:buSzTx/>
              <a:buNone/>
            </a:lvl4pPr>
            <a:lvl5pPr marL="0" indent="1028649" algn="ctr">
              <a:buSzTx/>
              <a:buNone/>
            </a:lvl5pPr>
          </a:lstStyle>
          <a:p>
            <a:r>
              <a:t>Add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39258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chemeClr val="accent1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4" name="Grafik 15" descr="Grafik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39" y="96033"/>
            <a:ext cx="336724" cy="1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173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56007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1200151"/>
            <a:ext cx="2743200" cy="3262788"/>
          </a:xfrm>
        </p:spPr>
        <p:txBody>
          <a:bodyPr/>
          <a:lstStyle>
            <a:lvl1pPr>
              <a:defRPr sz="1463"/>
            </a:lvl1pPr>
            <a:lvl2pPr>
              <a:defRPr sz="1238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200400" y="1200151"/>
            <a:ext cx="2743200" cy="3262789"/>
          </a:xfrm>
        </p:spPr>
        <p:txBody>
          <a:bodyPr/>
          <a:lstStyle>
            <a:lvl1pPr>
              <a:defRPr sz="1463"/>
            </a:lvl1pPr>
            <a:lvl2pPr>
              <a:defRPr sz="1238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8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204795"/>
            <a:ext cx="61722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2" y="3826475"/>
            <a:ext cx="3030141" cy="62865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3483773" y="3826475"/>
            <a:ext cx="3031331" cy="62865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42902" y="952340"/>
            <a:ext cx="3030141" cy="2764991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3" y="952340"/>
            <a:ext cx="3031331" cy="2764991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1405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937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889146"/>
            <a:ext cx="2400300" cy="547688"/>
          </a:xfrm>
        </p:spPr>
        <p:txBody>
          <a:bodyPr tIns="0" bIns="0" anchor="t"/>
          <a:lstStyle>
            <a:lvl1pPr algn="l">
              <a:buNone/>
              <a:defRPr sz="1013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42900" y="160818"/>
            <a:ext cx="20574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" y="1485900"/>
            <a:ext cx="5314950" cy="285750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238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286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67551" y="1279282"/>
            <a:ext cx="2290401" cy="940356"/>
          </a:xfrm>
        </p:spPr>
        <p:txBody>
          <a:bodyPr anchor="b"/>
          <a:lstStyle>
            <a:lvl1pPr algn="l">
              <a:buNone/>
              <a:defRPr sz="1238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19098" y="601648"/>
            <a:ext cx="3569636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167550" y="2249074"/>
            <a:ext cx="2290400" cy="1997612"/>
          </a:xfrm>
        </p:spPr>
        <p:txBody>
          <a:bodyPr lIns="45720" rIns="45720"/>
          <a:lstStyle>
            <a:lvl1pPr marL="0" indent="0">
              <a:buFontTx/>
              <a:buNone/>
              <a:defRPr sz="675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158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342903" y="4793159"/>
            <a:ext cx="6170141" cy="1698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788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381" y="1997954"/>
            <a:ext cx="870933" cy="114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429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228850" y="1371600"/>
            <a:ext cx="4514850" cy="1657350"/>
          </a:xfrm>
        </p:spPr>
        <p:txBody>
          <a:bodyPr/>
          <a:lstStyle>
            <a:lvl1pPr>
              <a:defRPr sz="2813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3200400"/>
            <a:ext cx="4514850" cy="13144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913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342900" y="4686300"/>
            <a:ext cx="1600200" cy="342900"/>
          </a:xfrm>
        </p:spPr>
        <p:txBody>
          <a:bodyPr/>
          <a:lstStyle>
            <a:lvl1pPr>
              <a:defRPr sz="675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30/06/2021</a:t>
            </a:r>
            <a:endParaRPr lang="en-US" dirty="0"/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675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FCC week 2021, Y. Papaphilippou</a:t>
            </a: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675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A2CEDCC2-E9EA-6147-86E7-944945F6A8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5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599447" y="0"/>
            <a:ext cx="1258556" cy="125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"/>
            <a:ext cx="1743506" cy="7291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105211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485900"/>
            <a:ext cx="3028950" cy="291465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485900"/>
            <a:ext cx="3028950" cy="291465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FCC week 2021, Y. Papaphilippou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B46CFB42-A69B-984A-AA27-A168DA1AC7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30/06/2021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551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485900"/>
            <a:ext cx="3028950" cy="291465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485900"/>
            <a:ext cx="3028950" cy="291465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z="675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FCC week 2021, Y. Papaphilippou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z="675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B46CFB42-A69B-984A-AA27-A168DA1AC7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z="675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30/06/2021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77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slide -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rafik 9" descr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5143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Grafik 11" descr="Grafik 11"/>
          <p:cNvPicPr>
            <a:picLocks noChangeAspect="1"/>
          </p:cNvPicPr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1972351" y="849157"/>
            <a:ext cx="3074612" cy="3599101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Add Title"/>
          <p:cNvSpPr txBox="1">
            <a:spLocks noGrp="1"/>
          </p:cNvSpPr>
          <p:nvPr>
            <p:ph type="title" hasCustomPrompt="1"/>
          </p:nvPr>
        </p:nvSpPr>
        <p:spPr>
          <a:xfrm>
            <a:off x="332103" y="1046088"/>
            <a:ext cx="6197513" cy="17907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ts val="2625"/>
              </a:lnSpc>
              <a:defRPr sz="2700" cap="all">
                <a:solidFill>
                  <a:srgbClr val="FFFFFF"/>
                </a:solidFill>
              </a:defRPr>
            </a:lvl1pPr>
          </a:lstStyle>
          <a:p>
            <a:r>
              <a:t>Add 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32103" y="2895793"/>
            <a:ext cx="6197513" cy="12418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  <a:lvl2pPr marL="0" indent="257162" algn="ctr">
              <a:buSzTx/>
              <a:buNone/>
              <a:defRPr>
                <a:solidFill>
                  <a:srgbClr val="FFFFFF"/>
                </a:solidFill>
              </a:defRPr>
            </a:lvl2pPr>
            <a:lvl3pPr marL="0" indent="514325" algn="ctr">
              <a:buSzTx/>
              <a:buNone/>
              <a:defRPr>
                <a:solidFill>
                  <a:srgbClr val="FFFFFF"/>
                </a:solidFill>
              </a:defRPr>
            </a:lvl3pPr>
            <a:lvl4pPr marL="0" indent="771487" algn="ctr">
              <a:buSzTx/>
              <a:buNone/>
              <a:defRPr>
                <a:solidFill>
                  <a:srgbClr val="FFFFFF"/>
                </a:solidFill>
              </a:defRPr>
            </a:lvl4pPr>
            <a:lvl5pPr marL="0" indent="1028649" algn="ctr">
              <a:buSz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Add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39258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6" name="Grafik 15" descr="Grafi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39" y="95849"/>
            <a:ext cx="1218005" cy="4840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415845" y="82967"/>
            <a:ext cx="5127830" cy="555707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225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7185" y="821013"/>
            <a:ext cx="6206490" cy="378380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8" y="130541"/>
            <a:ext cx="1215000" cy="5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018395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415845" y="82967"/>
            <a:ext cx="5127830" cy="555707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225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7185" y="821013"/>
            <a:ext cx="6206490" cy="378380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8" y="130541"/>
            <a:ext cx="1215000" cy="5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09648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964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00" y="1636247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55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342900" y="4793159"/>
            <a:ext cx="6170141" cy="1698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788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379" y="1997954"/>
            <a:ext cx="1159243" cy="114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636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00" y="1626750"/>
            <a:ext cx="189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6471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2969580" y="2074474"/>
            <a:ext cx="916460" cy="946448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342900" y="4793159"/>
            <a:ext cx="6170141" cy="1698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788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133379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1833611"/>
            <a:ext cx="6170141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42900" y="2543343"/>
            <a:ext cx="20574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63187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1833611"/>
            <a:ext cx="6170141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42900" y="2543343"/>
            <a:ext cx="20574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28151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EE4266C1-6CD0-2440-88DA-B0977547AA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3B800FCA-EC69-1848-BED5-04F1A54F2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FCC week 2021, Y. Papaphilippou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107068AA-2A28-704C-A228-D2173AB186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458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hapter Opening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hteck 3"/>
          <p:cNvSpPr/>
          <p:nvPr/>
        </p:nvSpPr>
        <p:spPr>
          <a:xfrm>
            <a:off x="0" y="0"/>
            <a:ext cx="6858000" cy="360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 sz="500">
                <a:solidFill>
                  <a:srgbClr val="FFFFFF"/>
                </a:solidFill>
              </a:defRPr>
            </a:pPr>
            <a:endParaRPr sz="375"/>
          </a:p>
        </p:txBody>
      </p:sp>
      <p:pic>
        <p:nvPicPr>
          <p:cNvPr id="83" name="Grafik 16" descr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8" y="90006"/>
            <a:ext cx="335863" cy="1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Bildplatzhalter 7"/>
          <p:cNvSpPr>
            <a:spLocks noGrp="1"/>
          </p:cNvSpPr>
          <p:nvPr>
            <p:ph type="pic" idx="21"/>
          </p:nvPr>
        </p:nvSpPr>
        <p:spPr>
          <a:xfrm>
            <a:off x="3138" y="339502"/>
            <a:ext cx="6858001" cy="4803998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81805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6" name="Chapter Title"/>
          <p:cNvSpPr txBox="1">
            <a:spLocks noGrp="1"/>
          </p:cNvSpPr>
          <p:nvPr>
            <p:ph type="title" hasCustomPrompt="1"/>
          </p:nvPr>
        </p:nvSpPr>
        <p:spPr>
          <a:xfrm>
            <a:off x="332103" y="1046088"/>
            <a:ext cx="6197513" cy="17907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ts val="2625"/>
              </a:lnSpc>
              <a:defRPr sz="2475" cap="all">
                <a:solidFill>
                  <a:srgbClr val="FFFFFF"/>
                </a:solidFill>
              </a:defRPr>
            </a:lvl1pPr>
          </a:lstStyle>
          <a:p>
            <a:r>
              <a:t>Chapter Title</a:t>
            </a:r>
          </a:p>
        </p:txBody>
      </p:sp>
      <p:sp>
        <p:nvSpPr>
          <p:cNvPr id="87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32103" y="2882288"/>
            <a:ext cx="6197513" cy="12418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825">
                <a:solidFill>
                  <a:srgbClr val="FFFFFF"/>
                </a:solidFill>
              </a:defRPr>
            </a:lvl1pPr>
            <a:lvl2pPr marL="0" indent="257162" algn="ctr">
              <a:buSzTx/>
              <a:buNone/>
              <a:defRPr sz="825">
                <a:solidFill>
                  <a:srgbClr val="FFFFFF"/>
                </a:solidFill>
              </a:defRPr>
            </a:lvl2pPr>
            <a:lvl3pPr marL="0" indent="514325" algn="ctr">
              <a:buSzTx/>
              <a:buNone/>
              <a:defRPr sz="825">
                <a:solidFill>
                  <a:srgbClr val="FFFFFF"/>
                </a:solidFill>
              </a:defRPr>
            </a:lvl3pPr>
            <a:lvl4pPr marL="0" indent="771487" algn="ctr">
              <a:buSzTx/>
              <a:buNone/>
              <a:defRPr sz="825">
                <a:solidFill>
                  <a:srgbClr val="FFFFFF"/>
                </a:solidFill>
              </a:defRPr>
            </a:lvl4pPr>
            <a:lvl5pPr marL="0" indent="1028649" algn="ctr">
              <a:buSzTx/>
              <a:buNone/>
              <a:defRPr sz="825">
                <a:solidFill>
                  <a:srgbClr val="FFFFFF"/>
                </a:solidFill>
              </a:defRPr>
            </a:lvl5pPr>
          </a:lstStyle>
          <a:p>
            <a:r>
              <a:t>Chapter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56007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1200151"/>
            <a:ext cx="2743200" cy="3262788"/>
          </a:xfrm>
        </p:spPr>
        <p:txBody>
          <a:bodyPr/>
          <a:lstStyle>
            <a:lvl1pPr>
              <a:defRPr sz="1463"/>
            </a:lvl1pPr>
            <a:lvl2pPr>
              <a:defRPr sz="1238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200400" y="1200151"/>
            <a:ext cx="2743200" cy="3262789"/>
          </a:xfrm>
        </p:spPr>
        <p:txBody>
          <a:bodyPr/>
          <a:lstStyle>
            <a:lvl1pPr>
              <a:defRPr sz="1463"/>
            </a:lvl1pPr>
            <a:lvl2pPr>
              <a:defRPr sz="1238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2113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204789"/>
            <a:ext cx="61722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3826475"/>
            <a:ext cx="3030141" cy="62865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3483770" y="3826475"/>
            <a:ext cx="3031331" cy="62865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1"/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42900" y="952334"/>
            <a:ext cx="3030141" cy="2764991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952334"/>
            <a:ext cx="3031331" cy="2764991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9036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313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889146"/>
            <a:ext cx="2400300" cy="547688"/>
          </a:xfrm>
        </p:spPr>
        <p:txBody>
          <a:bodyPr tIns="0" bIns="0" anchor="t"/>
          <a:lstStyle>
            <a:lvl1pPr algn="l">
              <a:buNone/>
              <a:defRPr sz="1013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42900" y="160818"/>
            <a:ext cx="20574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" y="1485900"/>
            <a:ext cx="5314950" cy="285750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238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022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67549" y="1279282"/>
            <a:ext cx="2290401" cy="940356"/>
          </a:xfrm>
        </p:spPr>
        <p:txBody>
          <a:bodyPr anchor="b"/>
          <a:lstStyle>
            <a:lvl1pPr algn="l">
              <a:buNone/>
              <a:defRPr sz="1238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19098" y="601648"/>
            <a:ext cx="3569636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167550" y="2249074"/>
            <a:ext cx="2290400" cy="1997612"/>
          </a:xfrm>
        </p:spPr>
        <p:txBody>
          <a:bodyPr lIns="45720" rIns="45720"/>
          <a:lstStyle>
            <a:lvl1pPr marL="0" indent="0">
              <a:buFontTx/>
              <a:buNone/>
              <a:defRPr sz="675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0647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342900" y="4793159"/>
            <a:ext cx="6170141" cy="1698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788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379" y="1997954"/>
            <a:ext cx="1159243" cy="114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8227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228850" y="1371600"/>
            <a:ext cx="4514850" cy="1657350"/>
          </a:xfrm>
        </p:spPr>
        <p:txBody>
          <a:bodyPr/>
          <a:lstStyle>
            <a:lvl1pPr>
              <a:defRPr sz="2813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3200400"/>
            <a:ext cx="4514850" cy="13144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913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342900" y="4686300"/>
            <a:ext cx="1600200" cy="342900"/>
          </a:xfrm>
          <a:prstGeom prst="rect">
            <a:avLst/>
          </a:prstGeom>
        </p:spPr>
        <p:txBody>
          <a:bodyPr/>
          <a:lstStyle>
            <a:lvl1pPr>
              <a:defRPr sz="675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30/06/2021</a:t>
            </a:r>
            <a:endParaRPr lang="en-US" dirty="0"/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/>
          <a:lstStyle>
            <a:lvl1pPr>
              <a:defRPr sz="675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FCC week 2021, Y. Papaphilippou</a:t>
            </a: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/>
          <a:lstStyle>
            <a:lvl1pPr>
              <a:defRPr sz="675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A2CEDCC2-E9EA-6147-86E7-944945F6A8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5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599445" y="0"/>
            <a:ext cx="1258556" cy="125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43506" cy="7291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222572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485900"/>
            <a:ext cx="3028950" cy="291465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485900"/>
            <a:ext cx="3028950" cy="291465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FCC week 2021, Y. Papaphilippou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B46CFB42-A69B-984A-AA27-A168DA1AC7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30/06/2021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429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485900"/>
            <a:ext cx="3028950" cy="291465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485900"/>
            <a:ext cx="3028950" cy="291465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/>
          <a:lstStyle>
            <a:lvl1pPr>
              <a:defRPr sz="675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FCC week 2021, Y. Papaphilippou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/>
          <a:lstStyle>
            <a:lvl1pPr>
              <a:defRPr sz="675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B46CFB42-A69B-984A-AA27-A168DA1AC7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/>
          <a:lstStyle>
            <a:lvl1pPr>
              <a:defRPr sz="675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30/06/2021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425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415845" y="82961"/>
            <a:ext cx="5127830" cy="555707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225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7185" y="821013"/>
            <a:ext cx="6206490" cy="378380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8" y="130539"/>
            <a:ext cx="1215000" cy="5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367844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Text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3"/>
          <p:cNvSpPr/>
          <p:nvPr/>
        </p:nvSpPr>
        <p:spPr>
          <a:xfrm>
            <a:off x="0" y="0"/>
            <a:ext cx="6858000" cy="360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 sz="500">
                <a:solidFill>
                  <a:srgbClr val="FFFFFF"/>
                </a:solidFill>
              </a:defRPr>
            </a:pPr>
            <a:endParaRPr sz="375"/>
          </a:p>
        </p:txBody>
      </p:sp>
      <p:pic>
        <p:nvPicPr>
          <p:cNvPr id="108" name="Grafik 16" descr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8" y="90006"/>
            <a:ext cx="335863" cy="1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81805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32103" y="1404604"/>
            <a:ext cx="3017251" cy="2125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 b="1"/>
            </a:lvl1pPr>
            <a:lvl2pPr marL="0" indent="0">
              <a:buSzTx/>
              <a:buNone/>
              <a:defRPr sz="1050" b="1"/>
            </a:lvl2pPr>
            <a:lvl3pPr marL="0" indent="0">
              <a:buSzTx/>
              <a:buNone/>
              <a:defRPr sz="1050" b="1"/>
            </a:lvl3pPr>
            <a:lvl4pPr marL="0" indent="0">
              <a:buSzTx/>
              <a:buNone/>
              <a:defRPr sz="1050" b="1"/>
            </a:lvl4pPr>
            <a:lvl5pPr marL="0" indent="0">
              <a:buSzTx/>
              <a:buNone/>
              <a:defRPr sz="1050" b="1"/>
            </a:lvl5pPr>
          </a:lstStyle>
          <a:p>
            <a:r>
              <a:t>Add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Textplatzhalter 8"/>
          <p:cNvSpPr>
            <a:spLocks noGrp="1"/>
          </p:cNvSpPr>
          <p:nvPr>
            <p:ph type="body" sz="half" idx="21" hasCustomPrompt="1"/>
          </p:nvPr>
        </p:nvSpPr>
        <p:spPr>
          <a:xfrm>
            <a:off x="332101" y="1745550"/>
            <a:ext cx="3017252" cy="27472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First Level (Running Text)
Second Level
Third Level
Fourth Level
Fifth Level</a:t>
            </a:r>
          </a:p>
        </p:txBody>
      </p:sp>
      <p:sp>
        <p:nvSpPr>
          <p:cNvPr id="112" name="Textplatzhalter 8"/>
          <p:cNvSpPr>
            <a:spLocks noGrp="1"/>
          </p:cNvSpPr>
          <p:nvPr>
            <p:ph type="body" sz="half" idx="22" hasCustomPrompt="1"/>
          </p:nvPr>
        </p:nvSpPr>
        <p:spPr>
          <a:xfrm>
            <a:off x="3515401" y="1745502"/>
            <a:ext cx="3017252" cy="274725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First Level (Running Text)
Second Level
Third Level
Fourth Level
Fifth Level</a:t>
            </a:r>
          </a:p>
        </p:txBody>
      </p:sp>
      <p:sp>
        <p:nvSpPr>
          <p:cNvPr id="113" name="Add Title"/>
          <p:cNvSpPr txBox="1">
            <a:spLocks noGrp="1"/>
          </p:cNvSpPr>
          <p:nvPr>
            <p:ph type="title" hasCustomPrompt="1"/>
          </p:nvPr>
        </p:nvSpPr>
        <p:spPr>
          <a:xfrm>
            <a:off x="332103" y="577800"/>
            <a:ext cx="6197513" cy="80406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Add Title</a:t>
            </a:r>
          </a:p>
        </p:txBody>
      </p:sp>
      <p:sp>
        <p:nvSpPr>
          <p:cNvPr id="114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332185" y="4623756"/>
            <a:ext cx="3017342" cy="3415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750"/>
              </a:lnSpc>
              <a:defRPr sz="525"/>
            </a:lvl1pPr>
          </a:lstStyle>
          <a:p>
            <a:r>
              <a:t>Footnote</a:t>
            </a:r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415845" y="82961"/>
            <a:ext cx="5127830" cy="555707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225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7185" y="821013"/>
            <a:ext cx="6206490" cy="378380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8" y="130539"/>
            <a:ext cx="1215000" cy="5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666302"/>
      </p:ext>
    </p:extLst>
  </p:cSld>
  <p:clrMapOvr>
    <a:masterClrMapping/>
  </p:clrMapOvr>
  <p:transition spd="slow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9535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00" y="1636247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769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342900" y="4793159"/>
            <a:ext cx="6170141" cy="1698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379" y="1997954"/>
            <a:ext cx="1159243" cy="114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8472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00" y="1626750"/>
            <a:ext cx="189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2103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2969580" y="2074474"/>
            <a:ext cx="916460" cy="946448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342900" y="4793159"/>
            <a:ext cx="6170141" cy="1698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87488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1833611"/>
            <a:ext cx="6170141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8 May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42900" y="2543343"/>
            <a:ext cx="20574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3595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1833611"/>
            <a:ext cx="6170141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42900" y="2543343"/>
            <a:ext cx="20574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5066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8 May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05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56007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1200151"/>
            <a:ext cx="2743200" cy="3262788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200400" y="1200150"/>
            <a:ext cx="2743200" cy="3262789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8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578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 Imag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hteck 3"/>
          <p:cNvSpPr/>
          <p:nvPr/>
        </p:nvSpPr>
        <p:spPr>
          <a:xfrm>
            <a:off x="0" y="0"/>
            <a:ext cx="6858000" cy="360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 sz="500">
                <a:solidFill>
                  <a:srgbClr val="FFFFFF"/>
                </a:solidFill>
              </a:defRPr>
            </a:pPr>
            <a:endParaRPr sz="375"/>
          </a:p>
        </p:txBody>
      </p:sp>
      <p:pic>
        <p:nvPicPr>
          <p:cNvPr id="122" name="Grafik 16" descr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8" y="90006"/>
            <a:ext cx="335863" cy="1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81805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32100" y="4677983"/>
            <a:ext cx="1954126" cy="2085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750"/>
              </a:lnSpc>
              <a:defRPr sz="750"/>
            </a:lvl1pPr>
            <a:lvl2pPr marL="0" indent="0">
              <a:lnSpc>
                <a:spcPts val="750"/>
              </a:lnSpc>
              <a:buSzTx/>
              <a:buNone/>
              <a:defRPr sz="750"/>
            </a:lvl2pPr>
            <a:lvl3pPr marL="0" indent="0">
              <a:lnSpc>
                <a:spcPts val="750"/>
              </a:lnSpc>
              <a:buSzTx/>
              <a:buNone/>
              <a:defRPr sz="750"/>
            </a:lvl3pPr>
            <a:lvl4pPr marL="0" indent="0">
              <a:lnSpc>
                <a:spcPts val="750"/>
              </a:lnSpc>
              <a:buSzTx/>
              <a:buNone/>
              <a:defRPr sz="750"/>
            </a:lvl4pPr>
            <a:lvl5pPr marL="0" indent="0">
              <a:lnSpc>
                <a:spcPts val="750"/>
              </a:lnSpc>
              <a:buSzTx/>
              <a:buNone/>
              <a:defRPr sz="750"/>
            </a:lvl5pPr>
          </a:lstStyle>
          <a:p>
            <a:r>
              <a:t>Caption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5" name="Bildplatzhalter 7"/>
          <p:cNvSpPr>
            <a:spLocks noGrp="1"/>
          </p:cNvSpPr>
          <p:nvPr>
            <p:ph type="pic" sz="quarter" idx="21"/>
          </p:nvPr>
        </p:nvSpPr>
        <p:spPr>
          <a:xfrm>
            <a:off x="350493" y="832950"/>
            <a:ext cx="1903811" cy="173475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6" name="Bildplatzhalter 7"/>
          <p:cNvSpPr>
            <a:spLocks noGrp="1"/>
          </p:cNvSpPr>
          <p:nvPr>
            <p:ph type="pic" sz="quarter" idx="22"/>
          </p:nvPr>
        </p:nvSpPr>
        <p:spPr>
          <a:xfrm>
            <a:off x="2477098" y="832950"/>
            <a:ext cx="1903811" cy="173475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7" name="Bildplatzhalter 7"/>
          <p:cNvSpPr>
            <a:spLocks noGrp="1"/>
          </p:cNvSpPr>
          <p:nvPr>
            <p:ph type="pic" sz="quarter" idx="23"/>
          </p:nvPr>
        </p:nvSpPr>
        <p:spPr>
          <a:xfrm>
            <a:off x="4603703" y="832950"/>
            <a:ext cx="1903811" cy="173475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8" name="Bildplatzhalter 7"/>
          <p:cNvSpPr>
            <a:spLocks noGrp="1"/>
          </p:cNvSpPr>
          <p:nvPr>
            <p:ph type="pic" sz="quarter" idx="24"/>
          </p:nvPr>
        </p:nvSpPr>
        <p:spPr>
          <a:xfrm>
            <a:off x="350493" y="2895756"/>
            <a:ext cx="1903811" cy="173475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9" name="Bildplatzhalter 7"/>
          <p:cNvSpPr>
            <a:spLocks noGrp="1"/>
          </p:cNvSpPr>
          <p:nvPr>
            <p:ph type="pic" sz="quarter" idx="25"/>
          </p:nvPr>
        </p:nvSpPr>
        <p:spPr>
          <a:xfrm>
            <a:off x="2477098" y="2895756"/>
            <a:ext cx="1903811" cy="173475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30" name="Bildplatzhalter 7"/>
          <p:cNvSpPr>
            <a:spLocks noGrp="1"/>
          </p:cNvSpPr>
          <p:nvPr>
            <p:ph type="pic" sz="quarter" idx="26"/>
          </p:nvPr>
        </p:nvSpPr>
        <p:spPr>
          <a:xfrm>
            <a:off x="4603703" y="2895756"/>
            <a:ext cx="1903811" cy="173475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31" name="Textplatzhalter 4"/>
          <p:cNvSpPr>
            <a:spLocks noGrp="1"/>
          </p:cNvSpPr>
          <p:nvPr>
            <p:ph type="body" sz="quarter" idx="27" hasCustomPrompt="1"/>
          </p:nvPr>
        </p:nvSpPr>
        <p:spPr>
          <a:xfrm>
            <a:off x="332102" y="2625756"/>
            <a:ext cx="1954127" cy="208547"/>
          </a:xfrm>
          <a:prstGeom prst="rect">
            <a:avLst/>
          </a:prstGeom>
        </p:spPr>
        <p:txBody>
          <a:bodyPr>
            <a:normAutofit/>
          </a:bodyPr>
          <a:lstStyle>
            <a:lvl1pPr defTabSz="473178">
              <a:lnSpc>
                <a:spcPts val="675"/>
              </a:lnSpc>
              <a:defRPr sz="690"/>
            </a:lvl1pPr>
          </a:lstStyle>
          <a:p>
            <a:r>
              <a:t>Caption</a:t>
            </a:r>
          </a:p>
        </p:txBody>
      </p:sp>
      <p:sp>
        <p:nvSpPr>
          <p:cNvPr id="132" name="Textplatzhalter 4"/>
          <p:cNvSpPr>
            <a:spLocks noGrp="1"/>
          </p:cNvSpPr>
          <p:nvPr>
            <p:ph type="body" sz="quarter" idx="28" hasCustomPrompt="1"/>
          </p:nvPr>
        </p:nvSpPr>
        <p:spPr>
          <a:xfrm>
            <a:off x="2451939" y="2625756"/>
            <a:ext cx="1954126" cy="208547"/>
          </a:xfrm>
          <a:prstGeom prst="rect">
            <a:avLst/>
          </a:prstGeom>
        </p:spPr>
        <p:txBody>
          <a:bodyPr>
            <a:normAutofit/>
          </a:bodyPr>
          <a:lstStyle>
            <a:lvl1pPr defTabSz="473178">
              <a:lnSpc>
                <a:spcPts val="675"/>
              </a:lnSpc>
              <a:defRPr sz="690"/>
            </a:lvl1pPr>
          </a:lstStyle>
          <a:p>
            <a:r>
              <a:t>Caption</a:t>
            </a:r>
          </a:p>
        </p:txBody>
      </p:sp>
      <p:sp>
        <p:nvSpPr>
          <p:cNvPr id="133" name="Textplatzhalter 4"/>
          <p:cNvSpPr>
            <a:spLocks noGrp="1"/>
          </p:cNvSpPr>
          <p:nvPr>
            <p:ph type="body" sz="quarter" idx="29" hasCustomPrompt="1"/>
          </p:nvPr>
        </p:nvSpPr>
        <p:spPr>
          <a:xfrm>
            <a:off x="4571775" y="2625756"/>
            <a:ext cx="1954126" cy="208547"/>
          </a:xfrm>
          <a:prstGeom prst="rect">
            <a:avLst/>
          </a:prstGeom>
        </p:spPr>
        <p:txBody>
          <a:bodyPr>
            <a:normAutofit/>
          </a:bodyPr>
          <a:lstStyle>
            <a:lvl1pPr defTabSz="473178">
              <a:lnSpc>
                <a:spcPts val="675"/>
              </a:lnSpc>
              <a:defRPr sz="690"/>
            </a:lvl1pPr>
          </a:lstStyle>
          <a:p>
            <a:r>
              <a:t>Caption</a:t>
            </a:r>
          </a:p>
        </p:txBody>
      </p:sp>
      <p:sp>
        <p:nvSpPr>
          <p:cNvPr id="134" name="Textplatzhalter 4"/>
          <p:cNvSpPr>
            <a:spLocks noGrp="1"/>
          </p:cNvSpPr>
          <p:nvPr>
            <p:ph type="body" sz="quarter" idx="30" hasCustomPrompt="1"/>
          </p:nvPr>
        </p:nvSpPr>
        <p:spPr>
          <a:xfrm>
            <a:off x="2451939" y="4677983"/>
            <a:ext cx="1954126" cy="208548"/>
          </a:xfrm>
          <a:prstGeom prst="rect">
            <a:avLst/>
          </a:prstGeom>
        </p:spPr>
        <p:txBody>
          <a:bodyPr>
            <a:normAutofit/>
          </a:bodyPr>
          <a:lstStyle>
            <a:lvl1pPr defTabSz="473178">
              <a:lnSpc>
                <a:spcPts val="675"/>
              </a:lnSpc>
              <a:defRPr sz="690"/>
            </a:lvl1pPr>
          </a:lstStyle>
          <a:p>
            <a:r>
              <a:t>Caption</a:t>
            </a:r>
          </a:p>
        </p:txBody>
      </p:sp>
      <p:sp>
        <p:nvSpPr>
          <p:cNvPr id="135" name="Textplatzhalter 4"/>
          <p:cNvSpPr>
            <a:spLocks noGrp="1"/>
          </p:cNvSpPr>
          <p:nvPr>
            <p:ph type="body" sz="quarter" idx="31" hasCustomPrompt="1"/>
          </p:nvPr>
        </p:nvSpPr>
        <p:spPr>
          <a:xfrm>
            <a:off x="4571775" y="4677983"/>
            <a:ext cx="1954126" cy="208548"/>
          </a:xfrm>
          <a:prstGeom prst="rect">
            <a:avLst/>
          </a:prstGeom>
        </p:spPr>
        <p:txBody>
          <a:bodyPr>
            <a:normAutofit/>
          </a:bodyPr>
          <a:lstStyle>
            <a:lvl1pPr defTabSz="473178">
              <a:lnSpc>
                <a:spcPts val="675"/>
              </a:lnSpc>
              <a:defRPr sz="690"/>
            </a:lvl1pPr>
          </a:lstStyle>
          <a:p>
            <a:r>
              <a:t>Caption</a:t>
            </a:r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204788"/>
            <a:ext cx="61722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3826475"/>
            <a:ext cx="3030141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3483769" y="3826475"/>
            <a:ext cx="3031331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42900" y="952333"/>
            <a:ext cx="3030141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952333"/>
            <a:ext cx="3031331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8 May 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0274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8 May 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1749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889146"/>
            <a:ext cx="2400300" cy="547688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42900" y="160818"/>
            <a:ext cx="20574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" y="1485900"/>
            <a:ext cx="531495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8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7273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67549" y="1279282"/>
            <a:ext cx="2290401" cy="940356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19098" y="601648"/>
            <a:ext cx="3569636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167550" y="2249074"/>
            <a:ext cx="2290400" cy="199761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8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Y.Papaphilippou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54577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342900" y="4793159"/>
            <a:ext cx="6170141" cy="1698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379" y="1997954"/>
            <a:ext cx="1159243" cy="114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8418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228850" y="1371600"/>
            <a:ext cx="4514850" cy="1657350"/>
          </a:xfrm>
        </p:spPr>
        <p:txBody>
          <a:bodyPr/>
          <a:lstStyle>
            <a:lvl1pPr>
              <a:defRPr sz="375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3200400"/>
            <a:ext cx="4514850" cy="13144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55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342900" y="4686300"/>
            <a:ext cx="1600200" cy="342900"/>
          </a:xfrm>
        </p:spPr>
        <p:txBody>
          <a:bodyPr/>
          <a:lstStyle>
            <a:lvl1pPr>
              <a:defRPr sz="90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8 May 2020</a:t>
            </a:r>
            <a:endParaRPr lang="en-US" dirty="0"/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Y.Papaphilippou</a:t>
            </a: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A2CEDCC2-E9EA-6147-86E7-944945F6A8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5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599444" y="0"/>
            <a:ext cx="1258556" cy="125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43506" cy="7291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282863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485900"/>
            <a:ext cx="3028950" cy="29146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485900"/>
            <a:ext cx="3028950" cy="29146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Y.Papaphilippou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B46CFB42-A69B-984A-AA27-A168DA1AC7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8 May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678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485900"/>
            <a:ext cx="3028950" cy="29146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485900"/>
            <a:ext cx="3028950" cy="29146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en-US"/>
              <a:t>Y.Papaphilippou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z="90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fld id="{B46CFB42-A69B-984A-AA27-A168DA1AC7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z="900" smtClean="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>
              <a:defRPr/>
            </a:pPr>
            <a:r>
              <a:rPr lang="de-CH"/>
              <a:t>8 May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9717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415845" y="82960"/>
            <a:ext cx="5127830" cy="555707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3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7185" y="821013"/>
            <a:ext cx="6206490" cy="378380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8" y="130538"/>
            <a:ext cx="1215000" cy="5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27679"/>
      </p:ext>
    </p:extLst>
  </p:cSld>
  <p:clrMapOvr>
    <a:masterClrMapping/>
  </p:clrMapOvr>
  <p:transition spd="slow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415845" y="82960"/>
            <a:ext cx="5127830" cy="555707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3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7185" y="821013"/>
            <a:ext cx="6206490" cy="378380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8" y="130538"/>
            <a:ext cx="1215000" cy="5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77344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2 Imag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hteck 3"/>
          <p:cNvSpPr/>
          <p:nvPr/>
        </p:nvSpPr>
        <p:spPr>
          <a:xfrm>
            <a:off x="0" y="0"/>
            <a:ext cx="6858000" cy="360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 sz="500">
                <a:solidFill>
                  <a:srgbClr val="FFFFFF"/>
                </a:solidFill>
              </a:defRPr>
            </a:pPr>
            <a:endParaRPr sz="375"/>
          </a:p>
        </p:txBody>
      </p:sp>
      <p:pic>
        <p:nvPicPr>
          <p:cNvPr id="143" name="Grafik 16" descr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8" y="90006"/>
            <a:ext cx="335863" cy="1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81805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5" name="Bildplatzhalter 7"/>
          <p:cNvSpPr>
            <a:spLocks noGrp="1"/>
          </p:cNvSpPr>
          <p:nvPr>
            <p:ph type="pic" sz="half" idx="21"/>
          </p:nvPr>
        </p:nvSpPr>
        <p:spPr>
          <a:xfrm>
            <a:off x="350494" y="1428302"/>
            <a:ext cx="2965613" cy="325755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46" name="Bildplatzhalter 7"/>
          <p:cNvSpPr>
            <a:spLocks noGrp="1"/>
          </p:cNvSpPr>
          <p:nvPr>
            <p:ph type="pic" sz="half" idx="22"/>
          </p:nvPr>
        </p:nvSpPr>
        <p:spPr>
          <a:xfrm>
            <a:off x="3536666" y="1428302"/>
            <a:ext cx="2965613" cy="325755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47" name="Add Title"/>
          <p:cNvSpPr txBox="1">
            <a:spLocks noGrp="1"/>
          </p:cNvSpPr>
          <p:nvPr>
            <p:ph type="title" hasCustomPrompt="1"/>
          </p:nvPr>
        </p:nvSpPr>
        <p:spPr>
          <a:xfrm>
            <a:off x="332103" y="577800"/>
            <a:ext cx="6197513" cy="80406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Add Title</a:t>
            </a:r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0460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Text + Im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Rechteck 3"/>
          <p:cNvSpPr/>
          <p:nvPr/>
        </p:nvSpPr>
        <p:spPr>
          <a:xfrm>
            <a:off x="0" y="0"/>
            <a:ext cx="6858000" cy="360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 sz="500">
                <a:solidFill>
                  <a:srgbClr val="FFFFFF"/>
                </a:solidFill>
              </a:defRPr>
            </a:pPr>
            <a:endParaRPr sz="375"/>
          </a:p>
        </p:txBody>
      </p:sp>
      <p:pic>
        <p:nvPicPr>
          <p:cNvPr id="155" name="Grafik 16" descr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8" y="90006"/>
            <a:ext cx="335863" cy="1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81805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7" name="Bildplatzhalter 7"/>
          <p:cNvSpPr>
            <a:spLocks noGrp="1"/>
          </p:cNvSpPr>
          <p:nvPr>
            <p:ph type="pic" sz="half" idx="21"/>
          </p:nvPr>
        </p:nvSpPr>
        <p:spPr>
          <a:xfrm>
            <a:off x="3536666" y="1428305"/>
            <a:ext cx="2965613" cy="2858143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5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32103" y="1404604"/>
            <a:ext cx="3017251" cy="2125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 b="1"/>
            </a:lvl1pPr>
            <a:lvl2pPr marL="0" indent="0">
              <a:buSzTx/>
              <a:buNone/>
              <a:defRPr sz="1050" b="1"/>
            </a:lvl2pPr>
            <a:lvl3pPr marL="0" indent="0">
              <a:buSzTx/>
              <a:buNone/>
              <a:defRPr sz="1050" b="1"/>
            </a:lvl3pPr>
            <a:lvl4pPr marL="0" indent="0">
              <a:buSzTx/>
              <a:buNone/>
              <a:defRPr sz="1050" b="1"/>
            </a:lvl4pPr>
            <a:lvl5pPr marL="0" indent="0">
              <a:buSzTx/>
              <a:buNone/>
              <a:defRPr sz="1050" b="1"/>
            </a:lvl5pPr>
          </a:lstStyle>
          <a:p>
            <a:r>
              <a:t>Add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9" name="Textplatzhalter 8"/>
          <p:cNvSpPr>
            <a:spLocks noGrp="1"/>
          </p:cNvSpPr>
          <p:nvPr>
            <p:ph type="body" sz="half" idx="22" hasCustomPrompt="1"/>
          </p:nvPr>
        </p:nvSpPr>
        <p:spPr>
          <a:xfrm>
            <a:off x="332101" y="1745550"/>
            <a:ext cx="3017252" cy="27472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First Level (Running Text)
Second Level
Third Level
Fourth Level
Fifth Level</a:t>
            </a:r>
          </a:p>
        </p:txBody>
      </p:sp>
      <p:sp>
        <p:nvSpPr>
          <p:cNvPr id="160" name="Textplatzhalter 4"/>
          <p:cNvSpPr>
            <a:spLocks noGrp="1"/>
          </p:cNvSpPr>
          <p:nvPr>
            <p:ph type="body" sz="quarter" idx="23" hasCustomPrompt="1"/>
          </p:nvPr>
        </p:nvSpPr>
        <p:spPr>
          <a:xfrm>
            <a:off x="3510012" y="4367448"/>
            <a:ext cx="3017251" cy="208548"/>
          </a:xfrm>
          <a:prstGeom prst="rect">
            <a:avLst/>
          </a:prstGeom>
        </p:spPr>
        <p:txBody>
          <a:bodyPr>
            <a:normAutofit/>
          </a:bodyPr>
          <a:lstStyle>
            <a:lvl1pPr defTabSz="473178">
              <a:lnSpc>
                <a:spcPts val="675"/>
              </a:lnSpc>
              <a:defRPr sz="690"/>
            </a:lvl1pPr>
          </a:lstStyle>
          <a:p>
            <a:r>
              <a:t>Caption</a:t>
            </a:r>
          </a:p>
        </p:txBody>
      </p:sp>
      <p:sp>
        <p:nvSpPr>
          <p:cNvPr id="161" name="Add Title"/>
          <p:cNvSpPr txBox="1">
            <a:spLocks noGrp="1"/>
          </p:cNvSpPr>
          <p:nvPr>
            <p:ph type="title" hasCustomPrompt="1"/>
          </p:nvPr>
        </p:nvSpPr>
        <p:spPr>
          <a:xfrm>
            <a:off x="332103" y="577800"/>
            <a:ext cx="6197513" cy="80406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Add Title</a:t>
            </a:r>
          </a:p>
        </p:txBody>
      </p:sp>
      <p:sp>
        <p:nvSpPr>
          <p:cNvPr id="162" name="Textplatzhalter 5"/>
          <p:cNvSpPr>
            <a:spLocks noGrp="1"/>
          </p:cNvSpPr>
          <p:nvPr>
            <p:ph type="body" sz="quarter" idx="24" hasCustomPrompt="1"/>
          </p:nvPr>
        </p:nvSpPr>
        <p:spPr>
          <a:xfrm>
            <a:off x="332185" y="4623756"/>
            <a:ext cx="3017342" cy="3415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750"/>
              </a:lnSpc>
              <a:defRPr sz="750"/>
            </a:lvl1pPr>
          </a:lstStyle>
          <a:p>
            <a:r>
              <a:t>Footnote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Image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hteck 3"/>
          <p:cNvSpPr/>
          <p:nvPr/>
        </p:nvSpPr>
        <p:spPr>
          <a:xfrm>
            <a:off x="0" y="0"/>
            <a:ext cx="6858000" cy="360000"/>
          </a:xfrm>
          <a:prstGeom prst="rect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 sz="500">
                <a:solidFill>
                  <a:srgbClr val="FFFFFF"/>
                </a:solidFill>
              </a:defRPr>
            </a:pPr>
            <a:endParaRPr sz="375"/>
          </a:p>
        </p:txBody>
      </p:sp>
      <p:pic>
        <p:nvPicPr>
          <p:cNvPr id="170" name="Grafik 16" descr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8" y="90006"/>
            <a:ext cx="335863" cy="1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89178" y="81805"/>
            <a:ext cx="186909" cy="196400"/>
          </a:xfrm>
          <a:prstGeom prst="rect">
            <a:avLst/>
          </a:prstGeom>
        </p:spPr>
        <p:txBody>
          <a:bodyPr/>
          <a:lstStyle>
            <a:lvl1pPr>
              <a:lnSpc>
                <a:spcPts val="900"/>
              </a:lnSpc>
              <a:defRPr sz="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2" name="Bildplatzhalter 7"/>
          <p:cNvSpPr>
            <a:spLocks noGrp="1"/>
          </p:cNvSpPr>
          <p:nvPr>
            <p:ph type="pic" sz="half" idx="21"/>
          </p:nvPr>
        </p:nvSpPr>
        <p:spPr>
          <a:xfrm>
            <a:off x="350324" y="1428305"/>
            <a:ext cx="2965614" cy="2858143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7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515401" y="1404604"/>
            <a:ext cx="3017252" cy="2125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50" b="1"/>
            </a:lvl1pPr>
            <a:lvl2pPr marL="0" indent="0">
              <a:buSzTx/>
              <a:buNone/>
              <a:defRPr sz="1050" b="1"/>
            </a:lvl2pPr>
            <a:lvl3pPr marL="0" indent="0">
              <a:buSzTx/>
              <a:buNone/>
              <a:defRPr sz="1050" b="1"/>
            </a:lvl3pPr>
            <a:lvl4pPr marL="0" indent="0">
              <a:buSzTx/>
              <a:buNone/>
              <a:defRPr sz="1050" b="1"/>
            </a:lvl4pPr>
            <a:lvl5pPr marL="0" indent="0">
              <a:buSzTx/>
              <a:buNone/>
              <a:defRPr sz="1050" b="1"/>
            </a:lvl5pPr>
          </a:lstStyle>
          <a:p>
            <a:r>
              <a:t>Add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74" name="Textplatzhalter 8"/>
          <p:cNvSpPr>
            <a:spLocks noGrp="1"/>
          </p:cNvSpPr>
          <p:nvPr>
            <p:ph type="body" sz="half" idx="22" hasCustomPrompt="1"/>
          </p:nvPr>
        </p:nvSpPr>
        <p:spPr>
          <a:xfrm>
            <a:off x="3515401" y="1745550"/>
            <a:ext cx="3017252" cy="27472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First Level (Running Text)
Second Level
Third Ebene
Fourth Ebene
Fifth Ebene</a:t>
            </a:r>
          </a:p>
        </p:txBody>
      </p:sp>
      <p:sp>
        <p:nvSpPr>
          <p:cNvPr id="175" name="Add Title"/>
          <p:cNvSpPr txBox="1">
            <a:spLocks noGrp="1"/>
          </p:cNvSpPr>
          <p:nvPr>
            <p:ph type="title" hasCustomPrompt="1"/>
          </p:nvPr>
        </p:nvSpPr>
        <p:spPr>
          <a:xfrm>
            <a:off x="332103" y="577800"/>
            <a:ext cx="6197513" cy="80406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Add Title</a:t>
            </a:r>
          </a:p>
        </p:txBody>
      </p:sp>
      <p:sp>
        <p:nvSpPr>
          <p:cNvPr id="176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332185" y="4623756"/>
            <a:ext cx="3017342" cy="3415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750"/>
              </a:lnSpc>
              <a:defRPr sz="750"/>
            </a:lvl1pPr>
          </a:lstStyle>
          <a:p>
            <a:r>
              <a:t>Footnote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21" Type="http://schemas.openxmlformats.org/officeDocument/2006/relationships/image" Target="../media/image10.png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image" Target="../media/image1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35.xml"/><Relationship Id="rId21" Type="http://schemas.openxmlformats.org/officeDocument/2006/relationships/image" Target="../media/image10.png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image" Target="../media/image1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4.xml"/><Relationship Id="rId21" Type="http://schemas.openxmlformats.org/officeDocument/2006/relationships/image" Target="../media/image10.png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70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Relationship Id="rId22" Type="http://schemas.openxmlformats.org/officeDocument/2006/relationships/image" Target="../media/image1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42900" y="205978"/>
            <a:ext cx="6172200" cy="9941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342900" y="1200150"/>
            <a:ext cx="61722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681508" y="4651851"/>
            <a:ext cx="233395" cy="230832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Picture 19" descr="Logo CERN width=144,      height=144">
            <a:extLst>
              <a:ext uri="{FF2B5EF4-FFF2-40B4-BE49-F238E27FC236}">
                <a16:creationId xmlns:a16="http://schemas.microsoft.com/office/drawing/2014/main" id="{F4100A33-95A6-FD48-901B-77EF995F99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6400800" y="0"/>
            <a:ext cx="45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6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ransition spd="med"/>
  <p:hf hdr="0"/>
  <p:txStyles>
    <p:titleStyle>
      <a:lvl1pPr marL="0" marR="0" indent="0" algn="l" defTabSz="514325" rtl="0" latinLnBrk="0">
        <a:lnSpc>
          <a:spcPts val="225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5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514325" rtl="0" latinLnBrk="0">
        <a:lnSpc>
          <a:spcPts val="225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5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514325" rtl="0" latinLnBrk="0">
        <a:lnSpc>
          <a:spcPts val="225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5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514325" rtl="0" latinLnBrk="0">
        <a:lnSpc>
          <a:spcPts val="225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5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514325" rtl="0" latinLnBrk="0">
        <a:lnSpc>
          <a:spcPts val="225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5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514325" rtl="0" latinLnBrk="0">
        <a:lnSpc>
          <a:spcPts val="225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5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514325" rtl="0" latinLnBrk="0">
        <a:lnSpc>
          <a:spcPts val="225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5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514325" rtl="0" latinLnBrk="0">
        <a:lnSpc>
          <a:spcPts val="225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5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514325" rtl="0" latinLnBrk="0">
        <a:lnSpc>
          <a:spcPts val="225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5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514325" rtl="0" latinLnBrk="0">
        <a:lnSpc>
          <a:spcPts val="975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1pPr>
      <a:lvl2pPr marL="182240" marR="0" indent="-182240" algn="l" defTabSz="514325" rtl="0" latinLnBrk="0">
        <a:lnSpc>
          <a:spcPts val="975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90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2pPr>
      <a:lvl3pPr marL="364481" marR="0" indent="-182240" algn="l" defTabSz="514325" rtl="0" latinLnBrk="0">
        <a:lnSpc>
          <a:spcPts val="975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90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3pPr>
      <a:lvl4pPr marL="546722" marR="0" indent="-182240" algn="l" defTabSz="514325" rtl="0" latinLnBrk="0">
        <a:lnSpc>
          <a:spcPts val="975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90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4pPr>
      <a:lvl5pPr marL="728963" marR="0" indent="-182240" algn="l" defTabSz="514325" rtl="0" latinLnBrk="0">
        <a:lnSpc>
          <a:spcPts val="975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90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5pPr>
      <a:lvl6pPr marL="1404501" marR="0" indent="-118690" algn="l" defTabSz="514325" rtl="0" latinLnBrk="0">
        <a:lnSpc>
          <a:spcPts val="975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90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6pPr>
      <a:lvl7pPr marL="1661663" marR="0" indent="-118690" algn="l" defTabSz="514325" rtl="0" latinLnBrk="0">
        <a:lnSpc>
          <a:spcPts val="975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90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7pPr>
      <a:lvl8pPr marL="1918825" marR="0" indent="-118690" algn="l" defTabSz="514325" rtl="0" latinLnBrk="0">
        <a:lnSpc>
          <a:spcPts val="975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90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8pPr>
      <a:lvl9pPr marL="2175988" marR="0" indent="-118690" algn="l" defTabSz="514325" rtl="0" latinLnBrk="0">
        <a:lnSpc>
          <a:spcPts val="975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900" b="0" i="0" u="none" strike="noStrike" cap="none" spc="0" baseline="0">
          <a:solidFill>
            <a:schemeClr val="accent6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5142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57135" algn="r" defTabSz="5142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514271" algn="r" defTabSz="5142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771405" algn="r" defTabSz="5142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028538" algn="r" defTabSz="5142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285675" algn="r" defTabSz="5142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542809" algn="r" defTabSz="5142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799943" algn="r" defTabSz="5142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2057078" algn="r" defTabSz="5142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39" y="6433"/>
            <a:ext cx="1273628" cy="5326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342903" y="175120"/>
            <a:ext cx="6170141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342903" y="994205"/>
            <a:ext cx="6170141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6858000" cy="5304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r>
              <a:rPr lang="en-US"/>
              <a:t>FCC week 2021, Y. Papaphilippou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04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588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1pPr>
    </p:titleStyle>
    <p:bodyStyle>
      <a:lvl1pPr marL="277735" indent="-25716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688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1pPr>
      <a:lvl2pPr marL="509183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63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2pPr>
      <a:lvl3pPr marL="614618" indent="-19287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35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3pPr>
      <a:lvl4pPr marL="779201" indent="-19287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125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4pPr>
      <a:lvl5pPr marL="928356" indent="-19287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125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5pPr>
      <a:lvl6pPr marL="956643" indent="-10286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125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080081" indent="-10286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01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203519" indent="-10286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27" indent="-10286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4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29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1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2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37" y="6427"/>
            <a:ext cx="1273628" cy="5326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342900" y="175120"/>
            <a:ext cx="6170141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342900" y="994205"/>
            <a:ext cx="6170141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6858000" cy="530402"/>
          </a:xfrm>
          <a:prstGeom prst="rect">
            <a:avLst/>
          </a:prstGeom>
        </p:spPr>
      </p:pic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667E6EB9-30E0-CA46-B6D0-BDDCB4B6C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30/06/2021</a:t>
            </a:r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5096A4C6-68E3-CF44-AFB7-969C5A7946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FCC week 2021, Y. Papaphilippou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C17E62F8-B1A7-4A4E-96D3-A7E4D98054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213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588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1pPr>
    </p:titleStyle>
    <p:bodyStyle>
      <a:lvl1pPr marL="277749" indent="-25717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688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1pPr>
      <a:lvl2pPr marL="50920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63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2pPr>
      <a:lvl3pPr marL="614648" indent="-192881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35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3pPr>
      <a:lvl4pPr marL="779240" indent="-192881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125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4pPr>
      <a:lvl5pPr marL="928402" indent="-192881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125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5pPr>
      <a:lvl6pPr marL="956691" indent="-10287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125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080135" indent="-10287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01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203579" indent="-10287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3" indent="-10287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36" y="6426"/>
            <a:ext cx="1273628" cy="5326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342900" y="175120"/>
            <a:ext cx="6170141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342900" y="994205"/>
            <a:ext cx="6170141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6858000" cy="5304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r>
              <a:rPr lang="de-CH"/>
              <a:t>8 May 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r>
              <a:rPr lang="en-US"/>
              <a:t>Y.Papaphilippou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008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  <p:sldLayoutId id="2147483786" r:id="rId18"/>
    <p:sldLayoutId id="2147483787" r:id="rId19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Book Antiqua" charset="0"/>
          <a:ea typeface="Book Antiqua" charset="0"/>
          <a:cs typeface="Book Antiqua" charset="0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6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el 2"/>
          <p:cNvSpPr txBox="1">
            <a:spLocks noGrp="1"/>
          </p:cNvSpPr>
          <p:nvPr>
            <p:ph type="title"/>
          </p:nvPr>
        </p:nvSpPr>
        <p:spPr>
          <a:xfrm>
            <a:off x="332103" y="1427502"/>
            <a:ext cx="6370847" cy="1343026"/>
          </a:xfrm>
          <a:prstGeom prst="rect">
            <a:avLst/>
          </a:prstGeom>
        </p:spPr>
        <p:txBody>
          <a:bodyPr anchor="ctr">
            <a:normAutofit/>
          </a:bodyPr>
          <a:lstStyle>
            <a:lvl1pPr defTabSz="266394">
              <a:lnSpc>
                <a:spcPct val="100000"/>
              </a:lnSpc>
              <a:defRPr sz="3420" b="1" cap="none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>
              <a:defRPr sz="3800"/>
            </a:pPr>
            <a:r>
              <a:rPr lang="en-GB" sz="3300" dirty="0" err="1"/>
              <a:t>LHeC</a:t>
            </a:r>
            <a:r>
              <a:rPr lang="en-GB" sz="3300" dirty="0"/>
              <a:t> </a:t>
            </a:r>
            <a:r>
              <a:rPr lang="en-GB" sz="3800" dirty="0"/>
              <a:t>Racetrack</a:t>
            </a:r>
            <a:r>
              <a:rPr lang="en-GB" sz="3300" dirty="0"/>
              <a:t> as Injector to FCC-</a:t>
            </a:r>
            <a:r>
              <a:rPr lang="en-GB" sz="3300" dirty="0" err="1"/>
              <a:t>ee</a:t>
            </a:r>
            <a:endParaRPr sz="3300" dirty="0"/>
          </a:p>
        </p:txBody>
      </p:sp>
      <p:sp>
        <p:nvSpPr>
          <p:cNvPr id="234" name="Untertitel 3"/>
          <p:cNvSpPr txBox="1">
            <a:spLocks noGrp="1"/>
          </p:cNvSpPr>
          <p:nvPr>
            <p:ph type="body" sz="half" idx="1"/>
          </p:nvPr>
        </p:nvSpPr>
        <p:spPr>
          <a:xfrm>
            <a:off x="330247" y="3139421"/>
            <a:ext cx="6197513" cy="1170186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210301">
              <a:lnSpc>
                <a:spcPct val="100000"/>
              </a:lnSpc>
              <a:defRPr sz="1600" b="1">
                <a:solidFill>
                  <a:srgbClr val="FFFB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rPr sz="2400" dirty="0">
                <a:solidFill>
                  <a:srgbClr val="FFC000"/>
                </a:solidFill>
              </a:rPr>
              <a:t>Y. Papaphilippou (CER</a:t>
            </a:r>
            <a:r>
              <a:rPr lang="en-US" sz="2400" dirty="0">
                <a:solidFill>
                  <a:srgbClr val="FFC000"/>
                </a:solidFill>
              </a:rPr>
              <a:t>N)</a:t>
            </a:r>
            <a:endParaRPr sz="2400" dirty="0">
              <a:solidFill>
                <a:srgbClr val="FFC000"/>
              </a:solidFill>
            </a:endParaRPr>
          </a:p>
          <a:p>
            <a:pPr defTabSz="210301">
              <a:lnSpc>
                <a:spcPct val="100000"/>
              </a:lnSpc>
              <a:defRPr sz="1600" b="1">
                <a:solidFill>
                  <a:srgbClr val="FFFB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rPr lang="en-GB" sz="2400" dirty="0">
                <a:solidFill>
                  <a:srgbClr val="FFC000"/>
                </a:solidFill>
              </a:rPr>
              <a:t>with input from O. </a:t>
            </a:r>
            <a:r>
              <a:rPr lang="en-GB" sz="2400" dirty="0" err="1">
                <a:solidFill>
                  <a:srgbClr val="FFC000"/>
                </a:solidFill>
              </a:rPr>
              <a:t>Brunning</a:t>
            </a:r>
            <a:r>
              <a:rPr lang="en-GB" sz="2400" dirty="0">
                <a:solidFill>
                  <a:srgbClr val="FFC000"/>
                </a:solidFill>
              </a:rPr>
              <a:t>, R. </a:t>
            </a:r>
            <a:r>
              <a:rPr lang="en-GB" sz="2400" dirty="0" err="1">
                <a:solidFill>
                  <a:srgbClr val="FFC000"/>
                </a:solidFill>
              </a:rPr>
              <a:t>Corsini</a:t>
            </a:r>
            <a:r>
              <a:rPr lang="en-GB" sz="2400" dirty="0">
                <a:solidFill>
                  <a:srgbClr val="FFC000"/>
                </a:solidFill>
              </a:rPr>
              <a:t>, M. Klein, K. </a:t>
            </a:r>
            <a:r>
              <a:rPr lang="en-GB" sz="2400" dirty="0" err="1">
                <a:solidFill>
                  <a:srgbClr val="FFC000"/>
                </a:solidFill>
              </a:rPr>
              <a:t>Oide</a:t>
            </a:r>
            <a:r>
              <a:rPr lang="en-GB" sz="2400" dirty="0">
                <a:solidFill>
                  <a:srgbClr val="FFC000"/>
                </a:solidFill>
              </a:rPr>
              <a:t>, F. Zimmermann</a:t>
            </a:r>
          </a:p>
        </p:txBody>
      </p:sp>
      <p:sp>
        <p:nvSpPr>
          <p:cNvPr id="236" name="Textfeld 1"/>
          <p:cNvSpPr txBox="1"/>
          <p:nvPr/>
        </p:nvSpPr>
        <p:spPr>
          <a:xfrm>
            <a:off x="1546632" y="0"/>
            <a:ext cx="3990399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rIns="34289" anchor="ctr">
            <a:spAutoFit/>
          </a:bodyPr>
          <a:lstStyle>
            <a:lvl1pPr>
              <a:lnSpc>
                <a:spcPts val="1200"/>
              </a:lnSpc>
              <a:defRPr sz="900">
                <a:solidFill>
                  <a:srgbClr val="FFFFFF"/>
                </a:solidFill>
              </a:defRPr>
            </a:lvl1pPr>
          </a:lstStyle>
          <a:p>
            <a:pPr algn="ctr">
              <a:lnSpc>
                <a:spcPct val="100000"/>
              </a:lnSpc>
            </a:pPr>
            <a:r>
              <a:rPr sz="2700" dirty="0">
                <a:latin typeface="Palatino" pitchFamily="2" charset="77"/>
                <a:ea typeface="Palatino" pitchFamily="2" charset="77"/>
              </a:rPr>
              <a:t>FCC </a:t>
            </a:r>
            <a:r>
              <a:rPr lang="en-US" sz="2700" dirty="0">
                <a:latin typeface="Palatino" pitchFamily="2" charset="77"/>
                <a:ea typeface="Palatino" pitchFamily="2" charset="77"/>
              </a:rPr>
              <a:t>Week</a:t>
            </a:r>
            <a:r>
              <a:rPr sz="2700" dirty="0">
                <a:latin typeface="Palatino" pitchFamily="2" charset="77"/>
                <a:ea typeface="Palatino" pitchFamily="2" charset="77"/>
              </a:rPr>
              <a:t>, </a:t>
            </a:r>
            <a:endParaRPr lang="en-US" sz="2700" dirty="0">
              <a:latin typeface="Palatino" pitchFamily="2" charset="77"/>
              <a:ea typeface="Palatino" pitchFamily="2" charset="77"/>
            </a:endParaRPr>
          </a:p>
          <a:p>
            <a:pPr algn="ctr">
              <a:lnSpc>
                <a:spcPct val="100000"/>
              </a:lnSpc>
            </a:pPr>
            <a:r>
              <a:rPr lang="en-US" sz="2700" dirty="0">
                <a:latin typeface="Palatino" pitchFamily="2" charset="77"/>
                <a:ea typeface="Palatino" pitchFamily="2" charset="77"/>
              </a:rPr>
              <a:t>28</a:t>
            </a:r>
            <a:r>
              <a:rPr sz="2700" dirty="0">
                <a:latin typeface="Palatino" pitchFamily="2" charset="77"/>
                <a:ea typeface="Palatino" pitchFamily="2" charset="77"/>
              </a:rPr>
              <a:t> </a:t>
            </a:r>
            <a:r>
              <a:rPr lang="en-US" sz="2700" dirty="0">
                <a:latin typeface="Palatino" pitchFamily="2" charset="77"/>
                <a:ea typeface="Palatino" pitchFamily="2" charset="77"/>
              </a:rPr>
              <a:t>June - 2 July </a:t>
            </a:r>
            <a:r>
              <a:rPr sz="2700" dirty="0">
                <a:latin typeface="Palatino" pitchFamily="2" charset="77"/>
                <a:ea typeface="Palatino" pitchFamily="2" charset="77"/>
              </a:rPr>
              <a:t>2021</a:t>
            </a:r>
          </a:p>
        </p:txBody>
      </p:sp>
      <p:pic>
        <p:nvPicPr>
          <p:cNvPr id="6" name="Picture 19" descr="Logo CERN width=144,      height=144">
            <a:extLst>
              <a:ext uri="{FF2B5EF4-FFF2-40B4-BE49-F238E27FC236}">
                <a16:creationId xmlns:a16="http://schemas.microsoft.com/office/drawing/2014/main" id="{B26BA879-F49F-1E46-ADEC-029BBE1B9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7752" y="0"/>
            <a:ext cx="900248" cy="90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928952-497A-5A49-BA5E-D4BDDED70BC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</a:t>
            </a:fld>
            <a:endParaRPr lang="en-CH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525B3-6856-EB4E-9AA6-B43B48AAF2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6CD892FC-7D94-0549-B9CE-F3550388026C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50DBADC3-F4CA-A346-93B5-67E8247E1B07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10</a:t>
            </a:fld>
            <a:endParaRPr lang="en-US" dirty="0">
              <a:latin typeface="+mj-lt"/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CED6B331-99BE-A940-AD1B-4E55F37C904B}"/>
              </a:ext>
            </a:extLst>
          </p:cNvPr>
          <p:cNvSpPr txBox="1">
            <a:spLocks/>
          </p:cNvSpPr>
          <p:nvPr/>
        </p:nvSpPr>
        <p:spPr>
          <a:xfrm>
            <a:off x="-30228" y="0"/>
            <a:ext cx="5743339" cy="66866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algn="ctr" defTabSz="914400"/>
            <a:r>
              <a:rPr lang="en-GB" sz="3100" b="1" dirty="0">
                <a:latin typeface="Bookman Old Style" pitchFamily="18" charset="0"/>
              </a:rPr>
              <a:t>PERLE SRF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3CBF64-9723-B34A-876F-B1FEFB623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9112"/>
            <a:ext cx="6858000" cy="382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805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49" y="695718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59FDE1C-8D75-A247-8281-A27EFAAFC7DF}"/>
              </a:ext>
            </a:extLst>
          </p:cNvPr>
          <p:cNvSpPr txBox="1">
            <a:spLocks/>
          </p:cNvSpPr>
          <p:nvPr/>
        </p:nvSpPr>
        <p:spPr bwMode="auto">
          <a:xfrm>
            <a:off x="1" y="584735"/>
            <a:ext cx="6858000" cy="402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77749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1800" b="1" dirty="0">
                <a:ea typeface="ＭＳ Ｐゴシック" charset="0"/>
                <a:cs typeface="Garamond"/>
              </a:rPr>
              <a:t>RLI @ ~800 MHz </a:t>
            </a:r>
            <a:r>
              <a:rPr lang="en-GB" sz="1800" dirty="0">
                <a:ea typeface="ＭＳ Ｐゴシック" charset="0"/>
                <a:cs typeface="Garamond"/>
              </a:rPr>
              <a:t>accelerating </a:t>
            </a:r>
            <a:r>
              <a:rPr lang="en-GB" sz="1800" b="1" dirty="0">
                <a:ea typeface="ＭＳ Ｐゴシック" charset="0"/>
                <a:cs typeface="Garamond"/>
              </a:rPr>
              <a:t>832 bunches </a:t>
            </a:r>
            <a:r>
              <a:rPr lang="en-GB" sz="1800" dirty="0">
                <a:ea typeface="ＭＳ Ｐゴシック" charset="0"/>
                <a:cs typeface="Garamond"/>
              </a:rPr>
              <a:t>with </a:t>
            </a:r>
            <a:r>
              <a:rPr lang="en-GB" sz="1800" b="1" dirty="0">
                <a:ea typeface="ＭＳ Ｐゴシック" charset="0"/>
                <a:cs typeface="Garamond"/>
              </a:rPr>
              <a:t>17.5 ns</a:t>
            </a:r>
            <a:r>
              <a:rPr lang="en-GB" sz="1800" dirty="0">
                <a:ea typeface="ＭＳ Ｐゴシック" charset="0"/>
                <a:cs typeface="Garamond"/>
              </a:rPr>
              <a:t> bunch spacing (compatible with collider)</a:t>
            </a:r>
          </a:p>
          <a:p>
            <a:pPr marL="677799" lvl="1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1600" b="1" dirty="0">
                <a:ea typeface="ＭＳ Ｐゴシック" charset="0"/>
                <a:cs typeface="Garamond"/>
              </a:rPr>
              <a:t>Other bunch structures </a:t>
            </a:r>
            <a:r>
              <a:rPr lang="en-GB" sz="1600" dirty="0">
                <a:ea typeface="ＭＳ Ｐゴシック" charset="0"/>
                <a:cs typeface="Garamond"/>
              </a:rPr>
              <a:t>can be envisaged, compatible with present bunch structure collider considerations (see talk of </a:t>
            </a:r>
            <a:r>
              <a:rPr lang="en-GB" sz="1600" b="1" dirty="0">
                <a:ea typeface="ＭＳ Ｐゴシック" charset="0"/>
                <a:cs typeface="Garamond"/>
              </a:rPr>
              <a:t>D. </a:t>
            </a:r>
            <a:r>
              <a:rPr lang="en-GB" sz="1600" b="1" dirty="0" err="1">
                <a:ea typeface="ＭＳ Ｐゴシック" charset="0"/>
                <a:cs typeface="Garamond"/>
              </a:rPr>
              <a:t>Shatilov</a:t>
            </a:r>
            <a:r>
              <a:rPr lang="en-GB" sz="1600" dirty="0">
                <a:ea typeface="ＭＳ Ｐゴシック" charset="0"/>
                <a:cs typeface="Garamond"/>
              </a:rPr>
              <a:t>)</a:t>
            </a:r>
          </a:p>
          <a:p>
            <a:pPr marL="277749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1800" dirty="0">
                <a:ea typeface="ＭＳ Ｐゴシック" charset="0"/>
                <a:cs typeface="Garamond"/>
              </a:rPr>
              <a:t>Injected </a:t>
            </a:r>
            <a:r>
              <a:rPr lang="en-GB" sz="1800" b="1" dirty="0">
                <a:ea typeface="ＭＳ Ｐゴシック" charset="0"/>
                <a:cs typeface="Garamond"/>
              </a:rPr>
              <a:t>20</a:t>
            </a:r>
            <a:r>
              <a:rPr lang="en-GB" sz="1800" dirty="0">
                <a:ea typeface="ＭＳ Ｐゴシック" charset="0"/>
                <a:cs typeface="Garamond"/>
              </a:rPr>
              <a:t> times @ </a:t>
            </a:r>
            <a:r>
              <a:rPr lang="en-GB" sz="1800" b="1" dirty="0">
                <a:ea typeface="ＭＳ Ｐゴシック" charset="0"/>
                <a:cs typeface="Garamond"/>
              </a:rPr>
              <a:t>45.6 GeV</a:t>
            </a:r>
            <a:r>
              <a:rPr lang="en-GB" sz="1800" dirty="0">
                <a:ea typeface="ＭＳ Ｐゴシック" charset="0"/>
                <a:cs typeface="Garamond"/>
              </a:rPr>
              <a:t> into collider rise (</a:t>
            </a:r>
            <a:r>
              <a:rPr lang="en-GB" sz="1800" b="1" dirty="0">
                <a:ea typeface="ＭＳ Ｐゴシック" charset="0"/>
                <a:cs typeface="Garamond"/>
              </a:rPr>
              <a:t>accumulation cycle</a:t>
            </a:r>
            <a:r>
              <a:rPr lang="en-GB" sz="1800" dirty="0">
                <a:ea typeface="ＭＳ Ｐゴシック" charset="0"/>
                <a:cs typeface="Garamond"/>
              </a:rPr>
              <a:t>), for filling </a:t>
            </a:r>
            <a:r>
              <a:rPr lang="en-GB" sz="1800" b="1" dirty="0">
                <a:ea typeface="ＭＳ Ｐゴシック" charset="0"/>
                <a:cs typeface="Garamond"/>
              </a:rPr>
              <a:t>16640 </a:t>
            </a:r>
            <a:r>
              <a:rPr lang="en-GB" sz="1800" dirty="0">
                <a:ea typeface="ＭＳ Ｐゴシック" charset="0"/>
                <a:cs typeface="Garamond"/>
              </a:rPr>
              <a:t>buckets with required gaps for injection/dump kicker</a:t>
            </a:r>
          </a:p>
          <a:p>
            <a:pPr marL="277749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1800" dirty="0">
                <a:ea typeface="ＭＳ Ｐゴシック" charset="0"/>
                <a:cs typeface="Garamond"/>
              </a:rPr>
              <a:t>For </a:t>
            </a:r>
            <a:r>
              <a:rPr lang="en-GB" sz="1800" b="1" dirty="0">
                <a:ea typeface="ＭＳ Ｐゴシック" charset="0"/>
                <a:cs typeface="Garamond"/>
              </a:rPr>
              <a:t>70 accumulating cycles </a:t>
            </a:r>
            <a:r>
              <a:rPr lang="en-GB" sz="1800" dirty="0">
                <a:ea typeface="ＭＳ Ｐゴシック" charset="0"/>
                <a:cs typeface="Garamond"/>
              </a:rPr>
              <a:t>need</a:t>
            </a:r>
            <a:r>
              <a:rPr lang="en-GB" sz="1800" b="1" dirty="0">
                <a:ea typeface="ＭＳ Ｐゴシック" charset="0"/>
                <a:cs typeface="Garamond"/>
              </a:rPr>
              <a:t> </a:t>
            </a:r>
            <a:r>
              <a:rPr lang="en-GB" sz="1800" dirty="0">
                <a:ea typeface="ＭＳ Ｐゴシック" charset="0"/>
                <a:cs typeface="Garamond"/>
              </a:rPr>
              <a:t>bunch population of </a:t>
            </a:r>
            <a:r>
              <a:rPr lang="en-GB" sz="1800" b="1" dirty="0">
                <a:ea typeface="ＭＳ Ｐゴシック" charset="0"/>
                <a:cs typeface="Garamond"/>
              </a:rPr>
              <a:t>3x10</a:t>
            </a:r>
            <a:r>
              <a:rPr lang="en-GB" sz="1800" b="1" baseline="30000" dirty="0">
                <a:ea typeface="ＭＳ Ｐゴシック" charset="0"/>
                <a:cs typeface="Garamond"/>
              </a:rPr>
              <a:t>9 </a:t>
            </a:r>
            <a:r>
              <a:rPr lang="en-GB" sz="1800" dirty="0">
                <a:ea typeface="ＭＳ Ｐゴシック" charset="0"/>
                <a:cs typeface="Garamond"/>
              </a:rPr>
              <a:t>for ultra-fast filling (&lt; 1sec), reaching required collider  </a:t>
            </a:r>
            <a:r>
              <a:rPr lang="en-GB" sz="1800" b="1" dirty="0">
                <a:ea typeface="ＭＳ Ｐゴシック" charset="0"/>
                <a:cs typeface="Garamond"/>
              </a:rPr>
              <a:t>1.7x10</a:t>
            </a:r>
            <a:r>
              <a:rPr lang="en-GB" sz="1800" b="1" baseline="30000" dirty="0">
                <a:ea typeface="ＭＳ Ｐゴシック" charset="0"/>
                <a:cs typeface="Garamond"/>
              </a:rPr>
              <a:t>11</a:t>
            </a:r>
            <a:r>
              <a:rPr lang="en-GB" sz="1800" b="1" dirty="0">
                <a:ea typeface="ＭＳ Ｐゴシック" charset="0"/>
                <a:cs typeface="Garamond"/>
              </a:rPr>
              <a:t> </a:t>
            </a:r>
            <a:r>
              <a:rPr lang="en-GB" sz="1800" dirty="0">
                <a:ea typeface="ＭＳ Ｐゴシック" charset="0"/>
                <a:cs typeface="Garamond"/>
              </a:rPr>
              <a:t>with 80% injection efficiency</a:t>
            </a:r>
            <a:endParaRPr lang="en-GB" sz="1800" baseline="30000" dirty="0">
              <a:ea typeface="ＭＳ Ｐゴシック" charset="0"/>
              <a:cs typeface="Garamond"/>
            </a:endParaRPr>
          </a:p>
          <a:p>
            <a:pPr marL="677799" lvl="1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1600" dirty="0">
                <a:ea typeface="ＭＳ Ｐゴシック" charset="0"/>
                <a:cs typeface="Garamond"/>
              </a:rPr>
              <a:t>Intensity can be </a:t>
            </a:r>
            <a:r>
              <a:rPr lang="en-GB" sz="1600" b="1" dirty="0">
                <a:ea typeface="ＭＳ Ｐゴシック" charset="0"/>
                <a:cs typeface="Garamond"/>
              </a:rPr>
              <a:t>significantly reduced </a:t>
            </a:r>
            <a:r>
              <a:rPr lang="en-GB" sz="1600" dirty="0">
                <a:ea typeface="ＭＳ Ｐゴシック" charset="0"/>
                <a:cs typeface="Garamond"/>
              </a:rPr>
              <a:t>lowering power while still allowing full filling in a few seconds</a:t>
            </a:r>
          </a:p>
          <a:p>
            <a:pPr marL="277749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1800" dirty="0">
                <a:ea typeface="ＭＳ Ｐゴシック" charset="0"/>
                <a:cs typeface="Garamond"/>
              </a:rPr>
              <a:t>Very comfortable parameters also for </a:t>
            </a:r>
            <a:r>
              <a:rPr lang="en-GB" sz="1800" b="1" dirty="0">
                <a:ea typeface="ＭＳ Ｐゴシック" charset="0"/>
                <a:cs typeface="Garamond"/>
              </a:rPr>
              <a:t>top-up, </a:t>
            </a:r>
            <a:r>
              <a:rPr lang="en-GB" sz="1800" dirty="0">
                <a:ea typeface="ＭＳ Ｐゴシック" charset="0"/>
                <a:cs typeface="Garamond"/>
              </a:rPr>
              <a:t>allowing RLI to provide </a:t>
            </a:r>
            <a:r>
              <a:rPr lang="en-GB" sz="1800" b="1" dirty="0">
                <a:ea typeface="ＭＳ Ｐゴシック" charset="0"/>
                <a:cs typeface="Garamond"/>
              </a:rPr>
              <a:t>beam</a:t>
            </a:r>
            <a:r>
              <a:rPr lang="en-GB" sz="1800" dirty="0">
                <a:ea typeface="ＭＳ Ｐゴシック" charset="0"/>
                <a:cs typeface="Garamond"/>
              </a:rPr>
              <a:t> to </a:t>
            </a:r>
            <a:r>
              <a:rPr lang="en-GB" sz="1800" b="1" dirty="0">
                <a:ea typeface="ＭＳ Ｐゴシック" charset="0"/>
                <a:cs typeface="Garamond"/>
              </a:rPr>
              <a:t>other users</a:t>
            </a:r>
          </a:p>
          <a:p>
            <a:pPr marL="277749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1800" dirty="0">
                <a:ea typeface="ＭＳ Ｐゴシック" charset="0"/>
                <a:cs typeface="Garamond"/>
              </a:rPr>
              <a:t>For other collider energies, injection in the booster for top-up is necessary, with </a:t>
            </a:r>
            <a:r>
              <a:rPr lang="en-GB" sz="1800" b="1" dirty="0">
                <a:ea typeface="ＭＳ Ｐゴシック" charset="0"/>
                <a:cs typeface="Garamond"/>
              </a:rPr>
              <a:t>feasible intensities </a:t>
            </a:r>
            <a:r>
              <a:rPr lang="en-GB" sz="1800" dirty="0">
                <a:ea typeface="ＭＳ Ｐゴシック" charset="0"/>
                <a:cs typeface="Garamond"/>
              </a:rPr>
              <a:t>and filling time of a </a:t>
            </a:r>
            <a:r>
              <a:rPr lang="en-GB" sz="1800" b="1" dirty="0">
                <a:ea typeface="ＭＳ Ｐゴシック" charset="0"/>
                <a:cs typeface="Garamond"/>
              </a:rPr>
              <a:t>few secs</a:t>
            </a:r>
          </a:p>
        </p:txBody>
      </p:sp>
      <p:sp>
        <p:nvSpPr>
          <p:cNvPr id="215" name="Title 1">
            <a:extLst>
              <a:ext uri="{FF2B5EF4-FFF2-40B4-BE49-F238E27FC236}">
                <a16:creationId xmlns:a16="http://schemas.microsoft.com/office/drawing/2014/main" id="{B1AC3CC7-F91C-B840-B7E6-A754A03649A6}"/>
              </a:ext>
            </a:extLst>
          </p:cNvPr>
          <p:cNvSpPr txBox="1">
            <a:spLocks/>
          </p:cNvSpPr>
          <p:nvPr/>
        </p:nvSpPr>
        <p:spPr>
          <a:xfrm>
            <a:off x="131026" y="24206"/>
            <a:ext cx="6498374" cy="66866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defTabSz="685800"/>
            <a:r>
              <a:rPr lang="en-GB" sz="2800" b="1" dirty="0">
                <a:latin typeface="Bookman Old Style" pitchFamily="18" charset="0"/>
              </a:rPr>
              <a:t>Filling scheme for Z </a:t>
            </a:r>
          </a:p>
        </p:txBody>
      </p:sp>
      <p:sp>
        <p:nvSpPr>
          <p:cNvPr id="85" name="Date Placeholder 2">
            <a:extLst>
              <a:ext uri="{FF2B5EF4-FFF2-40B4-BE49-F238E27FC236}">
                <a16:creationId xmlns:a16="http://schemas.microsoft.com/office/drawing/2014/main" id="{79B4B1C5-D42E-C543-9195-67A5B0DB1F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</p:spPr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86" name="Footer Placeholder 2">
            <a:extLst>
              <a:ext uri="{FF2B5EF4-FFF2-40B4-BE49-F238E27FC236}">
                <a16:creationId xmlns:a16="http://schemas.microsoft.com/office/drawing/2014/main" id="{9E7398D0-05EA-9842-90D8-8E635EE39A10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87" name="Slide Number Placeholder 3">
            <a:extLst>
              <a:ext uri="{FF2B5EF4-FFF2-40B4-BE49-F238E27FC236}">
                <a16:creationId xmlns:a16="http://schemas.microsoft.com/office/drawing/2014/main" id="{FF413912-7DCD-E349-877B-8E06BF3DC7B7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11</a:t>
            </a:fld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361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FB41B93-D9CB-FE42-AE7D-A834CC4656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674516"/>
              </p:ext>
            </p:extLst>
          </p:nvPr>
        </p:nvGraphicFramePr>
        <p:xfrm>
          <a:off x="66696" y="1290451"/>
          <a:ext cx="6724606" cy="2167440"/>
        </p:xfrm>
        <a:graphic>
          <a:graphicData uri="http://schemas.openxmlformats.org/drawingml/2006/table">
            <a:tbl>
              <a:tblPr/>
              <a:tblGrid>
                <a:gridCol w="28863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1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1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15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1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115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15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9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Accelerator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FCCee</a:t>
                      </a:r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-Z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FCCee</a:t>
                      </a:r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-W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FCCee</a:t>
                      </a:r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-H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FCCee-tt</a:t>
                      </a:r>
                      <a:endParaRPr lang="en-US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Energy [</a:t>
                      </a:r>
                      <a:r>
                        <a:rPr lang="en-US" sz="1400" b="1" i="0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GeV</a:t>
                      </a:r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]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45.6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80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120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182.5</a:t>
                      </a:r>
                      <a:endParaRPr lang="en-US" sz="14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Type of filling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Full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Top-up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46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RLI </a:t>
                      </a:r>
                      <a:r>
                        <a:rPr lang="en-US" sz="1400" b="1" i="0" u="none" strike="noStrike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#</a:t>
                      </a:r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 bunches</a:t>
                      </a:r>
                      <a:r>
                        <a:rPr kumimoji="0" lang="en-US" sz="1400" b="1" i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(800 GHz RF)</a:t>
                      </a:r>
                      <a:endParaRPr lang="en-US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832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1000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328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48</a:t>
                      </a:r>
                      <a:endParaRPr lang="el-GR" sz="14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RLI bunch population [10</a:t>
                      </a:r>
                      <a:r>
                        <a:rPr lang="en-US" sz="1400" b="1" i="0" u="none" strike="noStrike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9</a:t>
                      </a:r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]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3.0</a:t>
                      </a:r>
                      <a:endParaRPr lang="el-GR" sz="14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0.15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1.3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0.04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1.9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0.06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2.8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0.08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RLI </a:t>
                      </a:r>
                      <a:r>
                        <a:rPr lang="en-US" sz="1400" b="1" i="0" u="none" strike="noStrike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injections</a:t>
                      </a:r>
                      <a:endParaRPr lang="en-US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1400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140</a:t>
                      </a:r>
                    </a:p>
                  </a:txBody>
                  <a:tcPr marL="3384" marR="3384" marT="338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100</a:t>
                      </a:r>
                    </a:p>
                  </a:txBody>
                  <a:tcPr marL="3384" marR="3384" marT="3384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l-GR" sz="14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3384" marR="3384" marT="3384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#of BR cycles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3384" marR="3384" marT="3384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9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# of injections/collider bucket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70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70</a:t>
                      </a:r>
                    </a:p>
                  </a:txBody>
                  <a:tcPr marL="3384" marR="3384" marT="3384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9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Total number of bunches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16640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2000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328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48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16" marR="6016" marT="60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9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Filling time (both species) [sec]</a:t>
                      </a:r>
                    </a:p>
                  </a:txBody>
                  <a:tcPr marL="3384" marR="3384" marT="3384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0.3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0.3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5.8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5.8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4.9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4.9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8.0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8.0</a:t>
                      </a:r>
                    </a:p>
                  </a:txBody>
                  <a:tcPr marL="3384" marR="3384" marT="3384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834AFBC3-4BAE-F44D-B534-1CBE256A769A}"/>
              </a:ext>
            </a:extLst>
          </p:cNvPr>
          <p:cNvSpPr txBox="1">
            <a:spLocks/>
          </p:cNvSpPr>
          <p:nvPr/>
        </p:nvSpPr>
        <p:spPr>
          <a:xfrm>
            <a:off x="-2945" y="0"/>
            <a:ext cx="5620027" cy="66866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defTabSz="685800"/>
            <a:r>
              <a:rPr lang="en-GB" sz="2400" b="1" dirty="0">
                <a:latin typeface="Bookman Old Style" pitchFamily="18" charset="0"/>
              </a:rPr>
              <a:t>Tentative injector parameters with RLI @ 50 GeV (high power)</a:t>
            </a:r>
          </a:p>
        </p:txBody>
      </p:sp>
      <p:pic>
        <p:nvPicPr>
          <p:cNvPr id="1025" name="Picture 1" descr="page9image34417920">
            <a:extLst>
              <a:ext uri="{FF2B5EF4-FFF2-40B4-BE49-F238E27FC236}">
                <a16:creationId xmlns:a16="http://schemas.microsoft.com/office/drawing/2014/main" id="{CA462A33-6A4F-F548-9394-8B0CFDCEE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0040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9image34418112">
            <a:extLst>
              <a:ext uri="{FF2B5EF4-FFF2-40B4-BE49-F238E27FC236}">
                <a16:creationId xmlns:a16="http://schemas.microsoft.com/office/drawing/2014/main" id="{EAF5220D-F693-2F4F-ACB6-FE20F9521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9image34418304">
            <a:extLst>
              <a:ext uri="{FF2B5EF4-FFF2-40B4-BE49-F238E27FC236}">
                <a16:creationId xmlns:a16="http://schemas.microsoft.com/office/drawing/2014/main" id="{E0FA3625-8A8A-0D4B-B293-54966415DC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B57302E4-00EA-1E42-A2B9-96D3E5FF44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</p:spPr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0E4D4683-9894-1949-A7C2-9D83CF181AC3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0E71B56D-7510-9F45-9B82-05FCDAE44D7F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12</a:t>
            </a:fld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8264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49" y="695718"/>
            <a:ext cx="1144013" cy="47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59FDE1C-8D75-A247-8281-A27EFAAFC7DF}"/>
              </a:ext>
            </a:extLst>
          </p:cNvPr>
          <p:cNvSpPr txBox="1">
            <a:spLocks/>
          </p:cNvSpPr>
          <p:nvPr/>
        </p:nvSpPr>
        <p:spPr bwMode="auto">
          <a:xfrm>
            <a:off x="1" y="584735"/>
            <a:ext cx="6858000" cy="402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77749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2400" b="1" dirty="0">
                <a:ea typeface="ＭＳ Ｐゴシック" charset="0"/>
                <a:cs typeface="Garamond"/>
              </a:rPr>
              <a:t>RLI</a:t>
            </a:r>
            <a:r>
              <a:rPr lang="en-GB" sz="2400" dirty="0">
                <a:ea typeface="ＭＳ Ｐゴシック" charset="0"/>
                <a:cs typeface="Garamond"/>
              </a:rPr>
              <a:t> very attractive option for </a:t>
            </a:r>
            <a:r>
              <a:rPr lang="en-GB" sz="2400" dirty="0" err="1">
                <a:ea typeface="ＭＳ Ｐゴシック" charset="0"/>
                <a:cs typeface="Garamond"/>
              </a:rPr>
              <a:t>FCCee</a:t>
            </a:r>
            <a:r>
              <a:rPr lang="en-GB" sz="2400" dirty="0">
                <a:ea typeface="ＭＳ Ｐゴシック" charset="0"/>
                <a:cs typeface="Garamond"/>
              </a:rPr>
              <a:t> injector</a:t>
            </a:r>
          </a:p>
          <a:p>
            <a:pPr marL="277749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2400" dirty="0">
                <a:ea typeface="ＭＳ Ｐゴシック" charset="0"/>
                <a:cs typeface="Garamond"/>
              </a:rPr>
              <a:t>Several </a:t>
            </a:r>
            <a:r>
              <a:rPr lang="en-GB" sz="2400" b="1" dirty="0">
                <a:ea typeface="ＭＳ Ｐゴシック" charset="0"/>
                <a:cs typeface="Garamond"/>
              </a:rPr>
              <a:t>synergies</a:t>
            </a:r>
            <a:r>
              <a:rPr lang="en-GB" sz="2400" dirty="0">
                <a:ea typeface="ＭＳ Ｐゴシック" charset="0"/>
                <a:cs typeface="Garamond"/>
              </a:rPr>
              <a:t> with respect to </a:t>
            </a:r>
            <a:r>
              <a:rPr lang="en-GB" sz="2400" b="1" dirty="0">
                <a:ea typeface="ＭＳ Ｐゴシック" charset="0"/>
                <a:cs typeface="Garamond"/>
              </a:rPr>
              <a:t>technology</a:t>
            </a:r>
            <a:r>
              <a:rPr lang="en-GB" sz="2400" dirty="0">
                <a:ea typeface="ＭＳ Ｐゴシック" charset="0"/>
                <a:cs typeface="Garamond"/>
              </a:rPr>
              <a:t> (SRF) but also </a:t>
            </a:r>
            <a:r>
              <a:rPr lang="en-GB" sz="2400" b="1" dirty="0">
                <a:ea typeface="ＭＳ Ｐゴシック" charset="0"/>
                <a:cs typeface="Garamond"/>
              </a:rPr>
              <a:t>physics</a:t>
            </a:r>
            <a:r>
              <a:rPr lang="en-GB" sz="2400" dirty="0">
                <a:ea typeface="ＭＳ Ｐゴシック" charset="0"/>
                <a:cs typeface="Garamond"/>
              </a:rPr>
              <a:t> (</a:t>
            </a:r>
            <a:r>
              <a:rPr lang="en-GB" sz="2400" dirty="0" err="1">
                <a:ea typeface="ＭＳ Ｐゴシック" charset="0"/>
                <a:cs typeface="Garamond"/>
              </a:rPr>
              <a:t>FCCee</a:t>
            </a:r>
            <a:r>
              <a:rPr lang="en-GB" sz="2400" dirty="0">
                <a:ea typeface="ＭＳ Ｐゴシック" charset="0"/>
                <a:cs typeface="Garamond"/>
              </a:rPr>
              <a:t>, </a:t>
            </a:r>
            <a:r>
              <a:rPr lang="en-GB" sz="2400" dirty="0" err="1">
                <a:ea typeface="ＭＳ Ｐゴシック" charset="0"/>
                <a:cs typeface="Garamond"/>
              </a:rPr>
              <a:t>FCCeh</a:t>
            </a:r>
            <a:r>
              <a:rPr lang="en-GB" sz="2400" dirty="0">
                <a:ea typeface="ＭＳ Ｐゴシック" charset="0"/>
                <a:cs typeface="Garamond"/>
              </a:rPr>
              <a:t>, other physics program for a high flux electron beam facility)</a:t>
            </a:r>
          </a:p>
          <a:p>
            <a:pPr marL="277749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2400" dirty="0">
                <a:ea typeface="ＭＳ Ｐゴシック" charset="0"/>
                <a:cs typeface="Garamond"/>
              </a:rPr>
              <a:t>Next </a:t>
            </a:r>
            <a:r>
              <a:rPr lang="en-GB" sz="2400" b="1" dirty="0">
                <a:ea typeface="ＭＳ Ｐゴシック" charset="0"/>
                <a:cs typeface="Garamond"/>
              </a:rPr>
              <a:t>steps</a:t>
            </a:r>
          </a:p>
          <a:p>
            <a:pPr marL="677799" lvl="1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2000" dirty="0">
                <a:ea typeface="ＭＳ Ｐゴシック" charset="0"/>
                <a:cs typeface="Garamond"/>
              </a:rPr>
              <a:t>Refine </a:t>
            </a:r>
            <a:r>
              <a:rPr lang="en-GB" sz="2000" b="1" dirty="0">
                <a:ea typeface="ＭＳ Ｐゴシック" charset="0"/>
                <a:cs typeface="Garamond"/>
              </a:rPr>
              <a:t>parameters</a:t>
            </a:r>
            <a:r>
              <a:rPr lang="en-GB" sz="2000" dirty="0">
                <a:ea typeface="ＭＳ Ｐゴシック" charset="0"/>
                <a:cs typeface="Garamond"/>
              </a:rPr>
              <a:t> to include </a:t>
            </a:r>
            <a:r>
              <a:rPr lang="en-GB" sz="2000" b="1">
                <a:ea typeface="ＭＳ Ｐゴシック" charset="0"/>
                <a:cs typeface="Garamond"/>
              </a:rPr>
              <a:t>low power/energy</a:t>
            </a:r>
            <a:r>
              <a:rPr lang="en-GB" sz="2000">
                <a:ea typeface="ＭＳ Ｐゴシック" charset="0"/>
                <a:cs typeface="Garamond"/>
              </a:rPr>
              <a:t> </a:t>
            </a:r>
            <a:r>
              <a:rPr lang="en-GB" sz="2000" dirty="0">
                <a:ea typeface="ＭＳ Ｐゴシック" charset="0"/>
                <a:cs typeface="Garamond"/>
              </a:rPr>
              <a:t>options</a:t>
            </a:r>
          </a:p>
          <a:p>
            <a:pPr marL="677799" lvl="1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2000" b="1" dirty="0">
                <a:ea typeface="ＭＳ Ｐゴシック" charset="0"/>
                <a:cs typeface="Garamond"/>
              </a:rPr>
              <a:t>Positron production </a:t>
            </a:r>
            <a:r>
              <a:rPr lang="en-GB" sz="2000" dirty="0">
                <a:ea typeface="ＭＳ Ｐゴシック" charset="0"/>
                <a:cs typeface="Garamond"/>
              </a:rPr>
              <a:t>scheme (including damping ring)</a:t>
            </a:r>
          </a:p>
          <a:p>
            <a:pPr marL="677799" lvl="1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r>
              <a:rPr lang="en-GB" sz="2000" dirty="0">
                <a:ea typeface="ＭＳ Ｐゴシック" charset="0"/>
                <a:cs typeface="Garamond"/>
              </a:rPr>
              <a:t>Detailed </a:t>
            </a:r>
            <a:r>
              <a:rPr lang="en-GB" sz="2000" b="1" dirty="0">
                <a:ea typeface="ＭＳ Ｐゴシック" charset="0"/>
                <a:cs typeface="Garamond"/>
              </a:rPr>
              <a:t>beam dynamics design</a:t>
            </a:r>
          </a:p>
          <a:p>
            <a:pPr marL="677799" lvl="1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endParaRPr lang="en-GB" sz="2000" dirty="0">
              <a:ea typeface="ＭＳ Ｐゴシック" charset="0"/>
              <a:cs typeface="Garamond"/>
            </a:endParaRPr>
          </a:p>
          <a:p>
            <a:pPr marL="677799" lvl="1" indent="-257175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</a:pPr>
            <a:endParaRPr lang="en-GB" sz="2000" dirty="0">
              <a:ea typeface="ＭＳ Ｐゴシック" charset="0"/>
              <a:cs typeface="Garamond"/>
            </a:endParaRPr>
          </a:p>
        </p:txBody>
      </p:sp>
      <p:sp>
        <p:nvSpPr>
          <p:cNvPr id="215" name="Title 1">
            <a:extLst>
              <a:ext uri="{FF2B5EF4-FFF2-40B4-BE49-F238E27FC236}">
                <a16:creationId xmlns:a16="http://schemas.microsoft.com/office/drawing/2014/main" id="{B1AC3CC7-F91C-B840-B7E6-A754A03649A6}"/>
              </a:ext>
            </a:extLst>
          </p:cNvPr>
          <p:cNvSpPr txBox="1">
            <a:spLocks/>
          </p:cNvSpPr>
          <p:nvPr/>
        </p:nvSpPr>
        <p:spPr>
          <a:xfrm>
            <a:off x="131026" y="24206"/>
            <a:ext cx="6498374" cy="66866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defTabSz="685800"/>
            <a:r>
              <a:rPr lang="en-GB" sz="2800" b="1" dirty="0">
                <a:latin typeface="Bookman Old Style" pitchFamily="18" charset="0"/>
              </a:rPr>
              <a:t>Summary – next steps	</a:t>
            </a:r>
          </a:p>
        </p:txBody>
      </p:sp>
      <p:sp>
        <p:nvSpPr>
          <p:cNvPr id="85" name="Date Placeholder 2">
            <a:extLst>
              <a:ext uri="{FF2B5EF4-FFF2-40B4-BE49-F238E27FC236}">
                <a16:creationId xmlns:a16="http://schemas.microsoft.com/office/drawing/2014/main" id="{79B4B1C5-D42E-C543-9195-67A5B0DB1F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</p:spPr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86" name="Footer Placeholder 2">
            <a:extLst>
              <a:ext uri="{FF2B5EF4-FFF2-40B4-BE49-F238E27FC236}">
                <a16:creationId xmlns:a16="http://schemas.microsoft.com/office/drawing/2014/main" id="{9E7398D0-05EA-9842-90D8-8E635EE39A10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87" name="Slide Number Placeholder 3">
            <a:extLst>
              <a:ext uri="{FF2B5EF4-FFF2-40B4-BE49-F238E27FC236}">
                <a16:creationId xmlns:a16="http://schemas.microsoft.com/office/drawing/2014/main" id="{FF413912-7DCD-E349-877B-8E06BF3DC7B7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13</a:t>
            </a:fld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371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437" y="1164726"/>
            <a:ext cx="858010" cy="35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Title 1">
            <a:extLst>
              <a:ext uri="{FF2B5EF4-FFF2-40B4-BE49-F238E27FC236}">
                <a16:creationId xmlns:a16="http://schemas.microsoft.com/office/drawing/2014/main" id="{2D2F263E-6701-BA46-9D2F-A77A7CFADAC5}"/>
              </a:ext>
            </a:extLst>
          </p:cNvPr>
          <p:cNvSpPr txBox="1">
            <a:spLocks/>
          </p:cNvSpPr>
          <p:nvPr/>
        </p:nvSpPr>
        <p:spPr>
          <a:xfrm>
            <a:off x="650517" y="99530"/>
            <a:ext cx="4873781" cy="50149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algn="ctr" defTabSz="514350"/>
            <a:r>
              <a:rPr lang="en-GB" sz="4400" b="1" dirty="0">
                <a:solidFill>
                  <a:srgbClr val="0055A0"/>
                </a:solidFill>
                <a:latin typeface="Bookman Old Style" pitchFamily="18" charset="0"/>
              </a:rPr>
              <a:t>Content</a:t>
            </a:r>
          </a:p>
        </p:txBody>
      </p:sp>
      <p:sp>
        <p:nvSpPr>
          <p:cNvPr id="98" name="Footer Placeholder 2">
            <a:extLst>
              <a:ext uri="{FF2B5EF4-FFF2-40B4-BE49-F238E27FC236}">
                <a16:creationId xmlns:a16="http://schemas.microsoft.com/office/drawing/2014/main" id="{B33D82B2-643F-F74E-928F-632DC41D73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72550" y="4218385"/>
            <a:ext cx="1628775" cy="205383"/>
          </a:xfrm>
        </p:spPr>
        <p:txBody>
          <a:bodyPr/>
          <a:lstStyle/>
          <a:p>
            <a:pPr defTabSz="257175" hangingPunct="1">
              <a:defRPr/>
            </a:pPr>
            <a:r>
              <a:rPr lang="en-US" kern="1200">
                <a:solidFill>
                  <a:prstClr val="white"/>
                </a:solidFill>
              </a:rPr>
              <a:t>FCC week 2021, Y. Papaphilippou</a:t>
            </a:r>
            <a:endParaRPr lang="en-US" kern="1200" dirty="0">
              <a:solidFill>
                <a:prstClr val="white"/>
              </a:solidFill>
            </a:endParaRPr>
          </a:p>
        </p:txBody>
      </p:sp>
      <p:sp>
        <p:nvSpPr>
          <p:cNvPr id="99" name="Slide Number Placeholder 3">
            <a:extLst>
              <a:ext uri="{FF2B5EF4-FFF2-40B4-BE49-F238E27FC236}">
                <a16:creationId xmlns:a16="http://schemas.microsoft.com/office/drawing/2014/main" id="{8383C9E4-B624-F44A-9318-730265038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61524" y="4218385"/>
            <a:ext cx="282051" cy="205383"/>
          </a:xfrm>
        </p:spPr>
        <p:txBody>
          <a:bodyPr/>
          <a:lstStyle/>
          <a:p>
            <a:pPr defTabSz="257175" hangingPunct="1">
              <a:defRPr/>
            </a:pPr>
            <a:fld id="{52ABBD3D-0831-9444-BC35-A71AEB7864A0}" type="slidenum">
              <a:rPr lang="en-US" kern="1200">
                <a:solidFill>
                  <a:prstClr val="white"/>
                </a:solidFill>
              </a:rPr>
              <a:pPr defTabSz="257175" hangingPunct="1">
                <a:defRPr/>
              </a:pPr>
              <a:t>2</a:t>
            </a:fld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44319D3-481D-2E45-8FFF-D46EDBD9577D}"/>
              </a:ext>
            </a:extLst>
          </p:cNvPr>
          <p:cNvSpPr txBox="1">
            <a:spLocks/>
          </p:cNvSpPr>
          <p:nvPr/>
        </p:nvSpPr>
        <p:spPr bwMode="auto">
          <a:xfrm>
            <a:off x="40252" y="719733"/>
            <a:ext cx="6817748" cy="389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576" tIns="19289" rIns="38576" bIns="19289" numCol="1" anchor="t" anchorCtr="0" compatLnSpc="1">
            <a:prstTxWarp prst="textNoShape">
              <a:avLst/>
            </a:prstTxWarp>
            <a:norm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28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Brief overview of </a:t>
            </a:r>
            <a:r>
              <a:rPr lang="en-US" sz="2800" b="1" kern="1200" dirty="0" err="1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FCCee</a:t>
            </a:r>
            <a:r>
              <a:rPr lang="en-US" sz="28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injector</a:t>
            </a:r>
          </a:p>
          <a:p>
            <a:pPr marL="508340" lvl="1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24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Design </a:t>
            </a:r>
            <a:r>
              <a:rPr lang="en-US" sz="24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principle</a:t>
            </a:r>
          </a:p>
          <a:p>
            <a:pPr marL="508340" lvl="1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24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Layout</a:t>
            </a:r>
            <a:r>
              <a:rPr lang="en-US" sz="24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and </a:t>
            </a:r>
            <a:r>
              <a:rPr lang="en-US" sz="24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parameters</a:t>
            </a:r>
            <a:r>
              <a:rPr lang="en-US" sz="24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2800" b="1" kern="1200" dirty="0" err="1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LHeC</a:t>
            </a:r>
            <a:r>
              <a:rPr lang="en-US" sz="28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recirculating </a:t>
            </a:r>
            <a:r>
              <a:rPr lang="en-US" sz="2800" b="1" kern="1200" dirty="0" err="1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linac</a:t>
            </a:r>
            <a:r>
              <a:rPr lang="en-US" sz="28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injector</a:t>
            </a:r>
            <a:r>
              <a:rPr lang="en-US" sz="28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(RLI) for </a:t>
            </a:r>
            <a:r>
              <a:rPr lang="en-US" sz="2800" kern="1200" dirty="0" err="1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FCCee</a:t>
            </a:r>
            <a:endParaRPr lang="en-US" sz="2800" kern="1200" dirty="0">
              <a:solidFill>
                <a:srgbClr val="0055A0"/>
              </a:solidFill>
              <a:latin typeface="Garamond" panose="02020404030301010803"/>
              <a:ea typeface="ＭＳ Ｐゴシック" charset="0"/>
              <a:cs typeface="Garamond"/>
            </a:endParaRPr>
          </a:p>
          <a:p>
            <a:pPr marL="508340" lvl="1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24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Basic </a:t>
            </a:r>
            <a:r>
              <a:rPr lang="en-US" sz="24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considerations</a:t>
            </a:r>
            <a:r>
              <a:rPr lang="en-US" sz="24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and tentative </a:t>
            </a:r>
            <a:r>
              <a:rPr lang="en-US" sz="24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parameters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28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Conclusions</a:t>
            </a:r>
            <a:r>
              <a:rPr lang="en-US" sz="28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and </a:t>
            </a:r>
            <a:r>
              <a:rPr lang="en-US" sz="28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future work</a:t>
            </a:r>
            <a:endParaRPr lang="en-GB" sz="2800" b="1" kern="1200" dirty="0">
              <a:solidFill>
                <a:srgbClr val="0055A0"/>
              </a:solidFill>
              <a:latin typeface="Garamond" panose="02020404030301010803"/>
              <a:ea typeface="ＭＳ Ｐゴシック" charset="0"/>
              <a:cs typeface="Garamond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525B3-6856-EB4E-9AA6-B43B48AAF2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6CD892FC-7D94-0549-B9CE-F3550388026C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50DBADC3-F4CA-A346-93B5-67E8247E1B07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2</a:t>
            </a:fld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756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ED667ED4-4806-A44A-A11F-272E08AE48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3341"/>
          <a:stretch/>
        </p:blipFill>
        <p:spPr bwMode="auto">
          <a:xfrm>
            <a:off x="4563885" y="3663798"/>
            <a:ext cx="2290557" cy="93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437" y="1164726"/>
            <a:ext cx="858010" cy="35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Title 1">
            <a:extLst>
              <a:ext uri="{FF2B5EF4-FFF2-40B4-BE49-F238E27FC236}">
                <a16:creationId xmlns:a16="http://schemas.microsoft.com/office/drawing/2014/main" id="{2D2F263E-6701-BA46-9D2F-A77A7CFADAC5}"/>
              </a:ext>
            </a:extLst>
          </p:cNvPr>
          <p:cNvSpPr txBox="1">
            <a:spLocks/>
          </p:cNvSpPr>
          <p:nvPr/>
        </p:nvSpPr>
        <p:spPr>
          <a:xfrm>
            <a:off x="0" y="24750"/>
            <a:ext cx="5524298" cy="50149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algn="ctr" defTabSz="514350"/>
            <a:r>
              <a:rPr lang="en-GB" sz="2800" b="1" dirty="0">
                <a:solidFill>
                  <a:srgbClr val="0055A0"/>
                </a:solidFill>
                <a:latin typeface="Bookman Old Style" pitchFamily="18" charset="0"/>
              </a:rPr>
              <a:t> FCC-</a:t>
            </a:r>
            <a:r>
              <a:rPr lang="en-GB" sz="2800" b="1" dirty="0" err="1">
                <a:solidFill>
                  <a:srgbClr val="0055A0"/>
                </a:solidFill>
                <a:latin typeface="Bookman Old Style" pitchFamily="18" charset="0"/>
              </a:rPr>
              <a:t>ee</a:t>
            </a:r>
            <a:r>
              <a:rPr lang="en-GB" sz="2800" b="1" dirty="0">
                <a:solidFill>
                  <a:srgbClr val="0055A0"/>
                </a:solidFill>
                <a:latin typeface="Bookman Old Style" pitchFamily="18" charset="0"/>
              </a:rPr>
              <a:t> Collider Parameters</a:t>
            </a:r>
          </a:p>
        </p:txBody>
      </p:sp>
      <p:sp>
        <p:nvSpPr>
          <p:cNvPr id="99" name="Slide Number Placeholder 3">
            <a:extLst>
              <a:ext uri="{FF2B5EF4-FFF2-40B4-BE49-F238E27FC236}">
                <a16:creationId xmlns:a16="http://schemas.microsoft.com/office/drawing/2014/main" id="{8383C9E4-B624-F44A-9318-730265038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61524" y="4218385"/>
            <a:ext cx="282051" cy="205383"/>
          </a:xfrm>
        </p:spPr>
        <p:txBody>
          <a:bodyPr/>
          <a:lstStyle/>
          <a:p>
            <a:pPr defTabSz="257175" hangingPunct="1">
              <a:defRPr/>
            </a:pPr>
            <a:fld id="{52ABBD3D-0831-9444-BC35-A71AEB7864A0}" type="slidenum">
              <a:rPr lang="en-US" kern="1200">
                <a:solidFill>
                  <a:prstClr val="white"/>
                </a:solidFill>
              </a:rPr>
              <a:pPr defTabSz="257175" hangingPunct="1">
                <a:defRPr/>
              </a:pPr>
              <a:t>3</a:t>
            </a:fld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44319D3-481D-2E45-8FFF-D46EDBD9577D}"/>
              </a:ext>
            </a:extLst>
          </p:cNvPr>
          <p:cNvSpPr txBox="1">
            <a:spLocks/>
          </p:cNvSpPr>
          <p:nvPr/>
        </p:nvSpPr>
        <p:spPr bwMode="auto">
          <a:xfrm>
            <a:off x="4484535" y="719732"/>
            <a:ext cx="2373463" cy="288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576" tIns="19289" rIns="38576" bIns="19289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514337" hangingPunct="1"/>
            <a:r>
              <a:rPr lang="en-US" sz="1400" kern="1200" dirty="0">
                <a:solidFill>
                  <a:prstClr val="black"/>
                </a:solidFill>
                <a:latin typeface="Garamond" panose="02020404030301010803" pitchFamily="18" charset="0"/>
              </a:rPr>
              <a:t>Due to extremely </a:t>
            </a:r>
            <a:r>
              <a:rPr lang="en-US" sz="1400" b="1" kern="1200" dirty="0">
                <a:solidFill>
                  <a:srgbClr val="00B050"/>
                </a:solidFill>
                <a:latin typeface="Garamond" panose="02020404030301010803" pitchFamily="18" charset="0"/>
              </a:rPr>
              <a:t>high luminosity</a:t>
            </a:r>
            <a:r>
              <a:rPr lang="en-US" sz="1400" kern="1200" dirty="0">
                <a:solidFill>
                  <a:prstClr val="black"/>
                </a:solidFill>
                <a:latin typeface="Garamond" panose="02020404030301010803" pitchFamily="18" charset="0"/>
              </a:rPr>
              <a:t>, </a:t>
            </a:r>
            <a:r>
              <a:rPr lang="en-US" sz="1400" b="1" kern="1200" dirty="0">
                <a:solidFill>
                  <a:srgbClr val="FF0000"/>
                </a:solidFill>
                <a:latin typeface="Garamond" panose="02020404030301010803" pitchFamily="18" charset="0"/>
              </a:rPr>
              <a:t>beam lifetime limited </a:t>
            </a:r>
            <a:r>
              <a:rPr lang="en-US" sz="1400" kern="1200" dirty="0">
                <a:solidFill>
                  <a:prstClr val="black"/>
                </a:solidFill>
                <a:latin typeface="Garamond" panose="02020404030301010803" pitchFamily="18" charset="0"/>
              </a:rPr>
              <a:t>to ≤ </a:t>
            </a:r>
            <a:r>
              <a:rPr lang="en-US" sz="1400" b="1" kern="1200" dirty="0">
                <a:solidFill>
                  <a:srgbClr val="FF0000"/>
                </a:solidFill>
                <a:latin typeface="Garamond" panose="02020404030301010803" pitchFamily="18" charset="0"/>
              </a:rPr>
              <a:t>20 min </a:t>
            </a:r>
            <a:r>
              <a:rPr lang="en-US" sz="1400" kern="1200" dirty="0">
                <a:solidFill>
                  <a:prstClr val="black"/>
                </a:solidFill>
                <a:latin typeface="Garamond" panose="02020404030301010803" pitchFamily="18" charset="0"/>
              </a:rPr>
              <a:t>(radiative Bhabha scattering, </a:t>
            </a:r>
            <a:r>
              <a:rPr lang="en-US" sz="1400" kern="1200" dirty="0" err="1">
                <a:solidFill>
                  <a:prstClr val="black"/>
                </a:solidFill>
                <a:latin typeface="Garamond" panose="02020404030301010803" pitchFamily="18" charset="0"/>
              </a:rPr>
              <a:t>beamstrahlung</a:t>
            </a:r>
            <a:r>
              <a:rPr lang="en-US" sz="1400" kern="1200" dirty="0">
                <a:solidFill>
                  <a:prstClr val="black"/>
                </a:solidFill>
                <a:latin typeface="Garamond" panose="02020404030301010803" pitchFamily="18" charset="0"/>
              </a:rPr>
              <a:t>) maintaining constant luminosity and beam current requires quasi-continuous “</a:t>
            </a:r>
            <a:r>
              <a:rPr lang="en-US" sz="1400" b="1" kern="1200" dirty="0">
                <a:latin typeface="Garamond" panose="02020404030301010803" pitchFamily="18" charset="0"/>
              </a:rPr>
              <a:t>top-up injection</a:t>
            </a:r>
            <a:r>
              <a:rPr lang="en-US" sz="1400" kern="1200" dirty="0">
                <a:solidFill>
                  <a:prstClr val="black"/>
                </a:solidFill>
                <a:latin typeface="Garamond" panose="02020404030301010803" pitchFamily="18" charset="0"/>
              </a:rPr>
              <a:t>” (demonstrated @ PEP-II, KEKB, </a:t>
            </a:r>
            <a:r>
              <a:rPr lang="en-US" sz="1400" kern="1200" dirty="0" err="1">
                <a:solidFill>
                  <a:prstClr val="black"/>
                </a:solidFill>
                <a:latin typeface="Garamond" panose="02020404030301010803" pitchFamily="18" charset="0"/>
              </a:rPr>
              <a:t>SuperKEKB</a:t>
            </a:r>
            <a:r>
              <a:rPr lang="en-US" sz="1400" kern="1200" dirty="0">
                <a:solidFill>
                  <a:prstClr val="black"/>
                </a:solidFill>
                <a:latin typeface="Garamond" panose="02020404030301010803" pitchFamily="18" charset="0"/>
              </a:rPr>
              <a:t>, light sources) → </a:t>
            </a:r>
            <a:r>
              <a:rPr lang="en-US" sz="1400" b="1" kern="1200" dirty="0">
                <a:latin typeface="Garamond" panose="02020404030301010803" pitchFamily="18" charset="0"/>
              </a:rPr>
              <a:t>full-energy booster</a:t>
            </a:r>
            <a:r>
              <a:rPr lang="en-US" sz="1400" b="1" kern="1200" dirty="0">
                <a:solidFill>
                  <a:srgbClr val="4472C4">
                    <a:lumMod val="50000"/>
                  </a:srgbClr>
                </a:solidFill>
                <a:latin typeface="Garamond" panose="02020404030301010803" pitchFamily="18" charset="0"/>
              </a:rPr>
              <a:t> </a:t>
            </a:r>
            <a:r>
              <a:rPr lang="en-US" sz="1400" kern="1200" dirty="0">
                <a:solidFill>
                  <a:prstClr val="black"/>
                </a:solidFill>
                <a:latin typeface="Garamond" panose="02020404030301010803" pitchFamily="18" charset="0"/>
              </a:rPr>
              <a:t>(same tunnel)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525B3-6856-EB4E-9AA6-B43B48AAF2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6CD892FC-7D94-0549-B9CE-F3550388026C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50DBADC3-F4CA-A346-93B5-67E8247E1B07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3</a:t>
            </a:fld>
            <a:endParaRPr lang="en-US" dirty="0">
              <a:latin typeface="+mj-lt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FAE841C0-B69D-F94D-8321-4A7383BD7D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446027"/>
              </p:ext>
            </p:extLst>
          </p:nvPr>
        </p:nvGraphicFramePr>
        <p:xfrm>
          <a:off x="15295" y="568870"/>
          <a:ext cx="4778375" cy="3301380"/>
        </p:xfrm>
        <a:graphic>
          <a:graphicData uri="http://schemas.openxmlformats.org/drawingml/2006/table">
            <a:tbl>
              <a:tblPr firstRow="1" bandRow="1"/>
              <a:tblGrid>
                <a:gridCol w="2063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4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0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21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8170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22288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parameter</a:t>
                      </a: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Z</a:t>
                      </a:r>
                    </a:p>
                  </a:txBody>
                  <a:tcPr marL="51435" marR="51435" marT="25718" marB="25718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WW</a:t>
                      </a:r>
                    </a:p>
                  </a:txBody>
                  <a:tcPr marL="51435" marR="51435" marT="25718" marB="2571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1" dirty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H</a:t>
                      </a:r>
                      <a:r>
                        <a:rPr lang="de-AT" sz="1200" b="1" baseline="0" dirty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 (ZH)</a:t>
                      </a:r>
                      <a:endParaRPr lang="de-AT" sz="1200" b="1" dirty="0">
                        <a:solidFill>
                          <a:schemeClr val="bg1"/>
                        </a:solidFill>
                        <a:latin typeface="Garamond" panose="02020404030301010803" pitchFamily="18" charset="0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1" dirty="0">
                          <a:solidFill>
                            <a:schemeClr val="bg1"/>
                          </a:solidFill>
                          <a:latin typeface="Garamond" panose="02020404030301010803" pitchFamily="18" charset="0"/>
                        </a:rPr>
                        <a:t>ttbar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45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80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1390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16640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2000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bunch intensity [10</a:t>
                      </a:r>
                      <a:r>
                        <a:rPr kumimoji="0" lang="en-GB" sz="1100" b="0" kern="1200" baseline="300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1.7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1.5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1.5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2.3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100" b="0" kern="1200" baseline="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0.036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0.34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1.72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9.21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1457">
                <a:tc>
                  <a:txBody>
                    <a:bodyPr/>
                    <a:lstStyle/>
                    <a:p>
                      <a:pPr algn="l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0.1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0.44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2.0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10.9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211457">
                <a:tc>
                  <a:txBody>
                    <a:bodyPr/>
                    <a:lstStyle/>
                    <a:p>
                      <a:pPr algn="l"/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100" b="0" kern="1200" baseline="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1281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235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baseline="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70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20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2114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100" b="0" kern="1200" baseline="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[m]</a:t>
                      </a: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0.15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51435" marR="51435" marT="25718" marB="25718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0.3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2190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100" b="0" kern="1200" baseline="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0.8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51435" marR="51435" marT="25718" marB="25718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1.6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2114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 err="1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100" b="0" kern="1200" baseline="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 [nm]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0.27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51435" marR="51435" marT="25718" marB="25718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0.63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1.46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2114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1.0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51435" marR="51435" marT="25718" marB="25718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1.3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2.9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2190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3.5 / 12.1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3.0 / 6.0</a:t>
                      </a:r>
                    </a:p>
                  </a:txBody>
                  <a:tcPr marL="51435" marR="51435" marT="25718" marB="25718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3.3 / 5.3</a:t>
                      </a:r>
                      <a:endParaRPr kumimoji="0" lang="en-GB" sz="1100" b="0" kern="1200" dirty="0">
                        <a:solidFill>
                          <a:schemeClr val="tx1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2.0 / 2.</a:t>
                      </a:r>
                      <a:r>
                        <a:rPr kumimoji="0" lang="en-GB" sz="1100" b="0" kern="1200" dirty="0">
                          <a:solidFill>
                            <a:schemeClr val="tx1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211457">
                <a:tc>
                  <a:txBody>
                    <a:bodyPr/>
                    <a:lstStyle/>
                    <a:p>
                      <a:pPr algn="l"/>
                      <a:r>
                        <a:rPr kumimoji="0" lang="en-US" sz="1100" b="1" kern="12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100" b="1" kern="1200" baseline="300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100" b="1" kern="12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100" b="1" kern="1200" baseline="300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100" b="1" kern="12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100" b="1" kern="1200" baseline="300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100" b="1" kern="12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]</a:t>
                      </a:r>
                      <a:endParaRPr kumimoji="0" lang="en-GB" sz="1100" b="1" kern="1200" dirty="0">
                        <a:solidFill>
                          <a:srgbClr val="00B050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230</a:t>
                      </a:r>
                      <a:endParaRPr kumimoji="0" lang="en-GB" sz="1100" b="1" kern="1200" dirty="0">
                        <a:solidFill>
                          <a:srgbClr val="00B050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28</a:t>
                      </a:r>
                      <a:endParaRPr kumimoji="0" lang="en-GB" sz="1100" b="1" kern="1200" dirty="0">
                        <a:solidFill>
                          <a:srgbClr val="00B050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8.5</a:t>
                      </a:r>
                      <a:endParaRPr kumimoji="0" lang="en-GB" sz="1100" b="1" kern="1200" dirty="0">
                        <a:solidFill>
                          <a:srgbClr val="00B050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1.5</a:t>
                      </a:r>
                      <a:r>
                        <a:rPr kumimoji="0" lang="en-GB" sz="1100" b="1" kern="1200" dirty="0">
                          <a:solidFill>
                            <a:srgbClr val="00B05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219076">
                <a:tc>
                  <a:txBody>
                    <a:bodyPr/>
                    <a:lstStyle/>
                    <a:p>
                      <a:pPr algn="l"/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beam lifetime Bhabha/BS [min]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68 / &gt;200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baseline="0" dirty="0">
                          <a:solidFill>
                            <a:srgbClr val="FF000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49 / &gt;1000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38 / 18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1" kern="1200" dirty="0">
                          <a:solidFill>
                            <a:srgbClr val="FF0000"/>
                          </a:solidFill>
                          <a:latin typeface="Garamond" panose="02020404030301010803" pitchFamily="18" charset="0"/>
                          <a:ea typeface="+mn-ea"/>
                          <a:cs typeface="+mn-cs"/>
                        </a:rPr>
                        <a:t>40 / 18</a:t>
                      </a:r>
                      <a:endParaRPr kumimoji="0" lang="en-GB" sz="1100" b="1" kern="1200" dirty="0">
                        <a:solidFill>
                          <a:srgbClr val="FF0000"/>
                        </a:solidFill>
                        <a:latin typeface="Garamond" panose="02020404030301010803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165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437" y="1164726"/>
            <a:ext cx="858010" cy="35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Title 1">
            <a:extLst>
              <a:ext uri="{FF2B5EF4-FFF2-40B4-BE49-F238E27FC236}">
                <a16:creationId xmlns:a16="http://schemas.microsoft.com/office/drawing/2014/main" id="{2D2F263E-6701-BA46-9D2F-A77A7CFADAC5}"/>
              </a:ext>
            </a:extLst>
          </p:cNvPr>
          <p:cNvSpPr txBox="1">
            <a:spLocks/>
          </p:cNvSpPr>
          <p:nvPr/>
        </p:nvSpPr>
        <p:spPr>
          <a:xfrm>
            <a:off x="1" y="204727"/>
            <a:ext cx="5524298" cy="50149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algn="ctr" defTabSz="514350"/>
            <a:r>
              <a:rPr lang="en-US" sz="3200" b="1" dirty="0">
                <a:latin typeface="Bookman Old Style" panose="02050604050505020204" pitchFamily="18" charset="0"/>
              </a:rPr>
              <a:t>Conceptual Design of </a:t>
            </a:r>
            <a:r>
              <a:rPr lang="en-US" sz="3200" b="1" dirty="0" err="1">
                <a:latin typeface="Bookman Old Style" panose="02050604050505020204" pitchFamily="18" charset="0"/>
              </a:rPr>
              <a:t>FCCee</a:t>
            </a:r>
            <a:r>
              <a:rPr lang="en-US" sz="3200" b="1" dirty="0">
                <a:latin typeface="Bookman Old Style" panose="02050604050505020204" pitchFamily="18" charset="0"/>
              </a:rPr>
              <a:t> injectors</a:t>
            </a:r>
            <a:endParaRPr lang="en-GB" sz="3200" b="1" dirty="0">
              <a:solidFill>
                <a:srgbClr val="0055A0"/>
              </a:solidFill>
              <a:latin typeface="Bookman Old Style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525B3-6856-EB4E-9AA6-B43B48AAF2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6CD892FC-7D94-0549-B9CE-F3550388026C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50DBADC3-F4CA-A346-93B5-67E8247E1B07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4</a:t>
            </a:fld>
            <a:endParaRPr lang="en-US" dirty="0">
              <a:latin typeface="+mj-lt"/>
            </a:endParaRPr>
          </a:p>
        </p:txBody>
      </p:sp>
      <p:pic>
        <p:nvPicPr>
          <p:cNvPr id="11" name="Screen Shot 2021-04-14 at 23.56.30.png" descr="Screen Shot 2021-04-14 at 23.56.30.png">
            <a:extLst>
              <a:ext uri="{FF2B5EF4-FFF2-40B4-BE49-F238E27FC236}">
                <a16:creationId xmlns:a16="http://schemas.microsoft.com/office/drawing/2014/main" id="{05297DFB-C29D-3A42-A2B7-D90D58EB2D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3545" r="1678" b="2212"/>
          <a:stretch/>
        </p:blipFill>
        <p:spPr>
          <a:xfrm>
            <a:off x="60456" y="1084513"/>
            <a:ext cx="4443531" cy="2724227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E84675B-104A-6641-9175-E27D440EB1F2}"/>
              </a:ext>
            </a:extLst>
          </p:cNvPr>
          <p:cNvSpPr txBox="1">
            <a:spLocks/>
          </p:cNvSpPr>
          <p:nvPr/>
        </p:nvSpPr>
        <p:spPr bwMode="auto">
          <a:xfrm>
            <a:off x="4503988" y="719733"/>
            <a:ext cx="2354012" cy="389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576" tIns="19289" rIns="38576" bIns="19289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08302" indent="-192872" defTabSz="257162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S-Band </a:t>
            </a:r>
            <a:r>
              <a:rPr lang="en-US" sz="1600" b="1" kern="1200" dirty="0" err="1">
                <a:solidFill>
                  <a:srgbClr val="0055A0"/>
                </a:solidFill>
                <a:ea typeface="ＭＳ Ｐゴシック" charset="0"/>
                <a:cs typeface="Garamond"/>
              </a:rPr>
              <a:t>linac</a:t>
            </a: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</a:t>
            </a:r>
            <a:r>
              <a:rPr lang="en-US" sz="16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(as in SLAC and </a:t>
            </a:r>
            <a:r>
              <a:rPr lang="en-US" sz="1600" kern="1200" dirty="0" err="1">
                <a:solidFill>
                  <a:srgbClr val="0055A0"/>
                </a:solidFill>
                <a:ea typeface="ＭＳ Ｐゴシック" charset="0"/>
                <a:cs typeface="Garamond"/>
              </a:rPr>
              <a:t>SuperKEKB</a:t>
            </a:r>
            <a:r>
              <a:rPr lang="en-US" sz="16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) @ </a:t>
            </a: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6 GeV </a:t>
            </a:r>
            <a:r>
              <a:rPr lang="en-US" sz="16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with </a:t>
            </a: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positron</a:t>
            </a:r>
            <a:r>
              <a:rPr lang="en-US" sz="16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generation @ </a:t>
            </a: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4.46 GeV  </a:t>
            </a:r>
            <a:r>
              <a:rPr lang="en-US" sz="16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and </a:t>
            </a: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Damping Ring</a:t>
            </a:r>
            <a:r>
              <a:rPr lang="en-US" sz="16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@ </a:t>
            </a: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1.54 GeV</a:t>
            </a:r>
          </a:p>
          <a:p>
            <a:pPr marL="208302" indent="-192872" defTabSz="257162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Modified SPS </a:t>
            </a:r>
            <a:r>
              <a:rPr lang="en-US" sz="16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as pre-booster ring up to </a:t>
            </a: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20 GeV </a:t>
            </a:r>
            <a:r>
              <a:rPr lang="en-US" sz="16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(now </a:t>
            </a: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16 GeV</a:t>
            </a:r>
            <a:r>
              <a:rPr lang="en-US" sz="16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)</a:t>
            </a:r>
          </a:p>
          <a:p>
            <a:pPr marL="208302" indent="-192872" defTabSz="257162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6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Top-up booster </a:t>
            </a:r>
            <a:r>
              <a:rPr lang="en-US" sz="16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shares tunnel with collide and accelerates e+/e- beam to final energies</a:t>
            </a:r>
          </a:p>
        </p:txBody>
      </p:sp>
    </p:spTree>
    <p:extLst>
      <p:ext uri="{BB962C8B-B14F-4D97-AF65-F5344CB8AC3E}">
        <p14:creationId xmlns:p14="http://schemas.microsoft.com/office/powerpoint/2010/main" val="155392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323" y="613065"/>
            <a:ext cx="858010" cy="35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Title 1">
            <a:extLst>
              <a:ext uri="{FF2B5EF4-FFF2-40B4-BE49-F238E27FC236}">
                <a16:creationId xmlns:a16="http://schemas.microsoft.com/office/drawing/2014/main" id="{2D2F263E-6701-BA46-9D2F-A77A7CFADAC5}"/>
              </a:ext>
            </a:extLst>
          </p:cNvPr>
          <p:cNvSpPr txBox="1">
            <a:spLocks/>
          </p:cNvSpPr>
          <p:nvPr/>
        </p:nvSpPr>
        <p:spPr>
          <a:xfrm>
            <a:off x="19568" y="18206"/>
            <a:ext cx="5524298" cy="50149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algn="ctr" defTabSz="514350"/>
            <a:r>
              <a:rPr lang="en-US" sz="3200" b="1" dirty="0">
                <a:latin typeface="Bookman Old Style" panose="02050604050505020204" pitchFamily="18" charset="0"/>
              </a:rPr>
              <a:t>Filling scheme for Z-pole</a:t>
            </a:r>
            <a:endParaRPr lang="en-GB" sz="3200" b="1" dirty="0">
              <a:solidFill>
                <a:srgbClr val="0055A0"/>
              </a:solidFill>
              <a:latin typeface="Bookman Old Style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525B3-6856-EB4E-9AA6-B43B48AAF2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6CD892FC-7D94-0549-B9CE-F3550388026C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50DBADC3-F4CA-A346-93B5-67E8247E1B07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5</a:t>
            </a:fld>
            <a:endParaRPr lang="en-US" dirty="0">
              <a:latin typeface="+mj-lt"/>
            </a:endParaRPr>
          </a:p>
        </p:txBody>
      </p:sp>
      <p:sp>
        <p:nvSpPr>
          <p:cNvPr id="46" name="Rectangle 6" descr="Rectangle">
            <a:extLst>
              <a:ext uri="{FF2B5EF4-FFF2-40B4-BE49-F238E27FC236}">
                <a16:creationId xmlns:a16="http://schemas.microsoft.com/office/drawing/2014/main" id="{078A5E90-ECA3-7549-85FA-3E5AF1EEA991}"/>
              </a:ext>
            </a:extLst>
          </p:cNvPr>
          <p:cNvSpPr>
            <a:spLocks/>
          </p:cNvSpPr>
          <p:nvPr/>
        </p:nvSpPr>
        <p:spPr bwMode="auto">
          <a:xfrm>
            <a:off x="4614420" y="809703"/>
            <a:ext cx="83507" cy="847623"/>
          </a:xfrm>
          <a:prstGeom prst="rect">
            <a:avLst/>
          </a:prstGeom>
          <a:gradFill rotWithShape="0">
            <a:gsLst>
              <a:gs pos="0">
                <a:srgbClr val="011993"/>
              </a:gs>
              <a:gs pos="100000">
                <a:srgbClr val="005CA6"/>
              </a:gs>
            </a:gsLst>
            <a:lin ang="189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/>
          <a:lstStyle/>
          <a:p>
            <a:pPr algn="ctr" defTabSz="514337" hangingPunct="1">
              <a:defRPr/>
            </a:pPr>
            <a:endParaRPr lang="en-US" altLang="en-US" sz="712" b="1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aramond" panose="02020404030301010803" pitchFamily="18" charset="0"/>
              <a:ea typeface="Iowan Old Style Roman" charset="0"/>
              <a:cs typeface="Iowan Old Style Roman" charset="0"/>
              <a:sym typeface="Iowan Old Style Roman" charset="0"/>
            </a:endParaRPr>
          </a:p>
        </p:txBody>
      </p:sp>
      <p:sp>
        <p:nvSpPr>
          <p:cNvPr id="47" name="Line 7" descr="Line">
            <a:extLst>
              <a:ext uri="{FF2B5EF4-FFF2-40B4-BE49-F238E27FC236}">
                <a16:creationId xmlns:a16="http://schemas.microsoft.com/office/drawing/2014/main" id="{74BEF604-3CA1-1A4A-BD6F-4A641D674E5B}"/>
              </a:ext>
            </a:extLst>
          </p:cNvPr>
          <p:cNvSpPr>
            <a:spLocks noChangeShapeType="1"/>
          </p:cNvSpPr>
          <p:nvPr/>
        </p:nvSpPr>
        <p:spPr bwMode="auto">
          <a:xfrm>
            <a:off x="3368729" y="632016"/>
            <a:ext cx="1402658" cy="0"/>
          </a:xfrm>
          <a:prstGeom prst="line">
            <a:avLst/>
          </a:prstGeom>
          <a:noFill/>
          <a:ln w="1524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083" tIns="18083" rIns="18083" bIns="18083"/>
          <a:lstStyle/>
          <a:p>
            <a:pPr algn="ctr" defTabSz="514337" hangingPunct="1">
              <a:defRPr/>
            </a:pPr>
            <a:endParaRPr lang="en-US" altLang="en-US" sz="712" kern="120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anose="02020404030301010803" pitchFamily="18" charset="0"/>
              <a:ea typeface="Iowan Old Style Roman" charset="0"/>
              <a:cs typeface="Iowan Old Style Roman" charset="0"/>
              <a:sym typeface="Iowan Old Style Roman" charset="0"/>
            </a:endParaRPr>
          </a:p>
        </p:txBody>
      </p:sp>
      <p:sp>
        <p:nvSpPr>
          <p:cNvPr id="48" name="Oval 8" descr="Circle">
            <a:extLst>
              <a:ext uri="{FF2B5EF4-FFF2-40B4-BE49-F238E27FC236}">
                <a16:creationId xmlns:a16="http://schemas.microsoft.com/office/drawing/2014/main" id="{00811BB3-16F8-BC4E-9D92-E54C315E7103}"/>
              </a:ext>
            </a:extLst>
          </p:cNvPr>
          <p:cNvSpPr>
            <a:spLocks/>
          </p:cNvSpPr>
          <p:nvPr/>
        </p:nvSpPr>
        <p:spPr bwMode="auto">
          <a:xfrm>
            <a:off x="3041609" y="808448"/>
            <a:ext cx="1670131" cy="1670131"/>
          </a:xfrm>
          <a:prstGeom prst="ellipse">
            <a:avLst/>
          </a:prstGeom>
          <a:gradFill rotWithShape="0">
            <a:gsLst>
              <a:gs pos="0">
                <a:srgbClr val="59A4E0"/>
              </a:gs>
              <a:gs pos="100000">
                <a:srgbClr val="011993">
                  <a:alpha val="56998"/>
                </a:srgbClr>
              </a:gs>
            </a:gsLst>
            <a:lin ang="189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/>
          <a:lstStyle>
            <a:lvl1pPr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742950" indent="-28575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2pPr>
            <a:lvl3pPr marL="11430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3pPr>
            <a:lvl4pPr marL="16002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4pPr>
            <a:lvl5pPr marL="20574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9pPr>
          </a:lstStyle>
          <a:p>
            <a:pPr algn="ctr" defTabSz="514337" hangingPunct="1">
              <a:defRPr/>
            </a:pPr>
            <a:endParaRPr lang="en-US" altLang="en-US" sz="1266" kern="1200">
              <a:solidFill>
                <a:srgbClr val="414141"/>
              </a:solidFill>
              <a:latin typeface="Garamond" panose="02020404030301010803" pitchFamily="18" charset="0"/>
              <a:ea typeface="Palatino" charset="0"/>
              <a:cs typeface="Palatino" charset="0"/>
              <a:sym typeface="Palatino" charset="0"/>
            </a:endParaRPr>
          </a:p>
        </p:txBody>
      </p:sp>
      <p:sp>
        <p:nvSpPr>
          <p:cNvPr id="49" name="Line 9" descr="Line">
            <a:extLst>
              <a:ext uri="{FF2B5EF4-FFF2-40B4-BE49-F238E27FC236}">
                <a16:creationId xmlns:a16="http://schemas.microsoft.com/office/drawing/2014/main" id="{D32EED1C-1EF1-7842-83D4-432C34050D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98260" y="927114"/>
            <a:ext cx="899108" cy="1140837"/>
          </a:xfrm>
          <a:prstGeom prst="line">
            <a:avLst/>
          </a:prstGeom>
          <a:noFill/>
          <a:ln w="1143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083" tIns="18083" rIns="18083" bIns="18083"/>
          <a:lstStyle/>
          <a:p>
            <a:pPr algn="ctr" defTabSz="514337" hangingPunct="1">
              <a:defRPr/>
            </a:pPr>
            <a:endParaRPr lang="en-US" altLang="en-US" sz="712" kern="120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anose="02020404030301010803" pitchFamily="18" charset="0"/>
              <a:ea typeface="Iowan Old Style Roman" charset="0"/>
              <a:cs typeface="Iowan Old Style Roman" charset="0"/>
              <a:sym typeface="Iowan Old Style Roman" charset="0"/>
            </a:endParaRPr>
          </a:p>
        </p:txBody>
      </p:sp>
      <p:sp>
        <p:nvSpPr>
          <p:cNvPr id="50" name="AutoShape 10" descr="Line">
            <a:extLst>
              <a:ext uri="{FF2B5EF4-FFF2-40B4-BE49-F238E27FC236}">
                <a16:creationId xmlns:a16="http://schemas.microsoft.com/office/drawing/2014/main" id="{C8F88221-794A-E142-8DCF-606C3BF7062E}"/>
              </a:ext>
            </a:extLst>
          </p:cNvPr>
          <p:cNvSpPr>
            <a:spLocks/>
          </p:cNvSpPr>
          <p:nvPr/>
        </p:nvSpPr>
        <p:spPr bwMode="auto">
          <a:xfrm>
            <a:off x="1510237" y="2422697"/>
            <a:ext cx="313307" cy="699446"/>
          </a:xfrm>
          <a:custGeom>
            <a:avLst/>
            <a:gdLst>
              <a:gd name="T0" fmla="*/ 10045 w 20091"/>
              <a:gd name="T1" fmla="*/ 10800 h 21600"/>
              <a:gd name="T2" fmla="*/ 10045 w 20091"/>
              <a:gd name="T3" fmla="*/ 10800 h 21600"/>
              <a:gd name="T4" fmla="*/ 10045 w 20091"/>
              <a:gd name="T5" fmla="*/ 10800 h 21600"/>
              <a:gd name="T6" fmla="*/ 10045 w 20091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91" h="21600">
                <a:moveTo>
                  <a:pt x="0" y="21600"/>
                </a:moveTo>
                <a:cubicBezTo>
                  <a:pt x="14999" y="20500"/>
                  <a:pt x="21600" y="13300"/>
                  <a:pt x="19803" y="0"/>
                </a:cubicBezTo>
              </a:path>
            </a:pathLst>
          </a:custGeom>
          <a:noFill/>
          <a:ln w="114300" cap="flat" cmpd="sng">
            <a:solidFill>
              <a:srgbClr val="4096DB"/>
            </a:solidFill>
            <a:prstDash val="solid"/>
            <a:bevel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/>
          <a:lstStyle/>
          <a:p>
            <a:pPr algn="ctr" defTabSz="514337" hangingPunct="1">
              <a:defRPr/>
            </a:pPr>
            <a:endParaRPr lang="en-US" altLang="en-US" sz="712" kern="120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anose="02020404030301010803" pitchFamily="18" charset="0"/>
              <a:ea typeface="+mn-ea"/>
            </a:endParaRPr>
          </a:p>
        </p:txBody>
      </p:sp>
      <p:pic>
        <p:nvPicPr>
          <p:cNvPr id="51" name="Picture 11">
            <a:extLst>
              <a:ext uri="{FF2B5EF4-FFF2-40B4-BE49-F238E27FC236}">
                <a16:creationId xmlns:a16="http://schemas.microsoft.com/office/drawing/2014/main" id="{F7EC3940-65AF-E640-8FAE-9CFA7214DE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984" y="1739577"/>
            <a:ext cx="54625" cy="28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2" name="Text Box 12" descr="6 GeV">
            <a:extLst>
              <a:ext uri="{FF2B5EF4-FFF2-40B4-BE49-F238E27FC236}">
                <a16:creationId xmlns:a16="http://schemas.microsoft.com/office/drawing/2014/main" id="{00D6591A-15CA-814E-97E1-958A0F8C09F7}"/>
              </a:ext>
            </a:extLst>
          </p:cNvPr>
          <p:cNvSpPr txBox="1">
            <a:spLocks/>
          </p:cNvSpPr>
          <p:nvPr/>
        </p:nvSpPr>
        <p:spPr bwMode="auto">
          <a:xfrm>
            <a:off x="3098745" y="1719585"/>
            <a:ext cx="251147" cy="259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>
            <a:spAutoFit/>
          </a:bodyPr>
          <a:lstStyle>
            <a:lvl1pPr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742950" indent="-28575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2pPr>
            <a:lvl3pPr marL="11430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3pPr>
            <a:lvl4pPr marL="16002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4pPr>
            <a:lvl5pPr marL="20574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9pPr>
          </a:lstStyle>
          <a:p>
            <a:pPr algn="ctr" defTabSz="514337" hangingPunct="1">
              <a:defRPr/>
            </a:pPr>
            <a:r>
              <a:rPr lang="en-US" altLang="en-US" sz="712" b="1" kern="1200">
                <a:solidFill>
                  <a:srgbClr val="157619"/>
                </a:solidFill>
                <a:latin typeface="Garamond" panose="02020404030301010803" pitchFamily="18" charset="0"/>
                <a:ea typeface="Palatino" charset="0"/>
                <a:cs typeface="Palatino" charset="0"/>
                <a:sym typeface="Palatino" charset="0"/>
              </a:rPr>
              <a:t>6 GeV</a:t>
            </a:r>
          </a:p>
        </p:txBody>
      </p:sp>
      <p:sp>
        <p:nvSpPr>
          <p:cNvPr id="53" name="Oval 13" descr="Circle">
            <a:extLst>
              <a:ext uri="{FF2B5EF4-FFF2-40B4-BE49-F238E27FC236}">
                <a16:creationId xmlns:a16="http://schemas.microsoft.com/office/drawing/2014/main" id="{A102AA41-B2E4-FD48-903A-274E71F2BB02}"/>
              </a:ext>
            </a:extLst>
          </p:cNvPr>
          <p:cNvSpPr>
            <a:spLocks/>
          </p:cNvSpPr>
          <p:nvPr/>
        </p:nvSpPr>
        <p:spPr bwMode="auto">
          <a:xfrm>
            <a:off x="3136418" y="912672"/>
            <a:ext cx="1461050" cy="1461678"/>
          </a:xfrm>
          <a:prstGeom prst="ellipse">
            <a:avLst/>
          </a:prstGeom>
          <a:solidFill>
            <a:srgbClr val="F5F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/>
          <a:lstStyle>
            <a:lvl1pPr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742950" indent="-28575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2pPr>
            <a:lvl3pPr marL="11430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3pPr>
            <a:lvl4pPr marL="16002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4pPr>
            <a:lvl5pPr marL="20574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9pPr>
          </a:lstStyle>
          <a:p>
            <a:pPr algn="ctr" defTabSz="514337" hangingPunct="1">
              <a:defRPr/>
            </a:pPr>
            <a:endParaRPr lang="en-US" altLang="en-US" sz="1266" kern="1200">
              <a:solidFill>
                <a:srgbClr val="414141"/>
              </a:solidFill>
              <a:latin typeface="Garamond" panose="02020404030301010803" pitchFamily="18" charset="0"/>
              <a:ea typeface="Palatino" charset="0"/>
              <a:cs typeface="Palatino" charset="0"/>
              <a:sym typeface="Palatino" charset="0"/>
            </a:endParaRPr>
          </a:p>
        </p:txBody>
      </p:sp>
      <p:sp>
        <p:nvSpPr>
          <p:cNvPr id="54" name="Oval 14" descr="Circle">
            <a:extLst>
              <a:ext uri="{FF2B5EF4-FFF2-40B4-BE49-F238E27FC236}">
                <a16:creationId xmlns:a16="http://schemas.microsoft.com/office/drawing/2014/main" id="{E77EB3B3-156C-7146-9E67-947053086DBF}"/>
              </a:ext>
            </a:extLst>
          </p:cNvPr>
          <p:cNvSpPr>
            <a:spLocks/>
          </p:cNvSpPr>
          <p:nvPr/>
        </p:nvSpPr>
        <p:spPr bwMode="auto">
          <a:xfrm>
            <a:off x="2571335" y="600623"/>
            <a:ext cx="1670131" cy="1669503"/>
          </a:xfrm>
          <a:prstGeom prst="ellipse">
            <a:avLst/>
          </a:prstGeom>
          <a:gradFill rotWithShape="0">
            <a:gsLst>
              <a:gs pos="0">
                <a:srgbClr val="0073CF"/>
              </a:gs>
              <a:gs pos="100000">
                <a:srgbClr val="FFFFFF"/>
              </a:gs>
            </a:gsLst>
            <a:lin ang="54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/>
          <a:lstStyle>
            <a:lvl1pPr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742950" indent="-28575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2pPr>
            <a:lvl3pPr marL="11430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3pPr>
            <a:lvl4pPr marL="16002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4pPr>
            <a:lvl5pPr marL="20574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9pPr>
          </a:lstStyle>
          <a:p>
            <a:pPr algn="ctr" defTabSz="514337" hangingPunct="1">
              <a:defRPr/>
            </a:pPr>
            <a:endParaRPr lang="en-US" altLang="en-US" sz="1266" kern="1200">
              <a:solidFill>
                <a:srgbClr val="414141"/>
              </a:solidFill>
              <a:latin typeface="Garamond" panose="02020404030301010803" pitchFamily="18" charset="0"/>
              <a:ea typeface="Palatino" charset="0"/>
              <a:cs typeface="Palatino" charset="0"/>
              <a:sym typeface="Palatino" charset="0"/>
            </a:endParaRPr>
          </a:p>
        </p:txBody>
      </p:sp>
      <p:sp>
        <p:nvSpPr>
          <p:cNvPr id="55" name="Oval 15" descr="Circle">
            <a:extLst>
              <a:ext uri="{FF2B5EF4-FFF2-40B4-BE49-F238E27FC236}">
                <a16:creationId xmlns:a16="http://schemas.microsoft.com/office/drawing/2014/main" id="{D91589BF-6FC3-1741-88AA-0DCC8B8BAF66}"/>
              </a:ext>
            </a:extLst>
          </p:cNvPr>
          <p:cNvSpPr>
            <a:spLocks/>
          </p:cNvSpPr>
          <p:nvPr/>
        </p:nvSpPr>
        <p:spPr bwMode="auto">
          <a:xfrm>
            <a:off x="2669282" y="704222"/>
            <a:ext cx="1489304" cy="1489304"/>
          </a:xfrm>
          <a:prstGeom prst="ellipse">
            <a:avLst/>
          </a:prstGeom>
          <a:solidFill>
            <a:srgbClr val="F5F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/>
          <a:lstStyle>
            <a:lvl1pPr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742950" indent="-28575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2pPr>
            <a:lvl3pPr marL="11430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3pPr>
            <a:lvl4pPr marL="16002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4pPr>
            <a:lvl5pPr marL="20574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9pPr>
          </a:lstStyle>
          <a:p>
            <a:pPr algn="ctr" defTabSz="514337" hangingPunct="1">
              <a:defRPr/>
            </a:pPr>
            <a:endParaRPr lang="en-US" altLang="en-US" sz="1266" kern="1200">
              <a:solidFill>
                <a:srgbClr val="414141"/>
              </a:solidFill>
              <a:latin typeface="Garamond" panose="02020404030301010803" pitchFamily="18" charset="0"/>
              <a:ea typeface="Palatino" charset="0"/>
              <a:cs typeface="Palatino" charset="0"/>
              <a:sym typeface="Palatino" charset="0"/>
            </a:endParaRPr>
          </a:p>
        </p:txBody>
      </p:sp>
      <p:sp>
        <p:nvSpPr>
          <p:cNvPr id="56" name="Line 16" descr="Line">
            <a:extLst>
              <a:ext uri="{FF2B5EF4-FFF2-40B4-BE49-F238E27FC236}">
                <a16:creationId xmlns:a16="http://schemas.microsoft.com/office/drawing/2014/main" id="{6A129EF6-57CA-D94E-A013-7BD309462BB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20" y="3119631"/>
            <a:ext cx="1489304" cy="0"/>
          </a:xfrm>
          <a:prstGeom prst="line">
            <a:avLst/>
          </a:prstGeom>
          <a:noFill/>
          <a:ln w="127000" cap="flat" cmpd="sng">
            <a:solidFill>
              <a:srgbClr val="04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083" tIns="18083" rIns="18083" bIns="18083"/>
          <a:lstStyle/>
          <a:p>
            <a:pPr algn="ctr" defTabSz="514337" hangingPunct="1">
              <a:defRPr/>
            </a:pPr>
            <a:endParaRPr lang="en-US" altLang="en-US" sz="712" kern="120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anose="02020404030301010803" pitchFamily="18" charset="0"/>
              <a:ea typeface="Iowan Old Style Roman" charset="0"/>
              <a:cs typeface="Iowan Old Style Roman" charset="0"/>
              <a:sym typeface="Iowan Old Style Roman" charset="0"/>
            </a:endParaRPr>
          </a:p>
        </p:txBody>
      </p:sp>
      <p:grpSp>
        <p:nvGrpSpPr>
          <p:cNvPr id="57" name="Group 17">
            <a:extLst>
              <a:ext uri="{FF2B5EF4-FFF2-40B4-BE49-F238E27FC236}">
                <a16:creationId xmlns:a16="http://schemas.microsoft.com/office/drawing/2014/main" id="{BC747D3E-5BAE-FD47-B8D4-F234726D16C2}"/>
              </a:ext>
            </a:extLst>
          </p:cNvPr>
          <p:cNvGrpSpPr>
            <a:grpSpLocks/>
          </p:cNvGrpSpPr>
          <p:nvPr/>
        </p:nvGrpSpPr>
        <p:grpSpPr bwMode="auto">
          <a:xfrm>
            <a:off x="1771431" y="1900940"/>
            <a:ext cx="741513" cy="759721"/>
            <a:chOff x="-1" y="-1"/>
            <a:chExt cx="1873978" cy="1920463"/>
          </a:xfrm>
        </p:grpSpPr>
        <p:sp>
          <p:nvSpPr>
            <p:cNvPr id="58" name="Oval 18" descr="Oval">
              <a:extLst>
                <a:ext uri="{FF2B5EF4-FFF2-40B4-BE49-F238E27FC236}">
                  <a16:creationId xmlns:a16="http://schemas.microsoft.com/office/drawing/2014/main" id="{9007B27C-BA15-6C4D-9A9D-05878961D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" y="-1"/>
              <a:ext cx="1873978" cy="1920463"/>
            </a:xfrm>
            <a:prstGeom prst="ellipse">
              <a:avLst/>
            </a:prstGeom>
            <a:gradFill rotWithShape="0">
              <a:gsLst>
                <a:gs pos="0">
                  <a:srgbClr val="0073CF"/>
                </a:gs>
                <a:gs pos="100000">
                  <a:srgbClr val="FFFFFF"/>
                </a:gs>
              </a:gsLst>
              <a:lin ang="540000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0092" tIns="20092" rIns="20092" bIns="20092" anchor="ctr"/>
            <a:lstStyle>
              <a:lvl1pPr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1pPr>
              <a:lvl2pPr marL="742950" indent="-285750"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2pPr>
              <a:lvl3pPr marL="1143000" indent="-228600"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3pPr>
              <a:lvl4pPr marL="1600200" indent="-228600"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4pPr>
              <a:lvl5pPr marL="2057400" indent="-228600"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5pPr>
              <a:lvl6pPr marL="2514600" indent="-228600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6pPr>
              <a:lvl7pPr marL="2971800" indent="-228600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7pPr>
              <a:lvl8pPr marL="3429000" indent="-228600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8pPr>
              <a:lvl9pPr marL="3886200" indent="-228600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9pPr>
            </a:lstStyle>
            <a:p>
              <a:pPr algn="ctr" defTabSz="514337" hangingPunct="1">
                <a:defRPr/>
              </a:pPr>
              <a:endParaRPr lang="en-US" altLang="en-US" sz="1266" kern="1200">
                <a:solidFill>
                  <a:srgbClr val="414141"/>
                </a:solidFill>
                <a:latin typeface="Garamond" panose="02020404030301010803" pitchFamily="18" charset="0"/>
                <a:ea typeface="Palatino" charset="0"/>
                <a:cs typeface="Palatino" charset="0"/>
                <a:sym typeface="Palatino" charset="0"/>
              </a:endParaRPr>
            </a:p>
          </p:txBody>
        </p:sp>
        <p:sp>
          <p:nvSpPr>
            <p:cNvPr id="59" name="Oval 19" descr="Oval">
              <a:extLst>
                <a:ext uri="{FF2B5EF4-FFF2-40B4-BE49-F238E27FC236}">
                  <a16:creationId xmlns:a16="http://schemas.microsoft.com/office/drawing/2014/main" id="{D4FA8F45-EAE9-B644-988F-936CCE592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669" y="159878"/>
              <a:ext cx="1576639" cy="1600705"/>
            </a:xfrm>
            <a:prstGeom prst="ellipse">
              <a:avLst/>
            </a:prstGeom>
            <a:solidFill>
              <a:srgbClr val="F5F2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0092" tIns="20092" rIns="20092" bIns="20092" anchor="ctr"/>
            <a:lstStyle>
              <a:lvl1pPr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1pPr>
              <a:lvl2pPr marL="742950" indent="-285750"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2pPr>
              <a:lvl3pPr marL="1143000" indent="-228600"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3pPr>
              <a:lvl4pPr marL="1600200" indent="-228600"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4pPr>
              <a:lvl5pPr marL="2057400" indent="-228600"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5pPr>
              <a:lvl6pPr marL="2514600" indent="-228600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6pPr>
              <a:lvl7pPr marL="2971800" indent="-228600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7pPr>
              <a:lvl8pPr marL="3429000" indent="-228600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8pPr>
              <a:lvl9pPr marL="3886200" indent="-228600" defTabSz="584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BC00FF"/>
                  </a:solidFill>
                  <a:latin typeface="Helvetica Neue Light" charset="0"/>
                  <a:ea typeface="Helvetica Neue Light" charset="0"/>
                  <a:cs typeface="Helvetica Neue Light" charset="0"/>
                  <a:sym typeface="Helvetica Neue Light" charset="0"/>
                </a:defRPr>
              </a:lvl9pPr>
            </a:lstStyle>
            <a:p>
              <a:pPr algn="ctr" defTabSz="514337" hangingPunct="1">
                <a:defRPr/>
              </a:pPr>
              <a:endParaRPr lang="en-US" altLang="en-US" sz="1266" kern="1200">
                <a:solidFill>
                  <a:srgbClr val="414141"/>
                </a:solidFill>
                <a:latin typeface="Garamond" panose="02020404030301010803" pitchFamily="18" charset="0"/>
                <a:ea typeface="Palatino" charset="0"/>
                <a:cs typeface="Palatino" charset="0"/>
                <a:sym typeface="Palatino" charset="0"/>
              </a:endParaRPr>
            </a:p>
          </p:txBody>
        </p:sp>
      </p:grpSp>
      <p:sp>
        <p:nvSpPr>
          <p:cNvPr id="60" name="Text Box 20" descr="CERN">
            <a:extLst>
              <a:ext uri="{FF2B5EF4-FFF2-40B4-BE49-F238E27FC236}">
                <a16:creationId xmlns:a16="http://schemas.microsoft.com/office/drawing/2014/main" id="{1332B03F-624B-2640-8114-53DB631A03DC}"/>
              </a:ext>
            </a:extLst>
          </p:cNvPr>
          <p:cNvSpPr txBox="1">
            <a:spLocks/>
          </p:cNvSpPr>
          <p:nvPr/>
        </p:nvSpPr>
        <p:spPr bwMode="auto">
          <a:xfrm>
            <a:off x="2766603" y="1293667"/>
            <a:ext cx="971313" cy="284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>
            <a:spAutoFit/>
          </a:bodyPr>
          <a:lstStyle/>
          <a:p>
            <a:pPr algn="ctr" defTabSz="514337" hangingPunct="1">
              <a:defRPr/>
            </a:pPr>
            <a:r>
              <a:rPr lang="en-US" altLang="en-US" sz="1582" b="1" kern="1200">
                <a:solidFill>
                  <a:srgbClr val="0119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anose="02020404030301010803" pitchFamily="18" charset="0"/>
                <a:ea typeface="Iowan Old Style Roman" charset="0"/>
                <a:cs typeface="Iowan Old Style Roman" charset="0"/>
                <a:sym typeface="Iowan Old Style Roman" charset="0"/>
              </a:rPr>
              <a:t>CERN</a:t>
            </a:r>
          </a:p>
        </p:txBody>
      </p:sp>
      <p:sp>
        <p:nvSpPr>
          <p:cNvPr id="61" name="Rectangle 21" descr="Rectangle">
            <a:extLst>
              <a:ext uri="{FF2B5EF4-FFF2-40B4-BE49-F238E27FC236}">
                <a16:creationId xmlns:a16="http://schemas.microsoft.com/office/drawing/2014/main" id="{47D2E021-2244-7C4B-924B-4B351928BCA8}"/>
              </a:ext>
            </a:extLst>
          </p:cNvPr>
          <p:cNvSpPr>
            <a:spLocks/>
          </p:cNvSpPr>
          <p:nvPr/>
        </p:nvSpPr>
        <p:spPr bwMode="auto">
          <a:xfrm rot="3346366">
            <a:off x="3403890" y="1997003"/>
            <a:ext cx="58391" cy="769139"/>
          </a:xfrm>
          <a:prstGeom prst="rect">
            <a:avLst/>
          </a:prstGeom>
          <a:gradFill rotWithShape="0">
            <a:gsLst>
              <a:gs pos="0">
                <a:srgbClr val="7FB9E7"/>
              </a:gs>
              <a:gs pos="100000">
                <a:srgbClr val="FFFFFF"/>
              </a:gs>
            </a:gsLst>
            <a:lin ang="189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/>
          <a:lstStyle/>
          <a:p>
            <a:pPr algn="ctr" defTabSz="514337" hangingPunct="1">
              <a:defRPr/>
            </a:pPr>
            <a:endParaRPr lang="en-US" altLang="en-US" sz="712" b="1" kern="120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anose="02020404030301010803" pitchFamily="18" charset="0"/>
              <a:ea typeface="Iowan Old Style Roman" charset="0"/>
              <a:cs typeface="Iowan Old Style Roman" charset="0"/>
              <a:sym typeface="Iowan Old Style Roman" charset="0"/>
            </a:endParaRPr>
          </a:p>
        </p:txBody>
      </p:sp>
      <p:sp>
        <p:nvSpPr>
          <p:cNvPr id="62" name="AutoShape 22" descr="Line">
            <a:extLst>
              <a:ext uri="{FF2B5EF4-FFF2-40B4-BE49-F238E27FC236}">
                <a16:creationId xmlns:a16="http://schemas.microsoft.com/office/drawing/2014/main" id="{82ABA5D5-A9C7-094B-BA04-6F9F0F1ABCB4}"/>
              </a:ext>
            </a:extLst>
          </p:cNvPr>
          <p:cNvSpPr>
            <a:spLocks/>
          </p:cNvSpPr>
          <p:nvPr/>
        </p:nvSpPr>
        <p:spPr bwMode="auto">
          <a:xfrm>
            <a:off x="3159021" y="859932"/>
            <a:ext cx="916060" cy="411882"/>
          </a:xfrm>
          <a:custGeom>
            <a:avLst/>
            <a:gdLst>
              <a:gd name="T0" fmla="*/ 10800 w 21600"/>
              <a:gd name="T1" fmla="+- 0 11267 935"/>
              <a:gd name="T2" fmla="*/ 11267 h 20665"/>
              <a:gd name="T3" fmla="*/ 10800 w 21600"/>
              <a:gd name="T4" fmla="+- 0 11267 935"/>
              <a:gd name="T5" fmla="*/ 11267 h 20665"/>
              <a:gd name="T6" fmla="*/ 10800 w 21600"/>
              <a:gd name="T7" fmla="+- 0 11267 935"/>
              <a:gd name="T8" fmla="*/ 11267 h 20665"/>
              <a:gd name="T9" fmla="*/ 10800 w 21600"/>
              <a:gd name="T10" fmla="+- 0 11267 935"/>
              <a:gd name="T11" fmla="*/ 11267 h 20665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0665">
                <a:moveTo>
                  <a:pt x="21600" y="1104"/>
                </a:moveTo>
                <a:cubicBezTo>
                  <a:pt x="17394" y="-935"/>
                  <a:pt x="12943" y="-133"/>
                  <a:pt x="9017" y="3372"/>
                </a:cubicBezTo>
                <a:cubicBezTo>
                  <a:pt x="5024" y="6936"/>
                  <a:pt x="1829" y="13064"/>
                  <a:pt x="0" y="20665"/>
                </a:cubicBezTo>
              </a:path>
            </a:pathLst>
          </a:custGeom>
          <a:noFill/>
          <a:ln w="228600" cap="flat" cmpd="sng">
            <a:solidFill>
              <a:srgbClr val="01199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/>
          <a:lstStyle/>
          <a:p>
            <a:pPr algn="ctr" defTabSz="514337" hangingPunct="1">
              <a:defRPr/>
            </a:pPr>
            <a:endParaRPr lang="en-US" altLang="en-US" sz="1582" b="1" kern="12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anose="02020404030301010803" pitchFamily="18" charset="0"/>
              <a:ea typeface="Iowan Old Style Roman" charset="0"/>
              <a:cs typeface="Iowan Old Style Roman" charset="0"/>
              <a:sym typeface="Iowan Old Style Roman" charset="0"/>
            </a:endParaRPr>
          </a:p>
        </p:txBody>
      </p:sp>
      <p:sp>
        <p:nvSpPr>
          <p:cNvPr id="63" name="AutoShape 23" descr="Line">
            <a:extLst>
              <a:ext uri="{FF2B5EF4-FFF2-40B4-BE49-F238E27FC236}">
                <a16:creationId xmlns:a16="http://schemas.microsoft.com/office/drawing/2014/main" id="{75D64B4C-E6C7-3846-94AC-EA71632DF367}"/>
              </a:ext>
            </a:extLst>
          </p:cNvPr>
          <p:cNvSpPr>
            <a:spLocks/>
          </p:cNvSpPr>
          <p:nvPr/>
        </p:nvSpPr>
        <p:spPr bwMode="auto">
          <a:xfrm>
            <a:off x="3085560" y="1593284"/>
            <a:ext cx="378605" cy="710747"/>
          </a:xfrm>
          <a:custGeom>
            <a:avLst/>
            <a:gdLst>
              <a:gd name="T0" fmla="+- 0 11047 494"/>
              <a:gd name="T1" fmla="*/ T0 w 21106"/>
              <a:gd name="T2" fmla="*/ 10800 h 21600"/>
              <a:gd name="T3" fmla="+- 0 11047 494"/>
              <a:gd name="T4" fmla="*/ T3 w 21106"/>
              <a:gd name="T5" fmla="*/ 10800 h 21600"/>
              <a:gd name="T6" fmla="+- 0 11047 494"/>
              <a:gd name="T7" fmla="*/ T6 w 21106"/>
              <a:gd name="T8" fmla="*/ 10800 h 21600"/>
              <a:gd name="T9" fmla="+- 0 11047 494"/>
              <a:gd name="T10" fmla="*/ T9 w 2110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106" h="21600">
                <a:moveTo>
                  <a:pt x="21106" y="21600"/>
                </a:moveTo>
                <a:cubicBezTo>
                  <a:pt x="12748" y="19110"/>
                  <a:pt x="6275" y="15151"/>
                  <a:pt x="2794" y="10400"/>
                </a:cubicBezTo>
                <a:cubicBezTo>
                  <a:pt x="373" y="7095"/>
                  <a:pt x="-494" y="3524"/>
                  <a:pt x="268" y="0"/>
                </a:cubicBezTo>
              </a:path>
            </a:pathLst>
          </a:custGeom>
          <a:noFill/>
          <a:ln w="228600" cap="flat" cmpd="sng">
            <a:solidFill>
              <a:srgbClr val="01199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/>
          <a:lstStyle/>
          <a:p>
            <a:pPr algn="ctr" defTabSz="514337" hangingPunct="1">
              <a:defRPr/>
            </a:pPr>
            <a:endParaRPr lang="en-US" altLang="en-US" sz="712" b="1" kern="12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anose="02020404030301010803" pitchFamily="18" charset="0"/>
              <a:ea typeface="Iowan Old Style Roman" charset="0"/>
              <a:cs typeface="Iowan Old Style Roman" charset="0"/>
              <a:sym typeface="Iowan Old Style Roman" charset="0"/>
            </a:endParaRPr>
          </a:p>
        </p:txBody>
      </p:sp>
      <p:sp>
        <p:nvSpPr>
          <p:cNvPr id="64" name="Rectangle 24" descr="Rectangle">
            <a:extLst>
              <a:ext uri="{FF2B5EF4-FFF2-40B4-BE49-F238E27FC236}">
                <a16:creationId xmlns:a16="http://schemas.microsoft.com/office/drawing/2014/main" id="{E5ABA812-8B63-1747-B1BA-780E8ACD897D}"/>
              </a:ext>
            </a:extLst>
          </p:cNvPr>
          <p:cNvSpPr>
            <a:spLocks/>
          </p:cNvSpPr>
          <p:nvPr/>
        </p:nvSpPr>
        <p:spPr bwMode="auto">
          <a:xfrm rot="10542087">
            <a:off x="4201283" y="1489058"/>
            <a:ext cx="58391" cy="769139"/>
          </a:xfrm>
          <a:prstGeom prst="rect">
            <a:avLst/>
          </a:prstGeom>
          <a:gradFill rotWithShape="0">
            <a:gsLst>
              <a:gs pos="0">
                <a:srgbClr val="7FB9E7"/>
              </a:gs>
              <a:gs pos="100000">
                <a:srgbClr val="FFFFFF"/>
              </a:gs>
            </a:gsLst>
            <a:lin ang="189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/>
          <a:lstStyle/>
          <a:p>
            <a:pPr algn="ctr" defTabSz="514337" hangingPunct="1">
              <a:defRPr/>
            </a:pPr>
            <a:endParaRPr lang="en-US" altLang="en-US" sz="712" b="1" kern="120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anose="02020404030301010803" pitchFamily="18" charset="0"/>
              <a:ea typeface="Iowan Old Style Roman" charset="0"/>
              <a:cs typeface="Iowan Old Style Roman" charset="0"/>
              <a:sym typeface="Iowan Old Style Roman" charset="0"/>
            </a:endParaRPr>
          </a:p>
        </p:txBody>
      </p:sp>
      <p:sp>
        <p:nvSpPr>
          <p:cNvPr id="65" name="Text Box 25" descr="Collider: 16640 Bunches  1.87E11 can be accumulated…">
            <a:extLst>
              <a:ext uri="{FF2B5EF4-FFF2-40B4-BE49-F238E27FC236}">
                <a16:creationId xmlns:a16="http://schemas.microsoft.com/office/drawing/2014/main" id="{D96A1A5A-0EA9-0A4F-AE6C-5AA1FECA2F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9491" y="2543056"/>
            <a:ext cx="1775611" cy="3791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92" tIns="20092" rIns="20092" bIns="20092" anchor="ctr">
            <a:spAutoFit/>
          </a:bodyPr>
          <a:lstStyle>
            <a:lvl1pPr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742950" indent="-28575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2pPr>
            <a:lvl3pPr marL="11430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3pPr>
            <a:lvl4pPr marL="16002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4pPr>
            <a:lvl5pPr marL="20574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9pPr>
          </a:lstStyle>
          <a:p>
            <a:pPr algn="ctr" defTabSz="514337" hangingPunct="1">
              <a:defRPr/>
            </a:pPr>
            <a:r>
              <a:rPr lang="en-US" altLang="en-US" sz="1100" b="1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Collider: </a:t>
            </a: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16640 bunches</a:t>
            </a:r>
          </a:p>
          <a:p>
            <a:pPr algn="ctr" defTabSz="514337" hangingPunct="1">
              <a:defRPr/>
            </a:pP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1.7x10</a:t>
            </a:r>
            <a:r>
              <a:rPr lang="en-US" altLang="en-US" sz="1100" kern="1200" baseline="300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11</a:t>
            </a: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 p/b (~80% efficiency)</a:t>
            </a:r>
          </a:p>
        </p:txBody>
      </p:sp>
      <p:sp>
        <p:nvSpPr>
          <p:cNvPr id="66" name="Text Box 26" descr="Booster: 16640 Bunches B. Pop: 1.7E10">
            <a:extLst>
              <a:ext uri="{FF2B5EF4-FFF2-40B4-BE49-F238E27FC236}">
                <a16:creationId xmlns:a16="http://schemas.microsoft.com/office/drawing/2014/main" id="{C42B5050-36A1-6248-8A3D-B0A13192F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1844" y="629240"/>
            <a:ext cx="1615506" cy="3791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2" tIns="20092" rIns="20092" bIns="20092" anchor="ctr">
            <a:spAutoFit/>
          </a:bodyPr>
          <a:lstStyle>
            <a:lvl1pPr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742950" indent="-28575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2pPr>
            <a:lvl3pPr marL="11430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3pPr>
            <a:lvl4pPr marL="16002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4pPr>
            <a:lvl5pPr marL="20574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9pPr>
          </a:lstStyle>
          <a:p>
            <a:pPr algn="ctr" defTabSz="514337" hangingPunct="1">
              <a:defRPr/>
            </a:pPr>
            <a:r>
              <a:rPr lang="en-US" altLang="en-US" sz="1100" b="1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Booster</a:t>
            </a: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</a:rPr>
              <a:t>: 16640 bunches</a:t>
            </a:r>
            <a:b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</a:rPr>
            </a:b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2.1x10</a:t>
            </a:r>
            <a:r>
              <a:rPr lang="en-US" altLang="en-US" sz="1100" kern="1200" baseline="300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10</a:t>
            </a: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 p/b</a:t>
            </a:r>
            <a:endParaRPr lang="en-US" altLang="en-US" sz="1100" b="1" kern="1200" dirty="0">
              <a:solidFill>
                <a:srgbClr val="000000"/>
              </a:solidFill>
              <a:latin typeface="Garamond" panose="02020404030301010803" pitchFamily="18" charset="0"/>
              <a:ea typeface="Helvetica Neue" charset="0"/>
              <a:cs typeface="Helvetica Neue" charset="0"/>
              <a:sym typeface="Helvetica Neue" charset="0"/>
            </a:endParaRPr>
          </a:p>
        </p:txBody>
      </p:sp>
      <p:sp>
        <p:nvSpPr>
          <p:cNvPr id="67" name="Text Box 27" descr="SPS: 1040 Bunches B. Pop: 1.7E10">
            <a:extLst>
              <a:ext uri="{FF2B5EF4-FFF2-40B4-BE49-F238E27FC236}">
                <a16:creationId xmlns:a16="http://schemas.microsoft.com/office/drawing/2014/main" id="{ABB80446-3EB0-1B4A-8339-9D7804DA7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484" y="2052305"/>
            <a:ext cx="1297784" cy="3791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92" tIns="20092" rIns="20092" bIns="20092" anchor="ctr">
            <a:spAutoFit/>
          </a:bodyPr>
          <a:lstStyle>
            <a:lvl1pPr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742950" indent="-28575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2pPr>
            <a:lvl3pPr marL="11430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3pPr>
            <a:lvl4pPr marL="16002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4pPr>
            <a:lvl5pPr marL="20574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9pPr>
          </a:lstStyle>
          <a:p>
            <a:pPr algn="ctr" defTabSz="514337" hangingPunct="1">
              <a:defRPr/>
            </a:pPr>
            <a:r>
              <a:rPr lang="en-US" altLang="en-US" sz="1100" b="1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SPS: ~</a:t>
            </a: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1190 bunches*</a:t>
            </a:r>
            <a:b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</a:b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2.1x10</a:t>
            </a:r>
            <a:r>
              <a:rPr lang="en-US" altLang="en-US" sz="1100" kern="1200" baseline="300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10</a:t>
            </a: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 p/b</a:t>
            </a:r>
            <a:endParaRPr lang="en-US" altLang="en-US" sz="1100" b="1" kern="1200" dirty="0">
              <a:solidFill>
                <a:srgbClr val="000000"/>
              </a:solidFill>
              <a:latin typeface="Garamond" panose="02020404030301010803" pitchFamily="18" charset="0"/>
              <a:ea typeface="Helvetica Neue" charset="0"/>
              <a:cs typeface="Helvetica Neue" charset="0"/>
              <a:sym typeface="Helvetica Neue" charset="0"/>
            </a:endParaRPr>
          </a:p>
        </p:txBody>
      </p:sp>
      <p:sp>
        <p:nvSpPr>
          <p:cNvPr id="68" name="Text Box 28" descr="6 GeV Linac: 2 Bunches/Pulse B. Pop: 1.7E10">
            <a:extLst>
              <a:ext uri="{FF2B5EF4-FFF2-40B4-BE49-F238E27FC236}">
                <a16:creationId xmlns:a16="http://schemas.microsoft.com/office/drawing/2014/main" id="{F07AA689-45D6-F345-9230-7F4BF8393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03" y="3216608"/>
            <a:ext cx="1819999" cy="54840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92" tIns="20092" rIns="20092" bIns="20092" anchor="ctr">
            <a:spAutoFit/>
          </a:bodyPr>
          <a:lstStyle>
            <a:lvl1pPr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742950" indent="-28575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2pPr>
            <a:lvl3pPr marL="11430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3pPr>
            <a:lvl4pPr marL="16002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4pPr>
            <a:lvl5pPr marL="20574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9pPr>
          </a:lstStyle>
          <a:p>
            <a:pPr algn="ctr" defTabSz="514337" hangingPunct="1">
              <a:defRPr/>
            </a:pPr>
            <a:r>
              <a:rPr lang="en-US" altLang="en-US" sz="1100" b="1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6 GeV </a:t>
            </a:r>
            <a:r>
              <a:rPr lang="en-US" altLang="en-US" sz="1100" b="1" kern="1200" dirty="0" err="1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Linac</a:t>
            </a:r>
            <a:r>
              <a:rPr lang="en-US" altLang="en-US" sz="1100" b="1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: </a:t>
            </a: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2 bunches/Pulse</a:t>
            </a:r>
          </a:p>
          <a:p>
            <a:pPr algn="ctr" defTabSz="514337" hangingPunct="1">
              <a:defRPr/>
            </a:pPr>
            <a:r>
              <a:rPr lang="en-US" altLang="en-US" sz="1100" b="1" kern="1200" dirty="0">
                <a:solidFill>
                  <a:srgbClr val="FF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200 Hz repetition</a:t>
            </a:r>
            <a:b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</a:b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2.1x10</a:t>
            </a:r>
            <a:r>
              <a:rPr lang="en-US" altLang="en-US" sz="1100" kern="1200" baseline="300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10</a:t>
            </a:r>
            <a:r>
              <a:rPr lang="en-US" altLang="en-US" sz="1100" kern="1200" dirty="0">
                <a:solidFill>
                  <a:srgbClr val="000000"/>
                </a:solidFill>
                <a:latin typeface="Garamond" panose="02020404030301010803" pitchFamily="18" charset="0"/>
                <a:ea typeface="Helvetica Neue" charset="0"/>
                <a:cs typeface="Helvetica Neue" charset="0"/>
                <a:sym typeface="Helvetica Neue" charset="0"/>
              </a:rPr>
              <a:t> p/b</a:t>
            </a:r>
            <a:endParaRPr lang="en-US" altLang="en-US" sz="1100" b="1" kern="1200" dirty="0">
              <a:solidFill>
                <a:srgbClr val="000000"/>
              </a:solidFill>
              <a:latin typeface="Garamond" panose="02020404030301010803" pitchFamily="18" charset="0"/>
              <a:ea typeface="Helvetica Neue" charset="0"/>
              <a:cs typeface="Helvetica Neue" charset="0"/>
              <a:sym typeface="Helvetica Neue" charset="0"/>
            </a:endParaRPr>
          </a:p>
        </p:txBody>
      </p:sp>
      <p:pic>
        <p:nvPicPr>
          <p:cNvPr id="69" name="Picture 29" descr="Line">
            <a:extLst>
              <a:ext uri="{FF2B5EF4-FFF2-40B4-BE49-F238E27FC236}">
                <a16:creationId xmlns:a16="http://schemas.microsoft.com/office/drawing/2014/main" id="{A799DDEE-A282-804B-9BDD-6C83FB981C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11710">
            <a:off x="1294250" y="1484034"/>
            <a:ext cx="1392613" cy="86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" name="Text Box 30" descr="16 Cycles">
            <a:extLst>
              <a:ext uri="{FF2B5EF4-FFF2-40B4-BE49-F238E27FC236}">
                <a16:creationId xmlns:a16="http://schemas.microsoft.com/office/drawing/2014/main" id="{303B6106-D4C9-4E4D-AEA3-C25E17D2AE4E}"/>
              </a:ext>
            </a:extLst>
          </p:cNvPr>
          <p:cNvSpPr txBox="1">
            <a:spLocks/>
          </p:cNvSpPr>
          <p:nvPr/>
        </p:nvSpPr>
        <p:spPr bwMode="auto">
          <a:xfrm>
            <a:off x="1498307" y="1239315"/>
            <a:ext cx="982615" cy="405933"/>
          </a:xfrm>
          <a:prstGeom prst="rect">
            <a:avLst/>
          </a:prstGeom>
          <a:gradFill rotWithShape="0">
            <a:gsLst>
              <a:gs pos="0">
                <a:srgbClr val="FFA3A1"/>
              </a:gs>
              <a:gs pos="100000">
                <a:srgbClr val="CE2100"/>
              </a:gs>
            </a:gsLst>
            <a:lin ang="5400000"/>
          </a:gradFill>
          <a:ln w="9525" cap="flat" cmpd="sng">
            <a:solidFill>
              <a:srgbClr val="C82101"/>
            </a:solidFill>
            <a:prstDash val="solid"/>
            <a:bevel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>
            <a:spAutoFit/>
          </a:bodyPr>
          <a:lstStyle/>
          <a:p>
            <a:pPr algn="ctr" defTabSz="514337" hangingPunct="1">
              <a:defRPr/>
            </a:pPr>
            <a:r>
              <a:rPr lang="en-US" altLang="en-US" sz="1187" b="1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+mn-ea"/>
              </a:rPr>
              <a:t>14 cycles of </a:t>
            </a:r>
          </a:p>
          <a:p>
            <a:pPr algn="ctr" defTabSz="514337" hangingPunct="1">
              <a:defRPr/>
            </a:pPr>
            <a:r>
              <a:rPr lang="en-US" altLang="en-US" sz="1187" b="1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+mn-ea"/>
              </a:rPr>
              <a:t>3.3 sec</a:t>
            </a:r>
          </a:p>
        </p:txBody>
      </p:sp>
      <p:pic>
        <p:nvPicPr>
          <p:cNvPr id="71" name="Picture 31" descr="Line">
            <a:extLst>
              <a:ext uri="{FF2B5EF4-FFF2-40B4-BE49-F238E27FC236}">
                <a16:creationId xmlns:a16="http://schemas.microsoft.com/office/drawing/2014/main" id="{F0A9C543-6319-C945-A793-4F4FC31CE4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56443">
            <a:off x="2398769" y="1705017"/>
            <a:ext cx="2118429" cy="8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" name="Text Box 32" descr="11 cycles*">
            <a:extLst>
              <a:ext uri="{FF2B5EF4-FFF2-40B4-BE49-F238E27FC236}">
                <a16:creationId xmlns:a16="http://schemas.microsoft.com/office/drawing/2014/main" id="{27C554F8-3C2D-2242-99AB-27F584ECAF6E}"/>
              </a:ext>
            </a:extLst>
          </p:cNvPr>
          <p:cNvSpPr txBox="1">
            <a:spLocks/>
          </p:cNvSpPr>
          <p:nvPr/>
        </p:nvSpPr>
        <p:spPr bwMode="auto">
          <a:xfrm>
            <a:off x="2897198" y="1238321"/>
            <a:ext cx="982615" cy="407921"/>
          </a:xfrm>
          <a:prstGeom prst="rect">
            <a:avLst/>
          </a:prstGeom>
          <a:gradFill rotWithShape="0">
            <a:gsLst>
              <a:gs pos="0">
                <a:srgbClr val="FFA3A1"/>
              </a:gs>
              <a:gs pos="100000">
                <a:srgbClr val="CE2100"/>
              </a:gs>
            </a:gsLst>
            <a:lin ang="5400000"/>
          </a:gradFill>
          <a:ln w="9525" cap="flat" cmpd="sng">
            <a:solidFill>
              <a:srgbClr val="C82101"/>
            </a:solidFill>
            <a:prstDash val="solid"/>
            <a:bevel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>
            <a:spAutoFit/>
          </a:bodyPr>
          <a:lstStyle/>
          <a:p>
            <a:pPr algn="ctr" defTabSz="514337" hangingPunct="1">
              <a:defRPr/>
            </a:pPr>
            <a:r>
              <a:rPr lang="en-US" altLang="en-US" sz="1187" b="1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+mn-ea"/>
              </a:rPr>
              <a:t>10 cycles** of</a:t>
            </a:r>
          </a:p>
          <a:p>
            <a:pPr algn="ctr" defTabSz="514337" hangingPunct="1">
              <a:defRPr/>
            </a:pPr>
            <a:r>
              <a:rPr lang="en-US" altLang="en-US" sz="1187" b="1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+mn-ea"/>
              </a:rPr>
              <a:t>48 sec</a:t>
            </a:r>
          </a:p>
        </p:txBody>
      </p:sp>
      <p:sp>
        <p:nvSpPr>
          <p:cNvPr id="73" name="Text Box 33" descr="- 11 ‘top-up’ cycles* for each species are designated to pre-compensate the charge loss due to collisions, and to always keep the charge imbalance within the ±5%.">
            <a:extLst>
              <a:ext uri="{FF2B5EF4-FFF2-40B4-BE49-F238E27FC236}">
                <a16:creationId xmlns:a16="http://schemas.microsoft.com/office/drawing/2014/main" id="{A2FF7435-4E26-8B4B-9410-99F0FDD44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12" y="3776370"/>
            <a:ext cx="4466201" cy="77924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92" tIns="20092" rIns="20092" bIns="20092" anchor="ctr">
            <a:spAutoFit/>
          </a:bodyPr>
          <a:lstStyle>
            <a:lvl1pPr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742950" indent="-28575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2pPr>
            <a:lvl3pPr marL="11430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3pPr>
            <a:lvl4pPr marL="16002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4pPr>
            <a:lvl5pPr marL="2057400" indent="-228600"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BC00FF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9pPr>
          </a:lstStyle>
          <a:p>
            <a:pPr defTabSz="514337" hangingPunct="1">
              <a:defRPr/>
            </a:pPr>
            <a:r>
              <a:rPr lang="en-US" altLang="en-US" sz="1200" kern="1200" dirty="0">
                <a:solidFill>
                  <a:schemeClr val="tx1"/>
                </a:solidFill>
                <a:latin typeface="+mn-lt"/>
                <a:ea typeface="Helvetica Neue" charset="0"/>
                <a:cs typeface="Helvetica Neue" charset="0"/>
                <a:sym typeface="Helvetica Neue" charset="0"/>
              </a:rPr>
              <a:t>* </a:t>
            </a:r>
            <a:r>
              <a:rPr lang="en-GB" sz="12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198</a:t>
            </a:r>
            <a:r>
              <a:rPr lang="en-GB" sz="12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mini-trains with </a:t>
            </a:r>
            <a:r>
              <a:rPr lang="en-GB" sz="12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6</a:t>
            </a:r>
            <a:r>
              <a:rPr lang="en-GB" sz="12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b (</a:t>
            </a:r>
            <a:r>
              <a:rPr lang="en-GB" sz="12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20 ns</a:t>
            </a:r>
            <a:r>
              <a:rPr lang="en-GB" sz="12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) and </a:t>
            </a:r>
            <a:r>
              <a:rPr lang="en-GB" sz="12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71/126</a:t>
            </a:r>
            <a:r>
              <a:rPr lang="en-GB" sz="1200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 mini-train gaps (15/17.5 ns), kicker gap of </a:t>
            </a:r>
            <a:r>
              <a:rPr lang="en-GB" sz="1200" b="1" kern="1200" dirty="0">
                <a:solidFill>
                  <a:srgbClr val="0055A0"/>
                </a:solidFill>
                <a:latin typeface="Garamond" panose="02020404030301010803"/>
                <a:ea typeface="ＭＳ Ｐゴシック" charset="0"/>
                <a:cs typeface="Garamond"/>
              </a:rPr>
              <a:t>120 ns</a:t>
            </a:r>
            <a:endParaRPr lang="en-US" altLang="en-US" sz="1200" kern="1200" dirty="0">
              <a:solidFill>
                <a:schemeClr val="tx1"/>
              </a:solidFill>
              <a:latin typeface="+mn-lt"/>
              <a:ea typeface="Helvetica Neue" charset="0"/>
              <a:cs typeface="Helvetica Neue" charset="0"/>
              <a:sym typeface="Helvetica Neue" charset="0"/>
            </a:endParaRPr>
          </a:p>
          <a:p>
            <a:pPr defTabSz="514337" hangingPunct="1">
              <a:defRPr/>
            </a:pPr>
            <a:r>
              <a:rPr lang="en-US" altLang="en-US" sz="1200" kern="1200" dirty="0">
                <a:solidFill>
                  <a:schemeClr val="tx1"/>
                </a:solidFill>
                <a:latin typeface="+mn-lt"/>
                <a:ea typeface="Helvetica Neue" charset="0"/>
                <a:cs typeface="Helvetica Neue" charset="0"/>
                <a:sym typeface="Helvetica Neue" charset="0"/>
              </a:rPr>
              <a:t>** </a:t>
            </a:r>
            <a:r>
              <a:rPr lang="en-US" altLang="en-US" sz="1200" b="1" kern="1200" dirty="0">
                <a:solidFill>
                  <a:schemeClr val="tx1"/>
                </a:solidFill>
                <a:latin typeface="+mn-lt"/>
                <a:ea typeface="Helvetica Neue" charset="0"/>
                <a:cs typeface="Helvetica Neue" charset="0"/>
                <a:sym typeface="Helvetica Neue" charset="0"/>
              </a:rPr>
              <a:t>10 cycles </a:t>
            </a:r>
            <a:r>
              <a:rPr lang="en-US" altLang="en-US" sz="1200" kern="1200" dirty="0">
                <a:solidFill>
                  <a:schemeClr val="tx1"/>
                </a:solidFill>
                <a:latin typeface="+mn-lt"/>
                <a:ea typeface="Helvetica Neue" charset="0"/>
                <a:cs typeface="Helvetica Neue" charset="0"/>
                <a:sym typeface="Helvetica Neue" charset="0"/>
              </a:rPr>
              <a:t>for either species keep charge imbalance within ±5% needed to prevent beam-beam flip-flop (“bootstrapping”)</a:t>
            </a:r>
          </a:p>
        </p:txBody>
      </p:sp>
      <p:pic>
        <p:nvPicPr>
          <p:cNvPr id="74" name="Picture 34" descr="Line">
            <a:extLst>
              <a:ext uri="{FF2B5EF4-FFF2-40B4-BE49-F238E27FC236}">
                <a16:creationId xmlns:a16="http://schemas.microsoft.com/office/drawing/2014/main" id="{140B212B-CEB0-EA41-8638-52A2F8463C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307" y="2478576"/>
            <a:ext cx="86646" cy="56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5" name="Text Box 35" descr="520 injections">
            <a:extLst>
              <a:ext uri="{FF2B5EF4-FFF2-40B4-BE49-F238E27FC236}">
                <a16:creationId xmlns:a16="http://schemas.microsoft.com/office/drawing/2014/main" id="{24696F52-E572-2A44-BAE2-B2ECD3DACC7A}"/>
              </a:ext>
            </a:extLst>
          </p:cNvPr>
          <p:cNvSpPr txBox="1">
            <a:spLocks/>
          </p:cNvSpPr>
          <p:nvPr/>
        </p:nvSpPr>
        <p:spPr bwMode="auto">
          <a:xfrm>
            <a:off x="808908" y="2652316"/>
            <a:ext cx="1151511" cy="223255"/>
          </a:xfrm>
          <a:prstGeom prst="rect">
            <a:avLst/>
          </a:prstGeom>
          <a:gradFill rotWithShape="0">
            <a:gsLst>
              <a:gs pos="0">
                <a:srgbClr val="FFA3A1"/>
              </a:gs>
              <a:gs pos="100000">
                <a:srgbClr val="CE2100"/>
              </a:gs>
            </a:gsLst>
            <a:lin ang="5400000"/>
          </a:gradFill>
          <a:ln w="9525" cap="flat" cmpd="sng">
            <a:solidFill>
              <a:srgbClr val="C82101"/>
            </a:solidFill>
            <a:prstDash val="solid"/>
            <a:bevel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0092" tIns="20092" rIns="20092" bIns="20092" anchor="ctr">
            <a:spAutoFit/>
          </a:bodyPr>
          <a:lstStyle/>
          <a:p>
            <a:pPr algn="ctr" defTabSz="514337" hangingPunct="1">
              <a:defRPr/>
            </a:pPr>
            <a:r>
              <a:rPr lang="en-US" altLang="en-US" sz="1187" b="1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+mn-ea"/>
              </a:rPr>
              <a:t>595 injections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1C6BC5C-96D8-A143-BE51-41068E38C674}"/>
              </a:ext>
            </a:extLst>
          </p:cNvPr>
          <p:cNvSpPr/>
          <p:nvPr/>
        </p:nvSpPr>
        <p:spPr>
          <a:xfrm>
            <a:off x="396711" y="2886967"/>
            <a:ext cx="243027" cy="174494"/>
          </a:xfrm>
          <a:prstGeom prst="ellipse">
            <a:avLst/>
          </a:prstGeom>
          <a:noFill/>
          <a:ln w="889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37" hangingPunct="1">
              <a:defRPr/>
            </a:pPr>
            <a:endParaRPr lang="en-GB" sz="1013" kern="1200">
              <a:solidFill>
                <a:prstClr val="white"/>
              </a:solidFill>
              <a:latin typeface="Garamond" panose="02020404030301010803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9AAF06-D1FE-0B47-A733-20FF41066C1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908" r="3555"/>
          <a:stretch/>
        </p:blipFill>
        <p:spPr>
          <a:xfrm>
            <a:off x="4842108" y="462101"/>
            <a:ext cx="2040984" cy="416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78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525B3-6856-EB4E-9AA6-B43B48AAF2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6CD892FC-7D94-0549-B9CE-F3550388026C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50DBADC3-F4CA-A346-93B5-67E8247E1B07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6</a:t>
            </a:fld>
            <a:endParaRPr lang="en-US" dirty="0">
              <a:latin typeface="+mj-lt"/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CED6B331-99BE-A940-AD1B-4E55F37C904B}"/>
              </a:ext>
            </a:extLst>
          </p:cNvPr>
          <p:cNvSpPr txBox="1">
            <a:spLocks/>
          </p:cNvSpPr>
          <p:nvPr/>
        </p:nvSpPr>
        <p:spPr>
          <a:xfrm>
            <a:off x="-30228" y="0"/>
            <a:ext cx="5743339" cy="66866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algn="ctr" defTabSz="914400"/>
            <a:r>
              <a:rPr lang="en-GB" sz="3100" b="1" dirty="0" err="1">
                <a:latin typeface="Bookman Old Style" pitchFamily="18" charset="0"/>
              </a:rPr>
              <a:t>FCCee</a:t>
            </a:r>
            <a:r>
              <a:rPr lang="en-GB" sz="3100" b="1" dirty="0">
                <a:latin typeface="Bookman Old Style" pitchFamily="18" charset="0"/>
              </a:rPr>
              <a:t> injector parameters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AAE500-7468-CB49-98BA-22ABB8247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9853"/>
            <a:ext cx="6858000" cy="4283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19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525B3-6856-EB4E-9AA6-B43B48AAF2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6CD892FC-7D94-0549-B9CE-F3550388026C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50DBADC3-F4CA-A346-93B5-67E8247E1B07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7</a:t>
            </a:fld>
            <a:endParaRPr lang="en-US" dirty="0">
              <a:latin typeface="+mj-lt"/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CED6B331-99BE-A940-AD1B-4E55F37C904B}"/>
              </a:ext>
            </a:extLst>
          </p:cNvPr>
          <p:cNvSpPr txBox="1">
            <a:spLocks/>
          </p:cNvSpPr>
          <p:nvPr/>
        </p:nvSpPr>
        <p:spPr>
          <a:xfrm>
            <a:off x="-30228" y="0"/>
            <a:ext cx="5743339" cy="66866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algn="ctr" defTabSz="914400"/>
            <a:r>
              <a:rPr lang="en-GB" sz="3100" b="1" dirty="0" err="1">
                <a:latin typeface="Bookman Old Style" pitchFamily="18" charset="0"/>
              </a:rPr>
              <a:t>FCCee</a:t>
            </a:r>
            <a:r>
              <a:rPr lang="en-GB" sz="3100" b="1" dirty="0">
                <a:latin typeface="Bookman Old Style" pitchFamily="18" charset="0"/>
              </a:rPr>
              <a:t> injector parameters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AAE500-7468-CB49-98BA-22ABB82475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149"/>
          <a:stretch/>
        </p:blipFill>
        <p:spPr>
          <a:xfrm>
            <a:off x="0" y="429853"/>
            <a:ext cx="3967438" cy="428379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5A64A13-06BA-5F44-824A-4B24BD7CF996}"/>
              </a:ext>
            </a:extLst>
          </p:cNvPr>
          <p:cNvSpPr txBox="1">
            <a:spLocks/>
          </p:cNvSpPr>
          <p:nvPr/>
        </p:nvSpPr>
        <p:spPr bwMode="auto">
          <a:xfrm>
            <a:off x="4194149" y="517525"/>
            <a:ext cx="2663851" cy="270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576" tIns="19289" rIns="38576" bIns="19289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Injector </a:t>
            </a:r>
            <a:r>
              <a:rPr lang="en-US" sz="1800" b="1" kern="1200" dirty="0" err="1">
                <a:solidFill>
                  <a:srgbClr val="0055A0"/>
                </a:solidFill>
                <a:ea typeface="ＭＳ Ｐゴシック" charset="0"/>
                <a:cs typeface="Garamond"/>
              </a:rPr>
              <a:t>linac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provides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</a:t>
            </a:r>
            <a:r>
              <a:rPr lang="en-US" sz="1800" kern="1200" dirty="0">
                <a:solidFill>
                  <a:srgbClr val="FF0000"/>
                </a:solidFill>
                <a:ea typeface="ＭＳ Ｐゴシック" charset="0"/>
                <a:cs typeface="Garamond"/>
              </a:rPr>
              <a:t>average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</a:t>
            </a:r>
            <a:r>
              <a:rPr lang="en-US" sz="1800" b="1" kern="1200" dirty="0">
                <a:solidFill>
                  <a:srgbClr val="FF0000"/>
                </a:solidFill>
                <a:ea typeface="ＭＳ Ｐゴシック" charset="0"/>
                <a:cs typeface="Garamond"/>
              </a:rPr>
              <a:t>current </a:t>
            </a:r>
            <a:r>
              <a:rPr lang="en-US" sz="1800" kern="1200" dirty="0">
                <a:solidFill>
                  <a:srgbClr val="FF0000"/>
                </a:solidFill>
                <a:ea typeface="ＭＳ Ｐゴシック" charset="0"/>
                <a:cs typeface="Garamond"/>
              </a:rPr>
              <a:t>&lt;</a:t>
            </a:r>
            <a:r>
              <a:rPr lang="en-US" sz="1800" b="1" kern="1200" dirty="0">
                <a:solidFill>
                  <a:srgbClr val="FF0000"/>
                </a:solidFill>
                <a:ea typeface="ＭＳ Ｐゴシック" charset="0"/>
                <a:cs typeface="Garamond"/>
              </a:rPr>
              <a:t> 1.4 </a:t>
            </a:r>
            <a:r>
              <a:rPr lang="el-GR" sz="1800" b="1" kern="1200" dirty="0">
                <a:solidFill>
                  <a:srgbClr val="FF0000"/>
                </a:solidFill>
                <a:ea typeface="ＭＳ Ｐゴシック" charset="0"/>
                <a:cs typeface="Garamond"/>
              </a:rPr>
              <a:t>μ</a:t>
            </a:r>
            <a:r>
              <a:rPr lang="en-US" sz="1800" b="1" kern="1200" dirty="0">
                <a:solidFill>
                  <a:srgbClr val="FF0000"/>
                </a:solidFill>
                <a:ea typeface="ＭＳ Ｐゴシック" charset="0"/>
                <a:cs typeface="Garamond"/>
              </a:rPr>
              <a:t>A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This is ~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4 orders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of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magnitude lower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then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average current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of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</a:t>
            </a:r>
            <a:r>
              <a:rPr lang="en-US" sz="1800" b="1" kern="1200" dirty="0" err="1">
                <a:solidFill>
                  <a:srgbClr val="0055A0"/>
                </a:solidFill>
                <a:ea typeface="ＭＳ Ｐゴシック" charset="0"/>
                <a:cs typeface="Garamond"/>
              </a:rPr>
              <a:t>LHeC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ERL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(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20 mA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)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PBR (SPS) </a:t>
            </a:r>
            <a:r>
              <a:rPr lang="en-US" sz="1800" b="1" kern="1200" dirty="0">
                <a:solidFill>
                  <a:srgbClr val="FF0000"/>
                </a:solidFill>
                <a:ea typeface="ＭＳ Ｐゴシック" charset="0"/>
                <a:cs typeface="Garamond"/>
              </a:rPr>
              <a:t>duty factor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of </a:t>
            </a:r>
            <a:r>
              <a:rPr lang="en-US" sz="1800" b="1" kern="1200" dirty="0">
                <a:solidFill>
                  <a:srgbClr val="FF0000"/>
                </a:solidFill>
                <a:ea typeface="ＭＳ Ｐゴシック" charset="0"/>
                <a:cs typeface="Garamond"/>
              </a:rPr>
              <a:t>76%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for </a:t>
            </a:r>
            <a:r>
              <a:rPr lang="en-US" sz="1800" kern="1200" dirty="0" err="1">
                <a:solidFill>
                  <a:srgbClr val="0055A0"/>
                </a:solidFill>
                <a:ea typeface="ＭＳ Ｐゴシック" charset="0"/>
                <a:cs typeface="Garamond"/>
              </a:rPr>
              <a:t>FCCee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-Z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800" b="1" kern="1200" dirty="0">
                <a:solidFill>
                  <a:srgbClr val="FF0000"/>
                </a:solidFill>
                <a:ea typeface="ＭＳ Ｐゴシック" charset="0"/>
                <a:cs typeface="Garamond"/>
              </a:rPr>
              <a:t>BR cycle time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of </a:t>
            </a:r>
            <a:r>
              <a:rPr lang="en-US" sz="1800" b="1" kern="1200" dirty="0">
                <a:solidFill>
                  <a:srgbClr val="FF0000"/>
                </a:solidFill>
                <a:ea typeface="ＭＳ Ｐゴシック" charset="0"/>
                <a:cs typeface="Garamond"/>
              </a:rPr>
              <a:t>~48 sec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dominated by injection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endParaRPr lang="en-US" sz="1800" kern="1200" dirty="0">
              <a:solidFill>
                <a:srgbClr val="0055A0"/>
              </a:solidFill>
              <a:ea typeface="ＭＳ Ｐゴシック" charset="0"/>
              <a:cs typeface="Garamond"/>
            </a:endParaRP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endParaRPr lang="en-US" sz="1800" kern="1200" dirty="0">
              <a:solidFill>
                <a:srgbClr val="0055A0"/>
              </a:solidFill>
              <a:ea typeface="ＭＳ Ｐゴシック" charset="0"/>
              <a:cs typeface="Garamond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9F2531C-417D-7D49-8F2C-C4BBE8C0C31D}"/>
              </a:ext>
            </a:extLst>
          </p:cNvPr>
          <p:cNvSpPr/>
          <p:nvPr/>
        </p:nvSpPr>
        <p:spPr>
          <a:xfrm>
            <a:off x="3075709" y="2864178"/>
            <a:ext cx="751492" cy="219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F20EE7-2B98-844E-B328-58FE66413741}"/>
              </a:ext>
            </a:extLst>
          </p:cNvPr>
          <p:cNvSpPr/>
          <p:nvPr/>
        </p:nvSpPr>
        <p:spPr>
          <a:xfrm>
            <a:off x="3053254" y="3301588"/>
            <a:ext cx="751492" cy="219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2B0BDEB-5708-B14A-8B95-BEB21545EBEF}"/>
              </a:ext>
            </a:extLst>
          </p:cNvPr>
          <p:cNvSpPr/>
          <p:nvPr/>
        </p:nvSpPr>
        <p:spPr>
          <a:xfrm>
            <a:off x="2811213" y="1124252"/>
            <a:ext cx="1382936" cy="7176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933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525B3-6856-EB4E-9AA6-B43B48AAF2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6CD892FC-7D94-0549-B9CE-F3550388026C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50DBADC3-F4CA-A346-93B5-67E8247E1B07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8</a:t>
            </a:fld>
            <a:endParaRPr lang="en-US" dirty="0">
              <a:latin typeface="+mj-lt"/>
            </a:endParaRP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CED6B331-99BE-A940-AD1B-4E55F37C904B}"/>
              </a:ext>
            </a:extLst>
          </p:cNvPr>
          <p:cNvSpPr txBox="1">
            <a:spLocks/>
          </p:cNvSpPr>
          <p:nvPr/>
        </p:nvSpPr>
        <p:spPr>
          <a:xfrm>
            <a:off x="-30228" y="0"/>
            <a:ext cx="5743339" cy="66866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algn="ctr" defTabSz="914400"/>
            <a:r>
              <a:rPr lang="en-GB" sz="3100" b="1" dirty="0" err="1">
                <a:latin typeface="Bookman Old Style" pitchFamily="18" charset="0"/>
              </a:rPr>
              <a:t>LHeC</a:t>
            </a:r>
            <a:r>
              <a:rPr lang="en-GB" sz="3100" b="1" dirty="0">
                <a:latin typeface="Bookman Old Style" pitchFamily="18" charset="0"/>
              </a:rPr>
              <a:t> ERL parameters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613AF55-04A1-A64C-BDEF-BFB03539EA6E}"/>
              </a:ext>
            </a:extLst>
          </p:cNvPr>
          <p:cNvSpPr txBox="1">
            <a:spLocks/>
          </p:cNvSpPr>
          <p:nvPr/>
        </p:nvSpPr>
        <p:spPr bwMode="auto">
          <a:xfrm>
            <a:off x="0" y="3136008"/>
            <a:ext cx="6858000" cy="147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576" tIns="19289" rIns="38576" bIns="19289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Based on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2 SRF </a:t>
            </a:r>
            <a:r>
              <a:rPr lang="en-US" sz="1400" b="1" kern="1200" dirty="0" err="1">
                <a:solidFill>
                  <a:srgbClr val="0055A0"/>
                </a:solidFill>
                <a:ea typeface="ＭＳ Ｐゴシック" charset="0"/>
                <a:cs typeface="Garamond"/>
              </a:rPr>
              <a:t>Linacs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(~800 MHz) 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with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3 recirculating arcs, 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total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length 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of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~5.3 km 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(~1/5 of LHC), reaching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energy 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of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~49 GeV 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(longer version for reaching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60 GeV)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Bunch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intensity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of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~500 </a:t>
            </a:r>
            <a:r>
              <a:rPr lang="en-US" sz="1400" b="1" kern="1200" dirty="0" err="1">
                <a:solidFill>
                  <a:srgbClr val="0055A0"/>
                </a:solidFill>
                <a:ea typeface="ＭＳ Ｐゴシック" charset="0"/>
                <a:cs typeface="Garamond"/>
              </a:rPr>
              <a:t>pC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(~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3x10</a:t>
            </a:r>
            <a:r>
              <a:rPr lang="en-US" sz="1400" b="1" kern="1200" baseline="30000" dirty="0">
                <a:solidFill>
                  <a:srgbClr val="0055A0"/>
                </a:solidFill>
                <a:ea typeface="ＭＳ Ｐゴシック" charset="0"/>
                <a:cs typeface="Garamond"/>
              </a:rPr>
              <a:t>9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p/b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) for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~25ns spacing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,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average current 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of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20 mA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Could be used for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full energy top-up injector 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for </a:t>
            </a:r>
            <a:r>
              <a:rPr lang="en-US" sz="1400" kern="1200" dirty="0" err="1">
                <a:solidFill>
                  <a:srgbClr val="0055A0"/>
                </a:solidFill>
                <a:ea typeface="ＭＳ Ｐゴシック" charset="0"/>
                <a:cs typeface="Garamond"/>
              </a:rPr>
              <a:t>FCCee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-Z and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pre-injector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for other collider energies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Small footprint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PERLE-like version 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could be used as 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pre-injector</a:t>
            </a:r>
            <a:r>
              <a:rPr lang="en-US" sz="14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to (P)BR~</a:t>
            </a:r>
            <a:r>
              <a:rPr lang="en-US" sz="14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6-20GeV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699B3D-DE00-0244-AF72-648CE943CC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565"/>
            <a:ext cx="3341447" cy="223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A22AE60-7099-784B-A18E-83D029D6C5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7655" y="533566"/>
            <a:ext cx="3232792" cy="260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26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458EDE5-2E17-FF49-AE93-2E3D595E84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7" t="7791" r="46623" b="4167"/>
          <a:stretch/>
        </p:blipFill>
        <p:spPr bwMode="auto">
          <a:xfrm>
            <a:off x="251084" y="2424152"/>
            <a:ext cx="2635365" cy="217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16E8D9-FC02-EE4D-9618-8D6661CECA5D}"/>
              </a:ext>
            </a:extLst>
          </p:cNvPr>
          <p:cNvSpPr txBox="1"/>
          <p:nvPr/>
        </p:nvSpPr>
        <p:spPr>
          <a:xfrm>
            <a:off x="4049825" y="2082652"/>
            <a:ext cx="1914143" cy="3172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731" dirty="0">
                <a:latin typeface="Century Gothic" panose="020B0502020202020204" pitchFamily="34" charset="0"/>
              </a:rPr>
              <a:t>Interaction region ‘L’ as baseline choice for FCC-eh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F10946-7456-CF40-A9FF-46BC6848D766}"/>
              </a:ext>
            </a:extLst>
          </p:cNvPr>
          <p:cNvSpPr txBox="1"/>
          <p:nvPr/>
        </p:nvSpPr>
        <p:spPr>
          <a:xfrm>
            <a:off x="744773" y="2082652"/>
            <a:ext cx="1858996" cy="3172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31" dirty="0">
                <a:latin typeface="Century Gothic" panose="020B0502020202020204" pitchFamily="34" charset="0"/>
              </a:rPr>
              <a:t>Different  Size Variations: </a:t>
            </a:r>
            <a:br>
              <a:rPr lang="en-GB" sz="731" dirty="0">
                <a:latin typeface="Century Gothic" panose="020B0502020202020204" pitchFamily="34" charset="0"/>
              </a:rPr>
            </a:br>
            <a:r>
              <a:rPr lang="en-GB" sz="731" dirty="0" err="1">
                <a:latin typeface="Century Gothic" panose="020B0502020202020204" pitchFamily="34" charset="0"/>
              </a:rPr>
              <a:t>e.g</a:t>
            </a:r>
            <a:r>
              <a:rPr lang="en-GB" sz="731" dirty="0">
                <a:latin typeface="Century Gothic" panose="020B0502020202020204" pitchFamily="34" charset="0"/>
              </a:rPr>
              <a:t> </a:t>
            </a:r>
            <a:r>
              <a:rPr lang="en-GB" sz="731" dirty="0" err="1">
                <a:latin typeface="Century Gothic" panose="020B0502020202020204" pitchFamily="34" charset="0"/>
              </a:rPr>
              <a:t>LHeC</a:t>
            </a:r>
            <a:r>
              <a:rPr lang="en-GB" sz="731" dirty="0">
                <a:latin typeface="Century Gothic" panose="020B0502020202020204" pitchFamily="34" charset="0"/>
              </a:rPr>
              <a:t> and HE-LHC-eh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63CA6D4-5F0E-674F-97E3-76AF6BC4E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409" y="2424152"/>
            <a:ext cx="2285276" cy="218509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5ED92E1-CB9F-4E48-895C-14CD1ADBCF85}"/>
              </a:ext>
            </a:extLst>
          </p:cNvPr>
          <p:cNvGrpSpPr/>
          <p:nvPr/>
        </p:nvGrpSpPr>
        <p:grpSpPr>
          <a:xfrm rot="18342441">
            <a:off x="4247715" y="2566358"/>
            <a:ext cx="186479" cy="86052"/>
            <a:chOff x="5696325" y="3234975"/>
            <a:chExt cx="633753" cy="292450"/>
          </a:xfrm>
        </p:grpSpPr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D84354D2-5DD0-0742-AC16-331F1CA1A1C6}"/>
                </a:ext>
              </a:extLst>
            </p:cNvPr>
            <p:cNvSpPr/>
            <p:nvPr/>
          </p:nvSpPr>
          <p:spPr>
            <a:xfrm>
              <a:off x="6037678" y="3234975"/>
              <a:ext cx="292400" cy="292400"/>
            </a:xfrm>
            <a:prstGeom prst="arc">
              <a:avLst>
                <a:gd name="adj1" fmla="val 16200000"/>
                <a:gd name="adj2" fmla="val 5454558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31">
                <a:solidFill>
                  <a:srgbClr val="FF0000"/>
                </a:solidFill>
              </a:endParaRPr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594FF07E-7014-364A-B7AF-91D1269B6849}"/>
                </a:ext>
              </a:extLst>
            </p:cNvPr>
            <p:cNvSpPr/>
            <p:nvPr/>
          </p:nvSpPr>
          <p:spPr>
            <a:xfrm rot="10800000">
              <a:off x="5696325" y="3235025"/>
              <a:ext cx="292400" cy="292400"/>
            </a:xfrm>
            <a:prstGeom prst="arc">
              <a:avLst>
                <a:gd name="adj1" fmla="val 16200000"/>
                <a:gd name="adj2" fmla="val 5454558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31">
                <a:solidFill>
                  <a:srgbClr val="FF0000"/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89C0891-F1D6-6746-9443-873EABCF08C0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5842525" y="3234975"/>
              <a:ext cx="34135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474D635-3701-544A-912D-2097EC9F3856}"/>
                </a:ext>
              </a:extLst>
            </p:cNvPr>
            <p:cNvCxnSpPr>
              <a:cxnSpLocks/>
            </p:cNvCxnSpPr>
            <p:nvPr/>
          </p:nvCxnSpPr>
          <p:spPr>
            <a:xfrm>
              <a:off x="5842524" y="3527375"/>
              <a:ext cx="34135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002C6CDE-0279-1144-909F-8376E980DEF2}"/>
              </a:ext>
            </a:extLst>
          </p:cNvPr>
          <p:cNvSpPr txBox="1">
            <a:spLocks/>
          </p:cNvSpPr>
          <p:nvPr/>
        </p:nvSpPr>
        <p:spPr>
          <a:xfrm>
            <a:off x="-30228" y="0"/>
            <a:ext cx="5743339" cy="66866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Book Antiqua" charset="0"/>
                <a:ea typeface="Book Antiqua" charset="0"/>
                <a:cs typeface="Book Antiqua" charset="0"/>
              </a:defRPr>
            </a:lvl1pPr>
          </a:lstStyle>
          <a:p>
            <a:pPr algn="ctr" defTabSz="914400"/>
            <a:r>
              <a:rPr lang="en-GB" sz="3100" b="1" dirty="0">
                <a:latin typeface="Bookman Old Style" pitchFamily="18" charset="0"/>
              </a:rPr>
              <a:t>ERL Configuration for LHC and FCC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98F1D93-07CF-6443-9503-C5ADF66794DA}"/>
              </a:ext>
            </a:extLst>
          </p:cNvPr>
          <p:cNvSpPr txBox="1">
            <a:spLocks/>
          </p:cNvSpPr>
          <p:nvPr/>
        </p:nvSpPr>
        <p:spPr bwMode="auto">
          <a:xfrm>
            <a:off x="68013" y="995719"/>
            <a:ext cx="6858000" cy="668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576" tIns="19289" rIns="38576" bIns="19289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Common 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hardware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and 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infrastructure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: one could use 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FCC-</a:t>
            </a:r>
            <a:r>
              <a:rPr lang="en-US" sz="1800" b="1" kern="1200" dirty="0" err="1">
                <a:solidFill>
                  <a:srgbClr val="0055A0"/>
                </a:solidFill>
                <a:ea typeface="ＭＳ Ｐゴシック" charset="0"/>
                <a:cs typeface="Garamond"/>
              </a:rPr>
              <a:t>ee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pre-series SRF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Installation near 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point L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to minimize 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transfer line length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Would be used as 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re-circulating </a:t>
            </a:r>
            <a:r>
              <a:rPr lang="en-US" sz="1800" b="1" kern="1200" dirty="0" err="1">
                <a:solidFill>
                  <a:srgbClr val="0055A0"/>
                </a:solidFill>
                <a:ea typeface="ＭＳ Ｐゴシック" charset="0"/>
                <a:cs typeface="Garamond"/>
              </a:rPr>
              <a:t>linac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 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(</a:t>
            </a:r>
            <a:r>
              <a:rPr lang="en-US" sz="1800" b="1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RLI</a:t>
            </a:r>
            <a:r>
              <a:rPr lang="en-US" sz="1800" kern="1200" dirty="0">
                <a:solidFill>
                  <a:srgbClr val="0055A0"/>
                </a:solidFill>
                <a:ea typeface="ＭＳ Ｐゴシック" charset="0"/>
                <a:cs typeface="Garamond"/>
              </a:rPr>
              <a:t>) not ERL mode</a:t>
            </a:r>
          </a:p>
          <a:p>
            <a:pPr marL="208302" indent="-192872" defTabSz="257162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Char char="•"/>
              <a:defRPr/>
            </a:pPr>
            <a:endParaRPr lang="en-US" sz="1800" kern="1200" dirty="0">
              <a:solidFill>
                <a:srgbClr val="0055A0"/>
              </a:solidFill>
              <a:ea typeface="ＭＳ Ｐゴシック" charset="0"/>
              <a:cs typeface="Garamond"/>
            </a:endParaRP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6AB64025-9AF0-1346-855B-B5859EB23A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27001" y="4771783"/>
            <a:ext cx="1600200" cy="273844"/>
          </a:xfrm>
        </p:spPr>
        <p:txBody>
          <a:bodyPr/>
          <a:lstStyle/>
          <a:p>
            <a:r>
              <a:rPr lang="de-CH" dirty="0">
                <a:latin typeface="+mj-lt"/>
              </a:rPr>
              <a:t>30/06/2021</a:t>
            </a:r>
            <a:endParaRPr lang="en-US" dirty="0">
              <a:latin typeface="+mj-lt"/>
            </a:endParaRP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E261EB93-84EC-874E-B559-4682550D33AE}"/>
              </a:ext>
            </a:extLst>
          </p:cNvPr>
          <p:cNvSpPr txBox="1">
            <a:spLocks/>
          </p:cNvSpPr>
          <p:nvPr/>
        </p:nvSpPr>
        <p:spPr>
          <a:xfrm>
            <a:off x="3887067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>
                <a:latin typeface="+mj-lt"/>
              </a:rPr>
              <a:t>FCC week 2021, Y. Papaphilippou</a:t>
            </a:r>
            <a:endParaRPr lang="en-US" dirty="0">
              <a:latin typeface="+mj-lt"/>
            </a:endParaRPr>
          </a:p>
        </p:txBody>
      </p: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197E2DD0-1CBE-6F43-9C21-7D569F4DE4A2}"/>
              </a:ext>
            </a:extLst>
          </p:cNvPr>
          <p:cNvSpPr txBox="1">
            <a:spLocks/>
          </p:cNvSpPr>
          <p:nvPr/>
        </p:nvSpPr>
        <p:spPr>
          <a:xfrm>
            <a:off x="6139032" y="4767263"/>
            <a:ext cx="3760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Book Antiqua" charset="0"/>
                <a:ea typeface="Book Antiqua" charset="0"/>
                <a:cs typeface="Book Antiqua" charset="0"/>
                <a:sym typeface="Arial"/>
              </a:defRPr>
            </a:lvl1pPr>
            <a:lvl2pPr marL="0" marR="0" indent="34286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685726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028590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371453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714318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057181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2400044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2742907" algn="l" defTabSz="685726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0" i="0" u="none" strike="noStrike" cap="none" spc="0" normalizeH="0" baseline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918391-D411-FE40-AAD7-861AE5233E0E}" type="slidenum">
              <a:rPr lang="en-US" smtClean="0">
                <a:latin typeface="+mj-lt"/>
              </a:rPr>
              <a:pPr/>
              <a:t>9</a:t>
            </a:fld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24315785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Introslides">
      <a:dk1>
        <a:srgbClr val="0F124A"/>
      </a:dk1>
      <a:lt1>
        <a:srgbClr val="0F124A"/>
      </a:lt1>
      <a:dk2>
        <a:srgbClr val="A7A7A7"/>
      </a:dk2>
      <a:lt2>
        <a:srgbClr val="535353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FF"/>
      </a:hlink>
      <a:folHlink>
        <a:srgbClr val="FF00FF"/>
      </a:folHlink>
    </a:clrScheme>
    <a:fontScheme name="Introslides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ntroslid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68572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chemeClr val="accent6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8572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chemeClr val="accent6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Introslides">
  <a:themeElements>
    <a:clrScheme name="Introslides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FF"/>
      </a:hlink>
      <a:folHlink>
        <a:srgbClr val="FF00FF"/>
      </a:folHlink>
    </a:clrScheme>
    <a:fontScheme name="Introslides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ntroslid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68572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chemeClr val="accent6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8572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chemeClr val="accent6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1138</Words>
  <Application>Microsoft Macintosh PowerPoint</Application>
  <PresentationFormat>Custom</PresentationFormat>
  <Paragraphs>256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9" baseType="lpstr">
      <vt:lpstr>Arial</vt:lpstr>
      <vt:lpstr>Book Antiqua</vt:lpstr>
      <vt:lpstr>Bookman Old Style</vt:lpstr>
      <vt:lpstr>Calibri</vt:lpstr>
      <vt:lpstr>Century Gothic</vt:lpstr>
      <vt:lpstr>Garamond</vt:lpstr>
      <vt:lpstr>Helvetica Neue</vt:lpstr>
      <vt:lpstr>Helvetica Neue Light</vt:lpstr>
      <vt:lpstr>Iowan Old Style Roman</vt:lpstr>
      <vt:lpstr>Optima</vt:lpstr>
      <vt:lpstr>Palatino</vt:lpstr>
      <vt:lpstr>Wingdings</vt:lpstr>
      <vt:lpstr>Introslides</vt:lpstr>
      <vt:lpstr>CERNCorporate4-3</vt:lpstr>
      <vt:lpstr>1_CERNCorporate4-3</vt:lpstr>
      <vt:lpstr>2_CERNCorporate4-3</vt:lpstr>
      <vt:lpstr>LHeC Racetrack as Injector to FCC-ee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Yannis Papaphilippou</cp:lastModifiedBy>
  <cp:revision>115</cp:revision>
  <dcterms:modified xsi:type="dcterms:W3CDTF">2021-07-01T12:30:30Z</dcterms:modified>
</cp:coreProperties>
</file>