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95" r:id="rId15"/>
    <p:sldId id="268" r:id="rId16"/>
    <p:sldId id="269" r:id="rId17"/>
    <p:sldId id="271" r:id="rId18"/>
    <p:sldId id="270" r:id="rId19"/>
    <p:sldId id="272" r:id="rId20"/>
    <p:sldId id="289" r:id="rId21"/>
    <p:sldId id="273" r:id="rId22"/>
    <p:sldId id="274" r:id="rId23"/>
    <p:sldId id="275" r:id="rId24"/>
    <p:sldId id="276" r:id="rId25"/>
    <p:sldId id="279" r:id="rId26"/>
    <p:sldId id="288" r:id="rId27"/>
    <p:sldId id="298" r:id="rId28"/>
    <p:sldId id="296" r:id="rId29"/>
    <p:sldId id="291" r:id="rId30"/>
    <p:sldId id="292" r:id="rId31"/>
    <p:sldId id="277" r:id="rId32"/>
    <p:sldId id="280" r:id="rId33"/>
    <p:sldId id="281" r:id="rId34"/>
    <p:sldId id="293" r:id="rId35"/>
    <p:sldId id="299" r:id="rId36"/>
    <p:sldId id="282" r:id="rId37"/>
    <p:sldId id="290" r:id="rId38"/>
    <p:sldId id="294" r:id="rId39"/>
    <p:sldId id="283" r:id="rId40"/>
    <p:sldId id="284" r:id="rId41"/>
    <p:sldId id="278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F8EB40-5D8A-46A0-9F36-D15132D46679}" v="181" dt="2021-02-16T12:41:45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Levorato" userId="cd80abf5-dbda-4d6c-a18e-932d29a0b107" providerId="ADAL" clId="{4CF8EB40-5D8A-46A0-9F36-D15132D46679}"/>
    <pc:docChg chg="undo custSel addSld delSld modSld sldOrd">
      <pc:chgData name="Stefano Levorato" userId="cd80abf5-dbda-4d6c-a18e-932d29a0b107" providerId="ADAL" clId="{4CF8EB40-5D8A-46A0-9F36-D15132D46679}" dt="2021-02-16T15:11:57.647" v="4436" actId="20577"/>
      <pc:docMkLst>
        <pc:docMk/>
      </pc:docMkLst>
      <pc:sldChg chg="addSp modSp mod">
        <pc:chgData name="Stefano Levorato" userId="cd80abf5-dbda-4d6c-a18e-932d29a0b107" providerId="ADAL" clId="{4CF8EB40-5D8A-46A0-9F36-D15132D46679}" dt="2021-02-15T13:54:57.342" v="3784" actId="20577"/>
        <pc:sldMkLst>
          <pc:docMk/>
          <pc:sldMk cId="391481503" sldId="256"/>
        </pc:sldMkLst>
        <pc:spChg chg="add mod">
          <ac:chgData name="Stefano Levorato" userId="cd80abf5-dbda-4d6c-a18e-932d29a0b107" providerId="ADAL" clId="{4CF8EB40-5D8A-46A0-9F36-D15132D46679}" dt="2021-02-15T13:54:57.342" v="3784" actId="20577"/>
          <ac:spMkLst>
            <pc:docMk/>
            <pc:sldMk cId="391481503" sldId="256"/>
            <ac:spMk id="7" creationId="{6622A94B-E9F5-48EB-8C65-2607E45137F1}"/>
          </ac:spMkLst>
        </pc:spChg>
      </pc:sldChg>
      <pc:sldChg chg="addSp modSp mod">
        <pc:chgData name="Stefano Levorato" userId="cd80abf5-dbda-4d6c-a18e-932d29a0b107" providerId="ADAL" clId="{4CF8EB40-5D8A-46A0-9F36-D15132D46679}" dt="2021-02-16T11:04:07.057" v="3930" actId="2711"/>
        <pc:sldMkLst>
          <pc:docMk/>
          <pc:sldMk cId="2031244823" sldId="257"/>
        </pc:sldMkLst>
        <pc:spChg chg="add mod">
          <ac:chgData name="Stefano Levorato" userId="cd80abf5-dbda-4d6c-a18e-932d29a0b107" providerId="ADAL" clId="{4CF8EB40-5D8A-46A0-9F36-D15132D46679}" dt="2021-02-16T11:04:07.057" v="3930" actId="2711"/>
          <ac:spMkLst>
            <pc:docMk/>
            <pc:sldMk cId="2031244823" sldId="257"/>
            <ac:spMk id="2" creationId="{25469B67-FA71-41DE-851A-61A76ADCB539}"/>
          </ac:spMkLst>
        </pc:spChg>
      </pc:sldChg>
      <pc:sldChg chg="modSp mod">
        <pc:chgData name="Stefano Levorato" userId="cd80abf5-dbda-4d6c-a18e-932d29a0b107" providerId="ADAL" clId="{4CF8EB40-5D8A-46A0-9F36-D15132D46679}" dt="2021-02-14T08:46:39.289" v="6" actId="20577"/>
        <pc:sldMkLst>
          <pc:docMk/>
          <pc:sldMk cId="1494351298" sldId="260"/>
        </pc:sldMkLst>
        <pc:spChg chg="mod">
          <ac:chgData name="Stefano Levorato" userId="cd80abf5-dbda-4d6c-a18e-932d29a0b107" providerId="ADAL" clId="{4CF8EB40-5D8A-46A0-9F36-D15132D46679}" dt="2021-02-14T08:46:39.289" v="6" actId="20577"/>
          <ac:spMkLst>
            <pc:docMk/>
            <pc:sldMk cId="1494351298" sldId="260"/>
            <ac:spMk id="15" creationId="{F13F81D7-CE9C-4D6A-A369-9AED061DDD46}"/>
          </ac:spMkLst>
        </pc:spChg>
      </pc:sldChg>
      <pc:sldChg chg="addSp delSp modSp mod">
        <pc:chgData name="Stefano Levorato" userId="cd80abf5-dbda-4d6c-a18e-932d29a0b107" providerId="ADAL" clId="{4CF8EB40-5D8A-46A0-9F36-D15132D46679}" dt="2021-02-14T09:18:36.512" v="245" actId="1582"/>
        <pc:sldMkLst>
          <pc:docMk/>
          <pc:sldMk cId="231737170" sldId="261"/>
        </pc:sldMkLst>
        <pc:spChg chg="del">
          <ac:chgData name="Stefano Levorato" userId="cd80abf5-dbda-4d6c-a18e-932d29a0b107" providerId="ADAL" clId="{4CF8EB40-5D8A-46A0-9F36-D15132D46679}" dt="2021-02-14T08:54:52.247" v="117" actId="478"/>
          <ac:spMkLst>
            <pc:docMk/>
            <pc:sldMk cId="231737170" sldId="261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08:54:52.247" v="117" actId="478"/>
          <ac:spMkLst>
            <pc:docMk/>
            <pc:sldMk cId="231737170" sldId="261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08:55:20.607" v="148" actId="20577"/>
          <ac:spMkLst>
            <pc:docMk/>
            <pc:sldMk cId="231737170" sldId="261"/>
            <ac:spMk id="7" creationId="{92A22407-647E-4101-9E3C-C6BD69C5F139}"/>
          </ac:spMkLst>
        </pc:spChg>
        <pc:spChg chg="add del mod">
          <ac:chgData name="Stefano Levorato" userId="cd80abf5-dbda-4d6c-a18e-932d29a0b107" providerId="ADAL" clId="{4CF8EB40-5D8A-46A0-9F36-D15132D46679}" dt="2021-02-14T08:55:02.526" v="119" actId="478"/>
          <ac:spMkLst>
            <pc:docMk/>
            <pc:sldMk cId="231737170" sldId="261"/>
            <ac:spMk id="8" creationId="{966D720A-35FB-4458-A214-19B54B4456D2}"/>
          </ac:spMkLst>
        </pc:spChg>
        <pc:spChg chg="add del mod">
          <ac:chgData name="Stefano Levorato" userId="cd80abf5-dbda-4d6c-a18e-932d29a0b107" providerId="ADAL" clId="{4CF8EB40-5D8A-46A0-9F36-D15132D46679}" dt="2021-02-14T08:55:00.171" v="118" actId="478"/>
          <ac:spMkLst>
            <pc:docMk/>
            <pc:sldMk cId="231737170" sldId="261"/>
            <ac:spMk id="10" creationId="{FCAFED1E-CD69-44E2-8FD9-43AEAB4EB246}"/>
          </ac:spMkLst>
        </pc:spChg>
        <pc:spChg chg="add mod">
          <ac:chgData name="Stefano Levorato" userId="cd80abf5-dbda-4d6c-a18e-932d29a0b107" providerId="ADAL" clId="{4CF8EB40-5D8A-46A0-9F36-D15132D46679}" dt="2021-02-14T09:00:15.202" v="157" actId="1076"/>
          <ac:spMkLst>
            <pc:docMk/>
            <pc:sldMk cId="231737170" sldId="261"/>
            <ac:spMk id="13" creationId="{790F1616-C733-4AFE-8808-E009126A7817}"/>
          </ac:spMkLst>
        </pc:spChg>
        <pc:spChg chg="add mod">
          <ac:chgData name="Stefano Levorato" userId="cd80abf5-dbda-4d6c-a18e-932d29a0b107" providerId="ADAL" clId="{4CF8EB40-5D8A-46A0-9F36-D15132D46679}" dt="2021-02-14T09:04:33.375" v="190" actId="14100"/>
          <ac:spMkLst>
            <pc:docMk/>
            <pc:sldMk cId="231737170" sldId="261"/>
            <ac:spMk id="21" creationId="{F11B6BD4-3921-428A-A543-556A792F2AD1}"/>
          </ac:spMkLst>
        </pc:spChg>
        <pc:spChg chg="add mod">
          <ac:chgData name="Stefano Levorato" userId="cd80abf5-dbda-4d6c-a18e-932d29a0b107" providerId="ADAL" clId="{4CF8EB40-5D8A-46A0-9F36-D15132D46679}" dt="2021-02-14T09:04:59.999" v="195" actId="14100"/>
          <ac:spMkLst>
            <pc:docMk/>
            <pc:sldMk cId="231737170" sldId="261"/>
            <ac:spMk id="22" creationId="{F08FC93D-37C6-4A5F-9D3F-F22D21B07C61}"/>
          </ac:spMkLst>
        </pc:spChg>
        <pc:spChg chg="add mod">
          <ac:chgData name="Stefano Levorato" userId="cd80abf5-dbda-4d6c-a18e-932d29a0b107" providerId="ADAL" clId="{4CF8EB40-5D8A-46A0-9F36-D15132D46679}" dt="2021-02-14T09:05:23.305" v="213" actId="20577"/>
          <ac:spMkLst>
            <pc:docMk/>
            <pc:sldMk cId="231737170" sldId="261"/>
            <ac:spMk id="23" creationId="{4AE7FDD6-B316-4938-9952-A6955535F529}"/>
          </ac:spMkLst>
        </pc:spChg>
        <pc:spChg chg="add mod">
          <ac:chgData name="Stefano Levorato" userId="cd80abf5-dbda-4d6c-a18e-932d29a0b107" providerId="ADAL" clId="{4CF8EB40-5D8A-46A0-9F36-D15132D46679}" dt="2021-02-14T09:05:56.895" v="219" actId="1076"/>
          <ac:spMkLst>
            <pc:docMk/>
            <pc:sldMk cId="231737170" sldId="261"/>
            <ac:spMk id="24" creationId="{E5CA3BB6-D38F-4D2B-A185-3AD4E0507EFE}"/>
          </ac:spMkLst>
        </pc:spChg>
        <pc:picChg chg="add del mod">
          <ac:chgData name="Stefano Levorato" userId="cd80abf5-dbda-4d6c-a18e-932d29a0b107" providerId="ADAL" clId="{4CF8EB40-5D8A-46A0-9F36-D15132D46679}" dt="2021-02-14T08:59:45.882" v="152" actId="478"/>
          <ac:picMkLst>
            <pc:docMk/>
            <pc:sldMk cId="231737170" sldId="261"/>
            <ac:picMk id="11" creationId="{A7BA3F7F-E362-43A3-9270-A6265845FF9E}"/>
          </ac:picMkLst>
        </pc:picChg>
        <pc:picChg chg="add mod">
          <ac:chgData name="Stefano Levorato" userId="cd80abf5-dbda-4d6c-a18e-932d29a0b107" providerId="ADAL" clId="{4CF8EB40-5D8A-46A0-9F36-D15132D46679}" dt="2021-02-14T09:04:26.026" v="189" actId="1037"/>
          <ac:picMkLst>
            <pc:docMk/>
            <pc:sldMk cId="231737170" sldId="261"/>
            <ac:picMk id="12" creationId="{F68D21DB-CB70-4F8C-8682-17CF848B698F}"/>
          </ac:picMkLst>
        </pc:picChg>
        <pc:picChg chg="add mod">
          <ac:chgData name="Stefano Levorato" userId="cd80abf5-dbda-4d6c-a18e-932d29a0b107" providerId="ADAL" clId="{4CF8EB40-5D8A-46A0-9F36-D15132D46679}" dt="2021-02-14T09:02:04.005" v="161" actId="1076"/>
          <ac:picMkLst>
            <pc:docMk/>
            <pc:sldMk cId="231737170" sldId="261"/>
            <ac:picMk id="15" creationId="{AFE883E9-28EA-4726-9DB9-4C33B847F272}"/>
          </ac:picMkLst>
        </pc:picChg>
        <pc:picChg chg="add mod">
          <ac:chgData name="Stefano Levorato" userId="cd80abf5-dbda-4d6c-a18e-932d29a0b107" providerId="ADAL" clId="{4CF8EB40-5D8A-46A0-9F36-D15132D46679}" dt="2021-02-14T09:02:52.380" v="166" actId="14100"/>
          <ac:picMkLst>
            <pc:docMk/>
            <pc:sldMk cId="231737170" sldId="261"/>
            <ac:picMk id="17" creationId="{4851C8FF-5C96-4EA9-9DB5-825B14F20ED2}"/>
          </ac:picMkLst>
        </pc:picChg>
        <pc:picChg chg="add mod">
          <ac:chgData name="Stefano Levorato" userId="cd80abf5-dbda-4d6c-a18e-932d29a0b107" providerId="ADAL" clId="{4CF8EB40-5D8A-46A0-9F36-D15132D46679}" dt="2021-02-14T09:04:00.405" v="174" actId="1076"/>
          <ac:picMkLst>
            <pc:docMk/>
            <pc:sldMk cId="231737170" sldId="261"/>
            <ac:picMk id="20" creationId="{5591BFF5-D835-4A4B-8C70-DC789B09E5AA}"/>
          </ac:picMkLst>
        </pc:picChg>
        <pc:picChg chg="add mod">
          <ac:chgData name="Stefano Levorato" userId="cd80abf5-dbda-4d6c-a18e-932d29a0b107" providerId="ADAL" clId="{4CF8EB40-5D8A-46A0-9F36-D15132D46679}" dt="2021-02-14T09:17:57.784" v="237" actId="1076"/>
          <ac:picMkLst>
            <pc:docMk/>
            <pc:sldMk cId="231737170" sldId="261"/>
            <ac:picMk id="29" creationId="{89C6E465-A884-4468-B324-2A35C428105D}"/>
          </ac:picMkLst>
        </pc:picChg>
        <pc:picChg chg="add mod">
          <ac:chgData name="Stefano Levorato" userId="cd80abf5-dbda-4d6c-a18e-932d29a0b107" providerId="ADAL" clId="{4CF8EB40-5D8A-46A0-9F36-D15132D46679}" dt="2021-02-14T09:18:00.042" v="238" actId="1076"/>
          <ac:picMkLst>
            <pc:docMk/>
            <pc:sldMk cId="231737170" sldId="261"/>
            <ac:picMk id="31" creationId="{3D6775FC-8812-4523-B8D3-ED6BAB4A120D}"/>
          </ac:picMkLst>
        </pc:picChg>
        <pc:picChg chg="add mod">
          <ac:chgData name="Stefano Levorato" userId="cd80abf5-dbda-4d6c-a18e-932d29a0b107" providerId="ADAL" clId="{4CF8EB40-5D8A-46A0-9F36-D15132D46679}" dt="2021-02-14T09:18:09.694" v="241" actId="1076"/>
          <ac:picMkLst>
            <pc:docMk/>
            <pc:sldMk cId="231737170" sldId="261"/>
            <ac:picMk id="33" creationId="{82F7E23A-C205-45DF-AA55-C6DAAE96F47F}"/>
          </ac:picMkLst>
        </pc:picChg>
        <pc:cxnChg chg="add mod">
          <ac:chgData name="Stefano Levorato" userId="cd80abf5-dbda-4d6c-a18e-932d29a0b107" providerId="ADAL" clId="{4CF8EB40-5D8A-46A0-9F36-D15132D46679}" dt="2021-02-14T09:03:18.252" v="172" actId="208"/>
          <ac:cxnSpMkLst>
            <pc:docMk/>
            <pc:sldMk cId="231737170" sldId="261"/>
            <ac:cxnSpMk id="19" creationId="{0D2385B9-F0DA-43C1-8BA2-53661EC51E0C}"/>
          </ac:cxnSpMkLst>
        </pc:cxnChg>
        <pc:cxnChg chg="add mod">
          <ac:chgData name="Stefano Levorato" userId="cd80abf5-dbda-4d6c-a18e-932d29a0b107" providerId="ADAL" clId="{4CF8EB40-5D8A-46A0-9F36-D15132D46679}" dt="2021-02-14T09:06:13.574" v="221" actId="14100"/>
          <ac:cxnSpMkLst>
            <pc:docMk/>
            <pc:sldMk cId="231737170" sldId="261"/>
            <ac:cxnSpMk id="26" creationId="{DEB64C83-5F30-4B7D-A391-C84A98BC0639}"/>
          </ac:cxnSpMkLst>
        </pc:cxnChg>
        <pc:cxnChg chg="add mod">
          <ac:chgData name="Stefano Levorato" userId="cd80abf5-dbda-4d6c-a18e-932d29a0b107" providerId="ADAL" clId="{4CF8EB40-5D8A-46A0-9F36-D15132D46679}" dt="2021-02-14T09:18:36.512" v="245" actId="1582"/>
          <ac:cxnSpMkLst>
            <pc:docMk/>
            <pc:sldMk cId="231737170" sldId="261"/>
            <ac:cxnSpMk id="35" creationId="{2EC87B3F-51F9-4C9A-901F-F0CDB9F76ED8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6T11:20:41.279" v="3939" actId="1076"/>
        <pc:sldMkLst>
          <pc:docMk/>
          <pc:sldMk cId="1461888742" sldId="262"/>
        </pc:sldMkLst>
        <pc:spChg chg="del">
          <ac:chgData name="Stefano Levorato" userId="cd80abf5-dbda-4d6c-a18e-932d29a0b107" providerId="ADAL" clId="{4CF8EB40-5D8A-46A0-9F36-D15132D46679}" dt="2021-02-14T09:21:25.283" v="345" actId="478"/>
          <ac:spMkLst>
            <pc:docMk/>
            <pc:sldMk cId="1461888742" sldId="262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09:21:25.283" v="345" actId="478"/>
          <ac:spMkLst>
            <pc:docMk/>
            <pc:sldMk cId="1461888742" sldId="262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09:21:19.494" v="344" actId="20577"/>
          <ac:spMkLst>
            <pc:docMk/>
            <pc:sldMk cId="1461888742" sldId="262"/>
            <ac:spMk id="7" creationId="{C912C0A2-E705-418E-9A21-C61392FBBF34}"/>
          </ac:spMkLst>
        </pc:spChg>
        <pc:spChg chg="add del mod">
          <ac:chgData name="Stefano Levorato" userId="cd80abf5-dbda-4d6c-a18e-932d29a0b107" providerId="ADAL" clId="{4CF8EB40-5D8A-46A0-9F36-D15132D46679}" dt="2021-02-14T09:21:30.344" v="346" actId="478"/>
          <ac:spMkLst>
            <pc:docMk/>
            <pc:sldMk cId="1461888742" sldId="262"/>
            <ac:spMk id="8" creationId="{A37C38ED-8C25-458C-9520-642A95099BE1}"/>
          </ac:spMkLst>
        </pc:spChg>
        <pc:spChg chg="add del mod">
          <ac:chgData name="Stefano Levorato" userId="cd80abf5-dbda-4d6c-a18e-932d29a0b107" providerId="ADAL" clId="{4CF8EB40-5D8A-46A0-9F36-D15132D46679}" dt="2021-02-14T09:21:30.344" v="346" actId="478"/>
          <ac:spMkLst>
            <pc:docMk/>
            <pc:sldMk cId="1461888742" sldId="262"/>
            <ac:spMk id="10" creationId="{28D7BD69-A2F3-4718-A0C1-B4F8AAD34AEC}"/>
          </ac:spMkLst>
        </pc:spChg>
        <pc:spChg chg="add mod">
          <ac:chgData name="Stefano Levorato" userId="cd80abf5-dbda-4d6c-a18e-932d29a0b107" providerId="ADAL" clId="{4CF8EB40-5D8A-46A0-9F36-D15132D46679}" dt="2021-02-14T09:23:10.764" v="360" actId="1076"/>
          <ac:spMkLst>
            <pc:docMk/>
            <pc:sldMk cId="1461888742" sldId="262"/>
            <ac:spMk id="13" creationId="{25BC05E8-EAF2-47D5-869E-48C141EA0E6E}"/>
          </ac:spMkLst>
        </pc:spChg>
        <pc:spChg chg="add mod">
          <ac:chgData name="Stefano Levorato" userId="cd80abf5-dbda-4d6c-a18e-932d29a0b107" providerId="ADAL" clId="{4CF8EB40-5D8A-46A0-9F36-D15132D46679}" dt="2021-02-14T09:45:35.966" v="601" actId="27636"/>
          <ac:spMkLst>
            <pc:docMk/>
            <pc:sldMk cId="1461888742" sldId="262"/>
            <ac:spMk id="14" creationId="{E18C548C-EA3B-4E87-B470-1F94DF8766EB}"/>
          </ac:spMkLst>
        </pc:spChg>
        <pc:spChg chg="mod">
          <ac:chgData name="Stefano Levorato" userId="cd80abf5-dbda-4d6c-a18e-932d29a0b107" providerId="ADAL" clId="{4CF8EB40-5D8A-46A0-9F36-D15132D46679}" dt="2021-02-14T09:23:59.455" v="368" actId="14100"/>
          <ac:spMkLst>
            <pc:docMk/>
            <pc:sldMk cId="1461888742" sldId="262"/>
            <ac:spMk id="18" creationId="{3923E5EC-BB5E-4D98-A710-20B46350173B}"/>
          </ac:spMkLst>
        </pc:spChg>
        <pc:spChg chg="mod">
          <ac:chgData name="Stefano Levorato" userId="cd80abf5-dbda-4d6c-a18e-932d29a0b107" providerId="ADAL" clId="{4CF8EB40-5D8A-46A0-9F36-D15132D46679}" dt="2021-02-14T09:21:46.456" v="347"/>
          <ac:spMkLst>
            <pc:docMk/>
            <pc:sldMk cId="1461888742" sldId="262"/>
            <ac:spMk id="20" creationId="{DF906864-68B6-4920-8C83-95F98E71B27B}"/>
          </ac:spMkLst>
        </pc:spChg>
        <pc:spChg chg="add mod">
          <ac:chgData name="Stefano Levorato" userId="cd80abf5-dbda-4d6c-a18e-932d29a0b107" providerId="ADAL" clId="{4CF8EB40-5D8A-46A0-9F36-D15132D46679}" dt="2021-02-16T11:20:41.279" v="3939" actId="1076"/>
          <ac:spMkLst>
            <pc:docMk/>
            <pc:sldMk cId="1461888742" sldId="262"/>
            <ac:spMk id="21" creationId="{D46063E2-AA5F-4853-9A5D-48E9EA8B6EA9}"/>
          </ac:spMkLst>
        </pc:spChg>
        <pc:spChg chg="add del mod">
          <ac:chgData name="Stefano Levorato" userId="cd80abf5-dbda-4d6c-a18e-932d29a0b107" providerId="ADAL" clId="{4CF8EB40-5D8A-46A0-9F36-D15132D46679}" dt="2021-02-16T11:20:35.071" v="3936" actId="478"/>
          <ac:spMkLst>
            <pc:docMk/>
            <pc:sldMk cId="1461888742" sldId="262"/>
            <ac:spMk id="26" creationId="{BE30CCCA-0911-4B2E-B5D0-CE74910C7283}"/>
          </ac:spMkLst>
        </pc:spChg>
        <pc:grpChg chg="add mod">
          <ac:chgData name="Stefano Levorato" userId="cd80abf5-dbda-4d6c-a18e-932d29a0b107" providerId="ADAL" clId="{4CF8EB40-5D8A-46A0-9F36-D15132D46679}" dt="2021-02-14T09:21:46.456" v="347"/>
          <ac:grpSpMkLst>
            <pc:docMk/>
            <pc:sldMk cId="1461888742" sldId="262"/>
            <ac:grpSpMk id="15" creationId="{DD28A70D-6EFF-4453-80B9-E0C1ACD3277D}"/>
          </ac:grpSpMkLst>
        </pc:grpChg>
        <pc:picChg chg="add mod">
          <ac:chgData name="Stefano Levorato" userId="cd80abf5-dbda-4d6c-a18e-932d29a0b107" providerId="ADAL" clId="{4CF8EB40-5D8A-46A0-9F36-D15132D46679}" dt="2021-02-14T09:23:13.849" v="361" actId="1076"/>
          <ac:picMkLst>
            <pc:docMk/>
            <pc:sldMk cId="1461888742" sldId="262"/>
            <ac:picMk id="11" creationId="{2F451CD6-D041-430C-8BF2-6F3F12E0A711}"/>
          </ac:picMkLst>
        </pc:picChg>
        <pc:picChg chg="add mod">
          <ac:chgData name="Stefano Levorato" userId="cd80abf5-dbda-4d6c-a18e-932d29a0b107" providerId="ADAL" clId="{4CF8EB40-5D8A-46A0-9F36-D15132D46679}" dt="2021-02-16T11:20:37.071" v="3937" actId="1076"/>
          <ac:picMkLst>
            <pc:docMk/>
            <pc:sldMk cId="1461888742" sldId="262"/>
            <ac:picMk id="12" creationId="{36CB5860-F5E6-4050-B533-81354D122D1D}"/>
          </ac:picMkLst>
        </pc:picChg>
        <pc:picChg chg="mod">
          <ac:chgData name="Stefano Levorato" userId="cd80abf5-dbda-4d6c-a18e-932d29a0b107" providerId="ADAL" clId="{4CF8EB40-5D8A-46A0-9F36-D15132D46679}" dt="2021-02-14T09:21:46.456" v="347"/>
          <ac:picMkLst>
            <pc:docMk/>
            <pc:sldMk cId="1461888742" sldId="262"/>
            <ac:picMk id="16" creationId="{EAC8F63E-8CA4-4394-9CFB-0E9273942A97}"/>
          </ac:picMkLst>
        </pc:picChg>
        <pc:picChg chg="add del mod">
          <ac:chgData name="Stefano Levorato" userId="cd80abf5-dbda-4d6c-a18e-932d29a0b107" providerId="ADAL" clId="{4CF8EB40-5D8A-46A0-9F36-D15132D46679}" dt="2021-02-16T11:20:33.791" v="3935" actId="478"/>
          <ac:picMkLst>
            <pc:docMk/>
            <pc:sldMk cId="1461888742" sldId="262"/>
            <ac:picMk id="25" creationId="{5C13F403-FE96-43C9-99E8-EF740D1CA3EE}"/>
          </ac:picMkLst>
        </pc:picChg>
        <pc:cxnChg chg="mod">
          <ac:chgData name="Stefano Levorato" userId="cd80abf5-dbda-4d6c-a18e-932d29a0b107" providerId="ADAL" clId="{4CF8EB40-5D8A-46A0-9F36-D15132D46679}" dt="2021-02-14T09:21:46.456" v="347"/>
          <ac:cxnSpMkLst>
            <pc:docMk/>
            <pc:sldMk cId="1461888742" sldId="262"/>
            <ac:cxnSpMk id="17" creationId="{93E26635-7E29-453D-8B8F-30DA0C165E1D}"/>
          </ac:cxnSpMkLst>
        </pc:cxnChg>
        <pc:cxnChg chg="mod">
          <ac:chgData name="Stefano Levorato" userId="cd80abf5-dbda-4d6c-a18e-932d29a0b107" providerId="ADAL" clId="{4CF8EB40-5D8A-46A0-9F36-D15132D46679}" dt="2021-02-14T09:23:59.455" v="368" actId="14100"/>
          <ac:cxnSpMkLst>
            <pc:docMk/>
            <pc:sldMk cId="1461888742" sldId="262"/>
            <ac:cxnSpMk id="19" creationId="{F4EC792A-4C7E-4A1E-82B3-DD0C672ACA7D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5T17:32:56.603" v="3833" actId="14100"/>
        <pc:sldMkLst>
          <pc:docMk/>
          <pc:sldMk cId="2904890700" sldId="263"/>
        </pc:sldMkLst>
        <pc:spChg chg="del">
          <ac:chgData name="Stefano Levorato" userId="cd80abf5-dbda-4d6c-a18e-932d29a0b107" providerId="ADAL" clId="{4CF8EB40-5D8A-46A0-9F36-D15132D46679}" dt="2021-02-14T09:27:44.210" v="371" actId="478"/>
          <ac:spMkLst>
            <pc:docMk/>
            <pc:sldMk cId="2904890700" sldId="263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09:27:44.210" v="371" actId="478"/>
          <ac:spMkLst>
            <pc:docMk/>
            <pc:sldMk cId="2904890700" sldId="263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09:29:49.409" v="559" actId="20577"/>
          <ac:spMkLst>
            <pc:docMk/>
            <pc:sldMk cId="2904890700" sldId="263"/>
            <ac:spMk id="7" creationId="{BFE2A875-E759-46B4-ACC4-126516645610}"/>
          </ac:spMkLst>
        </pc:spChg>
        <pc:spChg chg="add del mod">
          <ac:chgData name="Stefano Levorato" userId="cd80abf5-dbda-4d6c-a18e-932d29a0b107" providerId="ADAL" clId="{4CF8EB40-5D8A-46A0-9F36-D15132D46679}" dt="2021-02-14T09:27:51.424" v="372" actId="478"/>
          <ac:spMkLst>
            <pc:docMk/>
            <pc:sldMk cId="2904890700" sldId="263"/>
            <ac:spMk id="8" creationId="{1BD25C2B-6048-4F7A-8F68-879CAF1BCC4A}"/>
          </ac:spMkLst>
        </pc:spChg>
        <pc:spChg chg="add del mod">
          <ac:chgData name="Stefano Levorato" userId="cd80abf5-dbda-4d6c-a18e-932d29a0b107" providerId="ADAL" clId="{4CF8EB40-5D8A-46A0-9F36-D15132D46679}" dt="2021-02-14T09:27:51.424" v="372" actId="478"/>
          <ac:spMkLst>
            <pc:docMk/>
            <pc:sldMk cId="2904890700" sldId="263"/>
            <ac:spMk id="10" creationId="{26AEC55A-017A-4FB4-AA7D-10DE87F2BDBC}"/>
          </ac:spMkLst>
        </pc:spChg>
        <pc:spChg chg="add mod">
          <ac:chgData name="Stefano Levorato" userId="cd80abf5-dbda-4d6c-a18e-932d29a0b107" providerId="ADAL" clId="{4CF8EB40-5D8A-46A0-9F36-D15132D46679}" dt="2021-02-14T09:31:05.336" v="570" actId="1076"/>
          <ac:spMkLst>
            <pc:docMk/>
            <pc:sldMk cId="2904890700" sldId="263"/>
            <ac:spMk id="12" creationId="{73CC42AD-9EA7-40C7-B853-67AE2FC3FAFE}"/>
          </ac:spMkLst>
        </pc:spChg>
        <pc:spChg chg="add mod">
          <ac:chgData name="Stefano Levorato" userId="cd80abf5-dbda-4d6c-a18e-932d29a0b107" providerId="ADAL" clId="{4CF8EB40-5D8A-46A0-9F36-D15132D46679}" dt="2021-02-15T17:32:30.907" v="3826" actId="1076"/>
          <ac:spMkLst>
            <pc:docMk/>
            <pc:sldMk cId="2904890700" sldId="263"/>
            <ac:spMk id="18" creationId="{1AFE0B4B-73FA-411D-A2C9-7393A7B4AC4F}"/>
          </ac:spMkLst>
        </pc:spChg>
        <pc:spChg chg="add mod">
          <ac:chgData name="Stefano Levorato" userId="cd80abf5-dbda-4d6c-a18e-932d29a0b107" providerId="ADAL" clId="{4CF8EB40-5D8A-46A0-9F36-D15132D46679}" dt="2021-02-15T17:31:54.331" v="3820" actId="1076"/>
          <ac:spMkLst>
            <pc:docMk/>
            <pc:sldMk cId="2904890700" sldId="263"/>
            <ac:spMk id="19" creationId="{75B9EF49-90AB-427B-BF94-62F63EFCBDB0}"/>
          </ac:spMkLst>
        </pc:spChg>
        <pc:spChg chg="add mod">
          <ac:chgData name="Stefano Levorato" userId="cd80abf5-dbda-4d6c-a18e-932d29a0b107" providerId="ADAL" clId="{4CF8EB40-5D8A-46A0-9F36-D15132D46679}" dt="2021-02-14T09:46:27.471" v="606" actId="1076"/>
          <ac:spMkLst>
            <pc:docMk/>
            <pc:sldMk cId="2904890700" sldId="263"/>
            <ac:spMk id="20" creationId="{A0FCDE2A-A096-4265-B152-7A069ACAB05F}"/>
          </ac:spMkLst>
        </pc:spChg>
        <pc:spChg chg="add mod">
          <ac:chgData name="Stefano Levorato" userId="cd80abf5-dbda-4d6c-a18e-932d29a0b107" providerId="ADAL" clId="{4CF8EB40-5D8A-46A0-9F36-D15132D46679}" dt="2021-02-14T09:31:18.317" v="572" actId="1076"/>
          <ac:spMkLst>
            <pc:docMk/>
            <pc:sldMk cId="2904890700" sldId="263"/>
            <ac:spMk id="21" creationId="{B98E6C60-007A-4DF7-87BC-6EA25BDC7AD3}"/>
          </ac:spMkLst>
        </pc:spChg>
        <pc:spChg chg="add mod">
          <ac:chgData name="Stefano Levorato" userId="cd80abf5-dbda-4d6c-a18e-932d29a0b107" providerId="ADAL" clId="{4CF8EB40-5D8A-46A0-9F36-D15132D46679}" dt="2021-02-15T17:30:26.971" v="3816" actId="1076"/>
          <ac:spMkLst>
            <pc:docMk/>
            <pc:sldMk cId="2904890700" sldId="263"/>
            <ac:spMk id="22" creationId="{68EA5AE2-C7F1-4C28-AE4C-AB72F0A934B6}"/>
          </ac:spMkLst>
        </pc:spChg>
        <pc:spChg chg="add mod">
          <ac:chgData name="Stefano Levorato" userId="cd80abf5-dbda-4d6c-a18e-932d29a0b107" providerId="ADAL" clId="{4CF8EB40-5D8A-46A0-9F36-D15132D46679}" dt="2021-02-15T17:28:35.524" v="3811" actId="1076"/>
          <ac:spMkLst>
            <pc:docMk/>
            <pc:sldMk cId="2904890700" sldId="263"/>
            <ac:spMk id="23" creationId="{5F5D8706-A4E1-4BE2-9072-4F0BA65FF16C}"/>
          </ac:spMkLst>
        </pc:spChg>
        <pc:picChg chg="add mod">
          <ac:chgData name="Stefano Levorato" userId="cd80abf5-dbda-4d6c-a18e-932d29a0b107" providerId="ADAL" clId="{4CF8EB40-5D8A-46A0-9F36-D15132D46679}" dt="2021-02-15T17:32:56.603" v="3833" actId="14100"/>
          <ac:picMkLst>
            <pc:docMk/>
            <pc:sldMk cId="2904890700" sldId="263"/>
            <ac:picMk id="11" creationId="{CB20F868-ADD1-498B-B33B-16D5A964916C}"/>
          </ac:picMkLst>
        </pc:picChg>
        <pc:picChg chg="add mod">
          <ac:chgData name="Stefano Levorato" userId="cd80abf5-dbda-4d6c-a18e-932d29a0b107" providerId="ADAL" clId="{4CF8EB40-5D8A-46A0-9F36-D15132D46679}" dt="2021-02-14T09:46:24.143" v="605" actId="14100"/>
          <ac:picMkLst>
            <pc:docMk/>
            <pc:sldMk cId="2904890700" sldId="263"/>
            <ac:picMk id="13" creationId="{DD809DD9-CCCF-4905-A7F8-45A726909506}"/>
          </ac:picMkLst>
        </pc:picChg>
        <pc:picChg chg="add mod">
          <ac:chgData name="Stefano Levorato" userId="cd80abf5-dbda-4d6c-a18e-932d29a0b107" providerId="ADAL" clId="{4CF8EB40-5D8A-46A0-9F36-D15132D46679}" dt="2021-02-14T09:31:18.317" v="572" actId="1076"/>
          <ac:picMkLst>
            <pc:docMk/>
            <pc:sldMk cId="2904890700" sldId="263"/>
            <ac:picMk id="14" creationId="{648CE9B9-5762-4DA7-976F-805A5EF51911}"/>
          </ac:picMkLst>
        </pc:picChg>
        <pc:picChg chg="add mod">
          <ac:chgData name="Stefano Levorato" userId="cd80abf5-dbda-4d6c-a18e-932d29a0b107" providerId="ADAL" clId="{4CF8EB40-5D8A-46A0-9F36-D15132D46679}" dt="2021-02-14T09:31:21.235" v="573" actId="1076"/>
          <ac:picMkLst>
            <pc:docMk/>
            <pc:sldMk cId="2904890700" sldId="263"/>
            <ac:picMk id="15" creationId="{AE5300FB-C91F-41CA-B29C-82EFFC9F428C}"/>
          </ac:picMkLst>
        </pc:picChg>
        <pc:picChg chg="add mod">
          <ac:chgData name="Stefano Levorato" userId="cd80abf5-dbda-4d6c-a18e-932d29a0b107" providerId="ADAL" clId="{4CF8EB40-5D8A-46A0-9F36-D15132D46679}" dt="2021-02-14T09:31:35.560" v="576" actId="1076"/>
          <ac:picMkLst>
            <pc:docMk/>
            <pc:sldMk cId="2904890700" sldId="263"/>
            <ac:picMk id="16" creationId="{E373F592-18BE-45C1-9C22-32CC13F8130A}"/>
          </ac:picMkLst>
        </pc:picChg>
        <pc:picChg chg="add mod">
          <ac:chgData name="Stefano Levorato" userId="cd80abf5-dbda-4d6c-a18e-932d29a0b107" providerId="ADAL" clId="{4CF8EB40-5D8A-46A0-9F36-D15132D46679}" dt="2021-02-15T17:32:30.907" v="3826" actId="1076"/>
          <ac:picMkLst>
            <pc:docMk/>
            <pc:sldMk cId="2904890700" sldId="263"/>
            <ac:picMk id="17" creationId="{6EAFA46F-7408-4CDA-8F63-1B895AAE8293}"/>
          </ac:picMkLst>
        </pc:picChg>
        <pc:picChg chg="add mod ord modCrop">
          <ac:chgData name="Stefano Levorato" userId="cd80abf5-dbda-4d6c-a18e-932d29a0b107" providerId="ADAL" clId="{4CF8EB40-5D8A-46A0-9F36-D15132D46679}" dt="2021-02-15T17:32:45.770" v="3831" actId="1076"/>
          <ac:picMkLst>
            <pc:docMk/>
            <pc:sldMk cId="2904890700" sldId="263"/>
            <ac:picMk id="25" creationId="{C28B17EB-C396-45FD-BD56-F151EC79B4C7}"/>
          </ac:picMkLst>
        </pc:picChg>
      </pc:sldChg>
      <pc:sldChg chg="addSp delSp modSp mod ord">
        <pc:chgData name="Stefano Levorato" userId="cd80abf5-dbda-4d6c-a18e-932d29a0b107" providerId="ADAL" clId="{4CF8EB40-5D8A-46A0-9F36-D15132D46679}" dt="2021-02-16T11:19:32.824" v="3932"/>
        <pc:sldMkLst>
          <pc:docMk/>
          <pc:sldMk cId="4259320804" sldId="264"/>
        </pc:sldMkLst>
        <pc:spChg chg="del">
          <ac:chgData name="Stefano Levorato" userId="cd80abf5-dbda-4d6c-a18e-932d29a0b107" providerId="ADAL" clId="{4CF8EB40-5D8A-46A0-9F36-D15132D46679}" dt="2021-02-14T09:47:06.679" v="607" actId="478"/>
          <ac:spMkLst>
            <pc:docMk/>
            <pc:sldMk cId="4259320804" sldId="264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09:47:06.679" v="607" actId="478"/>
          <ac:spMkLst>
            <pc:docMk/>
            <pc:sldMk cId="4259320804" sldId="264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09:47:11.343" v="608" actId="478"/>
          <ac:spMkLst>
            <pc:docMk/>
            <pc:sldMk cId="4259320804" sldId="264"/>
            <ac:spMk id="7" creationId="{FCFB446B-5B9A-4A62-A93D-76C64128575B}"/>
          </ac:spMkLst>
        </pc:spChg>
        <pc:spChg chg="add del mod">
          <ac:chgData name="Stefano Levorato" userId="cd80abf5-dbda-4d6c-a18e-932d29a0b107" providerId="ADAL" clId="{4CF8EB40-5D8A-46A0-9F36-D15132D46679}" dt="2021-02-14T09:47:11.343" v="608" actId="478"/>
          <ac:spMkLst>
            <pc:docMk/>
            <pc:sldMk cId="4259320804" sldId="264"/>
            <ac:spMk id="9" creationId="{2EB09131-FC3F-4079-8E30-AFD58E873343}"/>
          </ac:spMkLst>
        </pc:spChg>
        <pc:spChg chg="add mod">
          <ac:chgData name="Stefano Levorato" userId="cd80abf5-dbda-4d6c-a18e-932d29a0b107" providerId="ADAL" clId="{4CF8EB40-5D8A-46A0-9F36-D15132D46679}" dt="2021-02-14T09:48:14.455" v="633" actId="14100"/>
          <ac:spMkLst>
            <pc:docMk/>
            <pc:sldMk cId="4259320804" sldId="264"/>
            <ac:spMk id="12" creationId="{1DEE2B8E-2B47-4DF0-848F-96BFC6ED7BE4}"/>
          </ac:spMkLst>
        </pc:spChg>
        <pc:spChg chg="add mod">
          <ac:chgData name="Stefano Levorato" userId="cd80abf5-dbda-4d6c-a18e-932d29a0b107" providerId="ADAL" clId="{4CF8EB40-5D8A-46A0-9F36-D15132D46679}" dt="2021-02-14T10:07:42.888" v="784" actId="20577"/>
          <ac:spMkLst>
            <pc:docMk/>
            <pc:sldMk cId="4259320804" sldId="264"/>
            <ac:spMk id="15" creationId="{2ED27E88-641F-434F-A025-2AFB0C0BC6F1}"/>
          </ac:spMkLst>
        </pc:spChg>
        <pc:spChg chg="add mod">
          <ac:chgData name="Stefano Levorato" userId="cd80abf5-dbda-4d6c-a18e-932d29a0b107" providerId="ADAL" clId="{4CF8EB40-5D8A-46A0-9F36-D15132D46679}" dt="2021-02-14T10:01:12.213" v="687" actId="20577"/>
          <ac:spMkLst>
            <pc:docMk/>
            <pc:sldMk cId="4259320804" sldId="264"/>
            <ac:spMk id="19" creationId="{A3128AD0-D99C-4CB2-A930-EF3AFD490761}"/>
          </ac:spMkLst>
        </pc:spChg>
        <pc:picChg chg="add mod">
          <ac:chgData name="Stefano Levorato" userId="cd80abf5-dbda-4d6c-a18e-932d29a0b107" providerId="ADAL" clId="{4CF8EB40-5D8A-46A0-9F36-D15132D46679}" dt="2021-02-14T09:48:18.683" v="634" actId="1076"/>
          <ac:picMkLst>
            <pc:docMk/>
            <pc:sldMk cId="4259320804" sldId="264"/>
            <ac:picMk id="10" creationId="{4E6097E1-EBDF-41AE-8890-722ACD88AA72}"/>
          </ac:picMkLst>
        </pc:picChg>
        <pc:picChg chg="add mod">
          <ac:chgData name="Stefano Levorato" userId="cd80abf5-dbda-4d6c-a18e-932d29a0b107" providerId="ADAL" clId="{4CF8EB40-5D8A-46A0-9F36-D15132D46679}" dt="2021-02-14T09:48:34.422" v="636" actId="1076"/>
          <ac:picMkLst>
            <pc:docMk/>
            <pc:sldMk cId="4259320804" sldId="264"/>
            <ac:picMk id="11" creationId="{5ADE85EF-3946-4C53-8BC4-05C917C3E3C6}"/>
          </ac:picMkLst>
        </pc:picChg>
        <pc:picChg chg="add mod">
          <ac:chgData name="Stefano Levorato" userId="cd80abf5-dbda-4d6c-a18e-932d29a0b107" providerId="ADAL" clId="{4CF8EB40-5D8A-46A0-9F36-D15132D46679}" dt="2021-02-14T09:47:33.089" v="613" actId="1076"/>
          <ac:picMkLst>
            <pc:docMk/>
            <pc:sldMk cId="4259320804" sldId="264"/>
            <ac:picMk id="13" creationId="{EF2D131E-8EEA-4835-A8EA-31FED58917D3}"/>
          </ac:picMkLst>
        </pc:picChg>
        <pc:picChg chg="add mod">
          <ac:chgData name="Stefano Levorato" userId="cd80abf5-dbda-4d6c-a18e-932d29a0b107" providerId="ADAL" clId="{4CF8EB40-5D8A-46A0-9F36-D15132D46679}" dt="2021-02-14T09:48:30.284" v="635" actId="1076"/>
          <ac:picMkLst>
            <pc:docMk/>
            <pc:sldMk cId="4259320804" sldId="264"/>
            <ac:picMk id="14" creationId="{4A99A2DC-5829-4169-A40C-FB6664F3BEA3}"/>
          </ac:picMkLst>
        </pc:picChg>
        <pc:picChg chg="add mod">
          <ac:chgData name="Stefano Levorato" userId="cd80abf5-dbda-4d6c-a18e-932d29a0b107" providerId="ADAL" clId="{4CF8EB40-5D8A-46A0-9F36-D15132D46679}" dt="2021-02-14T09:48:37.558" v="637" actId="1076"/>
          <ac:picMkLst>
            <pc:docMk/>
            <pc:sldMk cId="4259320804" sldId="264"/>
            <ac:picMk id="16" creationId="{832CD46F-69E9-4CBB-849B-B394A51F1959}"/>
          </ac:picMkLst>
        </pc:picChg>
        <pc:picChg chg="add mod">
          <ac:chgData name="Stefano Levorato" userId="cd80abf5-dbda-4d6c-a18e-932d29a0b107" providerId="ADAL" clId="{4CF8EB40-5D8A-46A0-9F36-D15132D46679}" dt="2021-02-14T10:00:18.318" v="641" actId="1076"/>
          <ac:picMkLst>
            <pc:docMk/>
            <pc:sldMk cId="4259320804" sldId="264"/>
            <ac:picMk id="18" creationId="{16913B3B-3729-4995-B4B8-51C19CDD3063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0:07:36.224" v="783" actId="20577"/>
        <pc:sldMkLst>
          <pc:docMk/>
          <pc:sldMk cId="1131371427" sldId="265"/>
        </pc:sldMkLst>
        <pc:spChg chg="del">
          <ac:chgData name="Stefano Levorato" userId="cd80abf5-dbda-4d6c-a18e-932d29a0b107" providerId="ADAL" clId="{4CF8EB40-5D8A-46A0-9F36-D15132D46679}" dt="2021-02-14T10:01:53.823" v="688" actId="478"/>
          <ac:spMkLst>
            <pc:docMk/>
            <pc:sldMk cId="1131371427" sldId="265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0:02:00.656" v="690" actId="478"/>
          <ac:spMkLst>
            <pc:docMk/>
            <pc:sldMk cId="1131371427" sldId="265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0:01:57.160" v="689" actId="478"/>
          <ac:spMkLst>
            <pc:docMk/>
            <pc:sldMk cId="1131371427" sldId="265"/>
            <ac:spMk id="7" creationId="{ADCA6266-1697-4C47-93DA-57E891A67859}"/>
          </ac:spMkLst>
        </pc:spChg>
        <pc:spChg chg="add del mod">
          <ac:chgData name="Stefano Levorato" userId="cd80abf5-dbda-4d6c-a18e-932d29a0b107" providerId="ADAL" clId="{4CF8EB40-5D8A-46A0-9F36-D15132D46679}" dt="2021-02-14T10:02:03.388" v="691" actId="478"/>
          <ac:spMkLst>
            <pc:docMk/>
            <pc:sldMk cId="1131371427" sldId="265"/>
            <ac:spMk id="9" creationId="{65E4E093-122F-4CC6-B230-420BC387A1E2}"/>
          </ac:spMkLst>
        </pc:spChg>
        <pc:spChg chg="add mod">
          <ac:chgData name="Stefano Levorato" userId="cd80abf5-dbda-4d6c-a18e-932d29a0b107" providerId="ADAL" clId="{4CF8EB40-5D8A-46A0-9F36-D15132D46679}" dt="2021-02-14T10:07:36.224" v="783" actId="20577"/>
          <ac:spMkLst>
            <pc:docMk/>
            <pc:sldMk cId="1131371427" sldId="265"/>
            <ac:spMk id="18" creationId="{F3D95242-4AA9-43A5-8529-12A604D898D3}"/>
          </ac:spMkLst>
        </pc:spChg>
        <pc:picChg chg="add mod">
          <ac:chgData name="Stefano Levorato" userId="cd80abf5-dbda-4d6c-a18e-932d29a0b107" providerId="ADAL" clId="{4CF8EB40-5D8A-46A0-9F36-D15132D46679}" dt="2021-02-14T10:02:17.127" v="695" actId="1076"/>
          <ac:picMkLst>
            <pc:docMk/>
            <pc:sldMk cId="1131371427" sldId="265"/>
            <ac:picMk id="10" creationId="{D3B8F61A-C2E2-42E1-A4D5-905B953029FF}"/>
          </ac:picMkLst>
        </pc:picChg>
        <pc:picChg chg="add mod">
          <ac:chgData name="Stefano Levorato" userId="cd80abf5-dbda-4d6c-a18e-932d29a0b107" providerId="ADAL" clId="{4CF8EB40-5D8A-46A0-9F36-D15132D46679}" dt="2021-02-14T10:02:10.789" v="693" actId="1076"/>
          <ac:picMkLst>
            <pc:docMk/>
            <pc:sldMk cId="1131371427" sldId="265"/>
            <ac:picMk id="11" creationId="{3FB32A1F-BD67-4459-800E-5BD71C54FB41}"/>
          </ac:picMkLst>
        </pc:picChg>
        <pc:picChg chg="add mod">
          <ac:chgData name="Stefano Levorato" userId="cd80abf5-dbda-4d6c-a18e-932d29a0b107" providerId="ADAL" clId="{4CF8EB40-5D8A-46A0-9F36-D15132D46679}" dt="2021-02-14T10:02:14.194" v="694" actId="1076"/>
          <ac:picMkLst>
            <pc:docMk/>
            <pc:sldMk cId="1131371427" sldId="265"/>
            <ac:picMk id="12" creationId="{46676BA7-F191-40D5-A840-D4099B572C52}"/>
          </ac:picMkLst>
        </pc:picChg>
        <pc:picChg chg="add mod">
          <ac:chgData name="Stefano Levorato" userId="cd80abf5-dbda-4d6c-a18e-932d29a0b107" providerId="ADAL" clId="{4CF8EB40-5D8A-46A0-9F36-D15132D46679}" dt="2021-02-14T10:04:06.372" v="705" actId="1076"/>
          <ac:picMkLst>
            <pc:docMk/>
            <pc:sldMk cId="1131371427" sldId="265"/>
            <ac:picMk id="13" creationId="{7793853F-DBE7-42F4-8F4B-11E4B3459D57}"/>
          </ac:picMkLst>
        </pc:picChg>
        <pc:picChg chg="add mod">
          <ac:chgData name="Stefano Levorato" userId="cd80abf5-dbda-4d6c-a18e-932d29a0b107" providerId="ADAL" clId="{4CF8EB40-5D8A-46A0-9F36-D15132D46679}" dt="2021-02-14T10:02:50.390" v="699" actId="14100"/>
          <ac:picMkLst>
            <pc:docMk/>
            <pc:sldMk cId="1131371427" sldId="265"/>
            <ac:picMk id="14" creationId="{0551CB71-E5D0-49CA-B63D-0A4D1936D79D}"/>
          </ac:picMkLst>
        </pc:picChg>
        <pc:picChg chg="add mod">
          <ac:chgData name="Stefano Levorato" userId="cd80abf5-dbda-4d6c-a18e-932d29a0b107" providerId="ADAL" clId="{4CF8EB40-5D8A-46A0-9F36-D15132D46679}" dt="2021-02-14T10:02:34.594" v="697" actId="1076"/>
          <ac:picMkLst>
            <pc:docMk/>
            <pc:sldMk cId="1131371427" sldId="265"/>
            <ac:picMk id="15" creationId="{7E15973C-B567-4D88-B617-F031044A98BF}"/>
          </ac:picMkLst>
        </pc:picChg>
        <pc:picChg chg="add mod">
          <ac:chgData name="Stefano Levorato" userId="cd80abf5-dbda-4d6c-a18e-932d29a0b107" providerId="ADAL" clId="{4CF8EB40-5D8A-46A0-9F36-D15132D46679}" dt="2021-02-14T10:04:09.168" v="706" actId="1076"/>
          <ac:picMkLst>
            <pc:docMk/>
            <pc:sldMk cId="1131371427" sldId="265"/>
            <ac:picMk id="16" creationId="{08D2DC00-8EF5-40AD-BD45-77D66A0549A1}"/>
          </ac:picMkLst>
        </pc:picChg>
        <pc:picChg chg="add mod">
          <ac:chgData name="Stefano Levorato" userId="cd80abf5-dbda-4d6c-a18e-932d29a0b107" providerId="ADAL" clId="{4CF8EB40-5D8A-46A0-9F36-D15132D46679}" dt="2021-02-14T10:04:34.970" v="710" actId="1076"/>
          <ac:picMkLst>
            <pc:docMk/>
            <pc:sldMk cId="1131371427" sldId="265"/>
            <ac:picMk id="17" creationId="{14DCA352-2715-4A17-A84E-5FA99E872F94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6T11:23:20.616" v="3943" actId="14100"/>
        <pc:sldMkLst>
          <pc:docMk/>
          <pc:sldMk cId="3193925166" sldId="266"/>
        </pc:sldMkLst>
        <pc:spChg chg="del">
          <ac:chgData name="Stefano Levorato" userId="cd80abf5-dbda-4d6c-a18e-932d29a0b107" providerId="ADAL" clId="{4CF8EB40-5D8A-46A0-9F36-D15132D46679}" dt="2021-02-14T10:34:27.718" v="787" actId="478"/>
          <ac:spMkLst>
            <pc:docMk/>
            <pc:sldMk cId="3193925166" sldId="266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0:34:27.718" v="787" actId="478"/>
          <ac:spMkLst>
            <pc:docMk/>
            <pc:sldMk cId="3193925166" sldId="266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0:34:20.256" v="786"/>
          <ac:spMkLst>
            <pc:docMk/>
            <pc:sldMk cId="3193925166" sldId="266"/>
            <ac:spMk id="7" creationId="{00211DB7-B70A-4476-B3C2-FE55896A8E58}"/>
          </ac:spMkLst>
        </pc:spChg>
        <pc:spChg chg="add del mod">
          <ac:chgData name="Stefano Levorato" userId="cd80abf5-dbda-4d6c-a18e-932d29a0b107" providerId="ADAL" clId="{4CF8EB40-5D8A-46A0-9F36-D15132D46679}" dt="2021-02-14T10:34:33.782" v="788" actId="478"/>
          <ac:spMkLst>
            <pc:docMk/>
            <pc:sldMk cId="3193925166" sldId="266"/>
            <ac:spMk id="8" creationId="{9F9089F8-CF0F-4B79-9132-A4BBF4E4D656}"/>
          </ac:spMkLst>
        </pc:spChg>
        <pc:spChg chg="add del mod">
          <ac:chgData name="Stefano Levorato" userId="cd80abf5-dbda-4d6c-a18e-932d29a0b107" providerId="ADAL" clId="{4CF8EB40-5D8A-46A0-9F36-D15132D46679}" dt="2021-02-14T10:34:33.782" v="788" actId="478"/>
          <ac:spMkLst>
            <pc:docMk/>
            <pc:sldMk cId="3193925166" sldId="266"/>
            <ac:spMk id="10" creationId="{CD470A2A-7322-454A-83B0-8AB8629FCE40}"/>
          </ac:spMkLst>
        </pc:spChg>
        <pc:spChg chg="add mod">
          <ac:chgData name="Stefano Levorato" userId="cd80abf5-dbda-4d6c-a18e-932d29a0b107" providerId="ADAL" clId="{4CF8EB40-5D8A-46A0-9F36-D15132D46679}" dt="2021-02-14T10:36:33.376" v="812" actId="1076"/>
          <ac:spMkLst>
            <pc:docMk/>
            <pc:sldMk cId="3193925166" sldId="266"/>
            <ac:spMk id="11" creationId="{7A33C277-F2E4-4C12-BA30-327C90185F32}"/>
          </ac:spMkLst>
        </pc:spChg>
        <pc:spChg chg="add mod">
          <ac:chgData name="Stefano Levorato" userId="cd80abf5-dbda-4d6c-a18e-932d29a0b107" providerId="ADAL" clId="{4CF8EB40-5D8A-46A0-9F36-D15132D46679}" dt="2021-02-14T10:36:44.109" v="815" actId="1076"/>
          <ac:spMkLst>
            <pc:docMk/>
            <pc:sldMk cId="3193925166" sldId="266"/>
            <ac:spMk id="13" creationId="{111F8458-F8F1-48F4-BE4D-868C0DD3E38B}"/>
          </ac:spMkLst>
        </pc:spChg>
        <pc:spChg chg="add mod">
          <ac:chgData name="Stefano Levorato" userId="cd80abf5-dbda-4d6c-a18e-932d29a0b107" providerId="ADAL" clId="{4CF8EB40-5D8A-46A0-9F36-D15132D46679}" dt="2021-02-14T10:37:08.439" v="820" actId="20577"/>
          <ac:spMkLst>
            <pc:docMk/>
            <pc:sldMk cId="3193925166" sldId="266"/>
            <ac:spMk id="16" creationId="{3A611661-DABE-4146-8BF1-68C494CEC137}"/>
          </ac:spMkLst>
        </pc:spChg>
        <pc:spChg chg="mod">
          <ac:chgData name="Stefano Levorato" userId="cd80abf5-dbda-4d6c-a18e-932d29a0b107" providerId="ADAL" clId="{4CF8EB40-5D8A-46A0-9F36-D15132D46679}" dt="2021-02-14T10:36:56.710" v="816"/>
          <ac:spMkLst>
            <pc:docMk/>
            <pc:sldMk cId="3193925166" sldId="266"/>
            <ac:spMk id="19" creationId="{2E250902-6CB0-4F8E-A86A-E84EDE534045}"/>
          </ac:spMkLst>
        </pc:spChg>
        <pc:spChg chg="mod">
          <ac:chgData name="Stefano Levorato" userId="cd80abf5-dbda-4d6c-a18e-932d29a0b107" providerId="ADAL" clId="{4CF8EB40-5D8A-46A0-9F36-D15132D46679}" dt="2021-02-14T10:36:56.710" v="816"/>
          <ac:spMkLst>
            <pc:docMk/>
            <pc:sldMk cId="3193925166" sldId="266"/>
            <ac:spMk id="20" creationId="{2FDDE797-5925-435C-95DA-F09C78D272CB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22" creationId="{C09906F1-9B2D-457A-A89D-679436FB4C91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23" creationId="{DF61D235-6FFF-4196-9BFC-99D4C29D258D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24" creationId="{A7D4D706-4C51-40DC-9D17-2A35494BD305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26" creationId="{C4318F75-9312-498E-9EE5-A0F6A91C5AE1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27" creationId="{D7374342-CA44-4280-9AC4-528D3E54B243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39" creationId="{BBCE4C91-430F-4B64-97AA-AE53C724338D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0" creationId="{629A8031-E99C-43D6-8935-4D2D69563776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1" creationId="{B1B3A83E-5751-4172-A476-29F736560856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2" creationId="{5D8C9979-FB5E-4E5B-9D80-67BEFD947C3B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3" creationId="{E0BA8B91-A68E-486E-851F-E7C40F8C615E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4" creationId="{28AC5943-A52C-4A80-937F-59CBE79CD55E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5" creationId="{690BB23A-EEA4-4F92-B39F-E64D06D645BD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6" creationId="{9868B64E-5BE5-4D4C-BE5B-CB4D6633BD30}"/>
          </ac:spMkLst>
        </pc:spChg>
        <pc:spChg chg="mod">
          <ac:chgData name="Stefano Levorato" userId="cd80abf5-dbda-4d6c-a18e-932d29a0b107" providerId="ADAL" clId="{4CF8EB40-5D8A-46A0-9F36-D15132D46679}" dt="2021-02-14T10:37:52.915" v="823"/>
          <ac:spMkLst>
            <pc:docMk/>
            <pc:sldMk cId="3193925166" sldId="266"/>
            <ac:spMk id="47" creationId="{BCA24917-CD97-428E-B264-8040CD8A822C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52" creationId="{BDB2D584-5B2A-47E3-BDC1-A3ADE68657A7}"/>
          </ac:spMkLst>
        </pc:spChg>
        <pc:spChg chg="add del mod">
          <ac:chgData name="Stefano Levorato" userId="cd80abf5-dbda-4d6c-a18e-932d29a0b107" providerId="ADAL" clId="{4CF8EB40-5D8A-46A0-9F36-D15132D46679}" dt="2021-02-14T10:38:14.890" v="830" actId="21"/>
          <ac:spMkLst>
            <pc:docMk/>
            <pc:sldMk cId="3193925166" sldId="266"/>
            <ac:spMk id="53" creationId="{E2884125-6420-4E62-81FE-D5ADA7C056DC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54" creationId="{2AFFDBF5-3C52-4A06-978D-3C5AE4F94910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56" creationId="{D098F2AB-A127-48EA-8A6E-8C6DDF39CA10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57" creationId="{6169617D-FA95-414A-B9C5-F9EE34DCE218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69" creationId="{8C600D59-C055-4C9F-903D-84A46135880E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0" creationId="{B7805767-EEC2-4899-B401-C229AA03F603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1" creationId="{1B0AEC23-1D0D-4CEC-8A48-D16CAEBAD3C7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2" creationId="{74FA72BB-71FD-4170-9DA5-D91867AC44C9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3" creationId="{C45F1B80-DB7B-48BC-9EE7-86104AF48D92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4" creationId="{C00115A7-DEA6-4575-B01D-4CC5260D9A6C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5" creationId="{9345DC05-E82C-483A-A422-D67A39DF2666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6" creationId="{0BF2BFFC-5184-4701-95BE-50DA6914243F}"/>
          </ac:spMkLst>
        </pc:spChg>
        <pc:spChg chg="mod">
          <ac:chgData name="Stefano Levorato" userId="cd80abf5-dbda-4d6c-a18e-932d29a0b107" providerId="ADAL" clId="{4CF8EB40-5D8A-46A0-9F36-D15132D46679}" dt="2021-02-14T10:38:00.406" v="827"/>
          <ac:spMkLst>
            <pc:docMk/>
            <pc:sldMk cId="3193925166" sldId="266"/>
            <ac:spMk id="77" creationId="{431567DE-C78D-4C60-8BE7-03404105D8A2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81" creationId="{6367F764-6013-4B97-8C98-EE6688ECFC3C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82" creationId="{2FCCDCC4-696B-4949-9F8F-627F90634BB6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83" creationId="{3E30E146-456C-476D-91DF-C2EB40A76C3A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85" creationId="{9BA0C89E-4359-4443-81C0-432B258D9AC8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86" creationId="{08B2AE25-4821-46EA-82F9-DF0DEC4C581E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98" creationId="{29332906-2E1C-4BEB-A74A-E4CA23407D33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99" creationId="{3F20A36F-8784-47C5-993F-55CDE6EFA329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0" creationId="{67BF7410-1F26-4374-B33C-64054C84988B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1" creationId="{27FFFEB3-7E2F-43BD-8EB2-7639B1BB1EB2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2" creationId="{C0867244-3CFD-4F17-85CC-CCAC4FB6303B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3" creationId="{2410DAC2-CDD4-4BAD-8B4A-3405692D1068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4" creationId="{33C3A825-B24A-478D-BC40-7291EB90813C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5" creationId="{1748713A-B669-496E-85EB-C919DF5F0BF7}"/>
          </ac:spMkLst>
        </pc:spChg>
        <pc:spChg chg="mod">
          <ac:chgData name="Stefano Levorato" userId="cd80abf5-dbda-4d6c-a18e-932d29a0b107" providerId="ADAL" clId="{4CF8EB40-5D8A-46A0-9F36-D15132D46679}" dt="2021-02-14T10:38:22.813" v="833"/>
          <ac:spMkLst>
            <pc:docMk/>
            <pc:sldMk cId="3193925166" sldId="266"/>
            <ac:spMk id="106" creationId="{B3C83799-C8C3-450A-A382-8EE7864B787D}"/>
          </ac:spMkLst>
        </pc:spChg>
        <pc:spChg chg="add mod">
          <ac:chgData name="Stefano Levorato" userId="cd80abf5-dbda-4d6c-a18e-932d29a0b107" providerId="ADAL" clId="{4CF8EB40-5D8A-46A0-9F36-D15132D46679}" dt="2021-02-14T10:39:03.398" v="841" actId="1076"/>
          <ac:spMkLst>
            <pc:docMk/>
            <pc:sldMk cId="3193925166" sldId="266"/>
            <ac:spMk id="111" creationId="{A8623CB4-3FF0-4557-87BE-4E06712F6FBC}"/>
          </ac:spMkLst>
        </pc:spChg>
        <pc:spChg chg="add mod">
          <ac:chgData name="Stefano Levorato" userId="cd80abf5-dbda-4d6c-a18e-932d29a0b107" providerId="ADAL" clId="{4CF8EB40-5D8A-46A0-9F36-D15132D46679}" dt="2021-02-14T10:46:26.842" v="848" actId="1076"/>
          <ac:spMkLst>
            <pc:docMk/>
            <pc:sldMk cId="3193925166" sldId="266"/>
            <ac:spMk id="114" creationId="{55DB7C98-06AB-4B76-A596-17C268530D69}"/>
          </ac:spMkLst>
        </pc:spChg>
        <pc:grpChg chg="add mod">
          <ac:chgData name="Stefano Levorato" userId="cd80abf5-dbda-4d6c-a18e-932d29a0b107" providerId="ADAL" clId="{4CF8EB40-5D8A-46A0-9F36-D15132D46679}" dt="2021-02-14T10:37:20.499" v="822" actId="1076"/>
          <ac:grpSpMkLst>
            <pc:docMk/>
            <pc:sldMk cId="3193925166" sldId="266"/>
            <ac:grpSpMk id="17" creationId="{83213459-EFA6-4E7C-91E0-F6949F2F7283}"/>
          </ac:grpSpMkLst>
        </pc:grpChg>
        <pc:grpChg chg="add del mod">
          <ac:chgData name="Stefano Levorato" userId="cd80abf5-dbda-4d6c-a18e-932d29a0b107" providerId="ADAL" clId="{4CF8EB40-5D8A-46A0-9F36-D15132D46679}" dt="2021-02-14T10:37:55.371" v="824"/>
          <ac:grpSpMkLst>
            <pc:docMk/>
            <pc:sldMk cId="3193925166" sldId="266"/>
            <ac:grpSpMk id="21" creationId="{66650F0F-34A8-46BD-954E-02303863ABB9}"/>
          </ac:grpSpMkLst>
        </pc:grpChg>
        <pc:grpChg chg="mod">
          <ac:chgData name="Stefano Levorato" userId="cd80abf5-dbda-4d6c-a18e-932d29a0b107" providerId="ADAL" clId="{4CF8EB40-5D8A-46A0-9F36-D15132D46679}" dt="2021-02-14T10:37:52.915" v="823"/>
          <ac:grpSpMkLst>
            <pc:docMk/>
            <pc:sldMk cId="3193925166" sldId="266"/>
            <ac:grpSpMk id="25" creationId="{4922F1DD-CE79-46E2-B4E4-700BCDDF0CAE}"/>
          </ac:grpSpMkLst>
        </pc:grpChg>
        <pc:grpChg chg="add del mod">
          <ac:chgData name="Stefano Levorato" userId="cd80abf5-dbda-4d6c-a18e-932d29a0b107" providerId="ADAL" clId="{4CF8EB40-5D8A-46A0-9F36-D15132D46679}" dt="2021-02-14T10:38:20.971" v="832" actId="21"/>
          <ac:grpSpMkLst>
            <pc:docMk/>
            <pc:sldMk cId="3193925166" sldId="266"/>
            <ac:grpSpMk id="51" creationId="{550C8B44-E005-4C1B-8379-419ECFF5AA34}"/>
          </ac:grpSpMkLst>
        </pc:grpChg>
        <pc:grpChg chg="mod">
          <ac:chgData name="Stefano Levorato" userId="cd80abf5-dbda-4d6c-a18e-932d29a0b107" providerId="ADAL" clId="{4CF8EB40-5D8A-46A0-9F36-D15132D46679}" dt="2021-02-14T10:38:00.406" v="827"/>
          <ac:grpSpMkLst>
            <pc:docMk/>
            <pc:sldMk cId="3193925166" sldId="266"/>
            <ac:grpSpMk id="55" creationId="{A52E6A64-CD67-4CD4-A06B-D7F104DDFFB6}"/>
          </ac:grpSpMkLst>
        </pc:grpChg>
        <pc:grpChg chg="add del mod">
          <ac:chgData name="Stefano Levorato" userId="cd80abf5-dbda-4d6c-a18e-932d29a0b107" providerId="ADAL" clId="{4CF8EB40-5D8A-46A0-9F36-D15132D46679}" dt="2021-02-14T10:38:25.074" v="834" actId="21"/>
          <ac:grpSpMkLst>
            <pc:docMk/>
            <pc:sldMk cId="3193925166" sldId="266"/>
            <ac:grpSpMk id="80" creationId="{3AFF2E7F-E5C9-4ECE-9B2F-E94FBE9CB9F7}"/>
          </ac:grpSpMkLst>
        </pc:grpChg>
        <pc:grpChg chg="mod">
          <ac:chgData name="Stefano Levorato" userId="cd80abf5-dbda-4d6c-a18e-932d29a0b107" providerId="ADAL" clId="{4CF8EB40-5D8A-46A0-9F36-D15132D46679}" dt="2021-02-14T10:38:22.813" v="833"/>
          <ac:grpSpMkLst>
            <pc:docMk/>
            <pc:sldMk cId="3193925166" sldId="266"/>
            <ac:grpSpMk id="84" creationId="{0B12404A-D280-4384-BB1A-AD4C0D624A13}"/>
          </ac:grpSpMkLst>
        </pc:grpChg>
        <pc:picChg chg="add mod">
          <ac:chgData name="Stefano Levorato" userId="cd80abf5-dbda-4d6c-a18e-932d29a0b107" providerId="ADAL" clId="{4CF8EB40-5D8A-46A0-9F36-D15132D46679}" dt="2021-02-14T10:36:39.834" v="814" actId="14100"/>
          <ac:picMkLst>
            <pc:docMk/>
            <pc:sldMk cId="3193925166" sldId="266"/>
            <ac:picMk id="12" creationId="{E657D03D-7DAE-4B76-93FE-C518C7F431D9}"/>
          </ac:picMkLst>
        </pc:picChg>
        <pc:picChg chg="add mod ord">
          <ac:chgData name="Stefano Levorato" userId="cd80abf5-dbda-4d6c-a18e-932d29a0b107" providerId="ADAL" clId="{4CF8EB40-5D8A-46A0-9F36-D15132D46679}" dt="2021-02-14T10:36:35.229" v="813" actId="1076"/>
          <ac:picMkLst>
            <pc:docMk/>
            <pc:sldMk cId="3193925166" sldId="266"/>
            <ac:picMk id="14" creationId="{135B021A-54E6-4D69-9B8F-5B0BB71FD6E1}"/>
          </ac:picMkLst>
        </pc:picChg>
        <pc:picChg chg="add mod">
          <ac:chgData name="Stefano Levorato" userId="cd80abf5-dbda-4d6c-a18e-932d29a0b107" providerId="ADAL" clId="{4CF8EB40-5D8A-46A0-9F36-D15132D46679}" dt="2021-02-14T10:37:17.904" v="821" actId="1076"/>
          <ac:picMkLst>
            <pc:docMk/>
            <pc:sldMk cId="3193925166" sldId="266"/>
            <ac:picMk id="15" creationId="{40EA63A6-853B-438B-BC36-CB721FF77CA1}"/>
          </ac:picMkLst>
        </pc:picChg>
        <pc:picChg chg="mod">
          <ac:chgData name="Stefano Levorato" userId="cd80abf5-dbda-4d6c-a18e-932d29a0b107" providerId="ADAL" clId="{4CF8EB40-5D8A-46A0-9F36-D15132D46679}" dt="2021-02-14T10:36:56.710" v="816"/>
          <ac:picMkLst>
            <pc:docMk/>
            <pc:sldMk cId="3193925166" sldId="266"/>
            <ac:picMk id="18" creationId="{8BE17A86-C7E7-4F81-84E6-82F9457027B7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28" creationId="{46A671A3-A60A-4750-BA45-56CC56DB3E25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29" creationId="{A9FAF627-D6F8-47A4-B759-4A3AD8EEA6DA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0" creationId="{291C0E2F-985B-4878-AC06-B53CBEE91D35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1" creationId="{0EF74B1C-E863-43E2-B84B-DC8A9F367BDB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2" creationId="{D5A5E700-441E-4F40-80DE-69AA2FDC9965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3" creationId="{B7AC3930-0E6D-4F84-8050-C98C411E356C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4" creationId="{1A7B2CA4-350F-44DC-A0AB-94B0844217F6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5" creationId="{3F2A27C2-56EF-4F0F-AE43-0822CAC09093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6" creationId="{E7A04E13-F549-4B66-A2C4-8915531B570A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7" creationId="{20363C34-7891-4D02-BDD9-8E26627F0F4A}"/>
          </ac:picMkLst>
        </pc:picChg>
        <pc:picChg chg="mod">
          <ac:chgData name="Stefano Levorato" userId="cd80abf5-dbda-4d6c-a18e-932d29a0b107" providerId="ADAL" clId="{4CF8EB40-5D8A-46A0-9F36-D15132D46679}" dt="2021-02-14T10:37:52.915" v="823"/>
          <ac:picMkLst>
            <pc:docMk/>
            <pc:sldMk cId="3193925166" sldId="266"/>
            <ac:picMk id="38" creationId="{5A7F8920-0A79-4FF9-A98E-92F06E661F1F}"/>
          </ac:picMkLst>
        </pc:picChg>
        <pc:picChg chg="add del">
          <ac:chgData name="Stefano Levorato" userId="cd80abf5-dbda-4d6c-a18e-932d29a0b107" providerId="ADAL" clId="{4CF8EB40-5D8A-46A0-9F36-D15132D46679}" dt="2021-02-14T10:37:59.104" v="826"/>
          <ac:picMkLst>
            <pc:docMk/>
            <pc:sldMk cId="3193925166" sldId="266"/>
            <ac:picMk id="50" creationId="{C5C3D472-D6E7-40B3-8A5A-AE4FC14499CC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58" creationId="{BE82181F-9333-4C03-A95C-53295D477918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59" creationId="{E5EFF652-A586-4AF5-9178-24840AFA322C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0" creationId="{3ADFF172-E3FE-4D3E-8B33-E74D8B53EC51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1" creationId="{04C98694-426B-47D2-AD4B-9B7ABDF4DA6F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2" creationId="{EE13DD34-4C25-4DF3-842A-A254DFE443FB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3" creationId="{57000284-7D4C-4CA1-83E3-7FDA3AFB5193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4" creationId="{54065DE1-7577-4F79-A6D6-CDBBBED5A1B2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5" creationId="{6D7C0243-9E57-48DB-B441-D49AB96BF64B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6" creationId="{7354FE10-56AD-4D3A-9CD1-1A5FCCD02B51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7" creationId="{C6F4A810-A4C4-4DCC-B19E-D7058008BDDB}"/>
          </ac:picMkLst>
        </pc:picChg>
        <pc:picChg chg="mod">
          <ac:chgData name="Stefano Levorato" userId="cd80abf5-dbda-4d6c-a18e-932d29a0b107" providerId="ADAL" clId="{4CF8EB40-5D8A-46A0-9F36-D15132D46679}" dt="2021-02-14T10:38:00.406" v="827"/>
          <ac:picMkLst>
            <pc:docMk/>
            <pc:sldMk cId="3193925166" sldId="266"/>
            <ac:picMk id="68" creationId="{F98E40A2-F690-4751-9357-6961C62A7702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87" creationId="{6FCC844B-9FE8-4E23-AB58-D2C4C5DBE666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88" creationId="{C4D88DEA-7C8F-4100-8805-1B1BBAF11321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89" creationId="{6B8FCE0B-C7C6-441C-99D4-9F1ACA798396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0" creationId="{3EA0B32E-8536-4A20-BB33-298DC24EE33F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1" creationId="{F2F7D8DF-7D31-4565-BE87-8FCB79970FBA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2" creationId="{E0E38809-86C7-4863-A658-ACB50AAB8AF9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3" creationId="{30739765-E693-4D74-B9A5-5B13F9B86AF9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4" creationId="{5DC9AEEC-647E-4C91-9F42-69D500B0850A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5" creationId="{4AEBD325-B89C-4444-8BF5-67E1B9D7F0B6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6" creationId="{EC290E31-8AC0-4D0B-A5AC-ACA2AD00A561}"/>
          </ac:picMkLst>
        </pc:picChg>
        <pc:picChg chg="mod">
          <ac:chgData name="Stefano Levorato" userId="cd80abf5-dbda-4d6c-a18e-932d29a0b107" providerId="ADAL" clId="{4CF8EB40-5D8A-46A0-9F36-D15132D46679}" dt="2021-02-14T10:38:22.813" v="833"/>
          <ac:picMkLst>
            <pc:docMk/>
            <pc:sldMk cId="3193925166" sldId="266"/>
            <ac:picMk id="97" creationId="{D68B658F-208C-48FB-A32B-F85A3D549984}"/>
          </ac:picMkLst>
        </pc:picChg>
        <pc:picChg chg="add mod">
          <ac:chgData name="Stefano Levorato" userId="cd80abf5-dbda-4d6c-a18e-932d29a0b107" providerId="ADAL" clId="{4CF8EB40-5D8A-46A0-9F36-D15132D46679}" dt="2021-02-14T10:38:34.006" v="837" actId="1076"/>
          <ac:picMkLst>
            <pc:docMk/>
            <pc:sldMk cId="3193925166" sldId="266"/>
            <ac:picMk id="109" creationId="{E4F92D42-200C-4690-8D4D-DF0F02541E33}"/>
          </ac:picMkLst>
        </pc:picChg>
        <pc:picChg chg="add mod">
          <ac:chgData name="Stefano Levorato" userId="cd80abf5-dbda-4d6c-a18e-932d29a0b107" providerId="ADAL" clId="{4CF8EB40-5D8A-46A0-9F36-D15132D46679}" dt="2021-02-14T10:45:51.930" v="845" actId="1076"/>
          <ac:picMkLst>
            <pc:docMk/>
            <pc:sldMk cId="3193925166" sldId="266"/>
            <ac:picMk id="113" creationId="{65689A69-AEFD-4049-A513-930C5B316D7D}"/>
          </ac:picMkLst>
        </pc:picChg>
        <pc:cxnChg chg="add mod">
          <ac:chgData name="Stefano Levorato" userId="cd80abf5-dbda-4d6c-a18e-932d29a0b107" providerId="ADAL" clId="{4CF8EB40-5D8A-46A0-9F36-D15132D46679}" dt="2021-02-16T11:23:20.616" v="3943" actId="14100"/>
          <ac:cxnSpMkLst>
            <pc:docMk/>
            <pc:sldMk cId="3193925166" sldId="266"/>
            <ac:cxnSpMk id="21" creationId="{257C57DD-828B-4694-A3DD-4A4B7F0B7F23}"/>
          </ac:cxnSpMkLst>
        </pc:cxnChg>
        <pc:cxnChg chg="mod">
          <ac:chgData name="Stefano Levorato" userId="cd80abf5-dbda-4d6c-a18e-932d29a0b107" providerId="ADAL" clId="{4CF8EB40-5D8A-46A0-9F36-D15132D46679}" dt="2021-02-14T10:37:52.915" v="823"/>
          <ac:cxnSpMkLst>
            <pc:docMk/>
            <pc:sldMk cId="3193925166" sldId="266"/>
            <ac:cxnSpMk id="48" creationId="{968B42AF-49E5-4D32-9B3D-52FE0345CD85}"/>
          </ac:cxnSpMkLst>
        </pc:cxnChg>
        <pc:cxnChg chg="mod">
          <ac:chgData name="Stefano Levorato" userId="cd80abf5-dbda-4d6c-a18e-932d29a0b107" providerId="ADAL" clId="{4CF8EB40-5D8A-46A0-9F36-D15132D46679}" dt="2021-02-14T10:37:52.915" v="823"/>
          <ac:cxnSpMkLst>
            <pc:docMk/>
            <pc:sldMk cId="3193925166" sldId="266"/>
            <ac:cxnSpMk id="49" creationId="{3A64A507-A80A-448D-A66C-3EDC74387149}"/>
          </ac:cxnSpMkLst>
        </pc:cxnChg>
        <pc:cxnChg chg="mod">
          <ac:chgData name="Stefano Levorato" userId="cd80abf5-dbda-4d6c-a18e-932d29a0b107" providerId="ADAL" clId="{4CF8EB40-5D8A-46A0-9F36-D15132D46679}" dt="2021-02-14T10:38:00.406" v="827"/>
          <ac:cxnSpMkLst>
            <pc:docMk/>
            <pc:sldMk cId="3193925166" sldId="266"/>
            <ac:cxnSpMk id="78" creationId="{A0B70A0D-7DFC-4BE5-84A2-65EB42532B68}"/>
          </ac:cxnSpMkLst>
        </pc:cxnChg>
        <pc:cxnChg chg="mod">
          <ac:chgData name="Stefano Levorato" userId="cd80abf5-dbda-4d6c-a18e-932d29a0b107" providerId="ADAL" clId="{4CF8EB40-5D8A-46A0-9F36-D15132D46679}" dt="2021-02-14T10:38:00.406" v="827"/>
          <ac:cxnSpMkLst>
            <pc:docMk/>
            <pc:sldMk cId="3193925166" sldId="266"/>
            <ac:cxnSpMk id="79" creationId="{B27B9671-DA36-4342-8058-1A26A057851A}"/>
          </ac:cxnSpMkLst>
        </pc:cxnChg>
        <pc:cxnChg chg="mod">
          <ac:chgData name="Stefano Levorato" userId="cd80abf5-dbda-4d6c-a18e-932d29a0b107" providerId="ADAL" clId="{4CF8EB40-5D8A-46A0-9F36-D15132D46679}" dt="2021-02-14T10:38:22.813" v="833"/>
          <ac:cxnSpMkLst>
            <pc:docMk/>
            <pc:sldMk cId="3193925166" sldId="266"/>
            <ac:cxnSpMk id="107" creationId="{9F68C795-04DE-43CB-A5A7-0A87857AC25E}"/>
          </ac:cxnSpMkLst>
        </pc:cxnChg>
        <pc:cxnChg chg="mod">
          <ac:chgData name="Stefano Levorato" userId="cd80abf5-dbda-4d6c-a18e-932d29a0b107" providerId="ADAL" clId="{4CF8EB40-5D8A-46A0-9F36-D15132D46679}" dt="2021-02-14T10:38:22.813" v="833"/>
          <ac:cxnSpMkLst>
            <pc:docMk/>
            <pc:sldMk cId="3193925166" sldId="266"/>
            <ac:cxnSpMk id="108" creationId="{E4896B20-0FDF-452D-A433-28438A9468FD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6T12:34:12.303" v="3949" actId="14100"/>
        <pc:sldMkLst>
          <pc:docMk/>
          <pc:sldMk cId="2002620004" sldId="267"/>
        </pc:sldMkLst>
        <pc:spChg chg="del">
          <ac:chgData name="Stefano Levorato" userId="cd80abf5-dbda-4d6c-a18e-932d29a0b107" providerId="ADAL" clId="{4CF8EB40-5D8A-46A0-9F36-D15132D46679}" dt="2021-02-14T10:56:18.306" v="849" actId="478"/>
          <ac:spMkLst>
            <pc:docMk/>
            <pc:sldMk cId="2002620004" sldId="267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0:56:18.306" v="849" actId="478"/>
          <ac:spMkLst>
            <pc:docMk/>
            <pc:sldMk cId="2002620004" sldId="267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0:56:27.639" v="850" actId="478"/>
          <ac:spMkLst>
            <pc:docMk/>
            <pc:sldMk cId="2002620004" sldId="267"/>
            <ac:spMk id="7" creationId="{98D37C7D-111C-4C78-B84C-F6073E5C1064}"/>
          </ac:spMkLst>
        </pc:spChg>
        <pc:spChg chg="add del mod">
          <ac:chgData name="Stefano Levorato" userId="cd80abf5-dbda-4d6c-a18e-932d29a0b107" providerId="ADAL" clId="{4CF8EB40-5D8A-46A0-9F36-D15132D46679}" dt="2021-02-14T10:56:27.639" v="850" actId="478"/>
          <ac:spMkLst>
            <pc:docMk/>
            <pc:sldMk cId="2002620004" sldId="267"/>
            <ac:spMk id="9" creationId="{7B8827E6-B4B2-4FAC-BEF2-C9885147EC3E}"/>
          </ac:spMkLst>
        </pc:spChg>
        <pc:spChg chg="add del mod">
          <ac:chgData name="Stefano Levorato" userId="cd80abf5-dbda-4d6c-a18e-932d29a0b107" providerId="ADAL" clId="{4CF8EB40-5D8A-46A0-9F36-D15132D46679}" dt="2021-02-14T11:01:17.887" v="904" actId="478"/>
          <ac:spMkLst>
            <pc:docMk/>
            <pc:sldMk cId="2002620004" sldId="267"/>
            <ac:spMk id="10" creationId="{B6BB44FB-F15F-4CE3-8487-B2EE0800AA56}"/>
          </ac:spMkLst>
        </pc:spChg>
        <pc:spChg chg="add mod">
          <ac:chgData name="Stefano Levorato" userId="cd80abf5-dbda-4d6c-a18e-932d29a0b107" providerId="ADAL" clId="{4CF8EB40-5D8A-46A0-9F36-D15132D46679}" dt="2021-02-14T11:10:13.137" v="1073" actId="1076"/>
          <ac:spMkLst>
            <pc:docMk/>
            <pc:sldMk cId="2002620004" sldId="267"/>
            <ac:spMk id="12" creationId="{168C6B01-E1AB-4B61-BD72-4328B6BBF329}"/>
          </ac:spMkLst>
        </pc:spChg>
        <pc:spChg chg="add mod">
          <ac:chgData name="Stefano Levorato" userId="cd80abf5-dbda-4d6c-a18e-932d29a0b107" providerId="ADAL" clId="{4CF8EB40-5D8A-46A0-9F36-D15132D46679}" dt="2021-02-16T11:25:31.001" v="3946" actId="2711"/>
          <ac:spMkLst>
            <pc:docMk/>
            <pc:sldMk cId="2002620004" sldId="267"/>
            <ac:spMk id="13" creationId="{4E9B191D-9710-425F-ABFE-030ED3D2D1F0}"/>
          </ac:spMkLst>
        </pc:spChg>
        <pc:spChg chg="add mod">
          <ac:chgData name="Stefano Levorato" userId="cd80abf5-dbda-4d6c-a18e-932d29a0b107" providerId="ADAL" clId="{4CF8EB40-5D8A-46A0-9F36-D15132D46679}" dt="2021-02-14T11:17:26.919" v="1176" actId="313"/>
          <ac:spMkLst>
            <pc:docMk/>
            <pc:sldMk cId="2002620004" sldId="267"/>
            <ac:spMk id="14" creationId="{E9090DB3-D72D-4F0C-A610-ACD3F9945224}"/>
          </ac:spMkLst>
        </pc:spChg>
        <pc:spChg chg="add mod">
          <ac:chgData name="Stefano Levorato" userId="cd80abf5-dbda-4d6c-a18e-932d29a0b107" providerId="ADAL" clId="{4CF8EB40-5D8A-46A0-9F36-D15132D46679}" dt="2021-02-16T12:34:12.303" v="3949" actId="14100"/>
          <ac:spMkLst>
            <pc:docMk/>
            <pc:sldMk cId="2002620004" sldId="267"/>
            <ac:spMk id="16" creationId="{A88A77FD-EC46-4F1E-A6F5-EDF0CB4CAD55}"/>
          </ac:spMkLst>
        </pc:spChg>
        <pc:spChg chg="add mod">
          <ac:chgData name="Stefano Levorato" userId="cd80abf5-dbda-4d6c-a18e-932d29a0b107" providerId="ADAL" clId="{4CF8EB40-5D8A-46A0-9F36-D15132D46679}" dt="2021-02-14T11:03:28.520" v="953" actId="1076"/>
          <ac:spMkLst>
            <pc:docMk/>
            <pc:sldMk cId="2002620004" sldId="267"/>
            <ac:spMk id="17" creationId="{7433911B-7BE6-4753-9E61-2B42E04876AB}"/>
          </ac:spMkLst>
        </pc:spChg>
        <pc:spChg chg="add mod">
          <ac:chgData name="Stefano Levorato" userId="cd80abf5-dbda-4d6c-a18e-932d29a0b107" providerId="ADAL" clId="{4CF8EB40-5D8A-46A0-9F36-D15132D46679}" dt="2021-02-14T11:10:48.267" v="1078" actId="1076"/>
          <ac:spMkLst>
            <pc:docMk/>
            <pc:sldMk cId="2002620004" sldId="267"/>
            <ac:spMk id="18" creationId="{4A329029-07E4-49B7-B1B6-DCFCF6C4E80D}"/>
          </ac:spMkLst>
        </pc:spChg>
        <pc:spChg chg="add mod">
          <ac:chgData name="Stefano Levorato" userId="cd80abf5-dbda-4d6c-a18e-932d29a0b107" providerId="ADAL" clId="{4CF8EB40-5D8A-46A0-9F36-D15132D46679}" dt="2021-02-14T11:10:32.803" v="1076" actId="1076"/>
          <ac:spMkLst>
            <pc:docMk/>
            <pc:sldMk cId="2002620004" sldId="267"/>
            <ac:spMk id="20" creationId="{32860FD7-A2DF-486D-B251-630ACE82A51B}"/>
          </ac:spMkLst>
        </pc:spChg>
        <pc:spChg chg="add mod">
          <ac:chgData name="Stefano Levorato" userId="cd80abf5-dbda-4d6c-a18e-932d29a0b107" providerId="ADAL" clId="{4CF8EB40-5D8A-46A0-9F36-D15132D46679}" dt="2021-02-14T11:13:08.855" v="1159" actId="688"/>
          <ac:spMkLst>
            <pc:docMk/>
            <pc:sldMk cId="2002620004" sldId="267"/>
            <ac:spMk id="21" creationId="{E295AE07-F677-4454-8F8A-330D3F3E013D}"/>
          </ac:spMkLst>
        </pc:spChg>
        <pc:spChg chg="add mod">
          <ac:chgData name="Stefano Levorato" userId="cd80abf5-dbda-4d6c-a18e-932d29a0b107" providerId="ADAL" clId="{4CF8EB40-5D8A-46A0-9F36-D15132D46679}" dt="2021-02-14T11:15:38.426" v="1169" actId="14100"/>
          <ac:spMkLst>
            <pc:docMk/>
            <pc:sldMk cId="2002620004" sldId="267"/>
            <ac:spMk id="23" creationId="{BB22C251-2AC8-46F6-AEE1-598434D5C018}"/>
          </ac:spMkLst>
        </pc:spChg>
        <pc:picChg chg="add mod">
          <ac:chgData name="Stefano Levorato" userId="cd80abf5-dbda-4d6c-a18e-932d29a0b107" providerId="ADAL" clId="{4CF8EB40-5D8A-46A0-9F36-D15132D46679}" dt="2021-02-14T11:15:34.354" v="1168" actId="1076"/>
          <ac:picMkLst>
            <pc:docMk/>
            <pc:sldMk cId="2002620004" sldId="267"/>
            <ac:picMk id="11" creationId="{ECF79A1F-71D2-4A35-B0A5-60A2685EAB55}"/>
          </ac:picMkLst>
        </pc:picChg>
        <pc:picChg chg="add mod">
          <ac:chgData name="Stefano Levorato" userId="cd80abf5-dbda-4d6c-a18e-932d29a0b107" providerId="ADAL" clId="{4CF8EB40-5D8A-46A0-9F36-D15132D46679}" dt="2021-02-14T11:10:52.849" v="1079" actId="14100"/>
          <ac:picMkLst>
            <pc:docMk/>
            <pc:sldMk cId="2002620004" sldId="267"/>
            <ac:picMk id="19" creationId="{0309374D-D688-44C1-B08B-C67D1DB27576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1:23:49.878" v="1240" actId="1076"/>
        <pc:sldMkLst>
          <pc:docMk/>
          <pc:sldMk cId="642449940" sldId="268"/>
        </pc:sldMkLst>
        <pc:spChg chg="del">
          <ac:chgData name="Stefano Levorato" userId="cd80abf5-dbda-4d6c-a18e-932d29a0b107" providerId="ADAL" clId="{4CF8EB40-5D8A-46A0-9F36-D15132D46679}" dt="2021-02-14T11:17:01.719" v="1170" actId="478"/>
          <ac:spMkLst>
            <pc:docMk/>
            <pc:sldMk cId="642449940" sldId="268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1:17:01.719" v="1170" actId="478"/>
          <ac:spMkLst>
            <pc:docMk/>
            <pc:sldMk cId="642449940" sldId="268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1:17:07.140" v="1171" actId="478"/>
          <ac:spMkLst>
            <pc:docMk/>
            <pc:sldMk cId="642449940" sldId="268"/>
            <ac:spMk id="7" creationId="{808D32D8-3AA6-4174-8C51-E6369DFB8849}"/>
          </ac:spMkLst>
        </pc:spChg>
        <pc:spChg chg="add del mod">
          <ac:chgData name="Stefano Levorato" userId="cd80abf5-dbda-4d6c-a18e-932d29a0b107" providerId="ADAL" clId="{4CF8EB40-5D8A-46A0-9F36-D15132D46679}" dt="2021-02-14T11:17:07.140" v="1171" actId="478"/>
          <ac:spMkLst>
            <pc:docMk/>
            <pc:sldMk cId="642449940" sldId="268"/>
            <ac:spMk id="9" creationId="{76D83CD3-B7FA-4646-822B-E3AF92A3B966}"/>
          </ac:spMkLst>
        </pc:spChg>
        <pc:spChg chg="add mod">
          <ac:chgData name="Stefano Levorato" userId="cd80abf5-dbda-4d6c-a18e-932d29a0b107" providerId="ADAL" clId="{4CF8EB40-5D8A-46A0-9F36-D15132D46679}" dt="2021-02-14T11:22:59.471" v="1236" actId="1076"/>
          <ac:spMkLst>
            <pc:docMk/>
            <pc:sldMk cId="642449940" sldId="268"/>
            <ac:spMk id="11" creationId="{DECE50FB-B4FF-4696-92B4-958BCFAB6A88}"/>
          </ac:spMkLst>
        </pc:spChg>
        <pc:spChg chg="add mod">
          <ac:chgData name="Stefano Levorato" userId="cd80abf5-dbda-4d6c-a18e-932d29a0b107" providerId="ADAL" clId="{4CF8EB40-5D8A-46A0-9F36-D15132D46679}" dt="2021-02-14T11:17:51.508" v="1186" actId="20577"/>
          <ac:spMkLst>
            <pc:docMk/>
            <pc:sldMk cId="642449940" sldId="268"/>
            <ac:spMk id="12" creationId="{128EB72A-709E-4D9E-A07F-0BDB9133B2F2}"/>
          </ac:spMkLst>
        </pc:spChg>
        <pc:picChg chg="add mod">
          <ac:chgData name="Stefano Levorato" userId="cd80abf5-dbda-4d6c-a18e-932d29a0b107" providerId="ADAL" clId="{4CF8EB40-5D8A-46A0-9F36-D15132D46679}" dt="2021-02-14T11:22:55.571" v="1235" actId="1076"/>
          <ac:picMkLst>
            <pc:docMk/>
            <pc:sldMk cId="642449940" sldId="268"/>
            <ac:picMk id="13" creationId="{45864106-04F1-42DF-8AE0-FECB8C51AAEC}"/>
          </ac:picMkLst>
        </pc:picChg>
        <pc:picChg chg="add mod">
          <ac:chgData name="Stefano Levorato" userId="cd80abf5-dbda-4d6c-a18e-932d29a0b107" providerId="ADAL" clId="{4CF8EB40-5D8A-46A0-9F36-D15132D46679}" dt="2021-02-14T11:23:49.878" v="1240" actId="1076"/>
          <ac:picMkLst>
            <pc:docMk/>
            <pc:sldMk cId="642449940" sldId="268"/>
            <ac:picMk id="14" creationId="{FAD19BA4-AEA3-4FDD-8D17-0F1A3A422780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1:41:21.632" v="1337" actId="20577"/>
        <pc:sldMkLst>
          <pc:docMk/>
          <pc:sldMk cId="2215104437" sldId="269"/>
        </pc:sldMkLst>
        <pc:spChg chg="del">
          <ac:chgData name="Stefano Levorato" userId="cd80abf5-dbda-4d6c-a18e-932d29a0b107" providerId="ADAL" clId="{4CF8EB40-5D8A-46A0-9F36-D15132D46679}" dt="2021-02-14T11:32:59.955" v="1241" actId="478"/>
          <ac:spMkLst>
            <pc:docMk/>
            <pc:sldMk cId="2215104437" sldId="269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1:32:59.955" v="1241" actId="478"/>
          <ac:spMkLst>
            <pc:docMk/>
            <pc:sldMk cId="2215104437" sldId="269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1:33:04.908" v="1242" actId="478"/>
          <ac:spMkLst>
            <pc:docMk/>
            <pc:sldMk cId="2215104437" sldId="269"/>
            <ac:spMk id="7" creationId="{DDB78605-F31F-4FCE-B0E1-0012582AA585}"/>
          </ac:spMkLst>
        </pc:spChg>
        <pc:spChg chg="add del mod">
          <ac:chgData name="Stefano Levorato" userId="cd80abf5-dbda-4d6c-a18e-932d29a0b107" providerId="ADAL" clId="{4CF8EB40-5D8A-46A0-9F36-D15132D46679}" dt="2021-02-14T11:33:04.908" v="1242" actId="478"/>
          <ac:spMkLst>
            <pc:docMk/>
            <pc:sldMk cId="2215104437" sldId="269"/>
            <ac:spMk id="9" creationId="{F1276204-C1C9-49D7-83E6-2552CC54455E}"/>
          </ac:spMkLst>
        </pc:spChg>
        <pc:spChg chg="add mod">
          <ac:chgData name="Stefano Levorato" userId="cd80abf5-dbda-4d6c-a18e-932d29a0b107" providerId="ADAL" clId="{4CF8EB40-5D8A-46A0-9F36-D15132D46679}" dt="2021-02-14T11:37:02.932" v="1304" actId="1076"/>
          <ac:spMkLst>
            <pc:docMk/>
            <pc:sldMk cId="2215104437" sldId="269"/>
            <ac:spMk id="11" creationId="{9A7D675B-CD19-4B77-8432-8992821F4F90}"/>
          </ac:spMkLst>
        </pc:spChg>
        <pc:spChg chg="mod">
          <ac:chgData name="Stefano Levorato" userId="cd80abf5-dbda-4d6c-a18e-932d29a0b107" providerId="ADAL" clId="{4CF8EB40-5D8A-46A0-9F36-D15132D46679}" dt="2021-02-14T11:33:06.164" v="1243"/>
          <ac:spMkLst>
            <pc:docMk/>
            <pc:sldMk cId="2215104437" sldId="269"/>
            <ac:spMk id="18" creationId="{6F70C0AD-549B-44CE-AE8D-0A34349F09BD}"/>
          </ac:spMkLst>
        </pc:spChg>
        <pc:spChg chg="mod">
          <ac:chgData name="Stefano Levorato" userId="cd80abf5-dbda-4d6c-a18e-932d29a0b107" providerId="ADAL" clId="{4CF8EB40-5D8A-46A0-9F36-D15132D46679}" dt="2021-02-14T11:33:06.164" v="1243"/>
          <ac:spMkLst>
            <pc:docMk/>
            <pc:sldMk cId="2215104437" sldId="269"/>
            <ac:spMk id="19" creationId="{14ED85A1-B398-4FB2-89A2-F53CEB389906}"/>
          </ac:spMkLst>
        </pc:spChg>
        <pc:spChg chg="mod">
          <ac:chgData name="Stefano Levorato" userId="cd80abf5-dbda-4d6c-a18e-932d29a0b107" providerId="ADAL" clId="{4CF8EB40-5D8A-46A0-9F36-D15132D46679}" dt="2021-02-14T11:33:06.164" v="1243"/>
          <ac:spMkLst>
            <pc:docMk/>
            <pc:sldMk cId="2215104437" sldId="269"/>
            <ac:spMk id="20" creationId="{B65E3B1B-6F7B-4185-B942-F9343E3F417E}"/>
          </ac:spMkLst>
        </pc:spChg>
        <pc:spChg chg="mod">
          <ac:chgData name="Stefano Levorato" userId="cd80abf5-dbda-4d6c-a18e-932d29a0b107" providerId="ADAL" clId="{4CF8EB40-5D8A-46A0-9F36-D15132D46679}" dt="2021-02-14T11:33:06.164" v="1243"/>
          <ac:spMkLst>
            <pc:docMk/>
            <pc:sldMk cId="2215104437" sldId="269"/>
            <ac:spMk id="23" creationId="{CC8C4AC1-50A1-4F25-95F2-74363E0F3DEC}"/>
          </ac:spMkLst>
        </pc:spChg>
        <pc:spChg chg="add mod">
          <ac:chgData name="Stefano Levorato" userId="cd80abf5-dbda-4d6c-a18e-932d29a0b107" providerId="ADAL" clId="{4CF8EB40-5D8A-46A0-9F36-D15132D46679}" dt="2021-02-14T11:38:12.421" v="1309" actId="1076"/>
          <ac:spMkLst>
            <pc:docMk/>
            <pc:sldMk cId="2215104437" sldId="269"/>
            <ac:spMk id="24" creationId="{BC40A924-5322-4F4B-AC57-4A17E646C0DA}"/>
          </ac:spMkLst>
        </pc:spChg>
        <pc:spChg chg="add mod">
          <ac:chgData name="Stefano Levorato" userId="cd80abf5-dbda-4d6c-a18e-932d29a0b107" providerId="ADAL" clId="{4CF8EB40-5D8A-46A0-9F36-D15132D46679}" dt="2021-02-14T11:41:21.632" v="1337" actId="20577"/>
          <ac:spMkLst>
            <pc:docMk/>
            <pc:sldMk cId="2215104437" sldId="269"/>
            <ac:spMk id="26" creationId="{14AED13A-7C4F-49D2-86BF-A92F591DBC4B}"/>
          </ac:spMkLst>
        </pc:spChg>
        <pc:spChg chg="add mod">
          <ac:chgData name="Stefano Levorato" userId="cd80abf5-dbda-4d6c-a18e-932d29a0b107" providerId="ADAL" clId="{4CF8EB40-5D8A-46A0-9F36-D15132D46679}" dt="2021-02-14T11:35:14.852" v="1260" actId="1076"/>
          <ac:spMkLst>
            <pc:docMk/>
            <pc:sldMk cId="2215104437" sldId="269"/>
            <ac:spMk id="28" creationId="{E15CAC62-91A5-46EE-98B7-AD930847C843}"/>
          </ac:spMkLst>
        </pc:spChg>
        <pc:spChg chg="add mod">
          <ac:chgData name="Stefano Levorato" userId="cd80abf5-dbda-4d6c-a18e-932d29a0b107" providerId="ADAL" clId="{4CF8EB40-5D8A-46A0-9F36-D15132D46679}" dt="2021-02-14T11:35:14.852" v="1260" actId="1076"/>
          <ac:spMkLst>
            <pc:docMk/>
            <pc:sldMk cId="2215104437" sldId="269"/>
            <ac:spMk id="29" creationId="{D3E68A2E-09FC-4509-858E-89E9F7CE2C1F}"/>
          </ac:spMkLst>
        </pc:spChg>
        <pc:spChg chg="add mod">
          <ac:chgData name="Stefano Levorato" userId="cd80abf5-dbda-4d6c-a18e-932d29a0b107" providerId="ADAL" clId="{4CF8EB40-5D8A-46A0-9F36-D15132D46679}" dt="2021-02-14T11:35:14.852" v="1260" actId="1076"/>
          <ac:spMkLst>
            <pc:docMk/>
            <pc:sldMk cId="2215104437" sldId="269"/>
            <ac:spMk id="30" creationId="{B95C9B80-8C97-4E20-979A-C6263365AD56}"/>
          </ac:spMkLst>
        </pc:spChg>
        <pc:spChg chg="add mod">
          <ac:chgData name="Stefano Levorato" userId="cd80abf5-dbda-4d6c-a18e-932d29a0b107" providerId="ADAL" clId="{4CF8EB40-5D8A-46A0-9F36-D15132D46679}" dt="2021-02-14T11:35:42.130" v="1298" actId="20577"/>
          <ac:spMkLst>
            <pc:docMk/>
            <pc:sldMk cId="2215104437" sldId="269"/>
            <ac:spMk id="31" creationId="{CD31BE23-D4D3-43A6-9AC6-FF0F356BFE8D}"/>
          </ac:spMkLst>
        </pc:spChg>
        <pc:spChg chg="add mod">
          <ac:chgData name="Stefano Levorato" userId="cd80abf5-dbda-4d6c-a18e-932d29a0b107" providerId="ADAL" clId="{4CF8EB40-5D8A-46A0-9F36-D15132D46679}" dt="2021-02-14T11:40:07.029" v="1325" actId="1076"/>
          <ac:spMkLst>
            <pc:docMk/>
            <pc:sldMk cId="2215104437" sldId="269"/>
            <ac:spMk id="32" creationId="{1479804F-2758-4419-B8F0-7C7199D599AD}"/>
          </ac:spMkLst>
        </pc:spChg>
        <pc:spChg chg="add mod">
          <ac:chgData name="Stefano Levorato" userId="cd80abf5-dbda-4d6c-a18e-932d29a0b107" providerId="ADAL" clId="{4CF8EB40-5D8A-46A0-9F36-D15132D46679}" dt="2021-02-14T11:40:45.065" v="1332" actId="313"/>
          <ac:spMkLst>
            <pc:docMk/>
            <pc:sldMk cId="2215104437" sldId="269"/>
            <ac:spMk id="33" creationId="{3B4C0580-8218-485C-AA78-BC084F84CFF3}"/>
          </ac:spMkLst>
        </pc:spChg>
        <pc:spChg chg="add mod">
          <ac:chgData name="Stefano Levorato" userId="cd80abf5-dbda-4d6c-a18e-932d29a0b107" providerId="ADAL" clId="{4CF8EB40-5D8A-46A0-9F36-D15132D46679}" dt="2021-02-14T11:41:10.555" v="1334" actId="1076"/>
          <ac:spMkLst>
            <pc:docMk/>
            <pc:sldMk cId="2215104437" sldId="269"/>
            <ac:spMk id="35" creationId="{7C36BAD9-796B-4952-B937-E0E7FD781AF2}"/>
          </ac:spMkLst>
        </pc:spChg>
        <pc:grpChg chg="add mod">
          <ac:chgData name="Stefano Levorato" userId="cd80abf5-dbda-4d6c-a18e-932d29a0b107" providerId="ADAL" clId="{4CF8EB40-5D8A-46A0-9F36-D15132D46679}" dt="2021-02-14T11:39:23.754" v="1321" actId="1076"/>
          <ac:grpSpMkLst>
            <pc:docMk/>
            <pc:sldMk cId="2215104437" sldId="269"/>
            <ac:grpSpMk id="12" creationId="{76499380-9B7E-4E4B-A5B0-7ABCFB58EE3E}"/>
          </ac:grpSpMkLst>
        </pc:grpChg>
        <pc:grpChg chg="mod">
          <ac:chgData name="Stefano Levorato" userId="cd80abf5-dbda-4d6c-a18e-932d29a0b107" providerId="ADAL" clId="{4CF8EB40-5D8A-46A0-9F36-D15132D46679}" dt="2021-02-14T11:33:06.164" v="1243"/>
          <ac:grpSpMkLst>
            <pc:docMk/>
            <pc:sldMk cId="2215104437" sldId="269"/>
            <ac:grpSpMk id="13" creationId="{BEBBA453-4307-4B56-9C9B-F193885CB3AF}"/>
          </ac:grpSpMkLst>
        </pc:grpChg>
        <pc:grpChg chg="mod">
          <ac:chgData name="Stefano Levorato" userId="cd80abf5-dbda-4d6c-a18e-932d29a0b107" providerId="ADAL" clId="{4CF8EB40-5D8A-46A0-9F36-D15132D46679}" dt="2021-02-14T11:33:06.164" v="1243"/>
          <ac:grpSpMkLst>
            <pc:docMk/>
            <pc:sldMk cId="2215104437" sldId="269"/>
            <ac:grpSpMk id="17" creationId="{9CF53463-D44B-464A-A6A3-7FD067A8CD26}"/>
          </ac:grpSpMkLst>
        </pc:grpChg>
        <pc:picChg chg="add mod">
          <ac:chgData name="Stefano Levorato" userId="cd80abf5-dbda-4d6c-a18e-932d29a0b107" providerId="ADAL" clId="{4CF8EB40-5D8A-46A0-9F36-D15132D46679}" dt="2021-02-14T11:36:56.018" v="1303" actId="1076"/>
          <ac:picMkLst>
            <pc:docMk/>
            <pc:sldMk cId="2215104437" sldId="269"/>
            <ac:picMk id="10" creationId="{96FEA2AE-CA14-4A52-9A9A-62CE8EDC8425}"/>
          </ac:picMkLst>
        </pc:picChg>
        <pc:picChg chg="mod">
          <ac:chgData name="Stefano Levorato" userId="cd80abf5-dbda-4d6c-a18e-932d29a0b107" providerId="ADAL" clId="{4CF8EB40-5D8A-46A0-9F36-D15132D46679}" dt="2021-02-14T11:33:06.164" v="1243"/>
          <ac:picMkLst>
            <pc:docMk/>
            <pc:sldMk cId="2215104437" sldId="269"/>
            <ac:picMk id="21" creationId="{4C019281-9CD5-4D94-A7CC-1729A014BD96}"/>
          </ac:picMkLst>
        </pc:picChg>
        <pc:picChg chg="mod">
          <ac:chgData name="Stefano Levorato" userId="cd80abf5-dbda-4d6c-a18e-932d29a0b107" providerId="ADAL" clId="{4CF8EB40-5D8A-46A0-9F36-D15132D46679}" dt="2021-02-14T11:33:06.164" v="1243"/>
          <ac:picMkLst>
            <pc:docMk/>
            <pc:sldMk cId="2215104437" sldId="269"/>
            <ac:picMk id="22" creationId="{3C53CD48-3119-4BBE-BA9C-AC07662116F7}"/>
          </ac:picMkLst>
        </pc:picChg>
        <pc:picChg chg="add mod">
          <ac:chgData name="Stefano Levorato" userId="cd80abf5-dbda-4d6c-a18e-932d29a0b107" providerId="ADAL" clId="{4CF8EB40-5D8A-46A0-9F36-D15132D46679}" dt="2021-02-14T11:35:14.852" v="1260" actId="1076"/>
          <ac:picMkLst>
            <pc:docMk/>
            <pc:sldMk cId="2215104437" sldId="269"/>
            <ac:picMk id="27" creationId="{2123379B-C268-4674-92EF-2A3DAB508904}"/>
          </ac:picMkLst>
        </pc:picChg>
        <pc:picChg chg="add mod">
          <ac:chgData name="Stefano Levorato" userId="cd80abf5-dbda-4d6c-a18e-932d29a0b107" providerId="ADAL" clId="{4CF8EB40-5D8A-46A0-9F36-D15132D46679}" dt="2021-02-14T11:40:21.938" v="1329" actId="1076"/>
          <ac:picMkLst>
            <pc:docMk/>
            <pc:sldMk cId="2215104437" sldId="269"/>
            <ac:picMk id="34" creationId="{2452AEF1-378F-42D1-AE85-2007A88BCAA1}"/>
          </ac:picMkLst>
        </pc:picChg>
        <pc:cxnChg chg="mod">
          <ac:chgData name="Stefano Levorato" userId="cd80abf5-dbda-4d6c-a18e-932d29a0b107" providerId="ADAL" clId="{4CF8EB40-5D8A-46A0-9F36-D15132D46679}" dt="2021-02-14T11:33:06.164" v="1243"/>
          <ac:cxnSpMkLst>
            <pc:docMk/>
            <pc:sldMk cId="2215104437" sldId="269"/>
            <ac:cxnSpMk id="14" creationId="{1813643D-FACC-45EE-A6E5-0B37CD4D5E6A}"/>
          </ac:cxnSpMkLst>
        </pc:cxnChg>
        <pc:cxnChg chg="mod">
          <ac:chgData name="Stefano Levorato" userId="cd80abf5-dbda-4d6c-a18e-932d29a0b107" providerId="ADAL" clId="{4CF8EB40-5D8A-46A0-9F36-D15132D46679}" dt="2021-02-14T11:33:06.164" v="1243"/>
          <ac:cxnSpMkLst>
            <pc:docMk/>
            <pc:sldMk cId="2215104437" sldId="269"/>
            <ac:cxnSpMk id="15" creationId="{DB0E8384-2F93-40EC-8ADE-DDA42A4E0333}"/>
          </ac:cxnSpMkLst>
        </pc:cxnChg>
        <pc:cxnChg chg="mod">
          <ac:chgData name="Stefano Levorato" userId="cd80abf5-dbda-4d6c-a18e-932d29a0b107" providerId="ADAL" clId="{4CF8EB40-5D8A-46A0-9F36-D15132D46679}" dt="2021-02-14T11:33:06.164" v="1243"/>
          <ac:cxnSpMkLst>
            <pc:docMk/>
            <pc:sldMk cId="2215104437" sldId="269"/>
            <ac:cxnSpMk id="16" creationId="{A63E0B87-9C82-4682-80D5-8729A3B3EA2E}"/>
          </ac:cxnSpMkLst>
        </pc:cxnChg>
        <pc:cxnChg chg="add mod">
          <ac:chgData name="Stefano Levorato" userId="cd80abf5-dbda-4d6c-a18e-932d29a0b107" providerId="ADAL" clId="{4CF8EB40-5D8A-46A0-9F36-D15132D46679}" dt="2021-02-14T11:38:09.414" v="1308" actId="1076"/>
          <ac:cxnSpMkLst>
            <pc:docMk/>
            <pc:sldMk cId="2215104437" sldId="269"/>
            <ac:cxnSpMk id="25" creationId="{01E77742-7148-47B6-B3B8-FD6495D19F5B}"/>
          </ac:cxnSpMkLst>
        </pc:cxnChg>
      </pc:sldChg>
      <pc:sldChg chg="addSp delSp modSp mod ord">
        <pc:chgData name="Stefano Levorato" userId="cd80abf5-dbda-4d6c-a18e-932d29a0b107" providerId="ADAL" clId="{4CF8EB40-5D8A-46A0-9F36-D15132D46679}" dt="2021-02-16T12:35:07.304" v="3971" actId="20577"/>
        <pc:sldMkLst>
          <pc:docMk/>
          <pc:sldMk cId="2259998361" sldId="270"/>
        </pc:sldMkLst>
        <pc:spChg chg="del">
          <ac:chgData name="Stefano Levorato" userId="cd80abf5-dbda-4d6c-a18e-932d29a0b107" providerId="ADAL" clId="{4CF8EB40-5D8A-46A0-9F36-D15132D46679}" dt="2021-02-14T11:42:17.571" v="1340" actId="478"/>
          <ac:spMkLst>
            <pc:docMk/>
            <pc:sldMk cId="2259998361" sldId="270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1:42:17.571" v="1340" actId="478"/>
          <ac:spMkLst>
            <pc:docMk/>
            <pc:sldMk cId="2259998361" sldId="270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6T12:35:07.304" v="3971" actId="20577"/>
          <ac:spMkLst>
            <pc:docMk/>
            <pc:sldMk cId="2259998361" sldId="270"/>
            <ac:spMk id="7" creationId="{74213664-B3F6-4B34-AEE1-15EEBF859ACE}"/>
          </ac:spMkLst>
        </pc:spChg>
        <pc:spChg chg="add del mod">
          <ac:chgData name="Stefano Levorato" userId="cd80abf5-dbda-4d6c-a18e-932d29a0b107" providerId="ADAL" clId="{4CF8EB40-5D8A-46A0-9F36-D15132D46679}" dt="2021-02-14T11:42:25.033" v="1341" actId="478"/>
          <ac:spMkLst>
            <pc:docMk/>
            <pc:sldMk cId="2259998361" sldId="270"/>
            <ac:spMk id="8" creationId="{5B722532-F5CD-46EF-956C-358701C2D277}"/>
          </ac:spMkLst>
        </pc:spChg>
        <pc:spChg chg="add del mod">
          <ac:chgData name="Stefano Levorato" userId="cd80abf5-dbda-4d6c-a18e-932d29a0b107" providerId="ADAL" clId="{4CF8EB40-5D8A-46A0-9F36-D15132D46679}" dt="2021-02-14T11:42:25.033" v="1341" actId="478"/>
          <ac:spMkLst>
            <pc:docMk/>
            <pc:sldMk cId="2259998361" sldId="270"/>
            <ac:spMk id="10" creationId="{AC363AE7-3190-4AF1-BA80-70F2C70C78EB}"/>
          </ac:spMkLst>
        </pc:spChg>
        <pc:spChg chg="add del">
          <ac:chgData name="Stefano Levorato" userId="cd80abf5-dbda-4d6c-a18e-932d29a0b107" providerId="ADAL" clId="{4CF8EB40-5D8A-46A0-9F36-D15132D46679}" dt="2021-02-14T11:42:35.900" v="1343" actId="478"/>
          <ac:spMkLst>
            <pc:docMk/>
            <pc:sldMk cId="2259998361" sldId="270"/>
            <ac:spMk id="12" creationId="{794FA245-7CB0-40E7-AA79-E98F4E18C35A}"/>
          </ac:spMkLst>
        </pc:spChg>
        <pc:spChg chg="add mod">
          <ac:chgData name="Stefano Levorato" userId="cd80abf5-dbda-4d6c-a18e-932d29a0b107" providerId="ADAL" clId="{4CF8EB40-5D8A-46A0-9F36-D15132D46679}" dt="2021-02-14T14:39:57.084" v="2088" actId="20577"/>
          <ac:spMkLst>
            <pc:docMk/>
            <pc:sldMk cId="2259998361" sldId="270"/>
            <ac:spMk id="15" creationId="{D10FFD72-9CA9-4D30-9938-844ACD51EE7D}"/>
          </ac:spMkLst>
        </pc:spChg>
        <pc:spChg chg="add del mod">
          <ac:chgData name="Stefano Levorato" userId="cd80abf5-dbda-4d6c-a18e-932d29a0b107" providerId="ADAL" clId="{4CF8EB40-5D8A-46A0-9F36-D15132D46679}" dt="2021-02-14T11:43:39.388" v="1355" actId="478"/>
          <ac:spMkLst>
            <pc:docMk/>
            <pc:sldMk cId="2259998361" sldId="270"/>
            <ac:spMk id="18" creationId="{1B665BE9-4F60-43C1-AD0B-B302DC75A1FE}"/>
          </ac:spMkLst>
        </pc:spChg>
        <pc:spChg chg="add mod">
          <ac:chgData name="Stefano Levorato" userId="cd80abf5-dbda-4d6c-a18e-932d29a0b107" providerId="ADAL" clId="{4CF8EB40-5D8A-46A0-9F36-D15132D46679}" dt="2021-02-14T11:49:49.381" v="1490" actId="1035"/>
          <ac:spMkLst>
            <pc:docMk/>
            <pc:sldMk cId="2259998361" sldId="270"/>
            <ac:spMk id="20" creationId="{FD2FEDC2-0F66-42CF-9376-B814A9EB8E84}"/>
          </ac:spMkLst>
        </pc:spChg>
        <pc:spChg chg="add mod">
          <ac:chgData name="Stefano Levorato" userId="cd80abf5-dbda-4d6c-a18e-932d29a0b107" providerId="ADAL" clId="{4CF8EB40-5D8A-46A0-9F36-D15132D46679}" dt="2021-02-14T11:49:49.381" v="1490" actId="1035"/>
          <ac:spMkLst>
            <pc:docMk/>
            <pc:sldMk cId="2259998361" sldId="270"/>
            <ac:spMk id="21" creationId="{1AF82C60-EDEB-47E1-AB7C-6050A1394F95}"/>
          </ac:spMkLst>
        </pc:spChg>
        <pc:spChg chg="add mod">
          <ac:chgData name="Stefano Levorato" userId="cd80abf5-dbda-4d6c-a18e-932d29a0b107" providerId="ADAL" clId="{4CF8EB40-5D8A-46A0-9F36-D15132D46679}" dt="2021-02-14T11:49:49.381" v="1490" actId="1035"/>
          <ac:spMkLst>
            <pc:docMk/>
            <pc:sldMk cId="2259998361" sldId="270"/>
            <ac:spMk id="22" creationId="{3A42D16C-9401-4515-B438-AC9ECCA608FF}"/>
          </ac:spMkLst>
        </pc:spChg>
        <pc:spChg chg="add del mod">
          <ac:chgData name="Stefano Levorato" userId="cd80abf5-dbda-4d6c-a18e-932d29a0b107" providerId="ADAL" clId="{4CF8EB40-5D8A-46A0-9F36-D15132D46679}" dt="2021-02-14T11:44:50.226" v="1368"/>
          <ac:spMkLst>
            <pc:docMk/>
            <pc:sldMk cId="2259998361" sldId="270"/>
            <ac:spMk id="23" creationId="{8DEA8B20-8CCE-48B4-A864-BC8541571083}"/>
          </ac:spMkLst>
        </pc:spChg>
        <pc:spChg chg="add del mod">
          <ac:chgData name="Stefano Levorato" userId="cd80abf5-dbda-4d6c-a18e-932d29a0b107" providerId="ADAL" clId="{4CF8EB40-5D8A-46A0-9F36-D15132D46679}" dt="2021-02-14T11:44:50.226" v="1368"/>
          <ac:spMkLst>
            <pc:docMk/>
            <pc:sldMk cId="2259998361" sldId="270"/>
            <ac:spMk id="24" creationId="{96444710-CB7F-46CE-96B2-EAC2D084A93B}"/>
          </ac:spMkLst>
        </pc:spChg>
        <pc:spChg chg="add del mod">
          <ac:chgData name="Stefano Levorato" userId="cd80abf5-dbda-4d6c-a18e-932d29a0b107" providerId="ADAL" clId="{4CF8EB40-5D8A-46A0-9F36-D15132D46679}" dt="2021-02-14T11:44:50.226" v="1368"/>
          <ac:spMkLst>
            <pc:docMk/>
            <pc:sldMk cId="2259998361" sldId="270"/>
            <ac:spMk id="25" creationId="{4A894031-B885-490D-9B37-F868C6295346}"/>
          </ac:spMkLst>
        </pc:spChg>
        <pc:spChg chg="add mod">
          <ac:chgData name="Stefano Levorato" userId="cd80abf5-dbda-4d6c-a18e-932d29a0b107" providerId="ADAL" clId="{4CF8EB40-5D8A-46A0-9F36-D15132D46679}" dt="2021-02-14T11:45:22.497" v="1379" actId="27636"/>
          <ac:spMkLst>
            <pc:docMk/>
            <pc:sldMk cId="2259998361" sldId="270"/>
            <ac:spMk id="26" creationId="{23A053C0-83A1-4950-A034-813E99C9A71A}"/>
          </ac:spMkLst>
        </pc:spChg>
        <pc:spChg chg="add mod">
          <ac:chgData name="Stefano Levorato" userId="cd80abf5-dbda-4d6c-a18e-932d29a0b107" providerId="ADAL" clId="{4CF8EB40-5D8A-46A0-9F36-D15132D46679}" dt="2021-02-14T11:48:09.366" v="1462" actId="20577"/>
          <ac:spMkLst>
            <pc:docMk/>
            <pc:sldMk cId="2259998361" sldId="270"/>
            <ac:spMk id="28" creationId="{B0353DFB-6769-4D3B-8B61-AF668C1B8E75}"/>
          </ac:spMkLst>
        </pc:spChg>
        <pc:spChg chg="add mod">
          <ac:chgData name="Stefano Levorato" userId="cd80abf5-dbda-4d6c-a18e-932d29a0b107" providerId="ADAL" clId="{4CF8EB40-5D8A-46A0-9F36-D15132D46679}" dt="2021-02-14T14:39:47.793" v="2085" actId="20577"/>
          <ac:spMkLst>
            <pc:docMk/>
            <pc:sldMk cId="2259998361" sldId="270"/>
            <ac:spMk id="29" creationId="{8D940870-6DEC-4EE6-A7B5-30C469AB44B1}"/>
          </ac:spMkLst>
        </pc:spChg>
        <pc:picChg chg="add mod">
          <ac:chgData name="Stefano Levorato" userId="cd80abf5-dbda-4d6c-a18e-932d29a0b107" providerId="ADAL" clId="{4CF8EB40-5D8A-46A0-9F36-D15132D46679}" dt="2021-02-14T11:42:50.769" v="1347" actId="1076"/>
          <ac:picMkLst>
            <pc:docMk/>
            <pc:sldMk cId="2259998361" sldId="270"/>
            <ac:picMk id="13" creationId="{B283AD03-59A8-4BDD-ACB7-23133954F3FA}"/>
          </ac:picMkLst>
        </pc:picChg>
        <pc:picChg chg="add mod">
          <ac:chgData name="Stefano Levorato" userId="cd80abf5-dbda-4d6c-a18e-932d29a0b107" providerId="ADAL" clId="{4CF8EB40-5D8A-46A0-9F36-D15132D46679}" dt="2021-02-14T11:46:50.356" v="1407" actId="1076"/>
          <ac:picMkLst>
            <pc:docMk/>
            <pc:sldMk cId="2259998361" sldId="270"/>
            <ac:picMk id="14" creationId="{CA854ECA-7FF4-4143-BA25-CA9D004B6C2A}"/>
          </ac:picMkLst>
        </pc:picChg>
        <pc:picChg chg="add mod">
          <ac:chgData name="Stefano Levorato" userId="cd80abf5-dbda-4d6c-a18e-932d29a0b107" providerId="ADAL" clId="{4CF8EB40-5D8A-46A0-9F36-D15132D46679}" dt="2021-02-14T11:43:45.683" v="1356" actId="1076"/>
          <ac:picMkLst>
            <pc:docMk/>
            <pc:sldMk cId="2259998361" sldId="270"/>
            <ac:picMk id="16" creationId="{283DDAC6-C87D-49C6-ADB5-4C364100A475}"/>
          </ac:picMkLst>
        </pc:picChg>
        <pc:picChg chg="add mod">
          <ac:chgData name="Stefano Levorato" userId="cd80abf5-dbda-4d6c-a18e-932d29a0b107" providerId="ADAL" clId="{4CF8EB40-5D8A-46A0-9F36-D15132D46679}" dt="2021-02-14T11:43:53.214" v="1359" actId="1076"/>
          <ac:picMkLst>
            <pc:docMk/>
            <pc:sldMk cId="2259998361" sldId="270"/>
            <ac:picMk id="17" creationId="{F08375C8-F5B7-4161-9ECB-7852098DC7DE}"/>
          </ac:picMkLst>
        </pc:picChg>
        <pc:picChg chg="add mod">
          <ac:chgData name="Stefano Levorato" userId="cd80abf5-dbda-4d6c-a18e-932d29a0b107" providerId="ADAL" clId="{4CF8EB40-5D8A-46A0-9F36-D15132D46679}" dt="2021-02-14T11:50:37.687" v="1522" actId="1076"/>
          <ac:picMkLst>
            <pc:docMk/>
            <pc:sldMk cId="2259998361" sldId="270"/>
            <ac:picMk id="19" creationId="{4CFC2C18-3489-47D3-9C7B-47CFF5DE24CE}"/>
          </ac:picMkLst>
        </pc:picChg>
      </pc:sldChg>
      <pc:sldChg chg="addSp delSp modSp mod ord">
        <pc:chgData name="Stefano Levorato" userId="cd80abf5-dbda-4d6c-a18e-932d29a0b107" providerId="ADAL" clId="{4CF8EB40-5D8A-46A0-9F36-D15132D46679}" dt="2021-02-16T12:34:35.616" v="3951" actId="403"/>
        <pc:sldMkLst>
          <pc:docMk/>
          <pc:sldMk cId="66679890" sldId="271"/>
        </pc:sldMkLst>
        <pc:spChg chg="del">
          <ac:chgData name="Stefano Levorato" userId="cd80abf5-dbda-4d6c-a18e-932d29a0b107" providerId="ADAL" clId="{4CF8EB40-5D8A-46A0-9F36-D15132D46679}" dt="2021-02-14T13:07:50.236" v="1525" actId="478"/>
          <ac:spMkLst>
            <pc:docMk/>
            <pc:sldMk cId="66679890" sldId="271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3:07:50.236" v="1525" actId="478"/>
          <ac:spMkLst>
            <pc:docMk/>
            <pc:sldMk cId="66679890" sldId="271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3:33:57.340" v="1668" actId="20577"/>
          <ac:spMkLst>
            <pc:docMk/>
            <pc:sldMk cId="66679890" sldId="271"/>
            <ac:spMk id="7" creationId="{D5C827D2-6363-4FA4-B70A-A959F920194C}"/>
          </ac:spMkLst>
        </pc:spChg>
        <pc:spChg chg="add del mod">
          <ac:chgData name="Stefano Levorato" userId="cd80abf5-dbda-4d6c-a18e-932d29a0b107" providerId="ADAL" clId="{4CF8EB40-5D8A-46A0-9F36-D15132D46679}" dt="2021-02-14T13:07:55.689" v="1526" actId="478"/>
          <ac:spMkLst>
            <pc:docMk/>
            <pc:sldMk cId="66679890" sldId="271"/>
            <ac:spMk id="8" creationId="{9B2FBF0F-61AE-4915-8028-2C52CCDB3891}"/>
          </ac:spMkLst>
        </pc:spChg>
        <pc:spChg chg="add del mod">
          <ac:chgData name="Stefano Levorato" userId="cd80abf5-dbda-4d6c-a18e-932d29a0b107" providerId="ADAL" clId="{4CF8EB40-5D8A-46A0-9F36-D15132D46679}" dt="2021-02-14T13:07:55.689" v="1526" actId="478"/>
          <ac:spMkLst>
            <pc:docMk/>
            <pc:sldMk cId="66679890" sldId="271"/>
            <ac:spMk id="10" creationId="{3B842C3F-9496-4F6E-9D80-C6FDC6BF9E44}"/>
          </ac:spMkLst>
        </pc:spChg>
        <pc:spChg chg="add del mod">
          <ac:chgData name="Stefano Levorato" userId="cd80abf5-dbda-4d6c-a18e-932d29a0b107" providerId="ADAL" clId="{4CF8EB40-5D8A-46A0-9F36-D15132D46679}" dt="2021-02-14T13:33:37.009" v="1659" actId="478"/>
          <ac:spMkLst>
            <pc:docMk/>
            <pc:sldMk cId="66679890" sldId="271"/>
            <ac:spMk id="16" creationId="{71380AAA-9660-429D-B306-F83472BCBD0B}"/>
          </ac:spMkLst>
        </pc:spChg>
        <pc:spChg chg="add del mod">
          <ac:chgData name="Stefano Levorato" userId="cd80abf5-dbda-4d6c-a18e-932d29a0b107" providerId="ADAL" clId="{4CF8EB40-5D8A-46A0-9F36-D15132D46679}" dt="2021-02-14T13:29:52.087" v="1651" actId="478"/>
          <ac:spMkLst>
            <pc:docMk/>
            <pc:sldMk cId="66679890" sldId="271"/>
            <ac:spMk id="18" creationId="{2685DE80-3F55-4F86-B857-37D1B59B2073}"/>
          </ac:spMkLst>
        </pc:spChg>
        <pc:spChg chg="add mod">
          <ac:chgData name="Stefano Levorato" userId="cd80abf5-dbda-4d6c-a18e-932d29a0b107" providerId="ADAL" clId="{4CF8EB40-5D8A-46A0-9F36-D15132D46679}" dt="2021-02-14T14:29:18.193" v="2036" actId="1076"/>
          <ac:spMkLst>
            <pc:docMk/>
            <pc:sldMk cId="66679890" sldId="271"/>
            <ac:spMk id="19" creationId="{7A363776-C9A0-46FF-94A5-EA43A17DC110}"/>
          </ac:spMkLst>
        </pc:spChg>
        <pc:spChg chg="mod">
          <ac:chgData name="Stefano Levorato" userId="cd80abf5-dbda-4d6c-a18e-932d29a0b107" providerId="ADAL" clId="{4CF8EB40-5D8A-46A0-9F36-D15132D46679}" dt="2021-02-14T13:34:52.477" v="1669"/>
          <ac:spMkLst>
            <pc:docMk/>
            <pc:sldMk cId="66679890" sldId="271"/>
            <ac:spMk id="22" creationId="{AE337D3C-D4DB-4600-8E10-3C7C27E8369F}"/>
          </ac:spMkLst>
        </pc:spChg>
        <pc:spChg chg="mod">
          <ac:chgData name="Stefano Levorato" userId="cd80abf5-dbda-4d6c-a18e-932d29a0b107" providerId="ADAL" clId="{4CF8EB40-5D8A-46A0-9F36-D15132D46679}" dt="2021-02-14T13:34:52.477" v="1669"/>
          <ac:spMkLst>
            <pc:docMk/>
            <pc:sldMk cId="66679890" sldId="271"/>
            <ac:spMk id="23" creationId="{382EB0A5-F430-4C92-89C0-3898F78FE54B}"/>
          </ac:spMkLst>
        </pc:spChg>
        <pc:spChg chg="mod">
          <ac:chgData name="Stefano Levorato" userId="cd80abf5-dbda-4d6c-a18e-932d29a0b107" providerId="ADAL" clId="{4CF8EB40-5D8A-46A0-9F36-D15132D46679}" dt="2021-02-14T13:34:52.477" v="1669"/>
          <ac:spMkLst>
            <pc:docMk/>
            <pc:sldMk cId="66679890" sldId="271"/>
            <ac:spMk id="24" creationId="{DF92CE1E-8F7B-4C5F-B78D-F09BF4EF48EF}"/>
          </ac:spMkLst>
        </pc:spChg>
        <pc:spChg chg="mod">
          <ac:chgData name="Stefano Levorato" userId="cd80abf5-dbda-4d6c-a18e-932d29a0b107" providerId="ADAL" clId="{4CF8EB40-5D8A-46A0-9F36-D15132D46679}" dt="2021-02-14T13:34:52.477" v="1669"/>
          <ac:spMkLst>
            <pc:docMk/>
            <pc:sldMk cId="66679890" sldId="271"/>
            <ac:spMk id="25" creationId="{CD798371-D5B0-46D3-BE7C-A72CB6B5173C}"/>
          </ac:spMkLst>
        </pc:spChg>
        <pc:spChg chg="mod">
          <ac:chgData name="Stefano Levorato" userId="cd80abf5-dbda-4d6c-a18e-932d29a0b107" providerId="ADAL" clId="{4CF8EB40-5D8A-46A0-9F36-D15132D46679}" dt="2021-02-14T13:36:44.087" v="1695" actId="404"/>
          <ac:spMkLst>
            <pc:docMk/>
            <pc:sldMk cId="66679890" sldId="271"/>
            <ac:spMk id="32" creationId="{8112B9A7-8494-48C5-BFF5-DBA7E5BAEC68}"/>
          </ac:spMkLst>
        </pc:spChg>
        <pc:spChg chg="mod">
          <ac:chgData name="Stefano Levorato" userId="cd80abf5-dbda-4d6c-a18e-932d29a0b107" providerId="ADAL" clId="{4CF8EB40-5D8A-46A0-9F36-D15132D46679}" dt="2021-02-14T13:36:47.752" v="1697" actId="404"/>
          <ac:spMkLst>
            <pc:docMk/>
            <pc:sldMk cId="66679890" sldId="271"/>
            <ac:spMk id="33" creationId="{E19371AD-B7BB-4FCE-822F-39311511A227}"/>
          </ac:spMkLst>
        </pc:spChg>
        <pc:spChg chg="add mod">
          <ac:chgData name="Stefano Levorato" userId="cd80abf5-dbda-4d6c-a18e-932d29a0b107" providerId="ADAL" clId="{4CF8EB40-5D8A-46A0-9F36-D15132D46679}" dt="2021-02-14T13:39:09.653" v="1730" actId="207"/>
          <ac:spMkLst>
            <pc:docMk/>
            <pc:sldMk cId="66679890" sldId="271"/>
            <ac:spMk id="34" creationId="{BC9EFBD1-4B03-4FD5-851B-2E1F0EB79F79}"/>
          </ac:spMkLst>
        </pc:spChg>
        <pc:spChg chg="add mod">
          <ac:chgData name="Stefano Levorato" userId="cd80abf5-dbda-4d6c-a18e-932d29a0b107" providerId="ADAL" clId="{4CF8EB40-5D8A-46A0-9F36-D15132D46679}" dt="2021-02-14T13:41:52.962" v="1734" actId="1076"/>
          <ac:spMkLst>
            <pc:docMk/>
            <pc:sldMk cId="66679890" sldId="271"/>
            <ac:spMk id="35" creationId="{21DC0B50-AE4B-474F-B574-6FD2793F357E}"/>
          </ac:spMkLst>
        </pc:spChg>
        <pc:spChg chg="add del mod">
          <ac:chgData name="Stefano Levorato" userId="cd80abf5-dbda-4d6c-a18e-932d29a0b107" providerId="ADAL" clId="{4CF8EB40-5D8A-46A0-9F36-D15132D46679}" dt="2021-02-14T13:35:58.961" v="1685" actId="478"/>
          <ac:spMkLst>
            <pc:docMk/>
            <pc:sldMk cId="66679890" sldId="271"/>
            <ac:spMk id="36" creationId="{D3469D75-DCE3-4FB1-BCD8-934E5AD878D8}"/>
          </ac:spMkLst>
        </pc:spChg>
        <pc:spChg chg="add mod">
          <ac:chgData name="Stefano Levorato" userId="cd80abf5-dbda-4d6c-a18e-932d29a0b107" providerId="ADAL" clId="{4CF8EB40-5D8A-46A0-9F36-D15132D46679}" dt="2021-02-14T13:36:57.568" v="1699" actId="1076"/>
          <ac:spMkLst>
            <pc:docMk/>
            <pc:sldMk cId="66679890" sldId="271"/>
            <ac:spMk id="37" creationId="{7CAACDE1-80F6-4C18-87AC-1EF18B485636}"/>
          </ac:spMkLst>
        </pc:spChg>
        <pc:spChg chg="add mod">
          <ac:chgData name="Stefano Levorato" userId="cd80abf5-dbda-4d6c-a18e-932d29a0b107" providerId="ADAL" clId="{4CF8EB40-5D8A-46A0-9F36-D15132D46679}" dt="2021-02-14T13:37:12.605" v="1702" actId="1076"/>
          <ac:spMkLst>
            <pc:docMk/>
            <pc:sldMk cId="66679890" sldId="271"/>
            <ac:spMk id="39" creationId="{307208CA-2DB3-4B81-B0D2-25FFA6282BF8}"/>
          </ac:spMkLst>
        </pc:spChg>
        <pc:spChg chg="add mod">
          <ac:chgData name="Stefano Levorato" userId="cd80abf5-dbda-4d6c-a18e-932d29a0b107" providerId="ADAL" clId="{4CF8EB40-5D8A-46A0-9F36-D15132D46679}" dt="2021-02-14T13:38:26.389" v="1711" actId="1076"/>
          <ac:spMkLst>
            <pc:docMk/>
            <pc:sldMk cId="66679890" sldId="271"/>
            <ac:spMk id="40" creationId="{2638AE42-274B-44A0-8041-5453406D7A14}"/>
          </ac:spMkLst>
        </pc:spChg>
        <pc:spChg chg="add mod">
          <ac:chgData name="Stefano Levorato" userId="cd80abf5-dbda-4d6c-a18e-932d29a0b107" providerId="ADAL" clId="{4CF8EB40-5D8A-46A0-9F36-D15132D46679}" dt="2021-02-14T14:41:13.012" v="2089" actId="1076"/>
          <ac:spMkLst>
            <pc:docMk/>
            <pc:sldMk cId="66679890" sldId="271"/>
            <ac:spMk id="41" creationId="{C8DAE71B-F931-422C-8007-8689613637E3}"/>
          </ac:spMkLst>
        </pc:spChg>
        <pc:spChg chg="add mod">
          <ac:chgData name="Stefano Levorato" userId="cd80abf5-dbda-4d6c-a18e-932d29a0b107" providerId="ADAL" clId="{4CF8EB40-5D8A-46A0-9F36-D15132D46679}" dt="2021-02-16T12:34:35.616" v="3951" actId="403"/>
          <ac:spMkLst>
            <pc:docMk/>
            <pc:sldMk cId="66679890" sldId="271"/>
            <ac:spMk id="47" creationId="{353596D2-2E40-473C-BA77-B54C60AED971}"/>
          </ac:spMkLst>
        </pc:spChg>
        <pc:grpChg chg="add mod">
          <ac:chgData name="Stefano Levorato" userId="cd80abf5-dbda-4d6c-a18e-932d29a0b107" providerId="ADAL" clId="{4CF8EB40-5D8A-46A0-9F36-D15132D46679}" dt="2021-02-14T13:38:28.401" v="1712" actId="1076"/>
          <ac:grpSpMkLst>
            <pc:docMk/>
            <pc:sldMk cId="66679890" sldId="271"/>
            <ac:grpSpMk id="20" creationId="{D808912E-E688-4C46-97FA-10F770F41739}"/>
          </ac:grpSpMkLst>
        </pc:grpChg>
        <pc:grpChg chg="add mod">
          <ac:chgData name="Stefano Levorato" userId="cd80abf5-dbda-4d6c-a18e-932d29a0b107" providerId="ADAL" clId="{4CF8EB40-5D8A-46A0-9F36-D15132D46679}" dt="2021-02-14T13:36:40.534" v="1693" actId="1076"/>
          <ac:grpSpMkLst>
            <pc:docMk/>
            <pc:sldMk cId="66679890" sldId="271"/>
            <ac:grpSpMk id="30" creationId="{42BF0E21-CF65-4D2F-8676-1C26849898ED}"/>
          </ac:grpSpMkLst>
        </pc:grpChg>
        <pc:picChg chg="add del mod">
          <ac:chgData name="Stefano Levorato" userId="cd80abf5-dbda-4d6c-a18e-932d29a0b107" providerId="ADAL" clId="{4CF8EB40-5D8A-46A0-9F36-D15132D46679}" dt="2021-02-14T13:33:37.009" v="1659" actId="478"/>
          <ac:picMkLst>
            <pc:docMk/>
            <pc:sldMk cId="66679890" sldId="271"/>
            <ac:picMk id="12" creationId="{78DDEDA4-4D4B-46E2-83F2-A120EF632AEE}"/>
          </ac:picMkLst>
        </pc:picChg>
        <pc:picChg chg="add del mod">
          <ac:chgData name="Stefano Levorato" userId="cd80abf5-dbda-4d6c-a18e-932d29a0b107" providerId="ADAL" clId="{4CF8EB40-5D8A-46A0-9F36-D15132D46679}" dt="2021-02-14T13:33:37.009" v="1659" actId="478"/>
          <ac:picMkLst>
            <pc:docMk/>
            <pc:sldMk cId="66679890" sldId="271"/>
            <ac:picMk id="14" creationId="{D1B70259-DC85-4AFF-8F64-33528D81E71B}"/>
          </ac:picMkLst>
        </pc:picChg>
        <pc:picChg chg="add del mod">
          <ac:chgData name="Stefano Levorato" userId="cd80abf5-dbda-4d6c-a18e-932d29a0b107" providerId="ADAL" clId="{4CF8EB40-5D8A-46A0-9F36-D15132D46679}" dt="2021-02-14T13:29:54.406" v="1652" actId="478"/>
          <ac:picMkLst>
            <pc:docMk/>
            <pc:sldMk cId="66679890" sldId="271"/>
            <ac:picMk id="15" creationId="{8A474A0C-2F19-4BCF-B75D-444377A7D75B}"/>
          </ac:picMkLst>
        </pc:picChg>
        <pc:picChg chg="add del mod">
          <ac:chgData name="Stefano Levorato" userId="cd80abf5-dbda-4d6c-a18e-932d29a0b107" providerId="ADAL" clId="{4CF8EB40-5D8A-46A0-9F36-D15132D46679}" dt="2021-02-14T13:33:37.009" v="1659" actId="478"/>
          <ac:picMkLst>
            <pc:docMk/>
            <pc:sldMk cId="66679890" sldId="271"/>
            <ac:picMk id="17" creationId="{74BC706B-A28B-4A1C-A7C7-F142C99B0A07}"/>
          </ac:picMkLst>
        </pc:picChg>
        <pc:picChg chg="mod">
          <ac:chgData name="Stefano Levorato" userId="cd80abf5-dbda-4d6c-a18e-932d29a0b107" providerId="ADAL" clId="{4CF8EB40-5D8A-46A0-9F36-D15132D46679}" dt="2021-02-14T13:34:52.477" v="1669"/>
          <ac:picMkLst>
            <pc:docMk/>
            <pc:sldMk cId="66679890" sldId="271"/>
            <ac:picMk id="21" creationId="{04112BD8-7493-4A2D-8039-EA3E464823F1}"/>
          </ac:picMkLst>
        </pc:picChg>
        <pc:picChg chg="mod">
          <ac:chgData name="Stefano Levorato" userId="cd80abf5-dbda-4d6c-a18e-932d29a0b107" providerId="ADAL" clId="{4CF8EB40-5D8A-46A0-9F36-D15132D46679}" dt="2021-02-14T13:34:52.477" v="1669"/>
          <ac:picMkLst>
            <pc:docMk/>
            <pc:sldMk cId="66679890" sldId="271"/>
            <ac:picMk id="31" creationId="{8FC03932-F5DE-41AD-9FBD-FBBF61EA552A}"/>
          </ac:picMkLst>
        </pc:picChg>
        <pc:picChg chg="add mod">
          <ac:chgData name="Stefano Levorato" userId="cd80abf5-dbda-4d6c-a18e-932d29a0b107" providerId="ADAL" clId="{4CF8EB40-5D8A-46A0-9F36-D15132D46679}" dt="2021-02-14T13:35:54.020" v="1683" actId="14100"/>
          <ac:picMkLst>
            <pc:docMk/>
            <pc:sldMk cId="66679890" sldId="271"/>
            <ac:picMk id="38" creationId="{E3507BCD-41AF-49C1-89B5-6A59C275B7C9}"/>
          </ac:picMkLst>
        </pc:picChg>
        <pc:cxnChg chg="mod">
          <ac:chgData name="Stefano Levorato" userId="cd80abf5-dbda-4d6c-a18e-932d29a0b107" providerId="ADAL" clId="{4CF8EB40-5D8A-46A0-9F36-D15132D46679}" dt="2021-02-14T13:34:52.477" v="1669"/>
          <ac:cxnSpMkLst>
            <pc:docMk/>
            <pc:sldMk cId="66679890" sldId="271"/>
            <ac:cxnSpMk id="26" creationId="{4EE5F7F5-D01F-485D-909A-18EFBF7EB76D}"/>
          </ac:cxnSpMkLst>
        </pc:cxnChg>
        <pc:cxnChg chg="mod">
          <ac:chgData name="Stefano Levorato" userId="cd80abf5-dbda-4d6c-a18e-932d29a0b107" providerId="ADAL" clId="{4CF8EB40-5D8A-46A0-9F36-D15132D46679}" dt="2021-02-14T13:34:52.477" v="1669"/>
          <ac:cxnSpMkLst>
            <pc:docMk/>
            <pc:sldMk cId="66679890" sldId="271"/>
            <ac:cxnSpMk id="27" creationId="{79033D74-8FD1-4C63-87E6-98D773465ECF}"/>
          </ac:cxnSpMkLst>
        </pc:cxnChg>
        <pc:cxnChg chg="mod">
          <ac:chgData name="Stefano Levorato" userId="cd80abf5-dbda-4d6c-a18e-932d29a0b107" providerId="ADAL" clId="{4CF8EB40-5D8A-46A0-9F36-D15132D46679}" dt="2021-02-14T13:34:52.477" v="1669"/>
          <ac:cxnSpMkLst>
            <pc:docMk/>
            <pc:sldMk cId="66679890" sldId="271"/>
            <ac:cxnSpMk id="28" creationId="{BF0AC472-7DDB-41BC-BE9F-F8F865C3BF4B}"/>
          </ac:cxnSpMkLst>
        </pc:cxnChg>
        <pc:cxnChg chg="mod">
          <ac:chgData name="Stefano Levorato" userId="cd80abf5-dbda-4d6c-a18e-932d29a0b107" providerId="ADAL" clId="{4CF8EB40-5D8A-46A0-9F36-D15132D46679}" dt="2021-02-14T13:34:52.477" v="1669"/>
          <ac:cxnSpMkLst>
            <pc:docMk/>
            <pc:sldMk cId="66679890" sldId="271"/>
            <ac:cxnSpMk id="29" creationId="{678353AD-7A6E-4ECE-994F-C6314DE75772}"/>
          </ac:cxnSpMkLst>
        </pc:cxnChg>
        <pc:cxnChg chg="add mod">
          <ac:chgData name="Stefano Levorato" userId="cd80abf5-dbda-4d6c-a18e-932d29a0b107" providerId="ADAL" clId="{4CF8EB40-5D8A-46A0-9F36-D15132D46679}" dt="2021-02-14T13:37:54.374" v="1707" actId="14100"/>
          <ac:cxnSpMkLst>
            <pc:docMk/>
            <pc:sldMk cId="66679890" sldId="271"/>
            <ac:cxnSpMk id="42" creationId="{07CF5F79-8EE7-4D0D-A309-7C273143631C}"/>
          </ac:cxnSpMkLst>
        </pc:cxnChg>
        <pc:cxnChg chg="add mod">
          <ac:chgData name="Stefano Levorato" userId="cd80abf5-dbda-4d6c-a18e-932d29a0b107" providerId="ADAL" clId="{4CF8EB40-5D8A-46A0-9F36-D15132D46679}" dt="2021-02-14T13:38:15.696" v="1709" actId="14100"/>
          <ac:cxnSpMkLst>
            <pc:docMk/>
            <pc:sldMk cId="66679890" sldId="271"/>
            <ac:cxnSpMk id="43" creationId="{191B3716-B2E1-43A8-936E-69337034999E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6T12:35:48.138" v="4055" actId="20577"/>
        <pc:sldMkLst>
          <pc:docMk/>
          <pc:sldMk cId="2680844589" sldId="272"/>
        </pc:sldMkLst>
        <pc:spChg chg="del">
          <ac:chgData name="Stefano Levorato" userId="cd80abf5-dbda-4d6c-a18e-932d29a0b107" providerId="ADAL" clId="{4CF8EB40-5D8A-46A0-9F36-D15132D46679}" dt="2021-02-14T13:43:18.747" v="1742" actId="478"/>
          <ac:spMkLst>
            <pc:docMk/>
            <pc:sldMk cId="2680844589" sldId="272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3:43:18.747" v="1742" actId="478"/>
          <ac:spMkLst>
            <pc:docMk/>
            <pc:sldMk cId="2680844589" sldId="272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6T12:35:48.138" v="4055" actId="20577"/>
          <ac:spMkLst>
            <pc:docMk/>
            <pc:sldMk cId="2680844589" sldId="272"/>
            <ac:spMk id="7" creationId="{7C8B60CE-2859-4E1E-8BEA-C029591F573E}"/>
          </ac:spMkLst>
        </pc:spChg>
        <pc:spChg chg="add del mod">
          <ac:chgData name="Stefano Levorato" userId="cd80abf5-dbda-4d6c-a18e-932d29a0b107" providerId="ADAL" clId="{4CF8EB40-5D8A-46A0-9F36-D15132D46679}" dt="2021-02-14T13:43:25.546" v="1743" actId="478"/>
          <ac:spMkLst>
            <pc:docMk/>
            <pc:sldMk cId="2680844589" sldId="272"/>
            <ac:spMk id="8" creationId="{2455747C-932B-4261-B5AD-5C21A400FCDB}"/>
          </ac:spMkLst>
        </pc:spChg>
        <pc:spChg chg="add del mod">
          <ac:chgData name="Stefano Levorato" userId="cd80abf5-dbda-4d6c-a18e-932d29a0b107" providerId="ADAL" clId="{4CF8EB40-5D8A-46A0-9F36-D15132D46679}" dt="2021-02-14T13:43:25.546" v="1743" actId="478"/>
          <ac:spMkLst>
            <pc:docMk/>
            <pc:sldMk cId="2680844589" sldId="272"/>
            <ac:spMk id="10" creationId="{FFE7AA4A-251D-4202-90AD-642320C8C5B6}"/>
          </ac:spMkLst>
        </pc:spChg>
        <pc:spChg chg="add mod">
          <ac:chgData name="Stefano Levorato" userId="cd80abf5-dbda-4d6c-a18e-932d29a0b107" providerId="ADAL" clId="{4CF8EB40-5D8A-46A0-9F36-D15132D46679}" dt="2021-02-14T14:47:03.843" v="2103" actId="207"/>
          <ac:spMkLst>
            <pc:docMk/>
            <pc:sldMk cId="2680844589" sldId="272"/>
            <ac:spMk id="11" creationId="{3314A8C7-12E7-4159-98F5-CE4294B732C5}"/>
          </ac:spMkLst>
        </pc:spChg>
      </pc:sldChg>
      <pc:sldChg chg="addSp delSp modSp mod">
        <pc:chgData name="Stefano Levorato" userId="cd80abf5-dbda-4d6c-a18e-932d29a0b107" providerId="ADAL" clId="{4CF8EB40-5D8A-46A0-9F36-D15132D46679}" dt="2021-02-14T15:03:08.711" v="2253" actId="14100"/>
        <pc:sldMkLst>
          <pc:docMk/>
          <pc:sldMk cId="3802743876" sldId="273"/>
        </pc:sldMkLst>
        <pc:spChg chg="del">
          <ac:chgData name="Stefano Levorato" userId="cd80abf5-dbda-4d6c-a18e-932d29a0b107" providerId="ADAL" clId="{4CF8EB40-5D8A-46A0-9F36-D15132D46679}" dt="2021-02-14T14:52:20.511" v="2143" actId="478"/>
          <ac:spMkLst>
            <pc:docMk/>
            <pc:sldMk cId="3802743876" sldId="273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4:52:20.511" v="2143" actId="478"/>
          <ac:spMkLst>
            <pc:docMk/>
            <pc:sldMk cId="3802743876" sldId="273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4:52:14.131" v="2142"/>
          <ac:spMkLst>
            <pc:docMk/>
            <pc:sldMk cId="3802743876" sldId="273"/>
            <ac:spMk id="7" creationId="{83DBE816-BC82-4496-A1BF-558CFF8BBCC6}"/>
          </ac:spMkLst>
        </pc:spChg>
        <pc:spChg chg="add del mod">
          <ac:chgData name="Stefano Levorato" userId="cd80abf5-dbda-4d6c-a18e-932d29a0b107" providerId="ADAL" clId="{4CF8EB40-5D8A-46A0-9F36-D15132D46679}" dt="2021-02-14T14:52:25.920" v="2144" actId="478"/>
          <ac:spMkLst>
            <pc:docMk/>
            <pc:sldMk cId="3802743876" sldId="273"/>
            <ac:spMk id="8" creationId="{C47441F9-7C6F-4D00-87CA-5779062EC525}"/>
          </ac:spMkLst>
        </pc:spChg>
        <pc:spChg chg="add del mod">
          <ac:chgData name="Stefano Levorato" userId="cd80abf5-dbda-4d6c-a18e-932d29a0b107" providerId="ADAL" clId="{4CF8EB40-5D8A-46A0-9F36-D15132D46679}" dt="2021-02-14T14:52:25.920" v="2144" actId="478"/>
          <ac:spMkLst>
            <pc:docMk/>
            <pc:sldMk cId="3802743876" sldId="273"/>
            <ac:spMk id="10" creationId="{42D686ED-9C75-4C66-9CE9-8CD377A0CA77}"/>
          </ac:spMkLst>
        </pc:spChg>
        <pc:spChg chg="add mod">
          <ac:chgData name="Stefano Levorato" userId="cd80abf5-dbda-4d6c-a18e-932d29a0b107" providerId="ADAL" clId="{4CF8EB40-5D8A-46A0-9F36-D15132D46679}" dt="2021-02-14T14:53:26.203" v="2154" actId="1076"/>
          <ac:spMkLst>
            <pc:docMk/>
            <pc:sldMk cId="3802743876" sldId="273"/>
            <ac:spMk id="13" creationId="{76AD327E-579C-4DC3-AE0F-68DD6F126481}"/>
          </ac:spMkLst>
        </pc:spChg>
        <pc:spChg chg="add mod">
          <ac:chgData name="Stefano Levorato" userId="cd80abf5-dbda-4d6c-a18e-932d29a0b107" providerId="ADAL" clId="{4CF8EB40-5D8A-46A0-9F36-D15132D46679}" dt="2021-02-14T14:53:50.654" v="2159" actId="207"/>
          <ac:spMkLst>
            <pc:docMk/>
            <pc:sldMk cId="3802743876" sldId="273"/>
            <ac:spMk id="15" creationId="{2D4D5AED-223E-42C8-9483-C6427521B2A0}"/>
          </ac:spMkLst>
        </pc:spChg>
        <pc:spChg chg="add mod">
          <ac:chgData name="Stefano Levorato" userId="cd80abf5-dbda-4d6c-a18e-932d29a0b107" providerId="ADAL" clId="{4CF8EB40-5D8A-46A0-9F36-D15132D46679}" dt="2021-02-14T15:02:49.840" v="2248" actId="20577"/>
          <ac:spMkLst>
            <pc:docMk/>
            <pc:sldMk cId="3802743876" sldId="273"/>
            <ac:spMk id="17" creationId="{7FD327FE-4B1E-48FD-9F07-332D105F72F8}"/>
          </ac:spMkLst>
        </pc:spChg>
        <pc:spChg chg="add del mod">
          <ac:chgData name="Stefano Levorato" userId="cd80abf5-dbda-4d6c-a18e-932d29a0b107" providerId="ADAL" clId="{4CF8EB40-5D8A-46A0-9F36-D15132D46679}" dt="2021-02-14T14:59:04.652" v="2196" actId="478"/>
          <ac:spMkLst>
            <pc:docMk/>
            <pc:sldMk cId="3802743876" sldId="273"/>
            <ac:spMk id="22" creationId="{C543ACC4-437B-4B74-80C3-7D87CE468C96}"/>
          </ac:spMkLst>
        </pc:spChg>
        <pc:spChg chg="add del mod">
          <ac:chgData name="Stefano Levorato" userId="cd80abf5-dbda-4d6c-a18e-932d29a0b107" providerId="ADAL" clId="{4CF8EB40-5D8A-46A0-9F36-D15132D46679}" dt="2021-02-14T14:59:09.155" v="2199"/>
          <ac:spMkLst>
            <pc:docMk/>
            <pc:sldMk cId="3802743876" sldId="273"/>
            <ac:spMk id="23" creationId="{7A69F796-99E1-4881-9475-4B47F95D1346}"/>
          </ac:spMkLst>
        </pc:spChg>
        <pc:spChg chg="add del mod">
          <ac:chgData name="Stefano Levorato" userId="cd80abf5-dbda-4d6c-a18e-932d29a0b107" providerId="ADAL" clId="{4CF8EB40-5D8A-46A0-9F36-D15132D46679}" dt="2021-02-14T14:59:09.155" v="2199"/>
          <ac:spMkLst>
            <pc:docMk/>
            <pc:sldMk cId="3802743876" sldId="273"/>
            <ac:spMk id="24" creationId="{0CD0BC34-8915-4499-B0B7-5F7F0FDF11FB}"/>
          </ac:spMkLst>
        </pc:spChg>
        <pc:spChg chg="add del mod">
          <ac:chgData name="Stefano Levorato" userId="cd80abf5-dbda-4d6c-a18e-932d29a0b107" providerId="ADAL" clId="{4CF8EB40-5D8A-46A0-9F36-D15132D46679}" dt="2021-02-14T14:59:09.155" v="2199"/>
          <ac:spMkLst>
            <pc:docMk/>
            <pc:sldMk cId="3802743876" sldId="273"/>
            <ac:spMk id="25" creationId="{3F17CAE6-55CF-41BF-B46F-01AFA2AB059E}"/>
          </ac:spMkLst>
        </pc:spChg>
        <pc:spChg chg="add del mod">
          <ac:chgData name="Stefano Levorato" userId="cd80abf5-dbda-4d6c-a18e-932d29a0b107" providerId="ADAL" clId="{4CF8EB40-5D8A-46A0-9F36-D15132D46679}" dt="2021-02-14T14:59:09.155" v="2199"/>
          <ac:spMkLst>
            <pc:docMk/>
            <pc:sldMk cId="3802743876" sldId="273"/>
            <ac:spMk id="26" creationId="{D4392615-850B-4B75-B789-91C9AABFAC7A}"/>
          </ac:spMkLst>
        </pc:spChg>
        <pc:spChg chg="add mod">
          <ac:chgData name="Stefano Levorato" userId="cd80abf5-dbda-4d6c-a18e-932d29a0b107" providerId="ADAL" clId="{4CF8EB40-5D8A-46A0-9F36-D15132D46679}" dt="2021-02-14T14:59:54.522" v="2207" actId="14100"/>
          <ac:spMkLst>
            <pc:docMk/>
            <pc:sldMk cId="3802743876" sldId="273"/>
            <ac:spMk id="28" creationId="{36CFFFCE-82E4-4469-A61F-24446D35D5B3}"/>
          </ac:spMkLst>
        </pc:spChg>
        <pc:spChg chg="add mod">
          <ac:chgData name="Stefano Levorato" userId="cd80abf5-dbda-4d6c-a18e-932d29a0b107" providerId="ADAL" clId="{4CF8EB40-5D8A-46A0-9F36-D15132D46679}" dt="2021-02-14T15:01:38.892" v="2233" actId="1076"/>
          <ac:spMkLst>
            <pc:docMk/>
            <pc:sldMk cId="3802743876" sldId="273"/>
            <ac:spMk id="31" creationId="{A7C46A35-785E-4DAA-9434-2D4878B4D85A}"/>
          </ac:spMkLst>
        </pc:spChg>
        <pc:picChg chg="add mod">
          <ac:chgData name="Stefano Levorato" userId="cd80abf5-dbda-4d6c-a18e-932d29a0b107" providerId="ADAL" clId="{4CF8EB40-5D8A-46A0-9F36-D15132D46679}" dt="2021-02-14T14:57:32.104" v="2180" actId="14100"/>
          <ac:picMkLst>
            <pc:docMk/>
            <pc:sldMk cId="3802743876" sldId="273"/>
            <ac:picMk id="11" creationId="{B938C4C5-24F3-47CE-B327-63FB6903EBAA}"/>
          </ac:picMkLst>
        </pc:picChg>
        <pc:picChg chg="add mod">
          <ac:chgData name="Stefano Levorato" userId="cd80abf5-dbda-4d6c-a18e-932d29a0b107" providerId="ADAL" clId="{4CF8EB40-5D8A-46A0-9F36-D15132D46679}" dt="2021-02-14T14:54:26.840" v="2164" actId="1076"/>
          <ac:picMkLst>
            <pc:docMk/>
            <pc:sldMk cId="3802743876" sldId="273"/>
            <ac:picMk id="16" creationId="{5222DE53-70D3-43F5-917D-DE9F5142607F}"/>
          </ac:picMkLst>
        </pc:picChg>
        <pc:picChg chg="add del mod">
          <ac:chgData name="Stefano Levorato" userId="cd80abf5-dbda-4d6c-a18e-932d29a0b107" providerId="ADAL" clId="{4CF8EB40-5D8A-46A0-9F36-D15132D46679}" dt="2021-02-14T14:59:06.361" v="2197" actId="478"/>
          <ac:picMkLst>
            <pc:docMk/>
            <pc:sldMk cId="3802743876" sldId="273"/>
            <ac:picMk id="18" creationId="{3C9A10F3-C45B-4337-BBB8-B50685695291}"/>
          </ac:picMkLst>
        </pc:picChg>
        <pc:picChg chg="add mod">
          <ac:chgData name="Stefano Levorato" userId="cd80abf5-dbda-4d6c-a18e-932d29a0b107" providerId="ADAL" clId="{4CF8EB40-5D8A-46A0-9F36-D15132D46679}" dt="2021-02-14T15:02:36.979" v="2242" actId="1076"/>
          <ac:picMkLst>
            <pc:docMk/>
            <pc:sldMk cId="3802743876" sldId="273"/>
            <ac:picMk id="19" creationId="{A941E95B-68EA-42D9-BD5E-4DE5E971472A}"/>
          </ac:picMkLst>
        </pc:picChg>
        <pc:picChg chg="add mod">
          <ac:chgData name="Stefano Levorato" userId="cd80abf5-dbda-4d6c-a18e-932d29a0b107" providerId="ADAL" clId="{4CF8EB40-5D8A-46A0-9F36-D15132D46679}" dt="2021-02-14T15:03:02.793" v="2251" actId="14100"/>
          <ac:picMkLst>
            <pc:docMk/>
            <pc:sldMk cId="3802743876" sldId="273"/>
            <ac:picMk id="20" creationId="{524D80D0-CD30-40FF-9572-A400F41BD9FB}"/>
          </ac:picMkLst>
        </pc:picChg>
        <pc:picChg chg="add mod">
          <ac:chgData name="Stefano Levorato" userId="cd80abf5-dbda-4d6c-a18e-932d29a0b107" providerId="ADAL" clId="{4CF8EB40-5D8A-46A0-9F36-D15132D46679}" dt="2021-02-14T15:03:08.711" v="2253" actId="14100"/>
          <ac:picMkLst>
            <pc:docMk/>
            <pc:sldMk cId="3802743876" sldId="273"/>
            <ac:picMk id="21" creationId="{7A9BF0A3-CC81-43ED-B3A4-08DCA8870059}"/>
          </ac:picMkLst>
        </pc:picChg>
        <pc:picChg chg="add mod">
          <ac:chgData name="Stefano Levorato" userId="cd80abf5-dbda-4d6c-a18e-932d29a0b107" providerId="ADAL" clId="{4CF8EB40-5D8A-46A0-9F36-D15132D46679}" dt="2021-02-14T15:01:07.009" v="2223" actId="1076"/>
          <ac:picMkLst>
            <pc:docMk/>
            <pc:sldMk cId="3802743876" sldId="273"/>
            <ac:picMk id="27" creationId="{94B16F32-3178-4905-BC2B-F16F9A2FFB69}"/>
          </ac:picMkLst>
        </pc:picChg>
        <pc:picChg chg="add mod">
          <ac:chgData name="Stefano Levorato" userId="cd80abf5-dbda-4d6c-a18e-932d29a0b107" providerId="ADAL" clId="{4CF8EB40-5D8A-46A0-9F36-D15132D46679}" dt="2021-02-14T15:01:10.804" v="2224" actId="1076"/>
          <ac:picMkLst>
            <pc:docMk/>
            <pc:sldMk cId="3802743876" sldId="273"/>
            <ac:picMk id="29" creationId="{56D493DA-8C36-4DC6-A40E-D722359B9AEF}"/>
          </ac:picMkLst>
        </pc:picChg>
        <pc:picChg chg="add mod">
          <ac:chgData name="Stefano Levorato" userId="cd80abf5-dbda-4d6c-a18e-932d29a0b107" providerId="ADAL" clId="{4CF8EB40-5D8A-46A0-9F36-D15132D46679}" dt="2021-02-14T15:01:16.481" v="2226" actId="14100"/>
          <ac:picMkLst>
            <pc:docMk/>
            <pc:sldMk cId="3802743876" sldId="273"/>
            <ac:picMk id="30" creationId="{18BBD936-181D-4267-893F-365956C3D8A6}"/>
          </ac:picMkLst>
        </pc:picChg>
        <pc:picChg chg="add mod">
          <ac:chgData name="Stefano Levorato" userId="cd80abf5-dbda-4d6c-a18e-932d29a0b107" providerId="ADAL" clId="{4CF8EB40-5D8A-46A0-9F36-D15132D46679}" dt="2021-02-14T15:02:57.334" v="2249" actId="14100"/>
          <ac:picMkLst>
            <pc:docMk/>
            <pc:sldMk cId="3802743876" sldId="273"/>
            <ac:picMk id="32" creationId="{D52745BE-D8C7-4D08-9744-E733B4123EE1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5:12:39.375" v="2302" actId="1076"/>
        <pc:sldMkLst>
          <pc:docMk/>
          <pc:sldMk cId="2850213934" sldId="274"/>
        </pc:sldMkLst>
        <pc:spChg chg="del">
          <ac:chgData name="Stefano Levorato" userId="cd80abf5-dbda-4d6c-a18e-932d29a0b107" providerId="ADAL" clId="{4CF8EB40-5D8A-46A0-9F36-D15132D46679}" dt="2021-02-14T15:04:14.614" v="2254" actId="478"/>
          <ac:spMkLst>
            <pc:docMk/>
            <pc:sldMk cId="2850213934" sldId="274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04:14.614" v="2254" actId="478"/>
          <ac:spMkLst>
            <pc:docMk/>
            <pc:sldMk cId="2850213934" sldId="274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04:22.463" v="2255" actId="478"/>
          <ac:spMkLst>
            <pc:docMk/>
            <pc:sldMk cId="2850213934" sldId="274"/>
            <ac:spMk id="7" creationId="{34AC048D-B96C-41B6-B32A-B6BE380D11DF}"/>
          </ac:spMkLst>
        </pc:spChg>
        <pc:spChg chg="add del mod">
          <ac:chgData name="Stefano Levorato" userId="cd80abf5-dbda-4d6c-a18e-932d29a0b107" providerId="ADAL" clId="{4CF8EB40-5D8A-46A0-9F36-D15132D46679}" dt="2021-02-14T15:04:22.463" v="2255" actId="478"/>
          <ac:spMkLst>
            <pc:docMk/>
            <pc:sldMk cId="2850213934" sldId="274"/>
            <ac:spMk id="9" creationId="{6B546CAC-5C02-44B0-86AF-465E52FEFEF6}"/>
          </ac:spMkLst>
        </pc:spChg>
        <pc:spChg chg="add mod">
          <ac:chgData name="Stefano Levorato" userId="cd80abf5-dbda-4d6c-a18e-932d29a0b107" providerId="ADAL" clId="{4CF8EB40-5D8A-46A0-9F36-D15132D46679}" dt="2021-02-14T15:08:05.808" v="2278" actId="14100"/>
          <ac:spMkLst>
            <pc:docMk/>
            <pc:sldMk cId="2850213934" sldId="274"/>
            <ac:spMk id="10" creationId="{AF893C4B-4F97-42FB-8517-0ACE972C4D20}"/>
          </ac:spMkLst>
        </pc:spChg>
        <pc:spChg chg="add mod">
          <ac:chgData name="Stefano Levorato" userId="cd80abf5-dbda-4d6c-a18e-932d29a0b107" providerId="ADAL" clId="{4CF8EB40-5D8A-46A0-9F36-D15132D46679}" dt="2021-02-14T15:08:21.715" v="2281" actId="14100"/>
          <ac:spMkLst>
            <pc:docMk/>
            <pc:sldMk cId="2850213934" sldId="274"/>
            <ac:spMk id="11" creationId="{9FC7EEAC-C578-4337-A6E4-0B7DEDFE4616}"/>
          </ac:spMkLst>
        </pc:spChg>
        <pc:spChg chg="add mod">
          <ac:chgData name="Stefano Levorato" userId="cd80abf5-dbda-4d6c-a18e-932d29a0b107" providerId="ADAL" clId="{4CF8EB40-5D8A-46A0-9F36-D15132D46679}" dt="2021-02-14T15:10:21.752" v="2295" actId="1076"/>
          <ac:spMkLst>
            <pc:docMk/>
            <pc:sldMk cId="2850213934" sldId="274"/>
            <ac:spMk id="16" creationId="{7DBA1FCF-357A-41C4-84AE-E61B5BE37019}"/>
          </ac:spMkLst>
        </pc:spChg>
        <pc:spChg chg="mod">
          <ac:chgData name="Stefano Levorato" userId="cd80abf5-dbda-4d6c-a18e-932d29a0b107" providerId="ADAL" clId="{4CF8EB40-5D8A-46A0-9F36-D15132D46679}" dt="2021-02-14T15:07:08.733" v="2270" actId="1076"/>
          <ac:spMkLst>
            <pc:docMk/>
            <pc:sldMk cId="2850213934" sldId="274"/>
            <ac:spMk id="22" creationId="{3D74C8F9-9692-4EFD-AAB1-B1AB950AF66F}"/>
          </ac:spMkLst>
        </pc:spChg>
        <pc:spChg chg="mod">
          <ac:chgData name="Stefano Levorato" userId="cd80abf5-dbda-4d6c-a18e-932d29a0b107" providerId="ADAL" clId="{4CF8EB40-5D8A-46A0-9F36-D15132D46679}" dt="2021-02-14T15:07:08.733" v="2270" actId="1076"/>
          <ac:spMkLst>
            <pc:docMk/>
            <pc:sldMk cId="2850213934" sldId="274"/>
            <ac:spMk id="24" creationId="{778A60FB-AEF5-4291-96BD-80EF398FC26B}"/>
          </ac:spMkLst>
        </pc:spChg>
        <pc:spChg chg="mod">
          <ac:chgData name="Stefano Levorato" userId="cd80abf5-dbda-4d6c-a18e-932d29a0b107" providerId="ADAL" clId="{4CF8EB40-5D8A-46A0-9F36-D15132D46679}" dt="2021-02-14T15:07:08.733" v="2270" actId="1076"/>
          <ac:spMkLst>
            <pc:docMk/>
            <pc:sldMk cId="2850213934" sldId="274"/>
            <ac:spMk id="25" creationId="{AEE384E2-F289-45D1-A72B-CD00C0959AAC}"/>
          </ac:spMkLst>
        </pc:spChg>
        <pc:spChg chg="add mod">
          <ac:chgData name="Stefano Levorato" userId="cd80abf5-dbda-4d6c-a18e-932d29a0b107" providerId="ADAL" clId="{4CF8EB40-5D8A-46A0-9F36-D15132D46679}" dt="2021-02-14T15:07:08.733" v="2270" actId="1076"/>
          <ac:spMkLst>
            <pc:docMk/>
            <pc:sldMk cId="2850213934" sldId="274"/>
            <ac:spMk id="26" creationId="{ED0C19D1-FC17-41CB-9805-51F388F126FE}"/>
          </ac:spMkLst>
        </pc:spChg>
        <pc:spChg chg="add mod">
          <ac:chgData name="Stefano Levorato" userId="cd80abf5-dbda-4d6c-a18e-932d29a0b107" providerId="ADAL" clId="{4CF8EB40-5D8A-46A0-9F36-D15132D46679}" dt="2021-02-14T15:07:08.733" v="2270" actId="1076"/>
          <ac:spMkLst>
            <pc:docMk/>
            <pc:sldMk cId="2850213934" sldId="274"/>
            <ac:spMk id="30" creationId="{6C7A47C9-1363-4FD2-9B65-56B34B6996B6}"/>
          </ac:spMkLst>
        </pc:spChg>
        <pc:spChg chg="add mod">
          <ac:chgData name="Stefano Levorato" userId="cd80abf5-dbda-4d6c-a18e-932d29a0b107" providerId="ADAL" clId="{4CF8EB40-5D8A-46A0-9F36-D15132D46679}" dt="2021-02-14T15:07:00.162" v="2269" actId="1076"/>
          <ac:spMkLst>
            <pc:docMk/>
            <pc:sldMk cId="2850213934" sldId="274"/>
            <ac:spMk id="31" creationId="{BC4C022E-6F81-474B-BEA6-9AAE446DB5A2}"/>
          </ac:spMkLst>
        </pc:spChg>
        <pc:spChg chg="add del mod">
          <ac:chgData name="Stefano Levorato" userId="cd80abf5-dbda-4d6c-a18e-932d29a0b107" providerId="ADAL" clId="{4CF8EB40-5D8A-46A0-9F36-D15132D46679}" dt="2021-02-14T15:09:04.050" v="2288" actId="478"/>
          <ac:spMkLst>
            <pc:docMk/>
            <pc:sldMk cId="2850213934" sldId="274"/>
            <ac:spMk id="35" creationId="{52C1558C-19C0-4BA8-B742-E80A9F190C57}"/>
          </ac:spMkLst>
        </pc:spChg>
        <pc:spChg chg="add mod">
          <ac:chgData name="Stefano Levorato" userId="cd80abf5-dbda-4d6c-a18e-932d29a0b107" providerId="ADAL" clId="{4CF8EB40-5D8A-46A0-9F36-D15132D46679}" dt="2021-02-14T15:10:54.901" v="2298" actId="1076"/>
          <ac:spMkLst>
            <pc:docMk/>
            <pc:sldMk cId="2850213934" sldId="274"/>
            <ac:spMk id="37" creationId="{FF901860-B38B-48E3-AE53-644D61166326}"/>
          </ac:spMkLst>
        </pc:spChg>
        <pc:spChg chg="add mod">
          <ac:chgData name="Stefano Levorato" userId="cd80abf5-dbda-4d6c-a18e-932d29a0b107" providerId="ADAL" clId="{4CF8EB40-5D8A-46A0-9F36-D15132D46679}" dt="2021-02-14T15:10:17.365" v="2294" actId="1076"/>
          <ac:spMkLst>
            <pc:docMk/>
            <pc:sldMk cId="2850213934" sldId="274"/>
            <ac:spMk id="39" creationId="{7509FF2F-BA57-48DF-AFC6-1B497781FE8F}"/>
          </ac:spMkLst>
        </pc:spChg>
        <pc:grpChg chg="add mod">
          <ac:chgData name="Stefano Levorato" userId="cd80abf5-dbda-4d6c-a18e-932d29a0b107" providerId="ADAL" clId="{4CF8EB40-5D8A-46A0-9F36-D15132D46679}" dt="2021-02-14T15:07:08.733" v="2270" actId="1076"/>
          <ac:grpSpMkLst>
            <pc:docMk/>
            <pc:sldMk cId="2850213934" sldId="274"/>
            <ac:grpSpMk id="19" creationId="{4B66E713-80E2-4956-A5A6-41ED04717AB9}"/>
          </ac:grpSpMkLst>
        </pc:grpChg>
        <pc:picChg chg="add mod">
          <ac:chgData name="Stefano Levorato" userId="cd80abf5-dbda-4d6c-a18e-932d29a0b107" providerId="ADAL" clId="{4CF8EB40-5D8A-46A0-9F36-D15132D46679}" dt="2021-02-14T15:08:01.944" v="2277" actId="1076"/>
          <ac:picMkLst>
            <pc:docMk/>
            <pc:sldMk cId="2850213934" sldId="274"/>
            <ac:picMk id="12" creationId="{F8D915AC-DF72-4991-AFBA-71B2281EDC5E}"/>
          </ac:picMkLst>
        </pc:picChg>
        <pc:picChg chg="add mod">
          <ac:chgData name="Stefano Levorato" userId="cd80abf5-dbda-4d6c-a18e-932d29a0b107" providerId="ADAL" clId="{4CF8EB40-5D8A-46A0-9F36-D15132D46679}" dt="2021-02-14T15:07:52.764" v="2275" actId="1076"/>
          <ac:picMkLst>
            <pc:docMk/>
            <pc:sldMk cId="2850213934" sldId="274"/>
            <ac:picMk id="13" creationId="{EC44F97B-3FD2-4EC1-8838-FBC9612068B1}"/>
          </ac:picMkLst>
        </pc:picChg>
        <pc:picChg chg="add mod">
          <ac:chgData name="Stefano Levorato" userId="cd80abf5-dbda-4d6c-a18e-932d29a0b107" providerId="ADAL" clId="{4CF8EB40-5D8A-46A0-9F36-D15132D46679}" dt="2021-02-14T15:07:08.733" v="2270" actId="1076"/>
          <ac:picMkLst>
            <pc:docMk/>
            <pc:sldMk cId="2850213934" sldId="274"/>
            <ac:picMk id="14" creationId="{7A2D05B7-6B3B-468A-9F09-6F0C39506873}"/>
          </ac:picMkLst>
        </pc:picChg>
        <pc:picChg chg="add mod">
          <ac:chgData name="Stefano Levorato" userId="cd80abf5-dbda-4d6c-a18e-932d29a0b107" providerId="ADAL" clId="{4CF8EB40-5D8A-46A0-9F36-D15132D46679}" dt="2021-02-14T15:07:08.733" v="2270" actId="1076"/>
          <ac:picMkLst>
            <pc:docMk/>
            <pc:sldMk cId="2850213934" sldId="274"/>
            <ac:picMk id="15" creationId="{A07BA209-2AA7-4195-A89A-54390B4DEE92}"/>
          </ac:picMkLst>
        </pc:picChg>
        <pc:picChg chg="mod">
          <ac:chgData name="Stefano Levorato" userId="cd80abf5-dbda-4d6c-a18e-932d29a0b107" providerId="ADAL" clId="{4CF8EB40-5D8A-46A0-9F36-D15132D46679}" dt="2021-02-14T15:07:08.733" v="2270" actId="1076"/>
          <ac:picMkLst>
            <pc:docMk/>
            <pc:sldMk cId="2850213934" sldId="274"/>
            <ac:picMk id="20" creationId="{84D75F0E-E3CD-49A7-9658-E661F419B6F8}"/>
          </ac:picMkLst>
        </pc:picChg>
        <pc:picChg chg="add mod">
          <ac:chgData name="Stefano Levorato" userId="cd80abf5-dbda-4d6c-a18e-932d29a0b107" providerId="ADAL" clId="{4CF8EB40-5D8A-46A0-9F36-D15132D46679}" dt="2021-02-14T15:12:39.375" v="2302" actId="1076"/>
          <ac:picMkLst>
            <pc:docMk/>
            <pc:sldMk cId="2850213934" sldId="274"/>
            <ac:picMk id="27" creationId="{F6BC8097-703E-482D-BD44-2FF920F56137}"/>
          </ac:picMkLst>
        </pc:picChg>
        <pc:picChg chg="add mod">
          <ac:chgData name="Stefano Levorato" userId="cd80abf5-dbda-4d6c-a18e-932d29a0b107" providerId="ADAL" clId="{4CF8EB40-5D8A-46A0-9F36-D15132D46679}" dt="2021-02-14T15:08:26.298" v="2282" actId="1076"/>
          <ac:picMkLst>
            <pc:docMk/>
            <pc:sldMk cId="2850213934" sldId="274"/>
            <ac:picMk id="28" creationId="{63AF511A-75B8-4824-8B01-2D93DED863E1}"/>
          </ac:picMkLst>
        </pc:picChg>
        <pc:picChg chg="add mod">
          <ac:chgData name="Stefano Levorato" userId="cd80abf5-dbda-4d6c-a18e-932d29a0b107" providerId="ADAL" clId="{4CF8EB40-5D8A-46A0-9F36-D15132D46679}" dt="2021-02-14T15:08:30.453" v="2283" actId="14100"/>
          <ac:picMkLst>
            <pc:docMk/>
            <pc:sldMk cId="2850213934" sldId="274"/>
            <ac:picMk id="29" creationId="{3726FB0C-A736-4363-A266-9630364E09DE}"/>
          </ac:picMkLst>
        </pc:picChg>
        <pc:picChg chg="add mod">
          <ac:chgData name="Stefano Levorato" userId="cd80abf5-dbda-4d6c-a18e-932d29a0b107" providerId="ADAL" clId="{4CF8EB40-5D8A-46A0-9F36-D15132D46679}" dt="2021-02-14T15:10:50.748" v="2297" actId="1076"/>
          <ac:picMkLst>
            <pc:docMk/>
            <pc:sldMk cId="2850213934" sldId="274"/>
            <ac:picMk id="40" creationId="{C61634FC-EC0F-47D6-9AA7-5BACA0DF4AC9}"/>
          </ac:picMkLst>
        </pc:picChg>
        <pc:cxnChg chg="add mod">
          <ac:chgData name="Stefano Levorato" userId="cd80abf5-dbda-4d6c-a18e-932d29a0b107" providerId="ADAL" clId="{4CF8EB40-5D8A-46A0-9F36-D15132D46679}" dt="2021-02-14T15:07:47.013" v="2274" actId="14100"/>
          <ac:cxnSpMkLst>
            <pc:docMk/>
            <pc:sldMk cId="2850213934" sldId="274"/>
            <ac:cxnSpMk id="17" creationId="{0690DC98-7589-4CFB-9E2A-1963386DEEE6}"/>
          </ac:cxnSpMkLst>
        </pc:cxnChg>
        <pc:cxnChg chg="add mod">
          <ac:chgData name="Stefano Levorato" userId="cd80abf5-dbda-4d6c-a18e-932d29a0b107" providerId="ADAL" clId="{4CF8EB40-5D8A-46A0-9F36-D15132D46679}" dt="2021-02-14T15:08:14.493" v="2280" actId="14100"/>
          <ac:cxnSpMkLst>
            <pc:docMk/>
            <pc:sldMk cId="2850213934" sldId="274"/>
            <ac:cxnSpMk id="18" creationId="{996FEAC4-45AB-475E-9AE6-FCF3B7C7E4FA}"/>
          </ac:cxnSpMkLst>
        </pc:cxnChg>
        <pc:cxnChg chg="mod">
          <ac:chgData name="Stefano Levorato" userId="cd80abf5-dbda-4d6c-a18e-932d29a0b107" providerId="ADAL" clId="{4CF8EB40-5D8A-46A0-9F36-D15132D46679}" dt="2021-02-14T15:07:08.733" v="2270" actId="1076"/>
          <ac:cxnSpMkLst>
            <pc:docMk/>
            <pc:sldMk cId="2850213934" sldId="274"/>
            <ac:cxnSpMk id="21" creationId="{B330DBD8-9768-4450-865B-BB1B88597E3A}"/>
          </ac:cxnSpMkLst>
        </pc:cxnChg>
        <pc:cxnChg chg="mod">
          <ac:chgData name="Stefano Levorato" userId="cd80abf5-dbda-4d6c-a18e-932d29a0b107" providerId="ADAL" clId="{4CF8EB40-5D8A-46A0-9F36-D15132D46679}" dt="2021-02-14T15:07:08.733" v="2270" actId="1076"/>
          <ac:cxnSpMkLst>
            <pc:docMk/>
            <pc:sldMk cId="2850213934" sldId="274"/>
            <ac:cxnSpMk id="23" creationId="{C57B8E29-C180-4D7D-B60C-FB42DE1BA02D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6T13:21:54.299" v="4431" actId="20577"/>
        <pc:sldMkLst>
          <pc:docMk/>
          <pc:sldMk cId="823694748" sldId="275"/>
        </pc:sldMkLst>
        <pc:spChg chg="del">
          <ac:chgData name="Stefano Levorato" userId="cd80abf5-dbda-4d6c-a18e-932d29a0b107" providerId="ADAL" clId="{4CF8EB40-5D8A-46A0-9F36-D15132D46679}" dt="2021-02-14T15:05:24.854" v="2264" actId="478"/>
          <ac:spMkLst>
            <pc:docMk/>
            <pc:sldMk cId="823694748" sldId="275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05:24.854" v="2264" actId="478"/>
          <ac:spMkLst>
            <pc:docMk/>
            <pc:sldMk cId="823694748" sldId="275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05:30.464" v="2265" actId="478"/>
          <ac:spMkLst>
            <pc:docMk/>
            <pc:sldMk cId="823694748" sldId="275"/>
            <ac:spMk id="7" creationId="{04D08008-D3CD-411A-AE49-DFF7062551F8}"/>
          </ac:spMkLst>
        </pc:spChg>
        <pc:spChg chg="add del mod">
          <ac:chgData name="Stefano Levorato" userId="cd80abf5-dbda-4d6c-a18e-932d29a0b107" providerId="ADAL" clId="{4CF8EB40-5D8A-46A0-9F36-D15132D46679}" dt="2021-02-14T15:05:30.464" v="2265" actId="478"/>
          <ac:spMkLst>
            <pc:docMk/>
            <pc:sldMk cId="823694748" sldId="275"/>
            <ac:spMk id="9" creationId="{B76C3DE4-02A9-4D78-9EC6-1820D77853C5}"/>
          </ac:spMkLst>
        </pc:spChg>
        <pc:spChg chg="add del mod">
          <ac:chgData name="Stefano Levorato" userId="cd80abf5-dbda-4d6c-a18e-932d29a0b107" providerId="ADAL" clId="{4CF8EB40-5D8A-46A0-9F36-D15132D46679}" dt="2021-02-14T15:13:13.175" v="2307" actId="478"/>
          <ac:spMkLst>
            <pc:docMk/>
            <pc:sldMk cId="823694748" sldId="275"/>
            <ac:spMk id="10" creationId="{A3995808-219D-447E-9742-D261EC91B1BF}"/>
          </ac:spMkLst>
        </pc:spChg>
        <pc:spChg chg="add mod">
          <ac:chgData name="Stefano Levorato" userId="cd80abf5-dbda-4d6c-a18e-932d29a0b107" providerId="ADAL" clId="{4CF8EB40-5D8A-46A0-9F36-D15132D46679}" dt="2021-02-16T13:21:54.299" v="4431" actId="20577"/>
          <ac:spMkLst>
            <pc:docMk/>
            <pc:sldMk cId="823694748" sldId="275"/>
            <ac:spMk id="13" creationId="{334C7F90-DA6B-4F3E-BB74-371A1C2A8671}"/>
          </ac:spMkLst>
        </pc:spChg>
        <pc:spChg chg="add del mod">
          <ac:chgData name="Stefano Levorato" userId="cd80abf5-dbda-4d6c-a18e-932d29a0b107" providerId="ADAL" clId="{4CF8EB40-5D8A-46A0-9F36-D15132D46679}" dt="2021-02-14T15:17:12.136" v="2320" actId="478"/>
          <ac:spMkLst>
            <pc:docMk/>
            <pc:sldMk cId="823694748" sldId="275"/>
            <ac:spMk id="15" creationId="{D42D759E-780D-4441-A91D-499DE50511ED}"/>
          </ac:spMkLst>
        </pc:spChg>
        <pc:spChg chg="add mod">
          <ac:chgData name="Stefano Levorato" userId="cd80abf5-dbda-4d6c-a18e-932d29a0b107" providerId="ADAL" clId="{4CF8EB40-5D8A-46A0-9F36-D15132D46679}" dt="2021-02-14T15:21:26.287" v="2349" actId="5793"/>
          <ac:spMkLst>
            <pc:docMk/>
            <pc:sldMk cId="823694748" sldId="275"/>
            <ac:spMk id="16" creationId="{69F384A9-9709-440A-A453-9FC58A272564}"/>
          </ac:spMkLst>
        </pc:spChg>
        <pc:picChg chg="add mod">
          <ac:chgData name="Stefano Levorato" userId="cd80abf5-dbda-4d6c-a18e-932d29a0b107" providerId="ADAL" clId="{4CF8EB40-5D8A-46A0-9F36-D15132D46679}" dt="2021-02-14T15:13:33.151" v="2310" actId="1076"/>
          <ac:picMkLst>
            <pc:docMk/>
            <pc:sldMk cId="823694748" sldId="275"/>
            <ac:picMk id="11" creationId="{8BE699FC-7A18-4A47-92EE-7B55D737331A}"/>
          </ac:picMkLst>
        </pc:picChg>
        <pc:picChg chg="add mod">
          <ac:chgData name="Stefano Levorato" userId="cd80abf5-dbda-4d6c-a18e-932d29a0b107" providerId="ADAL" clId="{4CF8EB40-5D8A-46A0-9F36-D15132D46679}" dt="2021-02-14T15:17:09.932" v="2319" actId="14100"/>
          <ac:picMkLst>
            <pc:docMk/>
            <pc:sldMk cId="823694748" sldId="275"/>
            <ac:picMk id="12" creationId="{A41D905D-CD99-43AC-8F99-48A4081A6B59}"/>
          </ac:picMkLst>
        </pc:picChg>
        <pc:picChg chg="add del mod">
          <ac:chgData name="Stefano Levorato" userId="cd80abf5-dbda-4d6c-a18e-932d29a0b107" providerId="ADAL" clId="{4CF8EB40-5D8A-46A0-9F36-D15132D46679}" dt="2021-02-14T15:17:04.040" v="2317" actId="478"/>
          <ac:picMkLst>
            <pc:docMk/>
            <pc:sldMk cId="823694748" sldId="275"/>
            <ac:picMk id="14" creationId="{CFE83FA0-2C19-4E8C-921C-48183AEFEDEE}"/>
          </ac:picMkLst>
        </pc:picChg>
      </pc:sldChg>
      <pc:sldChg chg="addSp delSp modSp mod ord">
        <pc:chgData name="Stefano Levorato" userId="cd80abf5-dbda-4d6c-a18e-932d29a0b107" providerId="ADAL" clId="{4CF8EB40-5D8A-46A0-9F36-D15132D46679}" dt="2021-02-14T15:21:41.544" v="2364" actId="20577"/>
        <pc:sldMkLst>
          <pc:docMk/>
          <pc:sldMk cId="3081226198" sldId="276"/>
        </pc:sldMkLst>
        <pc:spChg chg="del">
          <ac:chgData name="Stefano Levorato" userId="cd80abf5-dbda-4d6c-a18e-932d29a0b107" providerId="ADAL" clId="{4CF8EB40-5D8A-46A0-9F36-D15132D46679}" dt="2021-02-14T15:17:30.800" v="2323" actId="478"/>
          <ac:spMkLst>
            <pc:docMk/>
            <pc:sldMk cId="3081226198" sldId="276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17:30.800" v="2323" actId="478"/>
          <ac:spMkLst>
            <pc:docMk/>
            <pc:sldMk cId="3081226198" sldId="276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17:35.352" v="2324" actId="478"/>
          <ac:spMkLst>
            <pc:docMk/>
            <pc:sldMk cId="3081226198" sldId="276"/>
            <ac:spMk id="7" creationId="{E20D04C3-686C-4BED-9358-A2CA5CB0A16E}"/>
          </ac:spMkLst>
        </pc:spChg>
        <pc:spChg chg="add del mod">
          <ac:chgData name="Stefano Levorato" userId="cd80abf5-dbda-4d6c-a18e-932d29a0b107" providerId="ADAL" clId="{4CF8EB40-5D8A-46A0-9F36-D15132D46679}" dt="2021-02-14T15:17:35.352" v="2324" actId="478"/>
          <ac:spMkLst>
            <pc:docMk/>
            <pc:sldMk cId="3081226198" sldId="276"/>
            <ac:spMk id="9" creationId="{0BC360A1-CC30-4867-A5FE-A4FB5DE09E11}"/>
          </ac:spMkLst>
        </pc:spChg>
        <pc:spChg chg="add mod">
          <ac:chgData name="Stefano Levorato" userId="cd80abf5-dbda-4d6c-a18e-932d29a0b107" providerId="ADAL" clId="{4CF8EB40-5D8A-46A0-9F36-D15132D46679}" dt="2021-02-14T15:21:41.544" v="2364" actId="20577"/>
          <ac:spMkLst>
            <pc:docMk/>
            <pc:sldMk cId="3081226198" sldId="276"/>
            <ac:spMk id="16" creationId="{6D9E9097-6228-41C0-BFA3-D0C1A02348E0}"/>
          </ac:spMkLst>
        </pc:spChg>
        <pc:picChg chg="add mod modCrop">
          <ac:chgData name="Stefano Levorato" userId="cd80abf5-dbda-4d6c-a18e-932d29a0b107" providerId="ADAL" clId="{4CF8EB40-5D8A-46A0-9F36-D15132D46679}" dt="2021-02-14T15:21:04.629" v="2348" actId="14100"/>
          <ac:picMkLst>
            <pc:docMk/>
            <pc:sldMk cId="3081226198" sldId="276"/>
            <ac:picMk id="11" creationId="{6CBDFB3F-A089-44AB-9B5C-5D3A08A7D3A3}"/>
          </ac:picMkLst>
        </pc:picChg>
        <pc:picChg chg="add mod modCrop">
          <ac:chgData name="Stefano Levorato" userId="cd80abf5-dbda-4d6c-a18e-932d29a0b107" providerId="ADAL" clId="{4CF8EB40-5D8A-46A0-9F36-D15132D46679}" dt="2021-02-14T15:19:04.473" v="2340" actId="1076"/>
          <ac:picMkLst>
            <pc:docMk/>
            <pc:sldMk cId="3081226198" sldId="276"/>
            <ac:picMk id="13" creationId="{1DA78085-80FF-4DC5-A17B-670C40D6D24F}"/>
          </ac:picMkLst>
        </pc:picChg>
        <pc:picChg chg="add mod">
          <ac:chgData name="Stefano Levorato" userId="cd80abf5-dbda-4d6c-a18e-932d29a0b107" providerId="ADAL" clId="{4CF8EB40-5D8A-46A0-9F36-D15132D46679}" dt="2021-02-14T15:20:49.733" v="2347" actId="1076"/>
          <ac:picMkLst>
            <pc:docMk/>
            <pc:sldMk cId="3081226198" sldId="276"/>
            <ac:picMk id="15" creationId="{D7E2A50A-B7C0-48A1-9C2B-3914D3E5AAA9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5T13:17:29.310" v="3718" actId="20577"/>
        <pc:sldMkLst>
          <pc:docMk/>
          <pc:sldMk cId="4239110346" sldId="277"/>
        </pc:sldMkLst>
        <pc:spChg chg="del">
          <ac:chgData name="Stefano Levorato" userId="cd80abf5-dbda-4d6c-a18e-932d29a0b107" providerId="ADAL" clId="{4CF8EB40-5D8A-46A0-9F36-D15132D46679}" dt="2021-02-14T15:41:08.249" v="2647" actId="478"/>
          <ac:spMkLst>
            <pc:docMk/>
            <pc:sldMk cId="4239110346" sldId="277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41:08.249" v="2647" actId="478"/>
          <ac:spMkLst>
            <pc:docMk/>
            <pc:sldMk cId="4239110346" sldId="277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41:13.087" v="2648" actId="478"/>
          <ac:spMkLst>
            <pc:docMk/>
            <pc:sldMk cId="4239110346" sldId="277"/>
            <ac:spMk id="7" creationId="{7D865CC0-D9FC-418B-8CA2-C368DE755B3F}"/>
          </ac:spMkLst>
        </pc:spChg>
        <pc:spChg chg="add del mod">
          <ac:chgData name="Stefano Levorato" userId="cd80abf5-dbda-4d6c-a18e-932d29a0b107" providerId="ADAL" clId="{4CF8EB40-5D8A-46A0-9F36-D15132D46679}" dt="2021-02-14T15:41:13.087" v="2648" actId="478"/>
          <ac:spMkLst>
            <pc:docMk/>
            <pc:sldMk cId="4239110346" sldId="277"/>
            <ac:spMk id="9" creationId="{58F1FF39-A7AE-4621-B6F9-6AD4F6882A47}"/>
          </ac:spMkLst>
        </pc:spChg>
        <pc:spChg chg="add mod">
          <ac:chgData name="Stefano Levorato" userId="cd80abf5-dbda-4d6c-a18e-932d29a0b107" providerId="ADAL" clId="{4CF8EB40-5D8A-46A0-9F36-D15132D46679}" dt="2021-02-14T15:42:07.766" v="2654" actId="120"/>
          <ac:spMkLst>
            <pc:docMk/>
            <pc:sldMk cId="4239110346" sldId="277"/>
            <ac:spMk id="10" creationId="{D461648C-41AF-402B-B3DB-DC8F8A6AAE42}"/>
          </ac:spMkLst>
        </pc:spChg>
        <pc:spChg chg="mod">
          <ac:chgData name="Stefano Levorato" userId="cd80abf5-dbda-4d6c-a18e-932d29a0b107" providerId="ADAL" clId="{4CF8EB40-5D8A-46A0-9F36-D15132D46679}" dt="2021-02-14T15:42:12.809" v="2656" actId="1076"/>
          <ac:spMkLst>
            <pc:docMk/>
            <pc:sldMk cId="4239110346" sldId="277"/>
            <ac:spMk id="14" creationId="{DC97A517-986D-404F-8874-326F237DAC93}"/>
          </ac:spMkLst>
        </pc:spChg>
        <pc:spChg chg="add mod">
          <ac:chgData name="Stefano Levorato" userId="cd80abf5-dbda-4d6c-a18e-932d29a0b107" providerId="ADAL" clId="{4CF8EB40-5D8A-46A0-9F36-D15132D46679}" dt="2021-02-14T15:44:09.898" v="2672" actId="1076"/>
          <ac:spMkLst>
            <pc:docMk/>
            <pc:sldMk cId="4239110346" sldId="277"/>
            <ac:spMk id="17" creationId="{59CD2B01-0E3B-4F4E-A67C-29DF88FD56CD}"/>
          </ac:spMkLst>
        </pc:spChg>
        <pc:spChg chg="add mod">
          <ac:chgData name="Stefano Levorato" userId="cd80abf5-dbda-4d6c-a18e-932d29a0b107" providerId="ADAL" clId="{4CF8EB40-5D8A-46A0-9F36-D15132D46679}" dt="2021-02-15T13:16:12.196" v="3672" actId="20577"/>
          <ac:spMkLst>
            <pc:docMk/>
            <pc:sldMk cId="4239110346" sldId="277"/>
            <ac:spMk id="18" creationId="{01B3B922-7E1C-460F-92F5-0F06E7EBDA31}"/>
          </ac:spMkLst>
        </pc:spChg>
        <pc:spChg chg="add mod">
          <ac:chgData name="Stefano Levorato" userId="cd80abf5-dbda-4d6c-a18e-932d29a0b107" providerId="ADAL" clId="{4CF8EB40-5D8A-46A0-9F36-D15132D46679}" dt="2021-02-15T13:16:57.476" v="3677" actId="208"/>
          <ac:spMkLst>
            <pc:docMk/>
            <pc:sldMk cId="4239110346" sldId="277"/>
            <ac:spMk id="23" creationId="{073B897F-E7DE-4E58-9D0B-65B5C322EB67}"/>
          </ac:spMkLst>
        </pc:spChg>
        <pc:spChg chg="add mod">
          <ac:chgData name="Stefano Levorato" userId="cd80abf5-dbda-4d6c-a18e-932d29a0b107" providerId="ADAL" clId="{4CF8EB40-5D8A-46A0-9F36-D15132D46679}" dt="2021-02-15T13:17:29.310" v="3718" actId="20577"/>
          <ac:spMkLst>
            <pc:docMk/>
            <pc:sldMk cId="4239110346" sldId="277"/>
            <ac:spMk id="24" creationId="{B51AF6A5-B146-4BD0-9F0A-F1D701B0F29D}"/>
          </ac:spMkLst>
        </pc:spChg>
        <pc:grpChg chg="add mod">
          <ac:chgData name="Stefano Levorato" userId="cd80abf5-dbda-4d6c-a18e-932d29a0b107" providerId="ADAL" clId="{4CF8EB40-5D8A-46A0-9F36-D15132D46679}" dt="2021-02-14T15:42:12.809" v="2656" actId="1076"/>
          <ac:grpSpMkLst>
            <pc:docMk/>
            <pc:sldMk cId="4239110346" sldId="277"/>
            <ac:grpSpMk id="12" creationId="{AF91B515-6DE1-4305-AD15-E220B8A5FE2A}"/>
          </ac:grpSpMkLst>
        </pc:grpChg>
        <pc:picChg chg="add mod">
          <ac:chgData name="Stefano Levorato" userId="cd80abf5-dbda-4d6c-a18e-932d29a0b107" providerId="ADAL" clId="{4CF8EB40-5D8A-46A0-9F36-D15132D46679}" dt="2021-02-14T15:44:05.930" v="2671" actId="1076"/>
          <ac:picMkLst>
            <pc:docMk/>
            <pc:sldMk cId="4239110346" sldId="277"/>
            <ac:picMk id="11" creationId="{44328EF1-ACBD-4423-98A0-25FF7D2663EB}"/>
          </ac:picMkLst>
        </pc:picChg>
        <pc:picChg chg="mod">
          <ac:chgData name="Stefano Levorato" userId="cd80abf5-dbda-4d6c-a18e-932d29a0b107" providerId="ADAL" clId="{4CF8EB40-5D8A-46A0-9F36-D15132D46679}" dt="2021-02-14T15:42:12.809" v="2656" actId="1076"/>
          <ac:picMkLst>
            <pc:docMk/>
            <pc:sldMk cId="4239110346" sldId="277"/>
            <ac:picMk id="13" creationId="{8A548F50-62B2-42EA-904B-44BB9DC94D31}"/>
          </ac:picMkLst>
        </pc:picChg>
        <pc:picChg chg="mod">
          <ac:chgData name="Stefano Levorato" userId="cd80abf5-dbda-4d6c-a18e-932d29a0b107" providerId="ADAL" clId="{4CF8EB40-5D8A-46A0-9F36-D15132D46679}" dt="2021-02-14T15:42:12.809" v="2656" actId="1076"/>
          <ac:picMkLst>
            <pc:docMk/>
            <pc:sldMk cId="4239110346" sldId="277"/>
            <ac:picMk id="15" creationId="{4B2D9784-CD1D-4E25-80EB-55E9CC08DDD3}"/>
          </ac:picMkLst>
        </pc:picChg>
        <pc:picChg chg="add mod">
          <ac:chgData name="Stefano Levorato" userId="cd80abf5-dbda-4d6c-a18e-932d29a0b107" providerId="ADAL" clId="{4CF8EB40-5D8A-46A0-9F36-D15132D46679}" dt="2021-02-14T15:43:33.607" v="2661" actId="1076"/>
          <ac:picMkLst>
            <pc:docMk/>
            <pc:sldMk cId="4239110346" sldId="277"/>
            <ac:picMk id="16" creationId="{CCF0BF6B-A09F-4F8D-9568-784B03AC54B0}"/>
          </ac:picMkLst>
        </pc:picChg>
        <pc:picChg chg="add mod">
          <ac:chgData name="Stefano Levorato" userId="cd80abf5-dbda-4d6c-a18e-932d29a0b107" providerId="ADAL" clId="{4CF8EB40-5D8A-46A0-9F36-D15132D46679}" dt="2021-02-14T15:43:57.913" v="2668" actId="1076"/>
          <ac:picMkLst>
            <pc:docMk/>
            <pc:sldMk cId="4239110346" sldId="277"/>
            <ac:picMk id="20" creationId="{DBB2BBE7-D30D-4D07-949E-83BB70CEEF02}"/>
          </ac:picMkLst>
        </pc:picChg>
        <pc:picChg chg="add mod">
          <ac:chgData name="Stefano Levorato" userId="cd80abf5-dbda-4d6c-a18e-932d29a0b107" providerId="ADAL" clId="{4CF8EB40-5D8A-46A0-9F36-D15132D46679}" dt="2021-02-14T15:49:20.309" v="2677" actId="1076"/>
          <ac:picMkLst>
            <pc:docMk/>
            <pc:sldMk cId="4239110346" sldId="277"/>
            <ac:picMk id="22" creationId="{68778C4F-D532-4FF1-B000-30CE27ACEDDE}"/>
          </ac:picMkLst>
        </pc:picChg>
      </pc:sldChg>
      <pc:sldChg chg="addSp delSp modSp mod ord">
        <pc:chgData name="Stefano Levorato" userId="cd80abf5-dbda-4d6c-a18e-932d29a0b107" providerId="ADAL" clId="{4CF8EB40-5D8A-46A0-9F36-D15132D46679}" dt="2021-02-14T16:28:15.049" v="2987"/>
        <pc:sldMkLst>
          <pc:docMk/>
          <pc:sldMk cId="2145644114" sldId="278"/>
        </pc:sldMkLst>
        <pc:spChg chg="del">
          <ac:chgData name="Stefano Levorato" userId="cd80abf5-dbda-4d6c-a18e-932d29a0b107" providerId="ADAL" clId="{4CF8EB40-5D8A-46A0-9F36-D15132D46679}" dt="2021-02-14T15:26:59.403" v="2566" actId="478"/>
          <ac:spMkLst>
            <pc:docMk/>
            <pc:sldMk cId="2145644114" sldId="278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26:59.403" v="2566" actId="478"/>
          <ac:spMkLst>
            <pc:docMk/>
            <pc:sldMk cId="2145644114" sldId="278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27:03.276" v="2567" actId="478"/>
          <ac:spMkLst>
            <pc:docMk/>
            <pc:sldMk cId="2145644114" sldId="278"/>
            <ac:spMk id="7" creationId="{F5FE84C3-1DB2-4C92-B674-1BE37B769620}"/>
          </ac:spMkLst>
        </pc:spChg>
        <pc:spChg chg="add del mod">
          <ac:chgData name="Stefano Levorato" userId="cd80abf5-dbda-4d6c-a18e-932d29a0b107" providerId="ADAL" clId="{4CF8EB40-5D8A-46A0-9F36-D15132D46679}" dt="2021-02-14T15:27:03.276" v="2567" actId="478"/>
          <ac:spMkLst>
            <pc:docMk/>
            <pc:sldMk cId="2145644114" sldId="278"/>
            <ac:spMk id="9" creationId="{1121E6EE-8954-46F9-A9EF-01ECB67877B7}"/>
          </ac:spMkLst>
        </pc:spChg>
        <pc:spChg chg="add mod">
          <ac:chgData name="Stefano Levorato" userId="cd80abf5-dbda-4d6c-a18e-932d29a0b107" providerId="ADAL" clId="{4CF8EB40-5D8A-46A0-9F36-D15132D46679}" dt="2021-02-14T15:27:11.071" v="2570" actId="1076"/>
          <ac:spMkLst>
            <pc:docMk/>
            <pc:sldMk cId="2145644114" sldId="278"/>
            <ac:spMk id="10" creationId="{7AF4E696-EF81-4E8F-828C-00ECC064449E}"/>
          </ac:spMkLst>
        </pc:spChg>
        <pc:spChg chg="add mod">
          <ac:chgData name="Stefano Levorato" userId="cd80abf5-dbda-4d6c-a18e-932d29a0b107" providerId="ADAL" clId="{4CF8EB40-5D8A-46A0-9F36-D15132D46679}" dt="2021-02-14T15:27:35.445" v="2590" actId="20577"/>
          <ac:spMkLst>
            <pc:docMk/>
            <pc:sldMk cId="2145644114" sldId="278"/>
            <ac:spMk id="11" creationId="{BDC20674-B225-4E8C-9D32-34BF58D60BBD}"/>
          </ac:spMkLst>
        </pc:spChg>
      </pc:sldChg>
      <pc:sldChg chg="addSp delSp modSp mod ord">
        <pc:chgData name="Stefano Levorato" userId="cd80abf5-dbda-4d6c-a18e-932d29a0b107" providerId="ADAL" clId="{4CF8EB40-5D8A-46A0-9F36-D15132D46679}" dt="2021-02-16T12:38:15.129" v="4145" actId="20577"/>
        <pc:sldMkLst>
          <pc:docMk/>
          <pc:sldMk cId="2376185340" sldId="279"/>
        </pc:sldMkLst>
        <pc:spChg chg="del">
          <ac:chgData name="Stefano Levorato" userId="cd80abf5-dbda-4d6c-a18e-932d29a0b107" providerId="ADAL" clId="{4CF8EB40-5D8A-46A0-9F36-D15132D46679}" dt="2021-02-14T15:31:01.568" v="2593" actId="478"/>
          <ac:spMkLst>
            <pc:docMk/>
            <pc:sldMk cId="2376185340" sldId="279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31:01.568" v="2593" actId="478"/>
          <ac:spMkLst>
            <pc:docMk/>
            <pc:sldMk cId="2376185340" sldId="279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5:31:06" v="2594" actId="478"/>
          <ac:spMkLst>
            <pc:docMk/>
            <pc:sldMk cId="2376185340" sldId="279"/>
            <ac:spMk id="7" creationId="{B232FCB5-3F5E-4BBC-BCF9-E25C7EE7155A}"/>
          </ac:spMkLst>
        </pc:spChg>
        <pc:spChg chg="add del mod">
          <ac:chgData name="Stefano Levorato" userId="cd80abf5-dbda-4d6c-a18e-932d29a0b107" providerId="ADAL" clId="{4CF8EB40-5D8A-46A0-9F36-D15132D46679}" dt="2021-02-14T15:31:06" v="2594" actId="478"/>
          <ac:spMkLst>
            <pc:docMk/>
            <pc:sldMk cId="2376185340" sldId="279"/>
            <ac:spMk id="9" creationId="{CC476EAD-BF99-49B8-AC9A-C6DA416DE091}"/>
          </ac:spMkLst>
        </pc:spChg>
        <pc:spChg chg="add del mod">
          <ac:chgData name="Stefano Levorato" userId="cd80abf5-dbda-4d6c-a18e-932d29a0b107" providerId="ADAL" clId="{4CF8EB40-5D8A-46A0-9F36-D15132D46679}" dt="2021-02-15T13:14:48.114" v="3584" actId="478"/>
          <ac:spMkLst>
            <pc:docMk/>
            <pc:sldMk cId="2376185340" sldId="279"/>
            <ac:spMk id="11" creationId="{DA1F46CD-CBD5-494D-B68B-C7C141920A96}"/>
          </ac:spMkLst>
        </pc:spChg>
        <pc:spChg chg="add del mod">
          <ac:chgData name="Stefano Levorato" userId="cd80abf5-dbda-4d6c-a18e-932d29a0b107" providerId="ADAL" clId="{4CF8EB40-5D8A-46A0-9F36-D15132D46679}" dt="2021-02-15T13:14:51.813" v="3585" actId="478"/>
          <ac:spMkLst>
            <pc:docMk/>
            <pc:sldMk cId="2376185340" sldId="279"/>
            <ac:spMk id="12" creationId="{14101ED0-AF54-4380-8564-24EB8382DCCF}"/>
          </ac:spMkLst>
        </pc:spChg>
        <pc:spChg chg="add mod">
          <ac:chgData name="Stefano Levorato" userId="cd80abf5-dbda-4d6c-a18e-932d29a0b107" providerId="ADAL" clId="{4CF8EB40-5D8A-46A0-9F36-D15132D46679}" dt="2021-02-14T15:31:56.991" v="2598"/>
          <ac:spMkLst>
            <pc:docMk/>
            <pc:sldMk cId="2376185340" sldId="279"/>
            <ac:spMk id="14" creationId="{1C91A73C-D2D4-4B4C-94B3-F9B2C86058CB}"/>
          </ac:spMkLst>
        </pc:spChg>
        <pc:spChg chg="add mod">
          <ac:chgData name="Stefano Levorato" userId="cd80abf5-dbda-4d6c-a18e-932d29a0b107" providerId="ADAL" clId="{4CF8EB40-5D8A-46A0-9F36-D15132D46679}" dt="2021-02-16T12:38:15.129" v="4145" actId="20577"/>
          <ac:spMkLst>
            <pc:docMk/>
            <pc:sldMk cId="2376185340" sldId="279"/>
            <ac:spMk id="15" creationId="{37ED1846-D85D-4B55-BEB0-6A1252A6AAD6}"/>
          </ac:spMkLst>
        </pc:spChg>
        <pc:picChg chg="add del mod">
          <ac:chgData name="Stefano Levorato" userId="cd80abf5-dbda-4d6c-a18e-932d29a0b107" providerId="ADAL" clId="{4CF8EB40-5D8A-46A0-9F36-D15132D46679}" dt="2021-02-15T13:14:48.114" v="3584" actId="478"/>
          <ac:picMkLst>
            <pc:docMk/>
            <pc:sldMk cId="2376185340" sldId="279"/>
            <ac:picMk id="10" creationId="{DFA78A6D-5A7D-43C6-A8DC-B7215F800BDC}"/>
          </ac:picMkLst>
        </pc:picChg>
        <pc:picChg chg="add del mod">
          <ac:chgData name="Stefano Levorato" userId="cd80abf5-dbda-4d6c-a18e-932d29a0b107" providerId="ADAL" clId="{4CF8EB40-5D8A-46A0-9F36-D15132D46679}" dt="2021-02-15T13:14:48.114" v="3584" actId="478"/>
          <ac:picMkLst>
            <pc:docMk/>
            <pc:sldMk cId="2376185340" sldId="279"/>
            <ac:picMk id="13" creationId="{49171B7F-BB00-4ACF-8254-3A1E9207420F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6:14:28.067" v="2924" actId="1076"/>
        <pc:sldMkLst>
          <pc:docMk/>
          <pc:sldMk cId="402585750" sldId="280"/>
        </pc:sldMkLst>
        <pc:spChg chg="del">
          <ac:chgData name="Stefano Levorato" userId="cd80abf5-dbda-4d6c-a18e-932d29a0b107" providerId="ADAL" clId="{4CF8EB40-5D8A-46A0-9F36-D15132D46679}" dt="2021-02-14T15:54:04.062" v="2681" actId="478"/>
          <ac:spMkLst>
            <pc:docMk/>
            <pc:sldMk cId="402585750" sldId="280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5:54:04.062" v="2681" actId="478"/>
          <ac:spMkLst>
            <pc:docMk/>
            <pc:sldMk cId="402585750" sldId="280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5:58:05.452" v="2755" actId="20577"/>
          <ac:spMkLst>
            <pc:docMk/>
            <pc:sldMk cId="402585750" sldId="280"/>
            <ac:spMk id="7" creationId="{DD163DE1-D5B2-4BAE-A428-CC72854ACA50}"/>
          </ac:spMkLst>
        </pc:spChg>
        <pc:spChg chg="add del mod">
          <ac:chgData name="Stefano Levorato" userId="cd80abf5-dbda-4d6c-a18e-932d29a0b107" providerId="ADAL" clId="{4CF8EB40-5D8A-46A0-9F36-D15132D46679}" dt="2021-02-14T15:54:08.671" v="2682" actId="478"/>
          <ac:spMkLst>
            <pc:docMk/>
            <pc:sldMk cId="402585750" sldId="280"/>
            <ac:spMk id="8" creationId="{64360071-7943-402E-8DFF-7822E9F7DA5D}"/>
          </ac:spMkLst>
        </pc:spChg>
        <pc:spChg chg="add del mod">
          <ac:chgData name="Stefano Levorato" userId="cd80abf5-dbda-4d6c-a18e-932d29a0b107" providerId="ADAL" clId="{4CF8EB40-5D8A-46A0-9F36-D15132D46679}" dt="2021-02-14T15:54:08.671" v="2682" actId="478"/>
          <ac:spMkLst>
            <pc:docMk/>
            <pc:sldMk cId="402585750" sldId="280"/>
            <ac:spMk id="10" creationId="{DE5700CE-47E6-4F6C-B4A2-D9EC9B3DFEC6}"/>
          </ac:spMkLst>
        </pc:spChg>
        <pc:spChg chg="add mod">
          <ac:chgData name="Stefano Levorato" userId="cd80abf5-dbda-4d6c-a18e-932d29a0b107" providerId="ADAL" clId="{4CF8EB40-5D8A-46A0-9F36-D15132D46679}" dt="2021-02-14T16:12:46.759" v="2884" actId="1076"/>
          <ac:spMkLst>
            <pc:docMk/>
            <pc:sldMk cId="402585750" sldId="280"/>
            <ac:spMk id="19" creationId="{032AF6C1-CBF0-4DD5-B22D-4B1EA67FE4CC}"/>
          </ac:spMkLst>
        </pc:spChg>
        <pc:spChg chg="add mod">
          <ac:chgData name="Stefano Levorato" userId="cd80abf5-dbda-4d6c-a18e-932d29a0b107" providerId="ADAL" clId="{4CF8EB40-5D8A-46A0-9F36-D15132D46679}" dt="2021-02-14T16:12:46.759" v="2884" actId="1076"/>
          <ac:spMkLst>
            <pc:docMk/>
            <pc:sldMk cId="402585750" sldId="280"/>
            <ac:spMk id="20" creationId="{5D688066-DF61-4B18-B63D-E57599071BB1}"/>
          </ac:spMkLst>
        </pc:spChg>
        <pc:spChg chg="add mod">
          <ac:chgData name="Stefano Levorato" userId="cd80abf5-dbda-4d6c-a18e-932d29a0b107" providerId="ADAL" clId="{4CF8EB40-5D8A-46A0-9F36-D15132D46679}" dt="2021-02-14T16:09:08.233" v="2817" actId="1582"/>
          <ac:spMkLst>
            <pc:docMk/>
            <pc:sldMk cId="402585750" sldId="280"/>
            <ac:spMk id="26" creationId="{4C2981C0-3611-418B-B5BA-16456AFA21E4}"/>
          </ac:spMkLst>
        </pc:spChg>
        <pc:spChg chg="add mod">
          <ac:chgData name="Stefano Levorato" userId="cd80abf5-dbda-4d6c-a18e-932d29a0b107" providerId="ADAL" clId="{4CF8EB40-5D8A-46A0-9F36-D15132D46679}" dt="2021-02-14T16:12:09.581" v="2878" actId="1076"/>
          <ac:spMkLst>
            <pc:docMk/>
            <pc:sldMk cId="402585750" sldId="280"/>
            <ac:spMk id="30" creationId="{8EB0D66D-01CD-474C-9349-5F42D7A63893}"/>
          </ac:spMkLst>
        </pc:spChg>
        <pc:spChg chg="add mod">
          <ac:chgData name="Stefano Levorato" userId="cd80abf5-dbda-4d6c-a18e-932d29a0b107" providerId="ADAL" clId="{4CF8EB40-5D8A-46A0-9F36-D15132D46679}" dt="2021-02-14T16:12:17.884" v="2880" actId="1076"/>
          <ac:spMkLst>
            <pc:docMk/>
            <pc:sldMk cId="402585750" sldId="280"/>
            <ac:spMk id="32" creationId="{2ECF4092-CF16-4C03-A694-70F446F17892}"/>
          </ac:spMkLst>
        </pc:spChg>
        <pc:spChg chg="add mod">
          <ac:chgData name="Stefano Levorato" userId="cd80abf5-dbda-4d6c-a18e-932d29a0b107" providerId="ADAL" clId="{4CF8EB40-5D8A-46A0-9F36-D15132D46679}" dt="2021-02-14T16:12:21.259" v="2881" actId="1076"/>
          <ac:spMkLst>
            <pc:docMk/>
            <pc:sldMk cId="402585750" sldId="280"/>
            <ac:spMk id="33" creationId="{E1082F0B-4255-4EC8-B066-99B28596D2F8}"/>
          </ac:spMkLst>
        </pc:spChg>
        <pc:spChg chg="add mod">
          <ac:chgData name="Stefano Levorato" userId="cd80abf5-dbda-4d6c-a18e-932d29a0b107" providerId="ADAL" clId="{4CF8EB40-5D8A-46A0-9F36-D15132D46679}" dt="2021-02-14T16:14:28.067" v="2924" actId="1076"/>
          <ac:spMkLst>
            <pc:docMk/>
            <pc:sldMk cId="402585750" sldId="280"/>
            <ac:spMk id="35" creationId="{DC3FA861-46AA-4F12-9714-6370F573B577}"/>
          </ac:spMkLst>
        </pc:spChg>
        <pc:picChg chg="add mod modCrop">
          <ac:chgData name="Stefano Levorato" userId="cd80abf5-dbda-4d6c-a18e-932d29a0b107" providerId="ADAL" clId="{4CF8EB40-5D8A-46A0-9F36-D15132D46679}" dt="2021-02-14T16:01:36.208" v="2782" actId="1076"/>
          <ac:picMkLst>
            <pc:docMk/>
            <pc:sldMk cId="402585750" sldId="280"/>
            <ac:picMk id="11" creationId="{41B7924B-7B46-47DD-B84D-62D631366429}"/>
          </ac:picMkLst>
        </pc:picChg>
        <pc:picChg chg="add mod modCrop">
          <ac:chgData name="Stefano Levorato" userId="cd80abf5-dbda-4d6c-a18e-932d29a0b107" providerId="ADAL" clId="{4CF8EB40-5D8A-46A0-9F36-D15132D46679}" dt="2021-02-14T16:00:30.545" v="2772" actId="14100"/>
          <ac:picMkLst>
            <pc:docMk/>
            <pc:sldMk cId="402585750" sldId="280"/>
            <ac:picMk id="12" creationId="{87AB1C68-5EEC-4140-9B9E-4A3F27F4EFD4}"/>
          </ac:picMkLst>
        </pc:picChg>
        <pc:picChg chg="add del mod">
          <ac:chgData name="Stefano Levorato" userId="cd80abf5-dbda-4d6c-a18e-932d29a0b107" providerId="ADAL" clId="{4CF8EB40-5D8A-46A0-9F36-D15132D46679}" dt="2021-02-14T16:00:36.853" v="2775" actId="478"/>
          <ac:picMkLst>
            <pc:docMk/>
            <pc:sldMk cId="402585750" sldId="280"/>
            <ac:picMk id="14" creationId="{CF978BE3-6B07-4211-BAFB-C767E43ED66D}"/>
          </ac:picMkLst>
        </pc:picChg>
        <pc:picChg chg="add mod">
          <ac:chgData name="Stefano Levorato" userId="cd80abf5-dbda-4d6c-a18e-932d29a0b107" providerId="ADAL" clId="{4CF8EB40-5D8A-46A0-9F36-D15132D46679}" dt="2021-02-14T16:01:33.283" v="2781" actId="1076"/>
          <ac:picMkLst>
            <pc:docMk/>
            <pc:sldMk cId="402585750" sldId="280"/>
            <ac:picMk id="16" creationId="{8FADB1DC-99AA-46DD-850F-AD043D378830}"/>
          </ac:picMkLst>
        </pc:picChg>
        <pc:picChg chg="add mod">
          <ac:chgData name="Stefano Levorato" userId="cd80abf5-dbda-4d6c-a18e-932d29a0b107" providerId="ADAL" clId="{4CF8EB40-5D8A-46A0-9F36-D15132D46679}" dt="2021-02-14T16:12:46.759" v="2884" actId="1076"/>
          <ac:picMkLst>
            <pc:docMk/>
            <pc:sldMk cId="402585750" sldId="280"/>
            <ac:picMk id="18" creationId="{C5267079-B25B-4F08-8EA5-A0201B589CCD}"/>
          </ac:picMkLst>
        </pc:picChg>
        <pc:cxnChg chg="add mod">
          <ac:chgData name="Stefano Levorato" userId="cd80abf5-dbda-4d6c-a18e-932d29a0b107" providerId="ADAL" clId="{4CF8EB40-5D8A-46A0-9F36-D15132D46679}" dt="2021-02-14T16:12:46.759" v="2884" actId="1076"/>
          <ac:cxnSpMkLst>
            <pc:docMk/>
            <pc:sldMk cId="402585750" sldId="280"/>
            <ac:cxnSpMk id="22" creationId="{658993E4-3368-4326-9FF2-7A5861324C59}"/>
          </ac:cxnSpMkLst>
        </pc:cxnChg>
        <pc:cxnChg chg="add mod">
          <ac:chgData name="Stefano Levorato" userId="cd80abf5-dbda-4d6c-a18e-932d29a0b107" providerId="ADAL" clId="{4CF8EB40-5D8A-46A0-9F36-D15132D46679}" dt="2021-02-14T16:12:46.759" v="2884" actId="1076"/>
          <ac:cxnSpMkLst>
            <pc:docMk/>
            <pc:sldMk cId="402585750" sldId="280"/>
            <ac:cxnSpMk id="23" creationId="{4FA3FFC5-8F7C-4CF4-BD97-E9C3F23B34AE}"/>
          </ac:cxnSpMkLst>
        </pc:cxnChg>
        <pc:cxnChg chg="add mod">
          <ac:chgData name="Stefano Levorato" userId="cd80abf5-dbda-4d6c-a18e-932d29a0b107" providerId="ADAL" clId="{4CF8EB40-5D8A-46A0-9F36-D15132D46679}" dt="2021-02-14T16:12:13.998" v="2879" actId="14100"/>
          <ac:cxnSpMkLst>
            <pc:docMk/>
            <pc:sldMk cId="402585750" sldId="280"/>
            <ac:cxnSpMk id="27" creationId="{A972FB96-8C4D-4BDE-91B6-6F5750973228}"/>
          </ac:cxnSpMkLst>
        </pc:cxnChg>
      </pc:sldChg>
      <pc:sldChg chg="addSp delSp modSp mod ord">
        <pc:chgData name="Stefano Levorato" userId="cd80abf5-dbda-4d6c-a18e-932d29a0b107" providerId="ADAL" clId="{4CF8EB40-5D8A-46A0-9F36-D15132D46679}" dt="2021-02-16T12:44:45.183" v="4311" actId="20577"/>
        <pc:sldMkLst>
          <pc:docMk/>
          <pc:sldMk cId="2075988942" sldId="281"/>
        </pc:sldMkLst>
        <pc:spChg chg="del">
          <ac:chgData name="Stefano Levorato" userId="cd80abf5-dbda-4d6c-a18e-932d29a0b107" providerId="ADAL" clId="{4CF8EB40-5D8A-46A0-9F36-D15132D46679}" dt="2021-02-14T16:15:07.789" v="2937" actId="478"/>
          <ac:spMkLst>
            <pc:docMk/>
            <pc:sldMk cId="2075988942" sldId="281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6:15:07.789" v="2937" actId="478"/>
          <ac:spMkLst>
            <pc:docMk/>
            <pc:sldMk cId="2075988942" sldId="281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6:15:00.108" v="2936" actId="20577"/>
          <ac:spMkLst>
            <pc:docMk/>
            <pc:sldMk cId="2075988942" sldId="281"/>
            <ac:spMk id="7" creationId="{95008560-2718-4CBF-B9A7-92D5C4FCF849}"/>
          </ac:spMkLst>
        </pc:spChg>
        <pc:spChg chg="add del mod">
          <ac:chgData name="Stefano Levorato" userId="cd80abf5-dbda-4d6c-a18e-932d29a0b107" providerId="ADAL" clId="{4CF8EB40-5D8A-46A0-9F36-D15132D46679}" dt="2021-02-14T16:15:12.175" v="2938" actId="478"/>
          <ac:spMkLst>
            <pc:docMk/>
            <pc:sldMk cId="2075988942" sldId="281"/>
            <ac:spMk id="8" creationId="{BE13BACB-A564-4F05-9807-F104709B8376}"/>
          </ac:spMkLst>
        </pc:spChg>
        <pc:spChg chg="add del mod">
          <ac:chgData name="Stefano Levorato" userId="cd80abf5-dbda-4d6c-a18e-932d29a0b107" providerId="ADAL" clId="{4CF8EB40-5D8A-46A0-9F36-D15132D46679}" dt="2021-02-14T16:15:12.175" v="2938" actId="478"/>
          <ac:spMkLst>
            <pc:docMk/>
            <pc:sldMk cId="2075988942" sldId="281"/>
            <ac:spMk id="10" creationId="{9AD43909-B22F-4A18-A97D-423124D9D285}"/>
          </ac:spMkLst>
        </pc:spChg>
        <pc:spChg chg="add mod">
          <ac:chgData name="Stefano Levorato" userId="cd80abf5-dbda-4d6c-a18e-932d29a0b107" providerId="ADAL" clId="{4CF8EB40-5D8A-46A0-9F36-D15132D46679}" dt="2021-02-16T12:44:45.183" v="4311" actId="20577"/>
          <ac:spMkLst>
            <pc:docMk/>
            <pc:sldMk cId="2075988942" sldId="281"/>
            <ac:spMk id="12" creationId="{462EDC56-3ECF-4B31-999B-AAD25783C58E}"/>
          </ac:spMkLst>
        </pc:spChg>
        <pc:spChg chg="mod">
          <ac:chgData name="Stefano Levorato" userId="cd80abf5-dbda-4d6c-a18e-932d29a0b107" providerId="ADAL" clId="{4CF8EB40-5D8A-46A0-9F36-D15132D46679}" dt="2021-02-14T16:16:43.174" v="2943"/>
          <ac:spMkLst>
            <pc:docMk/>
            <pc:sldMk cId="2075988942" sldId="281"/>
            <ac:spMk id="16" creationId="{A66879A2-1FA9-4CE9-BA16-502BDB5AF06B}"/>
          </ac:spMkLst>
        </pc:spChg>
        <pc:spChg chg="mod">
          <ac:chgData name="Stefano Levorato" userId="cd80abf5-dbda-4d6c-a18e-932d29a0b107" providerId="ADAL" clId="{4CF8EB40-5D8A-46A0-9F36-D15132D46679}" dt="2021-02-14T16:16:43.174" v="2943"/>
          <ac:spMkLst>
            <pc:docMk/>
            <pc:sldMk cId="2075988942" sldId="281"/>
            <ac:spMk id="17" creationId="{940B8FE9-9B29-4DD8-B226-F11DE58FE3E6}"/>
          </ac:spMkLst>
        </pc:spChg>
        <pc:spChg chg="add mod">
          <ac:chgData name="Stefano Levorato" userId="cd80abf5-dbda-4d6c-a18e-932d29a0b107" providerId="ADAL" clId="{4CF8EB40-5D8A-46A0-9F36-D15132D46679}" dt="2021-02-14T16:22:18.393" v="2969" actId="1076"/>
          <ac:spMkLst>
            <pc:docMk/>
            <pc:sldMk cId="2075988942" sldId="281"/>
            <ac:spMk id="18" creationId="{252C9A8E-DB61-43BC-BFA8-648180D35178}"/>
          </ac:spMkLst>
        </pc:spChg>
        <pc:spChg chg="add mod">
          <ac:chgData name="Stefano Levorato" userId="cd80abf5-dbda-4d6c-a18e-932d29a0b107" providerId="ADAL" clId="{4CF8EB40-5D8A-46A0-9F36-D15132D46679}" dt="2021-02-14T16:25:25.025" v="2978" actId="404"/>
          <ac:spMkLst>
            <pc:docMk/>
            <pc:sldMk cId="2075988942" sldId="281"/>
            <ac:spMk id="23" creationId="{C749A4C8-0B38-4295-AF4E-BEEA4101664B}"/>
          </ac:spMkLst>
        </pc:spChg>
        <pc:grpChg chg="add mod">
          <ac:chgData name="Stefano Levorato" userId="cd80abf5-dbda-4d6c-a18e-932d29a0b107" providerId="ADAL" clId="{4CF8EB40-5D8A-46A0-9F36-D15132D46679}" dt="2021-02-14T16:22:11.591" v="2968" actId="14100"/>
          <ac:grpSpMkLst>
            <pc:docMk/>
            <pc:sldMk cId="2075988942" sldId="281"/>
            <ac:grpSpMk id="14" creationId="{101A2320-66AF-479E-BC9B-E32522439BCB}"/>
          </ac:grpSpMkLst>
        </pc:grpChg>
        <pc:picChg chg="add mod">
          <ac:chgData name="Stefano Levorato" userId="cd80abf5-dbda-4d6c-a18e-932d29a0b107" providerId="ADAL" clId="{4CF8EB40-5D8A-46A0-9F36-D15132D46679}" dt="2021-02-14T16:18:32.666" v="2947" actId="1076"/>
          <ac:picMkLst>
            <pc:docMk/>
            <pc:sldMk cId="2075988942" sldId="281"/>
            <ac:picMk id="13" creationId="{91ABE171-70DA-42BE-8B88-E21161596C6D}"/>
          </ac:picMkLst>
        </pc:picChg>
        <pc:picChg chg="mod">
          <ac:chgData name="Stefano Levorato" userId="cd80abf5-dbda-4d6c-a18e-932d29a0b107" providerId="ADAL" clId="{4CF8EB40-5D8A-46A0-9F36-D15132D46679}" dt="2021-02-14T16:16:43.174" v="2943"/>
          <ac:picMkLst>
            <pc:docMk/>
            <pc:sldMk cId="2075988942" sldId="281"/>
            <ac:picMk id="15" creationId="{0EB6FD18-FBA1-4A15-AF40-4F03763068B1}"/>
          </ac:picMkLst>
        </pc:picChg>
        <pc:picChg chg="add mod">
          <ac:chgData name="Stefano Levorato" userId="cd80abf5-dbda-4d6c-a18e-932d29a0b107" providerId="ADAL" clId="{4CF8EB40-5D8A-46A0-9F36-D15132D46679}" dt="2021-02-15T13:18:26.762" v="3723" actId="1076"/>
          <ac:picMkLst>
            <pc:docMk/>
            <pc:sldMk cId="2075988942" sldId="281"/>
            <ac:picMk id="20" creationId="{6A74692C-5012-47D4-B887-E384A96371D0}"/>
          </ac:picMkLst>
        </pc:picChg>
        <pc:picChg chg="add mod">
          <ac:chgData name="Stefano Levorato" userId="cd80abf5-dbda-4d6c-a18e-932d29a0b107" providerId="ADAL" clId="{4CF8EB40-5D8A-46A0-9F36-D15132D46679}" dt="2021-02-14T16:22:24.889" v="2971" actId="1076"/>
          <ac:picMkLst>
            <pc:docMk/>
            <pc:sldMk cId="2075988942" sldId="281"/>
            <ac:picMk id="21" creationId="{AE713A8C-876D-4C72-8BDA-FF096B80F333}"/>
          </ac:picMkLst>
        </pc:picChg>
        <pc:picChg chg="add mod">
          <ac:chgData name="Stefano Levorato" userId="cd80abf5-dbda-4d6c-a18e-932d29a0b107" providerId="ADAL" clId="{4CF8EB40-5D8A-46A0-9F36-D15132D46679}" dt="2021-02-15T13:18:37.322" v="3728" actId="1076"/>
          <ac:picMkLst>
            <pc:docMk/>
            <pc:sldMk cId="2075988942" sldId="281"/>
            <ac:picMk id="24" creationId="{B15BC6E9-43B2-4523-90FE-F9F88B1A6B33}"/>
          </ac:picMkLst>
        </pc:picChg>
      </pc:sldChg>
      <pc:sldChg chg="addSp delSp modSp mod">
        <pc:chgData name="Stefano Levorato" userId="cd80abf5-dbda-4d6c-a18e-932d29a0b107" providerId="ADAL" clId="{4CF8EB40-5D8A-46A0-9F36-D15132D46679}" dt="2021-02-14T17:13:44.443" v="3125" actId="14100"/>
        <pc:sldMkLst>
          <pc:docMk/>
          <pc:sldMk cId="458568765" sldId="282"/>
        </pc:sldMkLst>
        <pc:spChg chg="del">
          <ac:chgData name="Stefano Levorato" userId="cd80abf5-dbda-4d6c-a18e-932d29a0b107" providerId="ADAL" clId="{4CF8EB40-5D8A-46A0-9F36-D15132D46679}" dt="2021-02-14T16:35:33.332" v="3045" actId="478"/>
          <ac:spMkLst>
            <pc:docMk/>
            <pc:sldMk cId="458568765" sldId="282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6:35:33.332" v="3045" actId="478"/>
          <ac:spMkLst>
            <pc:docMk/>
            <pc:sldMk cId="458568765" sldId="282"/>
            <ac:spMk id="3" creationId="{7A5FF18D-5AA1-4511-8DD8-2784552C6EA2}"/>
          </ac:spMkLst>
        </pc:spChg>
        <pc:spChg chg="add mod">
          <ac:chgData name="Stefano Levorato" userId="cd80abf5-dbda-4d6c-a18e-932d29a0b107" providerId="ADAL" clId="{4CF8EB40-5D8A-46A0-9F36-D15132D46679}" dt="2021-02-14T16:37:39.959" v="3058" actId="20577"/>
          <ac:spMkLst>
            <pc:docMk/>
            <pc:sldMk cId="458568765" sldId="282"/>
            <ac:spMk id="7" creationId="{08D1BEA2-390C-4625-A420-5A172E36DF39}"/>
          </ac:spMkLst>
        </pc:spChg>
        <pc:spChg chg="add del mod">
          <ac:chgData name="Stefano Levorato" userId="cd80abf5-dbda-4d6c-a18e-932d29a0b107" providerId="ADAL" clId="{4CF8EB40-5D8A-46A0-9F36-D15132D46679}" dt="2021-02-14T16:35:41.669" v="3046" actId="478"/>
          <ac:spMkLst>
            <pc:docMk/>
            <pc:sldMk cId="458568765" sldId="282"/>
            <ac:spMk id="8" creationId="{3132A0F9-3CCA-4E43-A8B2-964C9A2E08D0}"/>
          </ac:spMkLst>
        </pc:spChg>
        <pc:spChg chg="add del mod">
          <ac:chgData name="Stefano Levorato" userId="cd80abf5-dbda-4d6c-a18e-932d29a0b107" providerId="ADAL" clId="{4CF8EB40-5D8A-46A0-9F36-D15132D46679}" dt="2021-02-14T16:35:41.669" v="3046" actId="478"/>
          <ac:spMkLst>
            <pc:docMk/>
            <pc:sldMk cId="458568765" sldId="282"/>
            <ac:spMk id="10" creationId="{F416FD12-45B3-4F44-A85A-B2459DB5F690}"/>
          </ac:spMkLst>
        </pc:spChg>
        <pc:spChg chg="add mod">
          <ac:chgData name="Stefano Levorato" userId="cd80abf5-dbda-4d6c-a18e-932d29a0b107" providerId="ADAL" clId="{4CF8EB40-5D8A-46A0-9F36-D15132D46679}" dt="2021-02-14T16:38:33.006" v="3079" actId="20577"/>
          <ac:spMkLst>
            <pc:docMk/>
            <pc:sldMk cId="458568765" sldId="282"/>
            <ac:spMk id="11" creationId="{634FDFD2-2C6F-4263-BC48-12ACA6E2E299}"/>
          </ac:spMkLst>
        </pc:spChg>
        <pc:spChg chg="add mod">
          <ac:chgData name="Stefano Levorato" userId="cd80abf5-dbda-4d6c-a18e-932d29a0b107" providerId="ADAL" clId="{4CF8EB40-5D8A-46A0-9F36-D15132D46679}" dt="2021-02-14T16:39:06.256" v="3083" actId="1076"/>
          <ac:spMkLst>
            <pc:docMk/>
            <pc:sldMk cId="458568765" sldId="282"/>
            <ac:spMk id="12" creationId="{80B8D442-28FB-49A0-B6D0-4B40470BD72A}"/>
          </ac:spMkLst>
        </pc:spChg>
        <pc:spChg chg="add mod">
          <ac:chgData name="Stefano Levorato" userId="cd80abf5-dbda-4d6c-a18e-932d29a0b107" providerId="ADAL" clId="{4CF8EB40-5D8A-46A0-9F36-D15132D46679}" dt="2021-02-14T16:39:06.256" v="3083" actId="1076"/>
          <ac:spMkLst>
            <pc:docMk/>
            <pc:sldMk cId="458568765" sldId="282"/>
            <ac:spMk id="13" creationId="{E116B4E5-A954-407B-9B24-F3C2D97861F9}"/>
          </ac:spMkLst>
        </pc:spChg>
        <pc:spChg chg="add mod">
          <ac:chgData name="Stefano Levorato" userId="cd80abf5-dbda-4d6c-a18e-932d29a0b107" providerId="ADAL" clId="{4CF8EB40-5D8A-46A0-9F36-D15132D46679}" dt="2021-02-14T17:13:09.387" v="3115" actId="1076"/>
          <ac:spMkLst>
            <pc:docMk/>
            <pc:sldMk cId="458568765" sldId="282"/>
            <ac:spMk id="15" creationId="{01799AF3-D0DB-4E68-9F50-3381A340FB9C}"/>
          </ac:spMkLst>
        </pc:spChg>
        <pc:spChg chg="add mod">
          <ac:chgData name="Stefano Levorato" userId="cd80abf5-dbda-4d6c-a18e-932d29a0b107" providerId="ADAL" clId="{4CF8EB40-5D8A-46A0-9F36-D15132D46679}" dt="2021-02-14T17:13:21.995" v="3117" actId="1076"/>
          <ac:spMkLst>
            <pc:docMk/>
            <pc:sldMk cId="458568765" sldId="282"/>
            <ac:spMk id="17" creationId="{FC929E7B-96DA-4810-8F64-BEC673414A86}"/>
          </ac:spMkLst>
        </pc:spChg>
        <pc:spChg chg="add mod">
          <ac:chgData name="Stefano Levorato" userId="cd80abf5-dbda-4d6c-a18e-932d29a0b107" providerId="ADAL" clId="{4CF8EB40-5D8A-46A0-9F36-D15132D46679}" dt="2021-02-14T17:10:49.349" v="3106" actId="1076"/>
          <ac:spMkLst>
            <pc:docMk/>
            <pc:sldMk cId="458568765" sldId="282"/>
            <ac:spMk id="18" creationId="{A14896EC-267C-4D3E-A232-53C3B0F3A83B}"/>
          </ac:spMkLst>
        </pc:spChg>
        <pc:spChg chg="add mod">
          <ac:chgData name="Stefano Levorato" userId="cd80abf5-dbda-4d6c-a18e-932d29a0b107" providerId="ADAL" clId="{4CF8EB40-5D8A-46A0-9F36-D15132D46679}" dt="2021-02-14T17:10:49.349" v="3106" actId="1076"/>
          <ac:spMkLst>
            <pc:docMk/>
            <pc:sldMk cId="458568765" sldId="282"/>
            <ac:spMk id="21" creationId="{AEF1A38A-2CE4-4D10-9BCB-5BFF7DB39322}"/>
          </ac:spMkLst>
        </pc:spChg>
        <pc:spChg chg="add mod">
          <ac:chgData name="Stefano Levorato" userId="cd80abf5-dbda-4d6c-a18e-932d29a0b107" providerId="ADAL" clId="{4CF8EB40-5D8A-46A0-9F36-D15132D46679}" dt="2021-02-14T17:13:28.333" v="3119" actId="1076"/>
          <ac:spMkLst>
            <pc:docMk/>
            <pc:sldMk cId="458568765" sldId="282"/>
            <ac:spMk id="22" creationId="{E2EE48CC-95B3-4D1B-B49E-980ADF43C863}"/>
          </ac:spMkLst>
        </pc:spChg>
        <pc:picChg chg="add mod">
          <ac:chgData name="Stefano Levorato" userId="cd80abf5-dbda-4d6c-a18e-932d29a0b107" providerId="ADAL" clId="{4CF8EB40-5D8A-46A0-9F36-D15132D46679}" dt="2021-02-14T17:13:06.876" v="3114" actId="1076"/>
          <ac:picMkLst>
            <pc:docMk/>
            <pc:sldMk cId="458568765" sldId="282"/>
            <ac:picMk id="14" creationId="{EF1C1855-315F-4E7D-A7BF-AD4A64CF9751}"/>
          </ac:picMkLst>
        </pc:picChg>
        <pc:picChg chg="add mod">
          <ac:chgData name="Stefano Levorato" userId="cd80abf5-dbda-4d6c-a18e-932d29a0b107" providerId="ADAL" clId="{4CF8EB40-5D8A-46A0-9F36-D15132D46679}" dt="2021-02-14T17:13:19.333" v="3116" actId="1076"/>
          <ac:picMkLst>
            <pc:docMk/>
            <pc:sldMk cId="458568765" sldId="282"/>
            <ac:picMk id="16" creationId="{C5B0019E-8403-4150-AF3C-D6B825218AD6}"/>
          </ac:picMkLst>
        </pc:picChg>
        <pc:picChg chg="add mod">
          <ac:chgData name="Stefano Levorato" userId="cd80abf5-dbda-4d6c-a18e-932d29a0b107" providerId="ADAL" clId="{4CF8EB40-5D8A-46A0-9F36-D15132D46679}" dt="2021-02-14T17:13:44.443" v="3125" actId="14100"/>
          <ac:picMkLst>
            <pc:docMk/>
            <pc:sldMk cId="458568765" sldId="282"/>
            <ac:picMk id="23" creationId="{9E031B32-4F76-4A32-86F9-84208853CBBF}"/>
          </ac:picMkLst>
        </pc:picChg>
        <pc:cxnChg chg="add mod">
          <ac:chgData name="Stefano Levorato" userId="cd80abf5-dbda-4d6c-a18e-932d29a0b107" providerId="ADAL" clId="{4CF8EB40-5D8A-46A0-9F36-D15132D46679}" dt="2021-02-14T17:13:39.132" v="3123" actId="14100"/>
          <ac:cxnSpMkLst>
            <pc:docMk/>
            <pc:sldMk cId="458568765" sldId="282"/>
            <ac:cxnSpMk id="19" creationId="{800CD75C-DD77-4F76-96D1-FA2391912512}"/>
          </ac:cxnSpMkLst>
        </pc:cxnChg>
        <pc:cxnChg chg="add mod">
          <ac:chgData name="Stefano Levorato" userId="cd80abf5-dbda-4d6c-a18e-932d29a0b107" providerId="ADAL" clId="{4CF8EB40-5D8A-46A0-9F36-D15132D46679}" dt="2021-02-14T17:13:34.191" v="3121" actId="14100"/>
          <ac:cxnSpMkLst>
            <pc:docMk/>
            <pc:sldMk cId="458568765" sldId="282"/>
            <ac:cxnSpMk id="20" creationId="{E961FD95-9E3E-4E74-ADFD-5CB6160684D5}"/>
          </ac:cxnSpMkLst>
        </pc:cxnChg>
      </pc:sldChg>
      <pc:sldChg chg="addSp delSp modSp mod ord">
        <pc:chgData name="Stefano Levorato" userId="cd80abf5-dbda-4d6c-a18e-932d29a0b107" providerId="ADAL" clId="{4CF8EB40-5D8A-46A0-9F36-D15132D46679}" dt="2021-02-14T17:30:39.047" v="3223"/>
        <pc:sldMkLst>
          <pc:docMk/>
          <pc:sldMk cId="185885653" sldId="283"/>
        </pc:sldMkLst>
        <pc:spChg chg="del">
          <ac:chgData name="Stefano Levorato" userId="cd80abf5-dbda-4d6c-a18e-932d29a0b107" providerId="ADAL" clId="{4CF8EB40-5D8A-46A0-9F36-D15132D46679}" dt="2021-02-14T17:24:27.883" v="3144" actId="478"/>
          <ac:spMkLst>
            <pc:docMk/>
            <pc:sldMk cId="185885653" sldId="283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7:24:27.883" v="3144" actId="478"/>
          <ac:spMkLst>
            <pc:docMk/>
            <pc:sldMk cId="185885653" sldId="283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7:24:32.429" v="3145" actId="478"/>
          <ac:spMkLst>
            <pc:docMk/>
            <pc:sldMk cId="185885653" sldId="283"/>
            <ac:spMk id="7" creationId="{751FA8F2-BD0B-4F94-936A-254CBADEB08A}"/>
          </ac:spMkLst>
        </pc:spChg>
        <pc:spChg chg="add del mod">
          <ac:chgData name="Stefano Levorato" userId="cd80abf5-dbda-4d6c-a18e-932d29a0b107" providerId="ADAL" clId="{4CF8EB40-5D8A-46A0-9F36-D15132D46679}" dt="2021-02-14T17:24:32.429" v="3145" actId="478"/>
          <ac:spMkLst>
            <pc:docMk/>
            <pc:sldMk cId="185885653" sldId="283"/>
            <ac:spMk id="9" creationId="{CAA2F292-603C-4392-90C9-74533C9E55F4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10" creationId="{6CED5A3E-A770-4B67-A03E-C45E309295C5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11" creationId="{C98647FF-FA36-4BCC-8249-84A19E7E2D8B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14" creationId="{DE91B8BF-738D-4A8A-B5C9-9C61A2D34BC8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15" creationId="{46F47E0B-8247-4637-ABED-E5D0205BEADD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16" creationId="{DC5318C4-0873-46E3-A3E7-ADC363B79B73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17" creationId="{B12F19DD-985C-4A6B-94BF-F9060DE92472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20" creationId="{69133738-8975-4EBB-85A2-5FBB12C0427C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21" creationId="{F77EB68E-A733-4971-87DD-0C8763BE6824}"/>
          </ac:spMkLst>
        </pc:spChg>
        <pc:spChg chg="mod">
          <ac:chgData name="Stefano Levorato" userId="cd80abf5-dbda-4d6c-a18e-932d29a0b107" providerId="ADAL" clId="{4CF8EB40-5D8A-46A0-9F36-D15132D46679}" dt="2021-02-14T17:24:34.882" v="3146"/>
          <ac:spMkLst>
            <pc:docMk/>
            <pc:sldMk cId="185885653" sldId="283"/>
            <ac:spMk id="22" creationId="{314D55FE-510C-47E5-AF67-80A983DB70C3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25" creationId="{C040E14E-5DBD-4E1F-B848-4FE2E9E87385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26" creationId="{3E7C6657-29C8-4C4C-9331-6EA60175FEE3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27" creationId="{8DA82649-99BC-46BA-8CA1-678FEAB27C6A}"/>
          </ac:spMkLst>
        </pc:spChg>
        <pc:spChg chg="add del mod">
          <ac:chgData name="Stefano Levorato" userId="cd80abf5-dbda-4d6c-a18e-932d29a0b107" providerId="ADAL" clId="{4CF8EB40-5D8A-46A0-9F36-D15132D46679}" dt="2021-02-14T17:28:59.594" v="3157" actId="478"/>
          <ac:spMkLst>
            <pc:docMk/>
            <pc:sldMk cId="185885653" sldId="283"/>
            <ac:spMk id="28" creationId="{F2AEF1B6-F77A-4D3C-87D3-8951835C5189}"/>
          </ac:spMkLst>
        </pc:spChg>
        <pc:spChg chg="add mod">
          <ac:chgData name="Stefano Levorato" userId="cd80abf5-dbda-4d6c-a18e-932d29a0b107" providerId="ADAL" clId="{4CF8EB40-5D8A-46A0-9F36-D15132D46679}" dt="2021-02-14T17:30:39.047" v="3223"/>
          <ac:spMkLst>
            <pc:docMk/>
            <pc:sldMk cId="185885653" sldId="283"/>
            <ac:spMk id="31" creationId="{264E023D-3EF7-40EB-BFA8-71DAD2FF5B34}"/>
          </ac:spMkLst>
        </pc:spChg>
        <pc:grpChg chg="add del mod">
          <ac:chgData name="Stefano Levorato" userId="cd80abf5-dbda-4d6c-a18e-932d29a0b107" providerId="ADAL" clId="{4CF8EB40-5D8A-46A0-9F36-D15132D46679}" dt="2021-02-14T17:28:59.594" v="3157" actId="478"/>
          <ac:grpSpMkLst>
            <pc:docMk/>
            <pc:sldMk cId="185885653" sldId="283"/>
            <ac:grpSpMk id="12" creationId="{DF01208F-0F8B-41C1-9A7D-6FC92EF7403A}"/>
          </ac:grpSpMkLst>
        </pc:grpChg>
        <pc:grpChg chg="add del mod">
          <ac:chgData name="Stefano Levorato" userId="cd80abf5-dbda-4d6c-a18e-932d29a0b107" providerId="ADAL" clId="{4CF8EB40-5D8A-46A0-9F36-D15132D46679}" dt="2021-02-14T17:28:59.594" v="3157" actId="478"/>
          <ac:grpSpMkLst>
            <pc:docMk/>
            <pc:sldMk cId="185885653" sldId="283"/>
            <ac:grpSpMk id="18" creationId="{B3B7D318-3109-47C3-9BF0-6CB09D19A3A4}"/>
          </ac:grpSpMkLst>
        </pc:grpChg>
        <pc:picChg chg="mod">
          <ac:chgData name="Stefano Levorato" userId="cd80abf5-dbda-4d6c-a18e-932d29a0b107" providerId="ADAL" clId="{4CF8EB40-5D8A-46A0-9F36-D15132D46679}" dt="2021-02-14T17:24:34.882" v="3146"/>
          <ac:picMkLst>
            <pc:docMk/>
            <pc:sldMk cId="185885653" sldId="283"/>
            <ac:picMk id="13" creationId="{F541CC0E-9702-4017-A182-E6A08BBB4781}"/>
          </ac:picMkLst>
        </pc:picChg>
        <pc:picChg chg="mod">
          <ac:chgData name="Stefano Levorato" userId="cd80abf5-dbda-4d6c-a18e-932d29a0b107" providerId="ADAL" clId="{4CF8EB40-5D8A-46A0-9F36-D15132D46679}" dt="2021-02-14T17:24:34.882" v="3146"/>
          <ac:picMkLst>
            <pc:docMk/>
            <pc:sldMk cId="185885653" sldId="283"/>
            <ac:picMk id="19" creationId="{BDCF4316-202C-455C-9EFD-2FD9940CFEF6}"/>
          </ac:picMkLst>
        </pc:picChg>
        <pc:picChg chg="add del mod">
          <ac:chgData name="Stefano Levorato" userId="cd80abf5-dbda-4d6c-a18e-932d29a0b107" providerId="ADAL" clId="{4CF8EB40-5D8A-46A0-9F36-D15132D46679}" dt="2021-02-14T17:28:59.594" v="3157" actId="478"/>
          <ac:picMkLst>
            <pc:docMk/>
            <pc:sldMk cId="185885653" sldId="283"/>
            <ac:picMk id="24" creationId="{3BF3E124-A7BD-45F0-88D2-589016ED70C7}"/>
          </ac:picMkLst>
        </pc:picChg>
        <pc:picChg chg="add mod">
          <ac:chgData name="Stefano Levorato" userId="cd80abf5-dbda-4d6c-a18e-932d29a0b107" providerId="ADAL" clId="{4CF8EB40-5D8A-46A0-9F36-D15132D46679}" dt="2021-02-14T17:30:10.317" v="3218" actId="1076"/>
          <ac:picMkLst>
            <pc:docMk/>
            <pc:sldMk cId="185885653" sldId="283"/>
            <ac:picMk id="30" creationId="{8AF2CF43-937E-456C-B3C6-4E55BBA155FA}"/>
          </ac:picMkLst>
        </pc:picChg>
        <pc:cxnChg chg="add del mod">
          <ac:chgData name="Stefano Levorato" userId="cd80abf5-dbda-4d6c-a18e-932d29a0b107" providerId="ADAL" clId="{4CF8EB40-5D8A-46A0-9F36-D15132D46679}" dt="2021-02-14T17:28:59.594" v="3157" actId="478"/>
          <ac:cxnSpMkLst>
            <pc:docMk/>
            <pc:sldMk cId="185885653" sldId="283"/>
            <ac:cxnSpMk id="23" creationId="{E9FB24E0-C2F2-40FC-969B-E3CD75FF8D7B}"/>
          </ac:cxnSpMkLst>
        </pc:cxnChg>
      </pc:sldChg>
      <pc:sldChg chg="addSp delSp modSp mod">
        <pc:chgData name="Stefano Levorato" userId="cd80abf5-dbda-4d6c-a18e-932d29a0b107" providerId="ADAL" clId="{4CF8EB40-5D8A-46A0-9F36-D15132D46679}" dt="2021-02-15T16:26:13.461" v="3810" actId="1076"/>
        <pc:sldMkLst>
          <pc:docMk/>
          <pc:sldMk cId="2697868663" sldId="284"/>
        </pc:sldMkLst>
        <pc:spChg chg="del">
          <ac:chgData name="Stefano Levorato" userId="cd80abf5-dbda-4d6c-a18e-932d29a0b107" providerId="ADAL" clId="{4CF8EB40-5D8A-46A0-9F36-D15132D46679}" dt="2021-02-14T17:27:42.509" v="3150" actId="478"/>
          <ac:spMkLst>
            <pc:docMk/>
            <pc:sldMk cId="2697868663" sldId="284"/>
            <ac:spMk id="2" creationId="{D52F3187-9AF8-459D-BE27-2A618E73F082}"/>
          </ac:spMkLst>
        </pc:spChg>
        <pc:spChg chg="del">
          <ac:chgData name="Stefano Levorato" userId="cd80abf5-dbda-4d6c-a18e-932d29a0b107" providerId="ADAL" clId="{4CF8EB40-5D8A-46A0-9F36-D15132D46679}" dt="2021-02-14T17:27:42.509" v="3150" actId="478"/>
          <ac:spMkLst>
            <pc:docMk/>
            <pc:sldMk cId="2697868663" sldId="284"/>
            <ac:spMk id="3" creationId="{7A5FF18D-5AA1-4511-8DD8-2784552C6EA2}"/>
          </ac:spMkLst>
        </pc:spChg>
        <pc:spChg chg="add del mod">
          <ac:chgData name="Stefano Levorato" userId="cd80abf5-dbda-4d6c-a18e-932d29a0b107" providerId="ADAL" clId="{4CF8EB40-5D8A-46A0-9F36-D15132D46679}" dt="2021-02-14T17:27:46.916" v="3151" actId="478"/>
          <ac:spMkLst>
            <pc:docMk/>
            <pc:sldMk cId="2697868663" sldId="284"/>
            <ac:spMk id="7" creationId="{6B06738D-8042-4839-8A79-7C352EDDF2C9}"/>
          </ac:spMkLst>
        </pc:spChg>
        <pc:spChg chg="add del mod">
          <ac:chgData name="Stefano Levorato" userId="cd80abf5-dbda-4d6c-a18e-932d29a0b107" providerId="ADAL" clId="{4CF8EB40-5D8A-46A0-9F36-D15132D46679}" dt="2021-02-14T17:27:46.916" v="3151" actId="478"/>
          <ac:spMkLst>
            <pc:docMk/>
            <pc:sldMk cId="2697868663" sldId="284"/>
            <ac:spMk id="9" creationId="{88932E81-6598-4151-852F-5B9C6AE6FCDA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0" creationId="{73DB45AB-E7A2-46E0-A80E-658701CE18AA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1" creationId="{AD5AEE99-A253-49E5-A8B2-5BAB4266DA44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3" creationId="{054AEACA-5D1C-40DB-8FE5-6FAD4B11D274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5" creationId="{B9441F20-9F23-48C1-8B67-06086269D266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6" creationId="{E62669CF-CDC3-4EA3-98CE-2B5FE0CACF5F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19" creationId="{AA826665-7444-4450-9B0A-9B768581D501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0" creationId="{F143AA21-1312-45C0-99FC-4F9166554241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1" creationId="{B41587E9-113C-4C4E-91F7-4EC49649E91E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2" creationId="{4DCA5574-928F-4750-966C-72E460F2DC20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5" creationId="{3416CE13-5953-4AEC-B88C-FF0FC585CBCE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6" creationId="{FFE1476A-D98D-431E-AE88-2532D9AAF960}"/>
          </ac:spMkLst>
        </pc:spChg>
        <pc:spChg chg="add del mod">
          <ac:chgData name="Stefano Levorato" userId="cd80abf5-dbda-4d6c-a18e-932d29a0b107" providerId="ADAL" clId="{4CF8EB40-5D8A-46A0-9F36-D15132D46679}" dt="2021-02-14T17:27:50.884" v="3153"/>
          <ac:spMkLst>
            <pc:docMk/>
            <pc:sldMk cId="2697868663" sldId="284"/>
            <ac:spMk id="27" creationId="{EB0FE8D5-B14A-417E-ABA0-9C2E4DA502C1}"/>
          </ac:spMkLst>
        </pc:spChg>
        <pc:spChg chg="add mod">
          <ac:chgData name="Stefano Levorato" userId="cd80abf5-dbda-4d6c-a18e-932d29a0b107" providerId="ADAL" clId="{4CF8EB40-5D8A-46A0-9F36-D15132D46679}" dt="2021-02-14T17:30:55.294" v="3242" actId="20577"/>
          <ac:spMkLst>
            <pc:docMk/>
            <pc:sldMk cId="2697868663" sldId="284"/>
            <ac:spMk id="29" creationId="{B4C02699-E55C-4489-8CF5-470FB34B960F}"/>
          </ac:spMkLst>
        </pc:spChg>
        <pc:spChg chg="add mod">
          <ac:chgData name="Stefano Levorato" userId="cd80abf5-dbda-4d6c-a18e-932d29a0b107" providerId="ADAL" clId="{4CF8EB40-5D8A-46A0-9F36-D15132D46679}" dt="2021-02-15T16:26:13.461" v="3810" actId="1076"/>
          <ac:spMkLst>
            <pc:docMk/>
            <pc:sldMk cId="2697868663" sldId="284"/>
            <ac:spMk id="30" creationId="{1B333617-02CD-4CAB-BFB0-E8AFED67B8B4}"/>
          </ac:spMkLst>
        </pc:spChg>
        <pc:picChg chg="add del mod">
          <ac:chgData name="Stefano Levorato" userId="cd80abf5-dbda-4d6c-a18e-932d29a0b107" providerId="ADAL" clId="{4CF8EB40-5D8A-46A0-9F36-D15132D46679}" dt="2021-02-14T17:27:50.884" v="3153"/>
          <ac:picMkLst>
            <pc:docMk/>
            <pc:sldMk cId="2697868663" sldId="284"/>
            <ac:picMk id="12" creationId="{DB5F269D-DBDE-431E-A824-30BBB1ABF637}"/>
          </ac:picMkLst>
        </pc:picChg>
        <pc:picChg chg="add del mod">
          <ac:chgData name="Stefano Levorato" userId="cd80abf5-dbda-4d6c-a18e-932d29a0b107" providerId="ADAL" clId="{4CF8EB40-5D8A-46A0-9F36-D15132D46679}" dt="2021-02-14T17:27:50.884" v="3153"/>
          <ac:picMkLst>
            <pc:docMk/>
            <pc:sldMk cId="2697868663" sldId="284"/>
            <ac:picMk id="14" creationId="{6CE41261-FCAD-4CD3-98AB-20F76323B571}"/>
          </ac:picMkLst>
        </pc:picChg>
        <pc:picChg chg="add del mod">
          <ac:chgData name="Stefano Levorato" userId="cd80abf5-dbda-4d6c-a18e-932d29a0b107" providerId="ADAL" clId="{4CF8EB40-5D8A-46A0-9F36-D15132D46679}" dt="2021-02-14T17:27:50.884" v="3153"/>
          <ac:picMkLst>
            <pc:docMk/>
            <pc:sldMk cId="2697868663" sldId="284"/>
            <ac:picMk id="23" creationId="{97CEA4DB-DEAE-4D6F-B2A6-4ADA391558D3}"/>
          </ac:picMkLst>
        </pc:picChg>
        <pc:picChg chg="add del mod">
          <ac:chgData name="Stefano Levorato" userId="cd80abf5-dbda-4d6c-a18e-932d29a0b107" providerId="ADAL" clId="{4CF8EB40-5D8A-46A0-9F36-D15132D46679}" dt="2021-02-14T17:27:50.884" v="3153"/>
          <ac:picMkLst>
            <pc:docMk/>
            <pc:sldMk cId="2697868663" sldId="284"/>
            <ac:picMk id="24" creationId="{6229FB1C-E425-4C2A-BF76-25C7A5ADF3EA}"/>
          </ac:picMkLst>
        </pc:picChg>
        <pc:picChg chg="add mod">
          <ac:chgData name="Stefano Levorato" userId="cd80abf5-dbda-4d6c-a18e-932d29a0b107" providerId="ADAL" clId="{4CF8EB40-5D8A-46A0-9F36-D15132D46679}" dt="2021-02-14T17:30:29.336" v="3222" actId="1076"/>
          <ac:picMkLst>
            <pc:docMk/>
            <pc:sldMk cId="2697868663" sldId="284"/>
            <ac:picMk id="28" creationId="{AB5CC3F8-6765-4F92-AC29-988B027D4333}"/>
          </ac:picMkLst>
        </pc:picChg>
        <pc:cxnChg chg="add del mod">
          <ac:chgData name="Stefano Levorato" userId="cd80abf5-dbda-4d6c-a18e-932d29a0b107" providerId="ADAL" clId="{4CF8EB40-5D8A-46A0-9F36-D15132D46679}" dt="2021-02-14T17:27:50.884" v="3153"/>
          <ac:cxnSpMkLst>
            <pc:docMk/>
            <pc:sldMk cId="2697868663" sldId="284"/>
            <ac:cxnSpMk id="17" creationId="{3DF11E10-BD9E-4A46-A7E5-FCBB9DC94D4F}"/>
          </ac:cxnSpMkLst>
        </pc:cxnChg>
        <pc:cxnChg chg="add del mod">
          <ac:chgData name="Stefano Levorato" userId="cd80abf5-dbda-4d6c-a18e-932d29a0b107" providerId="ADAL" clId="{4CF8EB40-5D8A-46A0-9F36-D15132D46679}" dt="2021-02-14T17:27:50.884" v="3153"/>
          <ac:cxnSpMkLst>
            <pc:docMk/>
            <pc:sldMk cId="2697868663" sldId="284"/>
            <ac:cxnSpMk id="18" creationId="{D4D416AC-1947-4081-B081-A385AEF17363}"/>
          </ac:cxnSpMkLst>
        </pc:cxnChg>
      </pc:sldChg>
      <pc:sldChg chg="del">
        <pc:chgData name="Stefano Levorato" userId="cd80abf5-dbda-4d6c-a18e-932d29a0b107" providerId="ADAL" clId="{4CF8EB40-5D8A-46A0-9F36-D15132D46679}" dt="2021-02-14T17:31:06.588" v="3243" actId="47"/>
        <pc:sldMkLst>
          <pc:docMk/>
          <pc:sldMk cId="211650329" sldId="285"/>
        </pc:sldMkLst>
      </pc:sldChg>
      <pc:sldChg chg="del">
        <pc:chgData name="Stefano Levorato" userId="cd80abf5-dbda-4d6c-a18e-932d29a0b107" providerId="ADAL" clId="{4CF8EB40-5D8A-46A0-9F36-D15132D46679}" dt="2021-02-14T17:31:06.588" v="3243" actId="47"/>
        <pc:sldMkLst>
          <pc:docMk/>
          <pc:sldMk cId="3324545100" sldId="286"/>
        </pc:sldMkLst>
      </pc:sldChg>
      <pc:sldChg chg="addSp delSp modSp add mod ord">
        <pc:chgData name="Stefano Levorato" userId="cd80abf5-dbda-4d6c-a18e-932d29a0b107" providerId="ADAL" clId="{4CF8EB40-5D8A-46A0-9F36-D15132D46679}" dt="2021-02-15T13:14:12.934" v="3582" actId="27636"/>
        <pc:sldMkLst>
          <pc:docMk/>
          <pc:sldMk cId="138328970" sldId="288"/>
        </pc:sldMkLst>
        <pc:spChg chg="mod">
          <ac:chgData name="Stefano Levorato" userId="cd80abf5-dbda-4d6c-a18e-932d29a0b107" providerId="ADAL" clId="{4CF8EB40-5D8A-46A0-9F36-D15132D46679}" dt="2021-02-14T15:24:13.049" v="2535" actId="20577"/>
          <ac:spMkLst>
            <pc:docMk/>
            <pc:sldMk cId="138328970" sldId="288"/>
            <ac:spMk id="7" creationId="{D5C827D2-6363-4FA4-B70A-A959F920194C}"/>
          </ac:spMkLst>
        </pc:spChg>
        <pc:spChg chg="add mod">
          <ac:chgData name="Stefano Levorato" userId="cd80abf5-dbda-4d6c-a18e-932d29a0b107" providerId="ADAL" clId="{4CF8EB40-5D8A-46A0-9F36-D15132D46679}" dt="2021-02-15T13:13:51.616" v="3572" actId="1037"/>
          <ac:spMkLst>
            <pc:docMk/>
            <pc:sldMk cId="138328970" sldId="288"/>
            <ac:spMk id="9" creationId="{8E6F1ED7-4DB0-4779-93FD-BB169C401558}"/>
          </ac:spMkLst>
        </pc:spChg>
        <pc:spChg chg="mod">
          <ac:chgData name="Stefano Levorato" userId="cd80abf5-dbda-4d6c-a18e-932d29a0b107" providerId="ADAL" clId="{4CF8EB40-5D8A-46A0-9F36-D15132D46679}" dt="2021-02-15T13:14:12.934" v="3582" actId="27636"/>
          <ac:spMkLst>
            <pc:docMk/>
            <pc:sldMk cId="138328970" sldId="288"/>
            <ac:spMk id="16" creationId="{71380AAA-9660-429D-B306-F83472BCBD0B}"/>
          </ac:spMkLst>
        </pc:spChg>
        <pc:spChg chg="add mod">
          <ac:chgData name="Stefano Levorato" userId="cd80abf5-dbda-4d6c-a18e-932d29a0b107" providerId="ADAL" clId="{4CF8EB40-5D8A-46A0-9F36-D15132D46679}" dt="2021-02-15T13:11:23.831" v="3509" actId="1076"/>
          <ac:spMkLst>
            <pc:docMk/>
            <pc:sldMk cId="138328970" sldId="288"/>
            <ac:spMk id="18" creationId="{7A563A4F-C9E1-42D9-B089-9ED513D35B44}"/>
          </ac:spMkLst>
        </pc:spChg>
        <pc:spChg chg="add mod">
          <ac:chgData name="Stefano Levorato" userId="cd80abf5-dbda-4d6c-a18e-932d29a0b107" providerId="ADAL" clId="{4CF8EB40-5D8A-46A0-9F36-D15132D46679}" dt="2021-02-15T13:13:06.364" v="3528" actId="1582"/>
          <ac:spMkLst>
            <pc:docMk/>
            <pc:sldMk cId="138328970" sldId="288"/>
            <ac:spMk id="22" creationId="{E046EDCE-64A0-42EE-BFDE-2D41A3615797}"/>
          </ac:spMkLst>
        </pc:spChg>
        <pc:spChg chg="add mod">
          <ac:chgData name="Stefano Levorato" userId="cd80abf5-dbda-4d6c-a18e-932d29a0b107" providerId="ADAL" clId="{4CF8EB40-5D8A-46A0-9F36-D15132D46679}" dt="2021-02-15T13:12:29.584" v="3524" actId="14100"/>
          <ac:spMkLst>
            <pc:docMk/>
            <pc:sldMk cId="138328970" sldId="288"/>
            <ac:spMk id="23" creationId="{7C4CC52C-2F16-4E1E-AC3E-514AA0EA1561}"/>
          </ac:spMkLst>
        </pc:spChg>
        <pc:spChg chg="add mod">
          <ac:chgData name="Stefano Levorato" userId="cd80abf5-dbda-4d6c-a18e-932d29a0b107" providerId="ADAL" clId="{4CF8EB40-5D8A-46A0-9F36-D15132D46679}" dt="2021-02-15T13:13:42.544" v="3541" actId="14100"/>
          <ac:spMkLst>
            <pc:docMk/>
            <pc:sldMk cId="138328970" sldId="288"/>
            <ac:spMk id="25" creationId="{32E16D92-BFED-4B33-AD26-54E2D06D9F58}"/>
          </ac:spMkLst>
        </pc:spChg>
        <pc:picChg chg="add mod">
          <ac:chgData name="Stefano Levorato" userId="cd80abf5-dbda-4d6c-a18e-932d29a0b107" providerId="ADAL" clId="{4CF8EB40-5D8A-46A0-9F36-D15132D46679}" dt="2021-02-15T13:11:19.353" v="3508" actId="1076"/>
          <ac:picMkLst>
            <pc:docMk/>
            <pc:sldMk cId="138328970" sldId="288"/>
            <ac:picMk id="3" creationId="{A55A843D-84FF-4FCB-AB2C-3DA539269F2B}"/>
          </ac:picMkLst>
        </pc:picChg>
        <pc:picChg chg="add mod">
          <ac:chgData name="Stefano Levorato" userId="cd80abf5-dbda-4d6c-a18e-932d29a0b107" providerId="ADAL" clId="{4CF8EB40-5D8A-46A0-9F36-D15132D46679}" dt="2021-02-15T13:11:54.402" v="3519" actId="1076"/>
          <ac:picMkLst>
            <pc:docMk/>
            <pc:sldMk cId="138328970" sldId="288"/>
            <ac:picMk id="8" creationId="{EFAFB20B-E5C7-4D91-AE6E-A393DA03354F}"/>
          </ac:picMkLst>
        </pc:picChg>
        <pc:picChg chg="add mod">
          <ac:chgData name="Stefano Levorato" userId="cd80abf5-dbda-4d6c-a18e-932d29a0b107" providerId="ADAL" clId="{4CF8EB40-5D8A-46A0-9F36-D15132D46679}" dt="2021-02-15T13:11:52.443" v="3518" actId="14100"/>
          <ac:picMkLst>
            <pc:docMk/>
            <pc:sldMk cId="138328970" sldId="288"/>
            <ac:picMk id="11" creationId="{DB9D8A9C-ECE4-4C88-9660-BF91EDF3F933}"/>
          </ac:picMkLst>
        </pc:picChg>
        <pc:picChg chg="del mod">
          <ac:chgData name="Stefano Levorato" userId="cd80abf5-dbda-4d6c-a18e-932d29a0b107" providerId="ADAL" clId="{4CF8EB40-5D8A-46A0-9F36-D15132D46679}" dt="2021-02-14T15:22:18.671" v="2365" actId="478"/>
          <ac:picMkLst>
            <pc:docMk/>
            <pc:sldMk cId="138328970" sldId="288"/>
            <ac:picMk id="12" creationId="{78DDEDA4-4D4B-46E2-83F2-A120EF632AEE}"/>
          </ac:picMkLst>
        </pc:picChg>
        <pc:picChg chg="del">
          <ac:chgData name="Stefano Levorato" userId="cd80abf5-dbda-4d6c-a18e-932d29a0b107" providerId="ADAL" clId="{4CF8EB40-5D8A-46A0-9F36-D15132D46679}" dt="2021-02-14T14:08:17.586" v="1968" actId="478"/>
          <ac:picMkLst>
            <pc:docMk/>
            <pc:sldMk cId="138328970" sldId="288"/>
            <ac:picMk id="14" creationId="{D1B70259-DC85-4AFF-8F64-33528D81E71B}"/>
          </ac:picMkLst>
        </pc:picChg>
        <pc:picChg chg="add mod">
          <ac:chgData name="Stefano Levorato" userId="cd80abf5-dbda-4d6c-a18e-932d29a0b107" providerId="ADAL" clId="{4CF8EB40-5D8A-46A0-9F36-D15132D46679}" dt="2021-02-15T13:11:13.901" v="3507" actId="1076"/>
          <ac:picMkLst>
            <pc:docMk/>
            <pc:sldMk cId="138328970" sldId="288"/>
            <ac:picMk id="15" creationId="{967AB78D-0039-41C7-A84E-E641E899A81D}"/>
          </ac:picMkLst>
        </pc:picChg>
        <pc:picChg chg="mod">
          <ac:chgData name="Stefano Levorato" userId="cd80abf5-dbda-4d6c-a18e-932d29a0b107" providerId="ADAL" clId="{4CF8EB40-5D8A-46A0-9F36-D15132D46679}" dt="2021-02-15T13:10:59.606" v="3501" actId="1076"/>
          <ac:picMkLst>
            <pc:docMk/>
            <pc:sldMk cId="138328970" sldId="288"/>
            <ac:picMk id="17" creationId="{74BC706B-A28B-4A1C-A7C7-F142C99B0A07}"/>
          </ac:picMkLst>
        </pc:picChg>
        <pc:picChg chg="add mod">
          <ac:chgData name="Stefano Levorato" userId="cd80abf5-dbda-4d6c-a18e-932d29a0b107" providerId="ADAL" clId="{4CF8EB40-5D8A-46A0-9F36-D15132D46679}" dt="2021-02-15T13:13:31.365" v="3539" actId="1037"/>
          <ac:picMkLst>
            <pc:docMk/>
            <pc:sldMk cId="138328970" sldId="288"/>
            <ac:picMk id="20" creationId="{97E99069-7C88-453D-B860-20B6D98447D8}"/>
          </ac:picMkLst>
        </pc:picChg>
        <pc:picChg chg="add del mod">
          <ac:chgData name="Stefano Levorato" userId="cd80abf5-dbda-4d6c-a18e-932d29a0b107" providerId="ADAL" clId="{4CF8EB40-5D8A-46A0-9F36-D15132D46679}" dt="2021-02-15T13:13:13.052" v="3530"/>
          <ac:picMkLst>
            <pc:docMk/>
            <pc:sldMk cId="138328970" sldId="288"/>
            <ac:picMk id="24" creationId="{56865917-286C-41CB-AEFA-19EF7EA3F567}"/>
          </ac:picMkLst>
        </pc:picChg>
      </pc:sldChg>
      <pc:sldChg chg="addSp modSp add mod">
        <pc:chgData name="Stefano Levorato" userId="cd80abf5-dbda-4d6c-a18e-932d29a0b107" providerId="ADAL" clId="{4CF8EB40-5D8A-46A0-9F36-D15132D46679}" dt="2021-02-16T12:37:04.872" v="4114" actId="20577"/>
        <pc:sldMkLst>
          <pc:docMk/>
          <pc:sldMk cId="1051876176" sldId="289"/>
        </pc:sldMkLst>
        <pc:spChg chg="add mod">
          <ac:chgData name="Stefano Levorato" userId="cd80abf5-dbda-4d6c-a18e-932d29a0b107" providerId="ADAL" clId="{4CF8EB40-5D8A-46A0-9F36-D15132D46679}" dt="2021-02-16T12:37:04.872" v="4114" actId="20577"/>
          <ac:spMkLst>
            <pc:docMk/>
            <pc:sldMk cId="1051876176" sldId="289"/>
            <ac:spMk id="5" creationId="{7D80743B-0D18-43F0-8370-B0BAF486C8A1}"/>
          </ac:spMkLst>
        </pc:spChg>
        <pc:spChg chg="mod">
          <ac:chgData name="Stefano Levorato" userId="cd80abf5-dbda-4d6c-a18e-932d29a0b107" providerId="ADAL" clId="{4CF8EB40-5D8A-46A0-9F36-D15132D46679}" dt="2021-02-14T14:52:00.401" v="2141" actId="20577"/>
          <ac:spMkLst>
            <pc:docMk/>
            <pc:sldMk cId="1051876176" sldId="289"/>
            <ac:spMk id="7" creationId="{7C8B60CE-2859-4E1E-8BEA-C029591F573E}"/>
          </ac:spMkLst>
        </pc:spChg>
        <pc:spChg chg="add mod">
          <ac:chgData name="Stefano Levorato" userId="cd80abf5-dbda-4d6c-a18e-932d29a0b107" providerId="ADAL" clId="{4CF8EB40-5D8A-46A0-9F36-D15132D46679}" dt="2021-02-14T14:48:08.780" v="2111" actId="1076"/>
          <ac:spMkLst>
            <pc:docMk/>
            <pc:sldMk cId="1051876176" sldId="289"/>
            <ac:spMk id="8" creationId="{B0A43A9F-7C21-4AA2-A5C8-B140A36FE3F0}"/>
          </ac:spMkLst>
        </pc:spChg>
        <pc:spChg chg="mod">
          <ac:chgData name="Stefano Levorato" userId="cd80abf5-dbda-4d6c-a18e-932d29a0b107" providerId="ADAL" clId="{4CF8EB40-5D8A-46A0-9F36-D15132D46679}" dt="2021-02-14T14:47:51.888" v="2106" actId="120"/>
          <ac:spMkLst>
            <pc:docMk/>
            <pc:sldMk cId="1051876176" sldId="289"/>
            <ac:spMk id="13" creationId="{B1677B63-D7E3-4CBA-9176-DE70BB428036}"/>
          </ac:spMkLst>
        </pc:spChg>
        <pc:spChg chg="add mod">
          <ac:chgData name="Stefano Levorato" userId="cd80abf5-dbda-4d6c-a18e-932d29a0b107" providerId="ADAL" clId="{4CF8EB40-5D8A-46A0-9F36-D15132D46679}" dt="2021-02-14T14:48:02.121" v="2109" actId="1076"/>
          <ac:spMkLst>
            <pc:docMk/>
            <pc:sldMk cId="1051876176" sldId="289"/>
            <ac:spMk id="14" creationId="{43BCE6E6-12D1-46BD-A596-C76E77088422}"/>
          </ac:spMkLst>
        </pc:spChg>
        <pc:grpChg chg="add mod">
          <ac:chgData name="Stefano Levorato" userId="cd80abf5-dbda-4d6c-a18e-932d29a0b107" providerId="ADAL" clId="{4CF8EB40-5D8A-46A0-9F36-D15132D46679}" dt="2021-02-14T14:48:04.611" v="2110" actId="1076"/>
          <ac:grpSpMkLst>
            <pc:docMk/>
            <pc:sldMk cId="1051876176" sldId="289"/>
            <ac:grpSpMk id="9" creationId="{C3182461-AB46-4D74-B48D-73BBCD2E5D24}"/>
          </ac:grpSpMkLst>
        </pc:grpChg>
        <pc:picChg chg="mod">
          <ac:chgData name="Stefano Levorato" userId="cd80abf5-dbda-4d6c-a18e-932d29a0b107" providerId="ADAL" clId="{4CF8EB40-5D8A-46A0-9F36-D15132D46679}" dt="2021-02-14T14:47:47.908" v="2104"/>
          <ac:picMkLst>
            <pc:docMk/>
            <pc:sldMk cId="1051876176" sldId="289"/>
            <ac:picMk id="10" creationId="{458C50B1-255C-4701-8B3C-B753E8B498E2}"/>
          </ac:picMkLst>
        </pc:picChg>
        <pc:cxnChg chg="mod">
          <ac:chgData name="Stefano Levorato" userId="cd80abf5-dbda-4d6c-a18e-932d29a0b107" providerId="ADAL" clId="{4CF8EB40-5D8A-46A0-9F36-D15132D46679}" dt="2021-02-14T14:47:47.908" v="2104"/>
          <ac:cxnSpMkLst>
            <pc:docMk/>
            <pc:sldMk cId="1051876176" sldId="289"/>
            <ac:cxnSpMk id="11" creationId="{B0C56266-9E2D-4CD3-B4F9-E961F360A785}"/>
          </ac:cxnSpMkLst>
        </pc:cxnChg>
        <pc:cxnChg chg="mod">
          <ac:chgData name="Stefano Levorato" userId="cd80abf5-dbda-4d6c-a18e-932d29a0b107" providerId="ADAL" clId="{4CF8EB40-5D8A-46A0-9F36-D15132D46679}" dt="2021-02-14T14:47:47.908" v="2104"/>
          <ac:cxnSpMkLst>
            <pc:docMk/>
            <pc:sldMk cId="1051876176" sldId="289"/>
            <ac:cxnSpMk id="12" creationId="{645B8895-0076-42AD-9704-5E5662E075DB}"/>
          </ac:cxnSpMkLst>
        </pc:cxnChg>
      </pc:sldChg>
      <pc:sldChg chg="addSp delSp modSp add mod ord">
        <pc:chgData name="Stefano Levorato" userId="cd80abf5-dbda-4d6c-a18e-932d29a0b107" providerId="ADAL" clId="{4CF8EB40-5D8A-46A0-9F36-D15132D46679}" dt="2021-02-16T12:47:30.744" v="4353" actId="20577"/>
        <pc:sldMkLst>
          <pc:docMk/>
          <pc:sldMk cId="3934687939" sldId="290"/>
        </pc:sldMkLst>
        <pc:spChg chg="add del mod">
          <ac:chgData name="Stefano Levorato" userId="cd80abf5-dbda-4d6c-a18e-932d29a0b107" providerId="ADAL" clId="{4CF8EB40-5D8A-46A0-9F36-D15132D46679}" dt="2021-02-16T12:43:08.246" v="4276" actId="478"/>
          <ac:spMkLst>
            <pc:docMk/>
            <pc:sldMk cId="3934687939" sldId="290"/>
            <ac:spMk id="2" creationId="{C08AB0F1-019F-4B0B-AB67-2CE89425DB15}"/>
          </ac:spMkLst>
        </pc:spChg>
        <pc:spChg chg="add mod">
          <ac:chgData name="Stefano Levorato" userId="cd80abf5-dbda-4d6c-a18e-932d29a0b107" providerId="ADAL" clId="{4CF8EB40-5D8A-46A0-9F36-D15132D46679}" dt="2021-02-14T14:31:04.977" v="2047" actId="14100"/>
          <ac:spMkLst>
            <pc:docMk/>
            <pc:sldMk cId="3934687939" sldId="290"/>
            <ac:spMk id="5" creationId="{6D5EB990-61AA-4F00-9B80-9B2992050160}"/>
          </ac:spMkLst>
        </pc:spChg>
        <pc:spChg chg="mod">
          <ac:chgData name="Stefano Levorato" userId="cd80abf5-dbda-4d6c-a18e-932d29a0b107" providerId="ADAL" clId="{4CF8EB40-5D8A-46A0-9F36-D15132D46679}" dt="2021-02-16T12:47:30.744" v="4353" actId="20577"/>
          <ac:spMkLst>
            <pc:docMk/>
            <pc:sldMk cId="3934687939" sldId="290"/>
            <ac:spMk id="7" creationId="{7C8B60CE-2859-4E1E-8BEA-C029591F573E}"/>
          </ac:spMkLst>
        </pc:spChg>
        <pc:spChg chg="add mod">
          <ac:chgData name="Stefano Levorato" userId="cd80abf5-dbda-4d6c-a18e-932d29a0b107" providerId="ADAL" clId="{4CF8EB40-5D8A-46A0-9F36-D15132D46679}" dt="2021-02-14T14:31:11.817" v="2049" actId="404"/>
          <ac:spMkLst>
            <pc:docMk/>
            <pc:sldMk cId="3934687939" sldId="290"/>
            <ac:spMk id="14" creationId="{11DAD4B6-C5B8-4D74-A30A-FE8FCAA3CAE6}"/>
          </ac:spMkLst>
        </pc:spChg>
        <pc:spChg chg="add mod">
          <ac:chgData name="Stefano Levorato" userId="cd80abf5-dbda-4d6c-a18e-932d29a0b107" providerId="ADAL" clId="{4CF8EB40-5D8A-46A0-9F36-D15132D46679}" dt="2021-02-14T14:32:01.654" v="2064" actId="1076"/>
          <ac:spMkLst>
            <pc:docMk/>
            <pc:sldMk cId="3934687939" sldId="290"/>
            <ac:spMk id="15" creationId="{0B36185B-7645-4BF3-95A7-BAE4A7F78996}"/>
          </ac:spMkLst>
        </pc:spChg>
        <pc:spChg chg="add mod">
          <ac:chgData name="Stefano Levorato" userId="cd80abf5-dbda-4d6c-a18e-932d29a0b107" providerId="ADAL" clId="{4CF8EB40-5D8A-46A0-9F36-D15132D46679}" dt="2021-02-14T14:30:39.181" v="2040" actId="1076"/>
          <ac:spMkLst>
            <pc:docMk/>
            <pc:sldMk cId="3934687939" sldId="290"/>
            <ac:spMk id="17" creationId="{FAAC359C-6524-4404-A16D-D091B074C0E9}"/>
          </ac:spMkLst>
        </pc:spChg>
        <pc:spChg chg="add mod">
          <ac:chgData name="Stefano Levorato" userId="cd80abf5-dbda-4d6c-a18e-932d29a0b107" providerId="ADAL" clId="{4CF8EB40-5D8A-46A0-9F36-D15132D46679}" dt="2021-02-14T14:32:31.507" v="2069" actId="1076"/>
          <ac:spMkLst>
            <pc:docMk/>
            <pc:sldMk cId="3934687939" sldId="290"/>
            <ac:spMk id="18" creationId="{A7EDBC85-8B7B-4F6D-A1D3-DA23CF26305B}"/>
          </ac:spMkLst>
        </pc:spChg>
        <pc:spChg chg="add mod">
          <ac:chgData name="Stefano Levorato" userId="cd80abf5-dbda-4d6c-a18e-932d29a0b107" providerId="ADAL" clId="{4CF8EB40-5D8A-46A0-9F36-D15132D46679}" dt="2021-02-14T14:31:54.697" v="2063" actId="1076"/>
          <ac:spMkLst>
            <pc:docMk/>
            <pc:sldMk cId="3934687939" sldId="290"/>
            <ac:spMk id="21" creationId="{E0B85186-E516-4326-A337-675813D366AA}"/>
          </ac:spMkLst>
        </pc:spChg>
        <pc:spChg chg="add mod">
          <ac:chgData name="Stefano Levorato" userId="cd80abf5-dbda-4d6c-a18e-932d29a0b107" providerId="ADAL" clId="{4CF8EB40-5D8A-46A0-9F36-D15132D46679}" dt="2021-02-14T14:32:40.011" v="2072" actId="1076"/>
          <ac:spMkLst>
            <pc:docMk/>
            <pc:sldMk cId="3934687939" sldId="290"/>
            <ac:spMk id="22" creationId="{215F676F-FCED-4DBC-B3B8-88E7CA8B5D00}"/>
          </ac:spMkLst>
        </pc:spChg>
        <pc:grpChg chg="add mod">
          <ac:chgData name="Stefano Levorato" userId="cd80abf5-dbda-4d6c-a18e-932d29a0b107" providerId="ADAL" clId="{4CF8EB40-5D8A-46A0-9F36-D15132D46679}" dt="2021-02-14T14:31:26.437" v="2055" actId="14100"/>
          <ac:grpSpMkLst>
            <pc:docMk/>
            <pc:sldMk cId="3934687939" sldId="290"/>
            <ac:grpSpMk id="9" creationId="{717B9457-CDFA-434E-B6BE-C295321AA3A0}"/>
          </ac:grpSpMkLst>
        </pc:grpChg>
        <pc:picChg chg="add mod">
          <ac:chgData name="Stefano Levorato" userId="cd80abf5-dbda-4d6c-a18e-932d29a0b107" providerId="ADAL" clId="{4CF8EB40-5D8A-46A0-9F36-D15132D46679}" dt="2021-02-14T14:31:21.381" v="2053" actId="14100"/>
          <ac:picMkLst>
            <pc:docMk/>
            <pc:sldMk cId="3934687939" sldId="290"/>
            <ac:picMk id="8" creationId="{9F8AE477-D345-47B9-9B3C-79BCE7066484}"/>
          </ac:picMkLst>
        </pc:picChg>
        <pc:picChg chg="mod">
          <ac:chgData name="Stefano Levorato" userId="cd80abf5-dbda-4d6c-a18e-932d29a0b107" providerId="ADAL" clId="{4CF8EB40-5D8A-46A0-9F36-D15132D46679}" dt="2021-02-14T14:30:34.129" v="2039"/>
          <ac:picMkLst>
            <pc:docMk/>
            <pc:sldMk cId="3934687939" sldId="290"/>
            <ac:picMk id="10" creationId="{F2D71583-70D9-49C5-8343-13ED2851B83F}"/>
          </ac:picMkLst>
        </pc:picChg>
        <pc:picChg chg="mod">
          <ac:chgData name="Stefano Levorato" userId="cd80abf5-dbda-4d6c-a18e-932d29a0b107" providerId="ADAL" clId="{4CF8EB40-5D8A-46A0-9F36-D15132D46679}" dt="2021-02-14T14:30:34.129" v="2039"/>
          <ac:picMkLst>
            <pc:docMk/>
            <pc:sldMk cId="3934687939" sldId="290"/>
            <ac:picMk id="11" creationId="{DCAC6F70-55B3-4BA8-9DDE-9144B000D75B}"/>
          </ac:picMkLst>
        </pc:picChg>
        <pc:picChg chg="add mod">
          <ac:chgData name="Stefano Levorato" userId="cd80abf5-dbda-4d6c-a18e-932d29a0b107" providerId="ADAL" clId="{4CF8EB40-5D8A-46A0-9F36-D15132D46679}" dt="2021-02-14T14:34:01.242" v="2080" actId="1076"/>
          <ac:picMkLst>
            <pc:docMk/>
            <pc:sldMk cId="3934687939" sldId="290"/>
            <ac:picMk id="12" creationId="{EDC1D729-8B72-4498-AB69-393AADD08FF3}"/>
          </ac:picMkLst>
        </pc:picChg>
        <pc:picChg chg="add mod">
          <ac:chgData name="Stefano Levorato" userId="cd80abf5-dbda-4d6c-a18e-932d29a0b107" providerId="ADAL" clId="{4CF8EB40-5D8A-46A0-9F36-D15132D46679}" dt="2021-02-14T14:30:45.980" v="2041" actId="1076"/>
          <ac:picMkLst>
            <pc:docMk/>
            <pc:sldMk cId="3934687939" sldId="290"/>
            <ac:picMk id="13" creationId="{37B1F427-2460-40AD-96FE-F01B7EBB6EF4}"/>
          </ac:picMkLst>
        </pc:picChg>
        <pc:picChg chg="add mod">
          <ac:chgData name="Stefano Levorato" userId="cd80abf5-dbda-4d6c-a18e-932d29a0b107" providerId="ADAL" clId="{4CF8EB40-5D8A-46A0-9F36-D15132D46679}" dt="2021-02-14T14:32:17.772" v="2068" actId="1076"/>
          <ac:picMkLst>
            <pc:docMk/>
            <pc:sldMk cId="3934687939" sldId="290"/>
            <ac:picMk id="16" creationId="{AFAEF91F-2E9A-4872-9FA3-D4C4EAAFAEAE}"/>
          </ac:picMkLst>
        </pc:picChg>
        <pc:picChg chg="add mod">
          <ac:chgData name="Stefano Levorato" userId="cd80abf5-dbda-4d6c-a18e-932d29a0b107" providerId="ADAL" clId="{4CF8EB40-5D8A-46A0-9F36-D15132D46679}" dt="2021-02-14T14:32:15.307" v="2067" actId="14100"/>
          <ac:picMkLst>
            <pc:docMk/>
            <pc:sldMk cId="3934687939" sldId="290"/>
            <ac:picMk id="19" creationId="{10EDABEC-6241-497A-9117-9A79C893A7A0}"/>
          </ac:picMkLst>
        </pc:picChg>
        <pc:picChg chg="add mod">
          <ac:chgData name="Stefano Levorato" userId="cd80abf5-dbda-4d6c-a18e-932d29a0b107" providerId="ADAL" clId="{4CF8EB40-5D8A-46A0-9F36-D15132D46679}" dt="2021-02-14T14:32:06.569" v="2065" actId="1076"/>
          <ac:picMkLst>
            <pc:docMk/>
            <pc:sldMk cId="3934687939" sldId="290"/>
            <ac:picMk id="20" creationId="{2EA67732-F97A-48D0-A081-793E879F8F5E}"/>
          </ac:picMkLst>
        </pc:picChg>
      </pc:sldChg>
      <pc:sldChg chg="addSp delSp modSp add mod">
        <pc:chgData name="Stefano Levorato" userId="cd80abf5-dbda-4d6c-a18e-932d29a0b107" providerId="ADAL" clId="{4CF8EB40-5D8A-46A0-9F36-D15132D46679}" dt="2021-02-15T10:14:56.134" v="3256" actId="1076"/>
        <pc:sldMkLst>
          <pc:docMk/>
          <pc:sldMk cId="1219296164" sldId="291"/>
        </pc:sldMkLst>
        <pc:spChg chg="del">
          <ac:chgData name="Stefano Levorato" userId="cd80abf5-dbda-4d6c-a18e-932d29a0b107" providerId="ADAL" clId="{4CF8EB40-5D8A-46A0-9F36-D15132D46679}" dt="2021-02-14T15:33:10.530" v="2604" actId="478"/>
          <ac:spMkLst>
            <pc:docMk/>
            <pc:sldMk cId="1219296164" sldId="291"/>
            <ac:spMk id="11" creationId="{DA1F46CD-CBD5-494D-B68B-C7C141920A96}"/>
          </ac:spMkLst>
        </pc:spChg>
        <pc:spChg chg="del">
          <ac:chgData name="Stefano Levorato" userId="cd80abf5-dbda-4d6c-a18e-932d29a0b107" providerId="ADAL" clId="{4CF8EB40-5D8A-46A0-9F36-D15132D46679}" dt="2021-02-14T15:33:13.851" v="2605" actId="478"/>
          <ac:spMkLst>
            <pc:docMk/>
            <pc:sldMk cId="1219296164" sldId="291"/>
            <ac:spMk id="12" creationId="{14101ED0-AF54-4380-8564-24EB8382DCCF}"/>
          </ac:spMkLst>
        </pc:spChg>
        <pc:spChg chg="mod">
          <ac:chgData name="Stefano Levorato" userId="cd80abf5-dbda-4d6c-a18e-932d29a0b107" providerId="ADAL" clId="{4CF8EB40-5D8A-46A0-9F36-D15132D46679}" dt="2021-02-14T15:34:04.085" v="2612" actId="207"/>
          <ac:spMkLst>
            <pc:docMk/>
            <pc:sldMk cId="1219296164" sldId="291"/>
            <ac:spMk id="14" creationId="{1C91A73C-D2D4-4B4C-94B3-F9B2C86058CB}"/>
          </ac:spMkLst>
        </pc:spChg>
        <pc:spChg chg="add mod">
          <ac:chgData name="Stefano Levorato" userId="cd80abf5-dbda-4d6c-a18e-932d29a0b107" providerId="ADAL" clId="{4CF8EB40-5D8A-46A0-9F36-D15132D46679}" dt="2021-02-14T15:35:47.317" v="2629" actId="1076"/>
          <ac:spMkLst>
            <pc:docMk/>
            <pc:sldMk cId="1219296164" sldId="291"/>
            <ac:spMk id="16" creationId="{BE5C9764-AD72-46EC-B17F-4BC84F88CDA4}"/>
          </ac:spMkLst>
        </pc:spChg>
        <pc:spChg chg="add mod">
          <ac:chgData name="Stefano Levorato" userId="cd80abf5-dbda-4d6c-a18e-932d29a0b107" providerId="ADAL" clId="{4CF8EB40-5D8A-46A0-9F36-D15132D46679}" dt="2021-02-15T10:14:28.588" v="3255" actId="14100"/>
          <ac:spMkLst>
            <pc:docMk/>
            <pc:sldMk cId="1219296164" sldId="291"/>
            <ac:spMk id="17" creationId="{4A7BDFC4-3972-4CA4-8C6C-44B4714DA29A}"/>
          </ac:spMkLst>
        </pc:spChg>
        <pc:picChg chg="add mod modCrop">
          <ac:chgData name="Stefano Levorato" userId="cd80abf5-dbda-4d6c-a18e-932d29a0b107" providerId="ADAL" clId="{4CF8EB40-5D8A-46A0-9F36-D15132D46679}" dt="2021-02-15T10:14:21.429" v="3253" actId="1076"/>
          <ac:picMkLst>
            <pc:docMk/>
            <pc:sldMk cId="1219296164" sldId="291"/>
            <ac:picMk id="2" creationId="{7A2B317C-0375-475F-B478-1C0B4E65B1FA}"/>
          </ac:picMkLst>
        </pc:picChg>
        <pc:picChg chg="add mod modCrop">
          <ac:chgData name="Stefano Levorato" userId="cd80abf5-dbda-4d6c-a18e-932d29a0b107" providerId="ADAL" clId="{4CF8EB40-5D8A-46A0-9F36-D15132D46679}" dt="2021-02-15T10:14:56.134" v="3256" actId="1076"/>
          <ac:picMkLst>
            <pc:docMk/>
            <pc:sldMk cId="1219296164" sldId="291"/>
            <ac:picMk id="3" creationId="{18F941E0-5C49-41E4-BEDD-B02BE047D4BD}"/>
          </ac:picMkLst>
        </pc:picChg>
        <pc:picChg chg="add mod">
          <ac:chgData name="Stefano Levorato" userId="cd80abf5-dbda-4d6c-a18e-932d29a0b107" providerId="ADAL" clId="{4CF8EB40-5D8A-46A0-9F36-D15132D46679}" dt="2021-02-14T15:33:22.058" v="2608" actId="1076"/>
          <ac:picMkLst>
            <pc:docMk/>
            <pc:sldMk cId="1219296164" sldId="291"/>
            <ac:picMk id="9" creationId="{AE6D9263-5E44-46D2-AC59-390176C68C25}"/>
          </ac:picMkLst>
        </pc:picChg>
        <pc:picChg chg="del">
          <ac:chgData name="Stefano Levorato" userId="cd80abf5-dbda-4d6c-a18e-932d29a0b107" providerId="ADAL" clId="{4CF8EB40-5D8A-46A0-9F36-D15132D46679}" dt="2021-02-14T15:33:10.530" v="2604" actId="478"/>
          <ac:picMkLst>
            <pc:docMk/>
            <pc:sldMk cId="1219296164" sldId="291"/>
            <ac:picMk id="10" creationId="{DFA78A6D-5A7D-43C6-A8DC-B7215F800BDC}"/>
          </ac:picMkLst>
        </pc:picChg>
        <pc:picChg chg="del">
          <ac:chgData name="Stefano Levorato" userId="cd80abf5-dbda-4d6c-a18e-932d29a0b107" providerId="ADAL" clId="{4CF8EB40-5D8A-46A0-9F36-D15132D46679}" dt="2021-02-14T15:33:10.530" v="2604" actId="478"/>
          <ac:picMkLst>
            <pc:docMk/>
            <pc:sldMk cId="1219296164" sldId="291"/>
            <ac:picMk id="13" creationId="{49171B7F-BB00-4ACF-8254-3A1E9207420F}"/>
          </ac:picMkLst>
        </pc:picChg>
        <pc:picChg chg="add mod">
          <ac:chgData name="Stefano Levorato" userId="cd80abf5-dbda-4d6c-a18e-932d29a0b107" providerId="ADAL" clId="{4CF8EB40-5D8A-46A0-9F36-D15132D46679}" dt="2021-02-14T15:35:43.599" v="2628" actId="14100"/>
          <ac:picMkLst>
            <pc:docMk/>
            <pc:sldMk cId="1219296164" sldId="291"/>
            <ac:picMk id="15" creationId="{64B356EB-344A-487E-8582-C8A4B97D8C6A}"/>
          </ac:picMkLst>
        </pc:picChg>
      </pc:sldChg>
      <pc:sldChg chg="addSp delSp modSp add mod">
        <pc:chgData name="Stefano Levorato" userId="cd80abf5-dbda-4d6c-a18e-932d29a0b107" providerId="ADAL" clId="{4CF8EB40-5D8A-46A0-9F36-D15132D46679}" dt="2021-02-15T10:23:26.426" v="3303" actId="1076"/>
        <pc:sldMkLst>
          <pc:docMk/>
          <pc:sldMk cId="2912457625" sldId="292"/>
        </pc:sldMkLst>
        <pc:spChg chg="add mod">
          <ac:chgData name="Stefano Levorato" userId="cd80abf5-dbda-4d6c-a18e-932d29a0b107" providerId="ADAL" clId="{4CF8EB40-5D8A-46A0-9F36-D15132D46679}" dt="2021-02-14T15:37:05.620" v="2634" actId="1076"/>
          <ac:spMkLst>
            <pc:docMk/>
            <pc:sldMk cId="2912457625" sldId="292"/>
            <ac:spMk id="10" creationId="{BE8BCBFE-DB71-4D2B-8EDC-3E9EBB856FA8}"/>
          </ac:spMkLst>
        </pc:spChg>
        <pc:spChg chg="add mod">
          <ac:chgData name="Stefano Levorato" userId="cd80abf5-dbda-4d6c-a18e-932d29a0b107" providerId="ADAL" clId="{4CF8EB40-5D8A-46A0-9F36-D15132D46679}" dt="2021-02-14T15:37:45.383" v="2646" actId="1076"/>
          <ac:spMkLst>
            <pc:docMk/>
            <pc:sldMk cId="2912457625" sldId="292"/>
            <ac:spMk id="13" creationId="{76123D88-AE36-4499-B8D3-2D2DB7FC4DB0}"/>
          </ac:spMkLst>
        </pc:spChg>
        <pc:spChg chg="mod">
          <ac:chgData name="Stefano Levorato" userId="cd80abf5-dbda-4d6c-a18e-932d29a0b107" providerId="ADAL" clId="{4CF8EB40-5D8A-46A0-9F36-D15132D46679}" dt="2021-02-14T15:37:19.193" v="2644" actId="20577"/>
          <ac:spMkLst>
            <pc:docMk/>
            <pc:sldMk cId="2912457625" sldId="292"/>
            <ac:spMk id="14" creationId="{1C91A73C-D2D4-4B4C-94B3-F9B2C86058CB}"/>
          </ac:spMkLst>
        </pc:spChg>
        <pc:spChg chg="del">
          <ac:chgData name="Stefano Levorato" userId="cd80abf5-dbda-4d6c-a18e-932d29a0b107" providerId="ADAL" clId="{4CF8EB40-5D8A-46A0-9F36-D15132D46679}" dt="2021-02-14T15:37:01.271" v="2632" actId="478"/>
          <ac:spMkLst>
            <pc:docMk/>
            <pc:sldMk cId="2912457625" sldId="292"/>
            <ac:spMk id="16" creationId="{BE5C9764-AD72-46EC-B17F-4BC84F88CDA4}"/>
          </ac:spMkLst>
        </pc:spChg>
        <pc:spChg chg="add mod">
          <ac:chgData name="Stefano Levorato" userId="cd80abf5-dbda-4d6c-a18e-932d29a0b107" providerId="ADAL" clId="{4CF8EB40-5D8A-46A0-9F36-D15132D46679}" dt="2021-02-15T10:18:03.693" v="3266" actId="1076"/>
          <ac:spMkLst>
            <pc:docMk/>
            <pc:sldMk cId="2912457625" sldId="292"/>
            <ac:spMk id="17" creationId="{638D144E-FA23-48E9-960D-F2B7C1F7E167}"/>
          </ac:spMkLst>
        </pc:spChg>
        <pc:spChg chg="add mod">
          <ac:chgData name="Stefano Levorato" userId="cd80abf5-dbda-4d6c-a18e-932d29a0b107" providerId="ADAL" clId="{4CF8EB40-5D8A-46A0-9F36-D15132D46679}" dt="2021-02-15T09:54:56.546" v="3247" actId="1076"/>
          <ac:spMkLst>
            <pc:docMk/>
            <pc:sldMk cId="2912457625" sldId="292"/>
            <ac:spMk id="18" creationId="{A4F145DF-DCB7-4DBF-8304-D3C413CAAEDC}"/>
          </ac:spMkLst>
        </pc:spChg>
        <pc:spChg chg="add mod">
          <ac:chgData name="Stefano Levorato" userId="cd80abf5-dbda-4d6c-a18e-932d29a0b107" providerId="ADAL" clId="{4CF8EB40-5D8A-46A0-9F36-D15132D46679}" dt="2021-02-15T10:13:56.975" v="3249" actId="1076"/>
          <ac:spMkLst>
            <pc:docMk/>
            <pc:sldMk cId="2912457625" sldId="292"/>
            <ac:spMk id="19" creationId="{18F74CFF-8F1D-448F-9048-2148456B0D3F}"/>
          </ac:spMkLst>
        </pc:spChg>
        <pc:spChg chg="add mod">
          <ac:chgData name="Stefano Levorato" userId="cd80abf5-dbda-4d6c-a18e-932d29a0b107" providerId="ADAL" clId="{4CF8EB40-5D8A-46A0-9F36-D15132D46679}" dt="2021-02-15T10:23:26.426" v="3303" actId="1076"/>
          <ac:spMkLst>
            <pc:docMk/>
            <pc:sldMk cId="2912457625" sldId="292"/>
            <ac:spMk id="22" creationId="{2EFBFF68-59BB-4213-94D3-34BE227093EE}"/>
          </ac:spMkLst>
        </pc:spChg>
        <pc:picChg chg="del">
          <ac:chgData name="Stefano Levorato" userId="cd80abf5-dbda-4d6c-a18e-932d29a0b107" providerId="ADAL" clId="{4CF8EB40-5D8A-46A0-9F36-D15132D46679}" dt="2021-02-14T15:37:01.271" v="2632" actId="478"/>
          <ac:picMkLst>
            <pc:docMk/>
            <pc:sldMk cId="2912457625" sldId="292"/>
            <ac:picMk id="2" creationId="{7A2B317C-0375-475F-B478-1C0B4E65B1FA}"/>
          </ac:picMkLst>
        </pc:picChg>
        <pc:picChg chg="del">
          <ac:chgData name="Stefano Levorato" userId="cd80abf5-dbda-4d6c-a18e-932d29a0b107" providerId="ADAL" clId="{4CF8EB40-5D8A-46A0-9F36-D15132D46679}" dt="2021-02-14T15:36:52.421" v="2631" actId="478"/>
          <ac:picMkLst>
            <pc:docMk/>
            <pc:sldMk cId="2912457625" sldId="292"/>
            <ac:picMk id="3" creationId="{18F941E0-5C49-41E4-BEDD-B02BE047D4BD}"/>
          </ac:picMkLst>
        </pc:picChg>
        <pc:picChg chg="del">
          <ac:chgData name="Stefano Levorato" userId="cd80abf5-dbda-4d6c-a18e-932d29a0b107" providerId="ADAL" clId="{4CF8EB40-5D8A-46A0-9F36-D15132D46679}" dt="2021-02-14T15:37:01.271" v="2632" actId="478"/>
          <ac:picMkLst>
            <pc:docMk/>
            <pc:sldMk cId="2912457625" sldId="292"/>
            <ac:picMk id="9" creationId="{AE6D9263-5E44-46D2-AC59-390176C68C25}"/>
          </ac:picMkLst>
        </pc:picChg>
        <pc:picChg chg="add mod">
          <ac:chgData name="Stefano Levorato" userId="cd80abf5-dbda-4d6c-a18e-932d29a0b107" providerId="ADAL" clId="{4CF8EB40-5D8A-46A0-9F36-D15132D46679}" dt="2021-02-14T15:37:05.620" v="2634" actId="1076"/>
          <ac:picMkLst>
            <pc:docMk/>
            <pc:sldMk cId="2912457625" sldId="292"/>
            <ac:picMk id="11" creationId="{3E46ACBB-1D9B-448C-B4A4-5916FF303DAA}"/>
          </ac:picMkLst>
        </pc:picChg>
        <pc:picChg chg="add del mod">
          <ac:chgData name="Stefano Levorato" userId="cd80abf5-dbda-4d6c-a18e-932d29a0b107" providerId="ADAL" clId="{4CF8EB40-5D8A-46A0-9F36-D15132D46679}" dt="2021-02-15T10:15:50.409" v="3257" actId="478"/>
          <ac:picMkLst>
            <pc:docMk/>
            <pc:sldMk cId="2912457625" sldId="292"/>
            <ac:picMk id="12" creationId="{146D9F8B-277F-4731-BEB2-6E557BD50757}"/>
          </ac:picMkLst>
        </pc:picChg>
        <pc:picChg chg="del">
          <ac:chgData name="Stefano Levorato" userId="cd80abf5-dbda-4d6c-a18e-932d29a0b107" providerId="ADAL" clId="{4CF8EB40-5D8A-46A0-9F36-D15132D46679}" dt="2021-02-14T15:37:01.271" v="2632" actId="478"/>
          <ac:picMkLst>
            <pc:docMk/>
            <pc:sldMk cId="2912457625" sldId="292"/>
            <ac:picMk id="15" creationId="{64B356EB-344A-487E-8582-C8A4B97D8C6A}"/>
          </ac:picMkLst>
        </pc:picChg>
        <pc:picChg chg="add mod">
          <ac:chgData name="Stefano Levorato" userId="cd80abf5-dbda-4d6c-a18e-932d29a0b107" providerId="ADAL" clId="{4CF8EB40-5D8A-46A0-9F36-D15132D46679}" dt="2021-02-15T10:16:20.892" v="3260" actId="14100"/>
          <ac:picMkLst>
            <pc:docMk/>
            <pc:sldMk cId="2912457625" sldId="292"/>
            <ac:picMk id="20" creationId="{23E9C58A-EE09-46F3-B84D-02A8C3D69D04}"/>
          </ac:picMkLst>
        </pc:picChg>
        <pc:picChg chg="add mod">
          <ac:chgData name="Stefano Levorato" userId="cd80abf5-dbda-4d6c-a18e-932d29a0b107" providerId="ADAL" clId="{4CF8EB40-5D8A-46A0-9F36-D15132D46679}" dt="2021-02-15T10:23:09.783" v="3302" actId="1076"/>
          <ac:picMkLst>
            <pc:docMk/>
            <pc:sldMk cId="2912457625" sldId="292"/>
            <ac:picMk id="24" creationId="{587D443D-DA4A-428A-8AFC-2BAEA61E2E30}"/>
          </ac:picMkLst>
        </pc:picChg>
      </pc:sldChg>
      <pc:sldChg chg="addSp delSp modSp add mod">
        <pc:chgData name="Stefano Levorato" userId="cd80abf5-dbda-4d6c-a18e-932d29a0b107" providerId="ADAL" clId="{4CF8EB40-5D8A-46A0-9F36-D15132D46679}" dt="2021-02-16T12:41:54.829" v="4245" actId="1076"/>
        <pc:sldMkLst>
          <pc:docMk/>
          <pc:sldMk cId="1646913968" sldId="293"/>
        </pc:sldMkLst>
        <pc:spChg chg="mod">
          <ac:chgData name="Stefano Levorato" userId="cd80abf5-dbda-4d6c-a18e-932d29a0b107" providerId="ADAL" clId="{4CF8EB40-5D8A-46A0-9F36-D15132D46679}" dt="2021-02-14T16:34:55.015" v="3026" actId="20577"/>
          <ac:spMkLst>
            <pc:docMk/>
            <pc:sldMk cId="1646913968" sldId="293"/>
            <ac:spMk id="7" creationId="{95008560-2718-4CBF-B9A7-92D5C4FCF849}"/>
          </ac:spMkLst>
        </pc:spChg>
        <pc:spChg chg="del">
          <ac:chgData name="Stefano Levorato" userId="cd80abf5-dbda-4d6c-a18e-932d29a0b107" providerId="ADAL" clId="{4CF8EB40-5D8A-46A0-9F36-D15132D46679}" dt="2021-02-14T16:18:59.566" v="2953" actId="478"/>
          <ac:spMkLst>
            <pc:docMk/>
            <pc:sldMk cId="1646913968" sldId="293"/>
            <ac:spMk id="12" creationId="{462EDC56-3ECF-4B31-999B-AAD25783C58E}"/>
          </ac:spMkLst>
        </pc:spChg>
        <pc:spChg chg="del">
          <ac:chgData name="Stefano Levorato" userId="cd80abf5-dbda-4d6c-a18e-932d29a0b107" providerId="ADAL" clId="{4CF8EB40-5D8A-46A0-9F36-D15132D46679}" dt="2021-02-14T16:18:59.566" v="2953" actId="478"/>
          <ac:spMkLst>
            <pc:docMk/>
            <pc:sldMk cId="1646913968" sldId="293"/>
            <ac:spMk id="18" creationId="{252C9A8E-DB61-43BC-BFA8-648180D35178}"/>
          </ac:spMkLst>
        </pc:spChg>
        <pc:spChg chg="mod">
          <ac:chgData name="Stefano Levorato" userId="cd80abf5-dbda-4d6c-a18e-932d29a0b107" providerId="ADAL" clId="{4CF8EB40-5D8A-46A0-9F36-D15132D46679}" dt="2021-02-14T16:19:46.413" v="2955"/>
          <ac:spMkLst>
            <pc:docMk/>
            <pc:sldMk cId="1646913968" sldId="293"/>
            <ac:spMk id="22" creationId="{2A1CCF23-7693-4010-BD4F-40784E23A371}"/>
          </ac:spMkLst>
        </pc:spChg>
        <pc:spChg chg="add del mod">
          <ac:chgData name="Stefano Levorato" userId="cd80abf5-dbda-4d6c-a18e-932d29a0b107" providerId="ADAL" clId="{4CF8EB40-5D8A-46A0-9F36-D15132D46679}" dt="2021-02-14T16:20:24.235" v="2958" actId="478"/>
          <ac:spMkLst>
            <pc:docMk/>
            <pc:sldMk cId="1646913968" sldId="293"/>
            <ac:spMk id="24" creationId="{5BFC472B-C70E-41B5-9204-873F7431BFB3}"/>
          </ac:spMkLst>
        </pc:spChg>
        <pc:spChg chg="add del mod">
          <ac:chgData name="Stefano Levorato" userId="cd80abf5-dbda-4d6c-a18e-932d29a0b107" providerId="ADAL" clId="{4CF8EB40-5D8A-46A0-9F36-D15132D46679}" dt="2021-02-14T16:22:00.802" v="2966" actId="478"/>
          <ac:spMkLst>
            <pc:docMk/>
            <pc:sldMk cId="1646913968" sldId="293"/>
            <ac:spMk id="25" creationId="{7AAE811E-7F4F-46D8-AFA9-7F77AB51D0DF}"/>
          </ac:spMkLst>
        </pc:spChg>
        <pc:spChg chg="add mod">
          <ac:chgData name="Stefano Levorato" userId="cd80abf5-dbda-4d6c-a18e-932d29a0b107" providerId="ADAL" clId="{4CF8EB40-5D8A-46A0-9F36-D15132D46679}" dt="2021-02-15T11:22:14.651" v="3304" actId="20577"/>
          <ac:spMkLst>
            <pc:docMk/>
            <pc:sldMk cId="1646913968" sldId="293"/>
            <ac:spMk id="26" creationId="{1C0B1C89-FDCB-4664-A1A8-E42506B46D5B}"/>
          </ac:spMkLst>
        </pc:spChg>
        <pc:grpChg chg="del">
          <ac:chgData name="Stefano Levorato" userId="cd80abf5-dbda-4d6c-a18e-932d29a0b107" providerId="ADAL" clId="{4CF8EB40-5D8A-46A0-9F36-D15132D46679}" dt="2021-02-14T16:18:59.566" v="2953" actId="478"/>
          <ac:grpSpMkLst>
            <pc:docMk/>
            <pc:sldMk cId="1646913968" sldId="293"/>
            <ac:grpSpMk id="14" creationId="{101A2320-66AF-479E-BC9B-E32522439BCB}"/>
          </ac:grpSpMkLst>
        </pc:grpChg>
        <pc:grpChg chg="add del mod">
          <ac:chgData name="Stefano Levorato" userId="cd80abf5-dbda-4d6c-a18e-932d29a0b107" providerId="ADAL" clId="{4CF8EB40-5D8A-46A0-9F36-D15132D46679}" dt="2021-02-14T16:22:03.580" v="2967" actId="21"/>
          <ac:grpSpMkLst>
            <pc:docMk/>
            <pc:sldMk cId="1646913968" sldId="293"/>
            <ac:grpSpMk id="19" creationId="{912612DB-3A54-4CB9-AEDB-C42E8BA346AA}"/>
          </ac:grpSpMkLst>
        </pc:grpChg>
        <pc:picChg chg="add mod">
          <ac:chgData name="Stefano Levorato" userId="cd80abf5-dbda-4d6c-a18e-932d29a0b107" providerId="ADAL" clId="{4CF8EB40-5D8A-46A0-9F36-D15132D46679}" dt="2021-02-16T12:41:54.829" v="4245" actId="1076"/>
          <ac:picMkLst>
            <pc:docMk/>
            <pc:sldMk cId="1646913968" sldId="293"/>
            <ac:picMk id="8" creationId="{D2BD0AE9-F54F-4419-86D0-7AA1CE73B696}"/>
          </ac:picMkLst>
        </pc:picChg>
        <pc:picChg chg="del">
          <ac:chgData name="Stefano Levorato" userId="cd80abf5-dbda-4d6c-a18e-932d29a0b107" providerId="ADAL" clId="{4CF8EB40-5D8A-46A0-9F36-D15132D46679}" dt="2021-02-14T16:18:59.566" v="2953" actId="478"/>
          <ac:picMkLst>
            <pc:docMk/>
            <pc:sldMk cId="1646913968" sldId="293"/>
            <ac:picMk id="13" creationId="{91ABE171-70DA-42BE-8B88-E21161596C6D}"/>
          </ac:picMkLst>
        </pc:picChg>
        <pc:picChg chg="del">
          <ac:chgData name="Stefano Levorato" userId="cd80abf5-dbda-4d6c-a18e-932d29a0b107" providerId="ADAL" clId="{4CF8EB40-5D8A-46A0-9F36-D15132D46679}" dt="2021-02-14T16:19:01.883" v="2954" actId="478"/>
          <ac:picMkLst>
            <pc:docMk/>
            <pc:sldMk cId="1646913968" sldId="293"/>
            <ac:picMk id="20" creationId="{6A74692C-5012-47D4-B887-E384A96371D0}"/>
          </ac:picMkLst>
        </pc:picChg>
        <pc:picChg chg="mod">
          <ac:chgData name="Stefano Levorato" userId="cd80abf5-dbda-4d6c-a18e-932d29a0b107" providerId="ADAL" clId="{4CF8EB40-5D8A-46A0-9F36-D15132D46679}" dt="2021-02-14T16:19:46.413" v="2955"/>
          <ac:picMkLst>
            <pc:docMk/>
            <pc:sldMk cId="1646913968" sldId="293"/>
            <ac:picMk id="21" creationId="{D706139D-CF7B-4351-A756-FCB90B35BCEC}"/>
          </ac:picMkLst>
        </pc:picChg>
        <pc:picChg chg="add del mod">
          <ac:chgData name="Stefano Levorato" userId="cd80abf5-dbda-4d6c-a18e-932d29a0b107" providerId="ADAL" clId="{4CF8EB40-5D8A-46A0-9F36-D15132D46679}" dt="2021-02-14T16:20:36.751" v="2959" actId="478"/>
          <ac:picMkLst>
            <pc:docMk/>
            <pc:sldMk cId="1646913968" sldId="293"/>
            <ac:picMk id="23" creationId="{09A3359B-B07E-4C31-9EFF-121495B0C59C}"/>
          </ac:picMkLst>
        </pc:picChg>
      </pc:sldChg>
      <pc:sldChg chg="addSp delSp modSp add mod ord">
        <pc:chgData name="Stefano Levorato" userId="cd80abf5-dbda-4d6c-a18e-932d29a0b107" providerId="ADAL" clId="{4CF8EB40-5D8A-46A0-9F36-D15132D46679}" dt="2021-02-15T09:34:21.146" v="3245"/>
        <pc:sldMkLst>
          <pc:docMk/>
          <pc:sldMk cId="1587672740" sldId="294"/>
        </pc:sldMkLst>
        <pc:spChg chg="mod">
          <ac:chgData name="Stefano Levorato" userId="cd80abf5-dbda-4d6c-a18e-932d29a0b107" providerId="ADAL" clId="{4CF8EB40-5D8A-46A0-9F36-D15132D46679}" dt="2021-02-14T17:29:53.892" v="3214" actId="20577"/>
          <ac:spMkLst>
            <pc:docMk/>
            <pc:sldMk cId="1587672740" sldId="294"/>
            <ac:spMk id="7" creationId="{08D1BEA2-390C-4625-A420-5A172E36DF39}"/>
          </ac:spMkLst>
        </pc:spChg>
        <pc:spChg chg="del">
          <ac:chgData name="Stefano Levorato" userId="cd80abf5-dbda-4d6c-a18e-932d29a0b107" providerId="ADAL" clId="{4CF8EB40-5D8A-46A0-9F36-D15132D46679}" dt="2021-02-14T17:14:53.894" v="3127" actId="478"/>
          <ac:spMkLst>
            <pc:docMk/>
            <pc:sldMk cId="1587672740" sldId="294"/>
            <ac:spMk id="11" creationId="{634FDFD2-2C6F-4263-BC48-12ACA6E2E299}"/>
          </ac:spMkLst>
        </pc:spChg>
        <pc:spChg chg="del">
          <ac:chgData name="Stefano Levorato" userId="cd80abf5-dbda-4d6c-a18e-932d29a0b107" providerId="ADAL" clId="{4CF8EB40-5D8A-46A0-9F36-D15132D46679}" dt="2021-02-14T17:14:59.226" v="3128" actId="478"/>
          <ac:spMkLst>
            <pc:docMk/>
            <pc:sldMk cId="1587672740" sldId="294"/>
            <ac:spMk id="12" creationId="{80B8D442-28FB-49A0-B6D0-4B40470BD72A}"/>
          </ac:spMkLst>
        </pc:spChg>
        <pc:spChg chg="del">
          <ac:chgData name="Stefano Levorato" userId="cd80abf5-dbda-4d6c-a18e-932d29a0b107" providerId="ADAL" clId="{4CF8EB40-5D8A-46A0-9F36-D15132D46679}" dt="2021-02-14T17:14:59.226" v="3128" actId="478"/>
          <ac:spMkLst>
            <pc:docMk/>
            <pc:sldMk cId="1587672740" sldId="294"/>
            <ac:spMk id="13" creationId="{E116B4E5-A954-407B-9B24-F3C2D97861F9}"/>
          </ac:spMkLst>
        </pc:spChg>
        <pc:spChg chg="del">
          <ac:chgData name="Stefano Levorato" userId="cd80abf5-dbda-4d6c-a18e-932d29a0b107" providerId="ADAL" clId="{4CF8EB40-5D8A-46A0-9F36-D15132D46679}" dt="2021-02-14T17:14:53.894" v="3127" actId="478"/>
          <ac:spMkLst>
            <pc:docMk/>
            <pc:sldMk cId="1587672740" sldId="294"/>
            <ac:spMk id="15" creationId="{01799AF3-D0DB-4E68-9F50-3381A340FB9C}"/>
          </ac:spMkLst>
        </pc:spChg>
        <pc:spChg chg="del">
          <ac:chgData name="Stefano Levorato" userId="cd80abf5-dbda-4d6c-a18e-932d29a0b107" providerId="ADAL" clId="{4CF8EB40-5D8A-46A0-9F36-D15132D46679}" dt="2021-02-14T17:14:53.894" v="3127" actId="478"/>
          <ac:spMkLst>
            <pc:docMk/>
            <pc:sldMk cId="1587672740" sldId="294"/>
            <ac:spMk id="17" creationId="{FC929E7B-96DA-4810-8F64-BEC673414A86}"/>
          </ac:spMkLst>
        </pc:spChg>
        <pc:spChg chg="del">
          <ac:chgData name="Stefano Levorato" userId="cd80abf5-dbda-4d6c-a18e-932d29a0b107" providerId="ADAL" clId="{4CF8EB40-5D8A-46A0-9F36-D15132D46679}" dt="2021-02-14T17:14:59.226" v="3128" actId="478"/>
          <ac:spMkLst>
            <pc:docMk/>
            <pc:sldMk cId="1587672740" sldId="294"/>
            <ac:spMk id="18" creationId="{A14896EC-267C-4D3E-A232-53C3B0F3A83B}"/>
          </ac:spMkLst>
        </pc:spChg>
        <pc:spChg chg="del">
          <ac:chgData name="Stefano Levorato" userId="cd80abf5-dbda-4d6c-a18e-932d29a0b107" providerId="ADAL" clId="{4CF8EB40-5D8A-46A0-9F36-D15132D46679}" dt="2021-02-14T17:14:59.226" v="3128" actId="478"/>
          <ac:spMkLst>
            <pc:docMk/>
            <pc:sldMk cId="1587672740" sldId="294"/>
            <ac:spMk id="21" creationId="{AEF1A38A-2CE4-4D10-9BCB-5BFF7DB39322}"/>
          </ac:spMkLst>
        </pc:spChg>
        <pc:spChg chg="del">
          <ac:chgData name="Stefano Levorato" userId="cd80abf5-dbda-4d6c-a18e-932d29a0b107" providerId="ADAL" clId="{4CF8EB40-5D8A-46A0-9F36-D15132D46679}" dt="2021-02-14T17:14:53.894" v="3127" actId="478"/>
          <ac:spMkLst>
            <pc:docMk/>
            <pc:sldMk cId="1587672740" sldId="294"/>
            <ac:spMk id="22" creationId="{E2EE48CC-95B3-4D1B-B49E-980ADF43C863}"/>
          </ac:spMkLst>
        </pc:spChg>
        <pc:spChg chg="add mod">
          <ac:chgData name="Stefano Levorato" userId="cd80abf5-dbda-4d6c-a18e-932d29a0b107" providerId="ADAL" clId="{4CF8EB40-5D8A-46A0-9F36-D15132D46679}" dt="2021-02-14T17:15:03.613" v="3130" actId="1076"/>
          <ac:spMkLst>
            <pc:docMk/>
            <pc:sldMk cId="1587672740" sldId="294"/>
            <ac:spMk id="25" creationId="{1CBACE5D-DE9E-4350-8BD2-94DDA64489B4}"/>
          </ac:spMkLst>
        </pc:spChg>
        <pc:picChg chg="add mod">
          <ac:chgData name="Stefano Levorato" userId="cd80abf5-dbda-4d6c-a18e-932d29a0b107" providerId="ADAL" clId="{4CF8EB40-5D8A-46A0-9F36-D15132D46679}" dt="2021-02-14T17:17:18.051" v="3132" actId="1076"/>
          <ac:picMkLst>
            <pc:docMk/>
            <pc:sldMk cId="1587672740" sldId="294"/>
            <ac:picMk id="3" creationId="{131188C6-890B-439C-89A1-0A8A0A24C6AB}"/>
          </ac:picMkLst>
        </pc:picChg>
        <pc:picChg chg="add del mod">
          <ac:chgData name="Stefano Levorato" userId="cd80abf5-dbda-4d6c-a18e-932d29a0b107" providerId="ADAL" clId="{4CF8EB40-5D8A-46A0-9F36-D15132D46679}" dt="2021-02-14T17:21:32.100" v="3141" actId="478"/>
          <ac:picMkLst>
            <pc:docMk/>
            <pc:sldMk cId="1587672740" sldId="294"/>
            <ac:picMk id="10" creationId="{16F16C50-D4EB-49B3-931E-1C1EBD9998F3}"/>
          </ac:picMkLst>
        </pc:picChg>
        <pc:picChg chg="del">
          <ac:chgData name="Stefano Levorato" userId="cd80abf5-dbda-4d6c-a18e-932d29a0b107" providerId="ADAL" clId="{4CF8EB40-5D8A-46A0-9F36-D15132D46679}" dt="2021-02-14T17:14:53.894" v="3127" actId="478"/>
          <ac:picMkLst>
            <pc:docMk/>
            <pc:sldMk cId="1587672740" sldId="294"/>
            <ac:picMk id="14" creationId="{EF1C1855-315F-4E7D-A7BF-AD4A64CF9751}"/>
          </ac:picMkLst>
        </pc:picChg>
        <pc:picChg chg="del">
          <ac:chgData name="Stefano Levorato" userId="cd80abf5-dbda-4d6c-a18e-932d29a0b107" providerId="ADAL" clId="{4CF8EB40-5D8A-46A0-9F36-D15132D46679}" dt="2021-02-14T17:14:53.894" v="3127" actId="478"/>
          <ac:picMkLst>
            <pc:docMk/>
            <pc:sldMk cId="1587672740" sldId="294"/>
            <ac:picMk id="16" creationId="{C5B0019E-8403-4150-AF3C-D6B825218AD6}"/>
          </ac:picMkLst>
        </pc:picChg>
        <pc:picChg chg="del">
          <ac:chgData name="Stefano Levorato" userId="cd80abf5-dbda-4d6c-a18e-932d29a0b107" providerId="ADAL" clId="{4CF8EB40-5D8A-46A0-9F36-D15132D46679}" dt="2021-02-14T17:14:53.894" v="3127" actId="478"/>
          <ac:picMkLst>
            <pc:docMk/>
            <pc:sldMk cId="1587672740" sldId="294"/>
            <ac:picMk id="23" creationId="{9E031B32-4F76-4A32-86F9-84208853CBBF}"/>
          </ac:picMkLst>
        </pc:picChg>
        <pc:picChg chg="add mod">
          <ac:chgData name="Stefano Levorato" userId="cd80abf5-dbda-4d6c-a18e-932d29a0b107" providerId="ADAL" clId="{4CF8EB40-5D8A-46A0-9F36-D15132D46679}" dt="2021-02-14T17:17:23.736" v="3133" actId="1076"/>
          <ac:picMkLst>
            <pc:docMk/>
            <pc:sldMk cId="1587672740" sldId="294"/>
            <ac:picMk id="24" creationId="{2AA9821E-7C57-4808-B6A5-D23C13CFB256}"/>
          </ac:picMkLst>
        </pc:picChg>
        <pc:cxnChg chg="add mod">
          <ac:chgData name="Stefano Levorato" userId="cd80abf5-dbda-4d6c-a18e-932d29a0b107" providerId="ADAL" clId="{4CF8EB40-5D8A-46A0-9F36-D15132D46679}" dt="2021-02-14T17:17:47.656" v="3136" actId="1582"/>
          <ac:cxnSpMkLst>
            <pc:docMk/>
            <pc:sldMk cId="1587672740" sldId="294"/>
            <ac:cxnSpMk id="8" creationId="{C6EE3B04-CA39-45A6-A586-BC41FF09CDB0}"/>
          </ac:cxnSpMkLst>
        </pc:cxnChg>
        <pc:cxnChg chg="del">
          <ac:chgData name="Stefano Levorato" userId="cd80abf5-dbda-4d6c-a18e-932d29a0b107" providerId="ADAL" clId="{4CF8EB40-5D8A-46A0-9F36-D15132D46679}" dt="2021-02-14T17:14:59.226" v="3128" actId="478"/>
          <ac:cxnSpMkLst>
            <pc:docMk/>
            <pc:sldMk cId="1587672740" sldId="294"/>
            <ac:cxnSpMk id="19" creationId="{800CD75C-DD77-4F76-96D1-FA2391912512}"/>
          </ac:cxnSpMkLst>
        </pc:cxnChg>
        <pc:cxnChg chg="del">
          <ac:chgData name="Stefano Levorato" userId="cd80abf5-dbda-4d6c-a18e-932d29a0b107" providerId="ADAL" clId="{4CF8EB40-5D8A-46A0-9F36-D15132D46679}" dt="2021-02-14T17:14:59.226" v="3128" actId="478"/>
          <ac:cxnSpMkLst>
            <pc:docMk/>
            <pc:sldMk cId="1587672740" sldId="294"/>
            <ac:cxnSpMk id="20" creationId="{E961FD95-9E3E-4E74-ADFD-5CB6160684D5}"/>
          </ac:cxnSpMkLst>
        </pc:cxnChg>
      </pc:sldChg>
      <pc:sldChg chg="addSp delSp modSp add mod ord">
        <pc:chgData name="Stefano Levorato" userId="cd80abf5-dbda-4d6c-a18e-932d29a0b107" providerId="ADAL" clId="{4CF8EB40-5D8A-46A0-9F36-D15132D46679}" dt="2021-02-16T13:19:57.030" v="4399" actId="20577"/>
        <pc:sldMkLst>
          <pc:docMk/>
          <pc:sldMk cId="773255058" sldId="295"/>
        </pc:sldMkLst>
        <pc:spChg chg="del">
          <ac:chgData name="Stefano Levorato" userId="cd80abf5-dbda-4d6c-a18e-932d29a0b107" providerId="ADAL" clId="{4CF8EB40-5D8A-46A0-9F36-D15132D46679}" dt="2021-02-15T11:49:18.375" v="3449" actId="478"/>
          <ac:spMkLst>
            <pc:docMk/>
            <pc:sldMk cId="773255058" sldId="295"/>
            <ac:spMk id="11" creationId="{DECE50FB-B4FF-4696-92B4-958BCFAB6A88}"/>
          </ac:spMkLst>
        </pc:spChg>
        <pc:spChg chg="mod">
          <ac:chgData name="Stefano Levorato" userId="cd80abf5-dbda-4d6c-a18e-932d29a0b107" providerId="ADAL" clId="{4CF8EB40-5D8A-46A0-9F36-D15132D46679}" dt="2021-02-16T13:19:57.030" v="4399" actId="20577"/>
          <ac:spMkLst>
            <pc:docMk/>
            <pc:sldMk cId="773255058" sldId="295"/>
            <ac:spMk id="12" creationId="{128EB72A-709E-4D9E-A07F-0BDB9133B2F2}"/>
          </ac:spMkLst>
        </pc:spChg>
        <pc:picChg chg="add mod">
          <ac:chgData name="Stefano Levorato" userId="cd80abf5-dbda-4d6c-a18e-932d29a0b107" providerId="ADAL" clId="{4CF8EB40-5D8A-46A0-9F36-D15132D46679}" dt="2021-02-15T13:05:32.561" v="3455" actId="1076"/>
          <ac:picMkLst>
            <pc:docMk/>
            <pc:sldMk cId="773255058" sldId="295"/>
            <ac:picMk id="3" creationId="{8C9420E8-E466-421A-B89E-32C1F24A1183}"/>
          </ac:picMkLst>
        </pc:picChg>
        <pc:picChg chg="del">
          <ac:chgData name="Stefano Levorato" userId="cd80abf5-dbda-4d6c-a18e-932d29a0b107" providerId="ADAL" clId="{4CF8EB40-5D8A-46A0-9F36-D15132D46679}" dt="2021-02-15T11:49:18.375" v="3449" actId="478"/>
          <ac:picMkLst>
            <pc:docMk/>
            <pc:sldMk cId="773255058" sldId="295"/>
            <ac:picMk id="13" creationId="{45864106-04F1-42DF-8AE0-FECB8C51AAEC}"/>
          </ac:picMkLst>
        </pc:picChg>
        <pc:picChg chg="del">
          <ac:chgData name="Stefano Levorato" userId="cd80abf5-dbda-4d6c-a18e-932d29a0b107" providerId="ADAL" clId="{4CF8EB40-5D8A-46A0-9F36-D15132D46679}" dt="2021-02-15T11:49:18.375" v="3449" actId="478"/>
          <ac:picMkLst>
            <pc:docMk/>
            <pc:sldMk cId="773255058" sldId="295"/>
            <ac:picMk id="14" creationId="{FAD19BA4-AEA3-4FDD-8D17-0F1A3A422780}"/>
          </ac:picMkLst>
        </pc:picChg>
      </pc:sldChg>
      <pc:sldChg chg="addSp modSp add mod">
        <pc:chgData name="Stefano Levorato" userId="cd80abf5-dbda-4d6c-a18e-932d29a0b107" providerId="ADAL" clId="{4CF8EB40-5D8A-46A0-9F36-D15132D46679}" dt="2021-02-16T08:54:31.827" v="3866" actId="1076"/>
        <pc:sldMkLst>
          <pc:docMk/>
          <pc:sldMk cId="699164116" sldId="296"/>
        </pc:sldMkLst>
        <pc:picChg chg="add mod">
          <ac:chgData name="Stefano Levorato" userId="cd80abf5-dbda-4d6c-a18e-932d29a0b107" providerId="ADAL" clId="{4CF8EB40-5D8A-46A0-9F36-D15132D46679}" dt="2021-02-16T08:54:30.067" v="3865" actId="1076"/>
          <ac:picMkLst>
            <pc:docMk/>
            <pc:sldMk cId="699164116" sldId="296"/>
            <ac:picMk id="3" creationId="{49796DB1-4DA9-481F-99A0-0DC801E799D6}"/>
          </ac:picMkLst>
        </pc:picChg>
        <pc:picChg chg="add mod">
          <ac:chgData name="Stefano Levorato" userId="cd80abf5-dbda-4d6c-a18e-932d29a0b107" providerId="ADAL" clId="{4CF8EB40-5D8A-46A0-9F36-D15132D46679}" dt="2021-02-16T08:54:27.860" v="3864" actId="1076"/>
          <ac:picMkLst>
            <pc:docMk/>
            <pc:sldMk cId="699164116" sldId="296"/>
            <ac:picMk id="7" creationId="{3E6E5DAD-92F3-4354-9727-66E8E146A912}"/>
          </ac:picMkLst>
        </pc:picChg>
        <pc:picChg chg="mod">
          <ac:chgData name="Stefano Levorato" userId="cd80abf5-dbda-4d6c-a18e-932d29a0b107" providerId="ADAL" clId="{4CF8EB40-5D8A-46A0-9F36-D15132D46679}" dt="2021-02-16T08:54:31.827" v="3866" actId="1076"/>
          <ac:picMkLst>
            <pc:docMk/>
            <pc:sldMk cId="699164116" sldId="296"/>
            <ac:picMk id="13" creationId="{49171B7F-BB00-4ACF-8254-3A1E9207420F}"/>
          </ac:picMkLst>
        </pc:picChg>
      </pc:sldChg>
      <pc:sldChg chg="modSp add del mod ord">
        <pc:chgData name="Stefano Levorato" userId="cd80abf5-dbda-4d6c-a18e-932d29a0b107" providerId="ADAL" clId="{4CF8EB40-5D8A-46A0-9F36-D15132D46679}" dt="2021-02-16T12:42:32.442" v="4249" actId="47"/>
        <pc:sldMkLst>
          <pc:docMk/>
          <pc:sldMk cId="63015245" sldId="297"/>
        </pc:sldMkLst>
        <pc:spChg chg="mod">
          <ac:chgData name="Stefano Levorato" userId="cd80abf5-dbda-4d6c-a18e-932d29a0b107" providerId="ADAL" clId="{4CF8EB40-5D8A-46A0-9F36-D15132D46679}" dt="2021-02-15T13:32:17.209" v="3764" actId="20577"/>
          <ac:spMkLst>
            <pc:docMk/>
            <pc:sldMk cId="63015245" sldId="297"/>
            <ac:spMk id="15" creationId="{37ED1846-D85D-4B55-BEB0-6A1252A6AAD6}"/>
          </ac:spMkLst>
        </pc:spChg>
      </pc:sldChg>
      <pc:sldChg chg="modSp add mod">
        <pc:chgData name="Stefano Levorato" userId="cd80abf5-dbda-4d6c-a18e-932d29a0b107" providerId="ADAL" clId="{4CF8EB40-5D8A-46A0-9F36-D15132D46679}" dt="2021-02-16T15:11:48.722" v="4435" actId="20577"/>
        <pc:sldMkLst>
          <pc:docMk/>
          <pc:sldMk cId="618839466" sldId="298"/>
        </pc:sldMkLst>
        <pc:spChg chg="mod">
          <ac:chgData name="Stefano Levorato" userId="cd80abf5-dbda-4d6c-a18e-932d29a0b107" providerId="ADAL" clId="{4CF8EB40-5D8A-46A0-9F36-D15132D46679}" dt="2021-02-16T15:11:48.722" v="4435" actId="20577"/>
          <ac:spMkLst>
            <pc:docMk/>
            <pc:sldMk cId="618839466" sldId="298"/>
            <ac:spMk id="15" creationId="{37ED1846-D85D-4B55-BEB0-6A1252A6AAD6}"/>
          </ac:spMkLst>
        </pc:spChg>
      </pc:sldChg>
      <pc:sldChg chg="modSp add mod ord">
        <pc:chgData name="Stefano Levorato" userId="cd80abf5-dbda-4d6c-a18e-932d29a0b107" providerId="ADAL" clId="{4CF8EB40-5D8A-46A0-9F36-D15132D46679}" dt="2021-02-16T15:11:57.647" v="4436" actId="20577"/>
        <pc:sldMkLst>
          <pc:docMk/>
          <pc:sldMk cId="2575392208" sldId="299"/>
        </pc:sldMkLst>
        <pc:spChg chg="mod">
          <ac:chgData name="Stefano Levorato" userId="cd80abf5-dbda-4d6c-a18e-932d29a0b107" providerId="ADAL" clId="{4CF8EB40-5D8A-46A0-9F36-D15132D46679}" dt="2021-02-16T15:11:57.647" v="4436" actId="20577"/>
          <ac:spMkLst>
            <pc:docMk/>
            <pc:sldMk cId="2575392208" sldId="299"/>
            <ac:spMk id="15" creationId="{37ED1846-D85D-4B55-BEB0-6A1252A6AAD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2EB1B-1DF8-4530-A55A-FEB9FB5C82B0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F9A84-80D5-4A9B-B993-AA4BA7544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5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84B38-2276-4CDE-931A-2AB90C6A50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BF51B2-209D-4738-BD59-0FB205FA52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090F6-E9F5-4B8F-8BAB-683086F19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1FB3-E383-471A-981A-9F1498BB7ACB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4E4A9-415C-4CB5-B359-8ED3055D1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F0464-1DD2-4D00-9AB7-D2D2BDF4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4827A-73FC-4178-8F82-C509BBAD4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DFE788-0EDC-4E73-A636-521719EEB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D51E1-00C6-4DA0-A641-5266F7DD1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1823-F4C6-4953-9EDA-CC1E6CB33C3C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4B130-41AA-4F60-A42F-83F7A33F5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6DE10-AC77-4917-A16A-74FD7177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1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6E0208-ED64-4720-9756-2F44EC08BF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A50BC-AE55-4D4E-A2B8-E2C43F4CF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7D916-D29F-4ED6-BF25-4083653C9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1053B-167F-421D-818A-C8A4EAE5F425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D0C3D-A501-4721-A6C4-B2F1493EE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1285E-A4B8-4545-ADCB-55F15517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6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E3FAE-E077-4923-AB6A-B416E8578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9085-1048-4E02-95AE-F28B19957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95273-2A43-4CF7-B9EB-61020292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D29D0-A997-4F00-91EF-C772FBA0F31B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46563-F597-4F56-8BDA-4BB0330FE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B36C7-5F0A-4485-B0F3-58D6F180A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4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8D40F-2C9F-4955-842A-68C17505F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9DF68-3BBF-4306-B050-48FD82AA5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BBC88-4C0B-4B9F-ACC2-B6389B6A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5093-DA2A-44BC-9BC8-0AE285350A4F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8E32E-4732-42F5-B8CD-DD9B3FC02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303D8-C74B-41B1-8553-629D36FF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2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3248-0F18-46DD-970D-4F772AAF1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3C13B-264D-43B7-8830-A36341FA8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7EA6FA-F218-4222-B0C6-55034958B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330C7-EFA2-46E3-AC00-D5E6A362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1E7A-F187-4894-A8F9-E36E42F0EFF3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F9F27-2D40-405E-B452-6CA291C81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723FD-1547-4274-9287-10EF380BE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3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4444E-1244-494C-BE86-83461EFA0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60782-4DFA-49A0-9732-D20A465BA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5573F-D48C-4BCB-A166-EAC9E0846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E4C703-AC08-45F7-9B51-AFE224F328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C35363-DE61-4D58-9C15-213BEB84A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963A1B-CE7D-4B66-9CC1-502470BEE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FEE3-9D80-4F0A-9E52-91E875B5F697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5F8FD-85F6-4908-86F5-39EA3AD37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C3B958-9460-4538-AC45-20C6949ED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3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564B3-5984-4F65-87AF-2C106AB9C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BD51A-98EF-45A6-A0E0-DAF6CB1B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532-2581-41DF-BB9E-A5124AF43AD8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56CD6-E955-4524-B150-D7A37789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D2695-4D9A-4C7B-9750-1333036D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3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C08891-8E64-4BB7-9251-0991C7AB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C34-BD26-42D1-9EDA-E5137F6D952D}" type="datetime1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35D4CD-C5A1-46FB-985D-EF6CC960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9EBD7-1BD9-45C5-AA95-0686A379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27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7BA32-5C4E-4D55-B593-8BE81DCD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B2F7B-50CD-45BA-B258-BFCD93631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A0DE7C-75A2-4E46-B622-8931CDCB6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69436-1449-40DD-ACEC-8BFAF56EE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A66B-0400-41FF-B236-5B77167080C3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6EF22-8FC1-4900-BF82-11732B411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B3227-D0B6-485F-973D-68C97271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9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F8A81-8240-49AA-A4D7-795A80515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362FFB-79BE-468C-B8F6-4ED7D536B3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2EFDC-5138-4F47-AE38-849991ED7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CA9DE-3959-44C8-A8DB-0A2B6A7FF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690D-8BB2-4542-A9EB-26B80ECCD681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AB158-CB6D-4B07-BD3E-4FF03272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4959D-AF32-4AE1-9D69-C18DAAE0F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3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7112A8-1A95-4CC7-8293-2C8E322C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CAF67-8757-439F-9E5A-DC16A0A8C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60827-6AEB-415E-9552-2D9BF21D9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EFE1E-E3F0-4201-94F6-5324A93E8043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A057F-BBCE-4F50-A305-30CBBE943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4806-8E99-4816-9532-20E2FF44FC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A6559-39E2-4344-BECA-CB8286034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0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Relationship Id="rId9" Type="http://schemas.openxmlformats.org/officeDocument/2006/relationships/image" Target="../media/image14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2F3187-9AF8-459D-BE27-2A618E73F0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"Single Photon Detection with gaseous detectors" </a:t>
            </a:r>
            <a:br>
              <a:rPr lang="en-US" sz="280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en-US" sz="8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5FF18D-5AA1-4511-8DD8-2784552C6E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Stefano Levorato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22A94B-E9F5-48EB-8C65-2607E45137F1}"/>
              </a:ext>
            </a:extLst>
          </p:cNvPr>
          <p:cNvSpPr txBox="1"/>
          <p:nvPr/>
        </p:nvSpPr>
        <p:spPr>
          <a:xfrm>
            <a:off x="1216404" y="5436066"/>
            <a:ext cx="648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Limited to the PID applications of gaseous photon detectors………  </a:t>
            </a:r>
          </a:p>
        </p:txBody>
      </p:sp>
    </p:spTree>
    <p:extLst>
      <p:ext uri="{BB962C8B-B14F-4D97-AF65-F5344CB8AC3E}">
        <p14:creationId xmlns:p14="http://schemas.microsoft.com/office/powerpoint/2010/main" val="391481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10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" name="Picture 3" descr="C:\Documents and Settings\fulvio\My Documents\My Pictures\CsI\csi1.jpg">
            <a:extLst>
              <a:ext uri="{FF2B5EF4-FFF2-40B4-BE49-F238E27FC236}">
                <a16:creationId xmlns:a16="http://schemas.microsoft.com/office/drawing/2014/main" id="{D3B8F61A-C2E2-42E1-A4D5-905B95302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874" y="848870"/>
            <a:ext cx="3533775" cy="2827020"/>
          </a:xfrm>
          <a:prstGeom prst="rect">
            <a:avLst/>
          </a:prstGeom>
          <a:noFill/>
        </p:spPr>
      </p:pic>
      <p:pic>
        <p:nvPicPr>
          <p:cNvPr id="11" name="Picture 8" descr="vacuum">
            <a:extLst>
              <a:ext uri="{FF2B5EF4-FFF2-40B4-BE49-F238E27FC236}">
                <a16:creationId xmlns:a16="http://schemas.microsoft.com/office/drawing/2014/main" id="{3FB32A1F-BD67-4459-800E-5BD71C54F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5720" y="848870"/>
            <a:ext cx="3348190" cy="2867025"/>
          </a:xfrm>
          <a:prstGeom prst="rect">
            <a:avLst/>
          </a:prstGeom>
          <a:noFill/>
        </p:spPr>
      </p:pic>
      <p:pic>
        <p:nvPicPr>
          <p:cNvPr id="12" name="Picture 9" descr="DSCN0360">
            <a:extLst>
              <a:ext uri="{FF2B5EF4-FFF2-40B4-BE49-F238E27FC236}">
                <a16:creationId xmlns:a16="http://schemas.microsoft.com/office/drawing/2014/main" id="{46676BA7-F191-40D5-A840-D4099B57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15230"/>
          <a:stretch>
            <a:fillRect/>
          </a:stretch>
        </p:blipFill>
        <p:spPr bwMode="auto">
          <a:xfrm rot="16200000">
            <a:off x="5962628" y="1171189"/>
            <a:ext cx="2921113" cy="2276475"/>
          </a:xfrm>
          <a:prstGeom prst="rect">
            <a:avLst/>
          </a:prstGeom>
          <a:noFill/>
        </p:spPr>
      </p:pic>
      <p:pic>
        <p:nvPicPr>
          <p:cNvPr id="13" name="Picture 12" descr="glovebox2">
            <a:extLst>
              <a:ext uri="{FF2B5EF4-FFF2-40B4-BE49-F238E27FC236}">
                <a16:creationId xmlns:a16="http://schemas.microsoft.com/office/drawing/2014/main" id="{7793853F-DBE7-42F4-8F4B-11E4B3459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6686" r="8482"/>
          <a:stretch>
            <a:fillRect/>
          </a:stretch>
        </p:blipFill>
        <p:spPr bwMode="auto">
          <a:xfrm>
            <a:off x="5727650" y="3901717"/>
            <a:ext cx="283377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38" descr="glovebox1">
            <a:extLst>
              <a:ext uri="{FF2B5EF4-FFF2-40B4-BE49-F238E27FC236}">
                <a16:creationId xmlns:a16="http://schemas.microsoft.com/office/drawing/2014/main" id="{0551CB71-E5D0-49CA-B63D-0A4D1936D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r="3933"/>
          <a:stretch>
            <a:fillRect/>
          </a:stretch>
        </p:blipFill>
        <p:spPr bwMode="auto">
          <a:xfrm>
            <a:off x="8694097" y="3895451"/>
            <a:ext cx="3277240" cy="2558555"/>
          </a:xfrm>
          <a:prstGeom prst="rect">
            <a:avLst/>
          </a:prstGeom>
          <a:noFill/>
        </p:spPr>
      </p:pic>
      <p:pic>
        <p:nvPicPr>
          <p:cNvPr id="15" name="Picture 13" descr="testQuarzi4">
            <a:extLst>
              <a:ext uri="{FF2B5EF4-FFF2-40B4-BE49-F238E27FC236}">
                <a16:creationId xmlns:a16="http://schemas.microsoft.com/office/drawing/2014/main" id="{7E15973C-B567-4D88-B617-F031044A9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r="11524"/>
          <a:stretch>
            <a:fillRect/>
          </a:stretch>
        </p:blipFill>
        <p:spPr bwMode="auto">
          <a:xfrm>
            <a:off x="168090" y="836010"/>
            <a:ext cx="2394868" cy="285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C:\Documents and Settings\fulvio\My Documents\My Pictures\oldcsi\goodis.jpg">
            <a:extLst>
              <a:ext uri="{FF2B5EF4-FFF2-40B4-BE49-F238E27FC236}">
                <a16:creationId xmlns:a16="http://schemas.microsoft.com/office/drawing/2014/main" id="{08D2DC00-8EF5-40AD-BD45-77D66A054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9827" y="3912195"/>
            <a:ext cx="3105148" cy="2484118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DCA352-2715-4A17-A84E-5FA99E872F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154" y="3876281"/>
            <a:ext cx="2448804" cy="250106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D95242-4AA9-43A5-8529-12A604D898D3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COMPASS RICH photodetectors</a:t>
            </a:r>
          </a:p>
        </p:txBody>
      </p:sp>
    </p:spTree>
    <p:extLst>
      <p:ext uri="{BB962C8B-B14F-4D97-AF65-F5344CB8AC3E}">
        <p14:creationId xmlns:p14="http://schemas.microsoft.com/office/powerpoint/2010/main" val="1131371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11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E6097E1-EBDF-41AE-8890-722ACD88A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7871" t="6156" b="12311"/>
          <a:stretch>
            <a:fillRect/>
          </a:stretch>
        </p:blipFill>
        <p:spPr bwMode="auto">
          <a:xfrm>
            <a:off x="157765" y="3244847"/>
            <a:ext cx="3934033" cy="317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5ADE85EF-3946-4C53-8BC4-05C917C3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3780" y="677948"/>
            <a:ext cx="5306977" cy="355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5">
            <a:extLst>
              <a:ext uri="{FF2B5EF4-FFF2-40B4-BE49-F238E27FC236}">
                <a16:creationId xmlns:a16="http://schemas.microsoft.com/office/drawing/2014/main" id="{1DEE2B8E-2B47-4DF0-848F-96BFC6ED7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9569" y="611826"/>
            <a:ext cx="3417920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b="1" u="none" dirty="0">
                <a:solidFill>
                  <a:srgbClr val="FF3300"/>
                </a:solidFill>
              </a:rPr>
              <a:t>RADIATOR: </a:t>
            </a:r>
            <a:r>
              <a:rPr lang="en-US" sz="1400" u="none" dirty="0">
                <a:solidFill>
                  <a:schemeClr val="tx1"/>
                </a:solidFill>
              </a:rPr>
              <a:t>15 mm liquid C</a:t>
            </a:r>
            <a:r>
              <a:rPr lang="en-US" sz="1400" u="none" baseline="-25000" dirty="0">
                <a:solidFill>
                  <a:schemeClr val="tx1"/>
                </a:solidFill>
              </a:rPr>
              <a:t>6</a:t>
            </a:r>
            <a:r>
              <a:rPr lang="en-US" sz="1400" u="none" dirty="0">
                <a:solidFill>
                  <a:schemeClr val="tx1"/>
                </a:solidFill>
              </a:rPr>
              <a:t>F</a:t>
            </a:r>
            <a:r>
              <a:rPr lang="en-US" sz="1400" u="none" baseline="-25000" dirty="0">
                <a:solidFill>
                  <a:schemeClr val="tx1"/>
                </a:solidFill>
              </a:rPr>
              <a:t>14</a:t>
            </a:r>
            <a:r>
              <a:rPr lang="en-US" sz="1400" u="none" dirty="0">
                <a:solidFill>
                  <a:schemeClr val="tx1"/>
                </a:solidFill>
              </a:rPr>
              <a:t>,                                             n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~ 1.2989 @ 175nm, </a:t>
            </a:r>
            <a:r>
              <a:rPr lang="el-GR" sz="1400" u="none" dirty="0">
                <a:solidFill>
                  <a:schemeClr val="tx1"/>
                </a:solidFill>
                <a:cs typeface="Arial" charset="0"/>
              </a:rPr>
              <a:t>β</a:t>
            </a:r>
            <a:r>
              <a:rPr lang="en-US" sz="1400" u="none" baseline="-25000" dirty="0" err="1">
                <a:solidFill>
                  <a:schemeClr val="tx1"/>
                </a:solidFill>
                <a:cs typeface="Arial" charset="0"/>
              </a:rPr>
              <a:t>th</a:t>
            </a:r>
            <a:r>
              <a:rPr lang="en-US" sz="1400" u="none" baseline="-250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= 0.77</a:t>
            </a:r>
            <a:endParaRPr lang="en-US" sz="1400" b="1" u="none" dirty="0">
              <a:solidFill>
                <a:srgbClr val="FF3300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400" b="1" u="none" dirty="0">
                <a:solidFill>
                  <a:srgbClr val="FF3300"/>
                </a:solidFill>
                <a:cs typeface="Arial" charset="0"/>
              </a:rPr>
              <a:t>PHOTON CONVERTER: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Reflective layer of </a:t>
            </a:r>
            <a:r>
              <a:rPr lang="en-US" sz="1400" u="none" dirty="0" err="1">
                <a:solidFill>
                  <a:schemeClr val="tx1"/>
                </a:solidFill>
                <a:cs typeface="Arial" charset="0"/>
              </a:rPr>
              <a:t>CsI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     (QE ~ 25% @ 175 nm)</a:t>
            </a:r>
          </a:p>
          <a:p>
            <a:pPr eaLnBrk="1" hangingPunct="1">
              <a:spcBef>
                <a:spcPct val="50000"/>
              </a:spcBef>
            </a:pPr>
            <a:r>
              <a:rPr lang="en-US" sz="1400" b="1" u="none" dirty="0">
                <a:solidFill>
                  <a:srgbClr val="FF3300"/>
                </a:solidFill>
                <a:cs typeface="Arial" charset="0"/>
              </a:rPr>
              <a:t>PHOTOELECTRON DETECTOR: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MWPC with CH</a:t>
            </a:r>
            <a:r>
              <a:rPr lang="en-US" sz="1400" u="none" baseline="-25000" dirty="0">
                <a:solidFill>
                  <a:schemeClr val="tx1"/>
                </a:solidFill>
                <a:cs typeface="Arial" charset="0"/>
              </a:rPr>
              <a:t>4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 at atmospheric   pressure (4 mm gap) </a:t>
            </a:r>
            <a:r>
              <a:rPr lang="en-US" sz="1400" u="none" dirty="0">
                <a:solidFill>
                  <a:srgbClr val="FF3300"/>
                </a:solidFill>
                <a:cs typeface="Arial" charset="0"/>
              </a:rPr>
              <a:t>HV = 2050 V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- Analogue pad readout</a:t>
            </a:r>
            <a:r>
              <a:rPr lang="it-IT" sz="1100" u="none" dirty="0">
                <a:solidFill>
                  <a:schemeClr val="tx1"/>
                </a:solidFill>
                <a:cs typeface="Arial" charset="0"/>
              </a:rPr>
              <a:t> </a:t>
            </a:r>
          </a:p>
        </p:txBody>
      </p:sp>
      <p:pic>
        <p:nvPicPr>
          <p:cNvPr id="13" name="Picture 4" descr="IM001027">
            <a:extLst>
              <a:ext uri="{FF2B5EF4-FFF2-40B4-BE49-F238E27FC236}">
                <a16:creationId xmlns:a16="http://schemas.microsoft.com/office/drawing/2014/main" id="{EF2D131E-8EEA-4835-A8EA-31FED5891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7070" y="611826"/>
            <a:ext cx="3327991" cy="2304199"/>
          </a:xfrm>
          <a:prstGeom prst="rect">
            <a:avLst/>
          </a:prstGeom>
          <a:noFill/>
        </p:spPr>
      </p:pic>
      <p:pic>
        <p:nvPicPr>
          <p:cNvPr id="14" name="Picture 4" descr="IM003027">
            <a:extLst>
              <a:ext uri="{FF2B5EF4-FFF2-40B4-BE49-F238E27FC236}">
                <a16:creationId xmlns:a16="http://schemas.microsoft.com/office/drawing/2014/main" id="{4A99A2DC-5829-4169-A40C-FB6664F3B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6724" y="3860888"/>
            <a:ext cx="3327991" cy="2495416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ED27E88-641F-434F-A025-2AFB0C0BC6F1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ALICE RICH photodetectors</a:t>
            </a:r>
          </a:p>
        </p:txBody>
      </p:sp>
      <p:pic>
        <p:nvPicPr>
          <p:cNvPr id="16" name="Picture 20" descr="alice-logo">
            <a:extLst>
              <a:ext uri="{FF2B5EF4-FFF2-40B4-BE49-F238E27FC236}">
                <a16:creationId xmlns:a16="http://schemas.microsoft.com/office/drawing/2014/main" id="{832CD46F-69E9-4CBB-849B-B394A51F1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0011" y="430334"/>
            <a:ext cx="1382233" cy="1186239"/>
          </a:xfrm>
          <a:prstGeom prst="rect">
            <a:avLst/>
          </a:prstGeom>
          <a:noFill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913B3B-3729-4995-B4B8-51C19CDD30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4968" y="4125991"/>
            <a:ext cx="2347664" cy="21164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3128AD0-D99C-4CB2-A930-EF3AFD490761}"/>
              </a:ext>
            </a:extLst>
          </p:cNvPr>
          <p:cNvSpPr txBox="1"/>
          <p:nvPr/>
        </p:nvSpPr>
        <p:spPr>
          <a:xfrm>
            <a:off x="10963469" y="4833744"/>
            <a:ext cx="985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QC</a:t>
            </a:r>
          </a:p>
          <a:p>
            <a:r>
              <a:rPr lang="en-US" dirty="0"/>
              <a:t>of the</a:t>
            </a:r>
          </a:p>
          <a:p>
            <a:r>
              <a:rPr lang="en-US" dirty="0"/>
              <a:t>Photon </a:t>
            </a:r>
          </a:p>
          <a:p>
            <a:r>
              <a:rPr lang="en-US" dirty="0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425932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>
            <a:extLst>
              <a:ext uri="{FF2B5EF4-FFF2-40B4-BE49-F238E27FC236}">
                <a16:creationId xmlns:a16="http://schemas.microsoft.com/office/drawing/2014/main" id="{135B021A-54E6-4D69-9B8F-5B0BB71FD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5346" y="3036436"/>
            <a:ext cx="4199622" cy="321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12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211DB7-B70A-4476-B3C2-FE55896A8E58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Photoelectron extraction from a CsI film, the role of gas and 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33C277-F2E4-4C12-BA30-327C90185F32}"/>
              </a:ext>
            </a:extLst>
          </p:cNvPr>
          <p:cNvSpPr txBox="1"/>
          <p:nvPr/>
        </p:nvSpPr>
        <p:spPr>
          <a:xfrm>
            <a:off x="8821882" y="6217010"/>
            <a:ext cx="3050835" cy="2616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C. D. R. </a:t>
            </a:r>
            <a:r>
              <a:rPr lang="en-US" sz="11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Azevedo</a:t>
            </a:r>
            <a:r>
              <a:rPr lang="en-US" sz="11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1100" b="0" dirty="0">
                <a:solidFill>
                  <a:schemeClr val="tx1"/>
                </a:solidFill>
                <a:effectLst/>
              </a:rPr>
              <a:t>et al., </a:t>
            </a:r>
            <a:r>
              <a:rPr lang="en-US" sz="11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2010 </a:t>
            </a:r>
            <a:r>
              <a:rPr lang="en-US" sz="11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JINST</a:t>
            </a:r>
            <a:r>
              <a:rPr lang="en-US" sz="11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5 P01002</a:t>
            </a: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E657D03D-7DAE-4B76-93FE-C518C7F43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7607" y="424757"/>
            <a:ext cx="3245795" cy="239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1F8458-F8F1-48F4-BE4D-868C0DD3E38B}"/>
              </a:ext>
            </a:extLst>
          </p:cNvPr>
          <p:cNvSpPr txBox="1"/>
          <p:nvPr/>
        </p:nvSpPr>
        <p:spPr>
          <a:xfrm>
            <a:off x="8961451" y="2822853"/>
            <a:ext cx="291126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lphaUcPeriod"/>
            </a:pPr>
            <a:r>
              <a:rPr lang="en-US" sz="1200" b="0" dirty="0">
                <a:solidFill>
                  <a:schemeClr val="tx1"/>
                </a:solidFill>
                <a:effectLst/>
              </a:rPr>
              <a:t>Breskin et al.,  NIM A 367 (1995)  342</a:t>
            </a:r>
          </a:p>
        </p:txBody>
      </p:sp>
      <p:pic>
        <p:nvPicPr>
          <p:cNvPr id="15" name="Picture 14" descr="silvia .eps">
            <a:extLst>
              <a:ext uri="{FF2B5EF4-FFF2-40B4-BE49-F238E27FC236}">
                <a16:creationId xmlns:a16="http://schemas.microsoft.com/office/drawing/2014/main" id="{40EA63A6-853B-438B-BC36-CB721FF77CA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2906" y="401052"/>
            <a:ext cx="4276724" cy="28905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A611661-DABE-4146-8BF1-68C494CEC137}"/>
              </a:ext>
            </a:extLst>
          </p:cNvPr>
          <p:cNvSpPr txBox="1"/>
          <p:nvPr/>
        </p:nvSpPr>
        <p:spPr>
          <a:xfrm>
            <a:off x="377580" y="6094321"/>
            <a:ext cx="336271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chemeClr val="tx1"/>
                </a:solidFill>
                <a:effectLst/>
              </a:rPr>
              <a:t>M. Alexeev et al., NIM A (2010)    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213459-EFA6-4E7C-91E0-F6949F2F7283}"/>
              </a:ext>
            </a:extLst>
          </p:cNvPr>
          <p:cNvGrpSpPr/>
          <p:nvPr/>
        </p:nvGrpSpPr>
        <p:grpSpPr>
          <a:xfrm>
            <a:off x="132906" y="3474861"/>
            <a:ext cx="4061637" cy="2436151"/>
            <a:chOff x="340243" y="3797796"/>
            <a:chExt cx="4061637" cy="2436151"/>
          </a:xfrm>
        </p:grpSpPr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8BE17A86-C7E7-4F81-84E6-82F9457027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0243" y="3797796"/>
              <a:ext cx="4061637" cy="2436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E250902-6CB0-4F8E-A86A-E84EDE534045}"/>
                </a:ext>
              </a:extLst>
            </p:cNvPr>
            <p:cNvSpPr/>
            <p:nvPr/>
          </p:nvSpPr>
          <p:spPr bwMode="auto">
            <a:xfrm>
              <a:off x="2827154" y="5332892"/>
              <a:ext cx="606056" cy="180754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DDE797-5925-435C-95DA-F09C78D272CB}"/>
                </a:ext>
              </a:extLst>
            </p:cNvPr>
            <p:cNvSpPr/>
            <p:nvPr/>
          </p:nvSpPr>
          <p:spPr bwMode="auto">
            <a:xfrm>
              <a:off x="2830697" y="4527253"/>
              <a:ext cx="1187301" cy="219740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09" name="Picture 108">
            <a:extLst>
              <a:ext uri="{FF2B5EF4-FFF2-40B4-BE49-F238E27FC236}">
                <a16:creationId xmlns:a16="http://schemas.microsoft.com/office/drawing/2014/main" id="{E4F92D42-200C-4690-8D4D-DF0F02541E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646" y="810810"/>
            <a:ext cx="2840117" cy="201204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A8623CB4-3FF0-4557-87BE-4E06712F6FBC}"/>
              </a:ext>
            </a:extLst>
          </p:cNvPr>
          <p:cNvSpPr txBox="1"/>
          <p:nvPr/>
        </p:nvSpPr>
        <p:spPr>
          <a:xfrm>
            <a:off x="4567646" y="2968387"/>
            <a:ext cx="35806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100000"/>
            </a:pPr>
            <a:r>
              <a:rPr lang="en-GB" sz="1800" dirty="0"/>
              <a:t>Backscattering of photoelectrons in the gas medium → QE degradation</a:t>
            </a: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65689A69-AEFD-4049-A513-930C5B316D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1079" y="3614718"/>
            <a:ext cx="2538665" cy="2692746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55DB7C98-06AB-4B76-A596-17C268530D69}"/>
              </a:ext>
            </a:extLst>
          </p:cNvPr>
          <p:cNvSpPr txBox="1"/>
          <p:nvPr/>
        </p:nvSpPr>
        <p:spPr>
          <a:xfrm>
            <a:off x="4743231" y="6229275"/>
            <a:ext cx="4423318" cy="27288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</a:t>
            </a: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Escada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et al., J. of Physics D 43(2010)65502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57C57DD-828B-4694-A3DD-4A4B7F0B7F23}"/>
              </a:ext>
            </a:extLst>
          </p:cNvPr>
          <p:cNvCxnSpPr>
            <a:cxnSpLocks/>
          </p:cNvCxnSpPr>
          <p:nvPr/>
        </p:nvCxnSpPr>
        <p:spPr bwMode="auto">
          <a:xfrm>
            <a:off x="1199832" y="4127383"/>
            <a:ext cx="0" cy="1163933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9392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13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ECF79A1F-71D2-4A35-B0A5-60A2685EA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89" y="2039743"/>
            <a:ext cx="3408288" cy="293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8C6B01-E1AB-4B61-BD72-4328B6BBF329}"/>
              </a:ext>
            </a:extLst>
          </p:cNvPr>
          <p:cNvSpPr txBox="1"/>
          <p:nvPr/>
        </p:nvSpPr>
        <p:spPr>
          <a:xfrm>
            <a:off x="128187" y="6017282"/>
            <a:ext cx="331757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</a:rPr>
              <a:t>H. </a:t>
            </a:r>
            <a:r>
              <a:rPr lang="en-US" sz="1400" b="0" dirty="0" err="1">
                <a:solidFill>
                  <a:schemeClr val="tx1"/>
                </a:solidFill>
                <a:effectLst/>
              </a:rPr>
              <a:t>Hoedlmoser</a:t>
            </a:r>
            <a:r>
              <a:rPr lang="en-US" sz="1400" b="0" dirty="0">
                <a:solidFill>
                  <a:schemeClr val="tx1"/>
                </a:solidFill>
                <a:effectLst/>
              </a:rPr>
              <a:t> et al., NIM A 574 (2007) 28.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E9B191D-9710-425F-ABFE-030ED3D2D1F0}"/>
              </a:ext>
            </a:extLst>
          </p:cNvPr>
          <p:cNvSpPr txBox="1">
            <a:spLocks/>
          </p:cNvSpPr>
          <p:nvPr/>
        </p:nvSpPr>
        <p:spPr bwMode="auto">
          <a:xfrm>
            <a:off x="7905428" y="2862896"/>
            <a:ext cx="4158385" cy="284512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571500" marR="0" lvl="0" indent="-5715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000" b="1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MPWC based signal</a:t>
            </a:r>
          </a:p>
          <a:p>
            <a:pPr marL="571500" marR="0" lvl="0" indent="-5715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000" b="1" i="0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slow signal formation</a:t>
            </a:r>
            <a:r>
              <a:rPr lang="en-GB" sz="2000" b="1" kern="0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GB" sz="2000" b="1" kern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  <a:sym typeface="Wingdings" pitchFamily="2" charset="2"/>
              </a:rPr>
              <a:t>m</a:t>
            </a:r>
            <a:r>
              <a:rPr lang="en-GB" sz="2000" b="1" kern="0" dirty="0" err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s</a:t>
            </a:r>
            <a:r>
              <a:rPr lang="en-GB" sz="2000" b="1" kern="0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GB" sz="2000" b="1" kern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low gain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 “slow” electronics (signal integration, low noise level)</a:t>
            </a:r>
          </a:p>
          <a:p>
            <a:pPr marL="1047750" marR="0" lvl="1" indent="-28575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1600" b="1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Gassiplex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FE : integration time ~ 0.5 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itchFamily="18" charset="2"/>
                <a:sym typeface="Wingdings" pitchFamily="2" charset="2"/>
              </a:rPr>
              <a:t>m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s, time res&gt; 1 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itchFamily="18" charset="2"/>
                <a:sym typeface="Wingdings" pitchFamily="2" charset="2"/>
              </a:rPr>
              <a:t>m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s 	</a:t>
            </a:r>
          </a:p>
          <a:p>
            <a:pPr marL="1047750" marR="0" lvl="1" indent="-28575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APV (COMPASS RICH-1 upgrade) : resolution ~ 400 ns    	</a:t>
            </a:r>
          </a:p>
          <a:p>
            <a:pPr marL="1047750" marR="0" lvl="1" indent="-28575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 Detector memory, i.e. not adequate  for high rates</a:t>
            </a:r>
            <a:endParaRPr kumimoji="0" lang="en-GB" sz="1600" b="1" i="0" u="sng" strike="noStrike" kern="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090DB3-D72D-4F0C-A610-ACD3F9945224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limits of the CsI and MWPC technology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8A77FD-EC46-4F1E-A6F5-EDF0CB4CAD55}"/>
              </a:ext>
            </a:extLst>
          </p:cNvPr>
          <p:cNvSpPr txBox="1"/>
          <p:nvPr/>
        </p:nvSpPr>
        <p:spPr>
          <a:xfrm>
            <a:off x="128187" y="566290"/>
            <a:ext cx="6745984" cy="1352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sz="18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Severe recovery time (~ 1 d) after detector trips</a:t>
            </a: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</a:p>
          <a:p>
            <a:pPr lvl="1">
              <a:lnSpc>
                <a:spcPct val="80000"/>
              </a:lnSpc>
            </a:pPr>
            <a:r>
              <a:rPr lang="en-GB" sz="1400" i="1" u="sng" dirty="0">
                <a:latin typeface="+mj-lt"/>
              </a:rPr>
              <a:t>Ion accumulation at the photocathode </a:t>
            </a:r>
            <a:r>
              <a:rPr lang="en-GB" sz="1400" i="1" dirty="0">
                <a:latin typeface="+mj-lt"/>
              </a:rPr>
              <a:t>			      </a:t>
            </a:r>
            <a:r>
              <a:rPr lang="en-GB" dirty="0">
                <a:latin typeface="+mj-lt"/>
              </a:rPr>
              <a:t> </a:t>
            </a:r>
            <a:endParaRPr lang="en-GB" baseline="30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sz="18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Feedback pulses </a:t>
            </a:r>
            <a:r>
              <a:rPr lang="en-GB" sz="1600" i="1" dirty="0">
                <a:latin typeface="+mj-lt"/>
              </a:rPr>
              <a:t>	     				     </a:t>
            </a:r>
            <a:r>
              <a:rPr lang="en-GB" sz="1600" dirty="0">
                <a:latin typeface="+mj-lt"/>
              </a:rPr>
              <a:t> </a:t>
            </a:r>
            <a:endParaRPr lang="en-GB" sz="1600" baseline="30000" dirty="0">
              <a:latin typeface="+mj-lt"/>
            </a:endParaRPr>
          </a:p>
          <a:p>
            <a:pPr lvl="1">
              <a:lnSpc>
                <a:spcPct val="80000"/>
              </a:lnSpc>
            </a:pPr>
            <a:r>
              <a:rPr lang="en-GB" sz="1400" i="1" u="sng" dirty="0">
                <a:latin typeface="+mj-lt"/>
              </a:rPr>
              <a:t>Ion and photons feedback </a:t>
            </a:r>
            <a:r>
              <a:rPr lang="en-GB" sz="1400" i="1" dirty="0">
                <a:latin typeface="+mj-lt"/>
              </a:rPr>
              <a:t>from the multiplication process  </a:t>
            </a:r>
            <a:r>
              <a:rPr lang="en-GB" sz="1600" b="1" i="1" dirty="0">
                <a:latin typeface="+mj-lt"/>
              </a:rPr>
              <a:t>2pi </a:t>
            </a:r>
            <a:r>
              <a:rPr lang="en-GB" sz="1600" b="1" i="1" dirty="0">
                <a:latin typeface="+mj-lt"/>
                <a:sym typeface="Wingdings" panose="05000000000000000000" pitchFamily="2" charset="2"/>
              </a:rPr>
              <a:t> 50%</a:t>
            </a:r>
            <a:r>
              <a:rPr lang="en-GB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 </a:t>
            </a:r>
            <a:endParaRPr lang="en-GB" sz="14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sz="18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Aging after integrating a few </a:t>
            </a:r>
            <a:r>
              <a:rPr lang="en-GB" sz="1800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mC</a:t>
            </a:r>
            <a:r>
              <a:rPr lang="en-GB" sz="18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/ cm</a:t>
            </a:r>
            <a:r>
              <a:rPr lang="en-GB" sz="1800" baseline="300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endParaRPr lang="en-GB" sz="1600" dirty="0">
              <a:latin typeface="+mj-lt"/>
            </a:endParaRPr>
          </a:p>
          <a:p>
            <a:pPr lvl="1">
              <a:lnSpc>
                <a:spcPct val="80000"/>
              </a:lnSpc>
            </a:pPr>
            <a:r>
              <a:rPr lang="en-GB" sz="1400" i="1" u="sng" dirty="0">
                <a:latin typeface="+mj-lt"/>
              </a:rPr>
              <a:t>Ion bombardment </a:t>
            </a:r>
            <a:r>
              <a:rPr lang="en-GB" sz="1400" i="1" dirty="0">
                <a:latin typeface="+mj-lt"/>
              </a:rPr>
              <a:t>of the photocathode 50, 60 %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433911B-7BE6-4753-9E61-2B42E04876AB}"/>
              </a:ext>
            </a:extLst>
          </p:cNvPr>
          <p:cNvSpPr/>
          <p:nvPr/>
        </p:nvSpPr>
        <p:spPr>
          <a:xfrm>
            <a:off x="6011967" y="998215"/>
            <a:ext cx="333286" cy="615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329029-07E4-49B7-B1B6-DCFCF6C4E80D}"/>
              </a:ext>
            </a:extLst>
          </p:cNvPr>
          <p:cNvSpPr txBox="1"/>
          <p:nvPr/>
        </p:nvSpPr>
        <p:spPr>
          <a:xfrm>
            <a:off x="6874171" y="1138779"/>
            <a:ext cx="338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Operation at moderate gain &lt; 10</a:t>
            </a:r>
            <a:r>
              <a:rPr lang="en-US" baseline="30000" dirty="0"/>
              <a:t>5  </a:t>
            </a:r>
          </a:p>
          <a:p>
            <a:r>
              <a:rPr lang="en-US" dirty="0"/>
              <a:t> </a:t>
            </a:r>
          </a:p>
          <a:p>
            <a:endParaRPr lang="en-US" baseline="30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309374D-D688-44C1-B08B-C67D1DB2757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863236" y="2273417"/>
            <a:ext cx="3856237" cy="4127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860FD7-A2DF-486D-B251-630ACE82A51B}"/>
              </a:ext>
            </a:extLst>
          </p:cNvPr>
          <p:cNvSpPr txBox="1"/>
          <p:nvPr/>
        </p:nvSpPr>
        <p:spPr>
          <a:xfrm>
            <a:off x="4627355" y="4800712"/>
            <a:ext cx="4423318" cy="27288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Breskin et al., NIMA 371(1996)116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295AE07-F677-4454-8F8A-330D3F3E013D}"/>
              </a:ext>
            </a:extLst>
          </p:cNvPr>
          <p:cNvSpPr/>
          <p:nvPr/>
        </p:nvSpPr>
        <p:spPr>
          <a:xfrm rot="3532469">
            <a:off x="9984620" y="1779620"/>
            <a:ext cx="333286" cy="615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22C251-2AC8-46F6-AEE1-598434D5C018}"/>
              </a:ext>
            </a:extLst>
          </p:cNvPr>
          <p:cNvSpPr txBox="1"/>
          <p:nvPr/>
        </p:nvSpPr>
        <p:spPr>
          <a:xfrm>
            <a:off x="0" y="5196130"/>
            <a:ext cx="38632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Degradation not well understood – physical and chemical mechanisms competing? Evaporation? </a:t>
            </a:r>
            <a:r>
              <a:rPr lang="en-GB" sz="1400" b="1" i="0" u="none" strike="noStrike" kern="1200" cap="none" spc="0" baseline="0" dirty="0" err="1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Cesiation</a:t>
            </a:r>
            <a:r>
              <a:rPr lang="en-GB" sz="14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?..</a:t>
            </a:r>
          </a:p>
        </p:txBody>
      </p:sp>
    </p:spTree>
    <p:extLst>
      <p:ext uri="{BB962C8B-B14F-4D97-AF65-F5344CB8AC3E}">
        <p14:creationId xmlns:p14="http://schemas.microsoft.com/office/powerpoint/2010/main" val="2002620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14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EB72A-709E-4D9E-A07F-0BDB9133B2F2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 option for the ALICE  HMPID upgrade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9420E8-E466-421A-B89E-32C1F24A1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344" y="417424"/>
            <a:ext cx="10683551" cy="602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255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15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CE50FB-B4FF-4696-92B4-958BCFAB6A88}"/>
              </a:ext>
            </a:extLst>
          </p:cNvPr>
          <p:cNvSpPr txBox="1"/>
          <p:nvPr/>
        </p:nvSpPr>
        <p:spPr>
          <a:xfrm>
            <a:off x="100668" y="502510"/>
            <a:ext cx="11266414" cy="336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100000"/>
            </a:pPr>
            <a:r>
              <a:rPr lang="en-GB" sz="2000" b="1" dirty="0">
                <a:latin typeface="+mj-lt"/>
              </a:rPr>
              <a:t>The Micro Pattern Gaseous Detector technology 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triggered new possibilities for Gaseous PD performance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Intrinsic mitigation of the photon feedback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Strategies for Ion backflow reduction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High gain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High position resolution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Fast signals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Visible sensitivity</a:t>
            </a:r>
          </a:p>
          <a:p>
            <a:pPr marL="0" lvl="2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2000" b="1" dirty="0">
                <a:solidFill>
                  <a:srgbClr val="800000"/>
                </a:solidFill>
                <a:latin typeface="+mj-lt"/>
              </a:rPr>
              <a:t>Nano/Pico second resolution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EB72A-709E-4D9E-A07F-0BDB9133B2F2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MPGD era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864106-04F1-42DF-8AE0-FECB8C51A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523" y="1551818"/>
            <a:ext cx="7495899" cy="47986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D19BA4-AEA3-4FDD-8D17-0F1A3A422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13" y="4479721"/>
            <a:ext cx="3995165" cy="163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49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16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96FEA2AE-CA14-4A52-9A9A-62CE8EDC8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1934" y="3687732"/>
            <a:ext cx="3524742" cy="216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7D675B-CD19-4B77-8432-8992821F4F90}"/>
              </a:ext>
            </a:extLst>
          </p:cNvPr>
          <p:cNvSpPr txBox="1"/>
          <p:nvPr/>
        </p:nvSpPr>
        <p:spPr>
          <a:xfrm>
            <a:off x="263518" y="5843046"/>
            <a:ext cx="371082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</a:rPr>
              <a:t>A. Breskin and R. Chechik, NIM A 595 (2008) 116</a:t>
            </a:r>
          </a:p>
        </p:txBody>
      </p:sp>
      <p:grpSp>
        <p:nvGrpSpPr>
          <p:cNvPr id="12" name="Group 27">
            <a:extLst>
              <a:ext uri="{FF2B5EF4-FFF2-40B4-BE49-F238E27FC236}">
                <a16:creationId xmlns:a16="http://schemas.microsoft.com/office/drawing/2014/main" id="{76499380-9B7E-4E4B-A5B0-7ABCFB58EE3E}"/>
              </a:ext>
            </a:extLst>
          </p:cNvPr>
          <p:cNvGrpSpPr/>
          <p:nvPr/>
        </p:nvGrpSpPr>
        <p:grpSpPr>
          <a:xfrm>
            <a:off x="5600778" y="1036666"/>
            <a:ext cx="4489450" cy="2366963"/>
            <a:chOff x="136709" y="1847703"/>
            <a:chExt cx="4489450" cy="236696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BBA453-4307-4B56-9C9B-F193885CB3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6709" y="1847703"/>
              <a:ext cx="4489450" cy="2366963"/>
              <a:chOff x="-457" y="1763"/>
              <a:chExt cx="2828" cy="1491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9CF53463-D44B-464A-A6A3-7FD067A8CD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3" y="1930"/>
                <a:ext cx="1739" cy="1324"/>
                <a:chOff x="123" y="1930"/>
                <a:chExt cx="1739" cy="1324"/>
              </a:xfrm>
            </p:grpSpPr>
            <p:pic>
              <p:nvPicPr>
                <p:cNvPr id="21" name="Picture 6" descr="principle_3GEM_semitransp">
                  <a:extLst>
                    <a:ext uri="{FF2B5EF4-FFF2-40B4-BE49-F238E27FC236}">
                      <a16:creationId xmlns:a16="http://schemas.microsoft.com/office/drawing/2014/main" id="{4C019281-9CD5-4D94-A7CC-1729A014BD9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3" cstate="print"/>
                <a:srcRect l="15146" r="49091"/>
                <a:stretch>
                  <a:fillRect/>
                </a:stretch>
              </p:blipFill>
              <p:spPr bwMode="auto">
                <a:xfrm>
                  <a:off x="123" y="1930"/>
                  <a:ext cx="675" cy="1324"/>
                </a:xfrm>
                <a:prstGeom prst="rect">
                  <a:avLst/>
                </a:prstGeom>
                <a:noFill/>
              </p:spPr>
            </p:pic>
            <p:pic>
              <p:nvPicPr>
                <p:cNvPr id="22" name="Picture 7" descr="principle_3GEM">
                  <a:extLst>
                    <a:ext uri="{FF2B5EF4-FFF2-40B4-BE49-F238E27FC236}">
                      <a16:creationId xmlns:a16="http://schemas.microsoft.com/office/drawing/2014/main" id="{3C53CD48-3119-4BBE-BA9C-AC07662116F7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4" cstate="print"/>
                <a:srcRect l="24098"/>
                <a:stretch>
                  <a:fillRect/>
                </a:stretch>
              </p:blipFill>
              <p:spPr bwMode="auto">
                <a:xfrm>
                  <a:off x="811" y="1993"/>
                  <a:ext cx="1051" cy="1243"/>
                </a:xfrm>
                <a:prstGeom prst="rect">
                  <a:avLst/>
                </a:prstGeom>
                <a:noFill/>
              </p:spPr>
            </p:pic>
            <p:sp>
              <p:nvSpPr>
                <p:cNvPr id="23" name="Line 8">
                  <a:extLst>
                    <a:ext uri="{FF2B5EF4-FFF2-40B4-BE49-F238E27FC236}">
                      <a16:creationId xmlns:a16="http://schemas.microsoft.com/office/drawing/2014/main" id="{CC8C4AC1-50A1-4F25-95F2-74363E0F3D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1" y="2049"/>
                  <a:ext cx="5" cy="11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" name="Text Box 9">
                <a:extLst>
                  <a:ext uri="{FF2B5EF4-FFF2-40B4-BE49-F238E27FC236}">
                    <a16:creationId xmlns:a16="http://schemas.microsoft.com/office/drawing/2014/main" id="{6F70C0AD-549B-44CE-AE8D-0A34349F0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57" y="1763"/>
                <a:ext cx="1211" cy="194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400" b="0" dirty="0"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charset="0"/>
                  </a:rPr>
                  <a:t>Semi-transparent PC</a:t>
                </a:r>
                <a:endParaRPr lang="en-CA" sz="1400" b="0" dirty="0"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9" name="Text Box 10">
                <a:extLst>
                  <a:ext uri="{FF2B5EF4-FFF2-40B4-BE49-F238E27FC236}">
                    <a16:creationId xmlns:a16="http://schemas.microsoft.com/office/drawing/2014/main" id="{14ED85A1-B398-4FB2-89A2-F53CEB3899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7" y="2031"/>
                <a:ext cx="1124" cy="194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400" b="0" dirty="0"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charset="0"/>
                  </a:rPr>
                  <a:t>Reflective  PC </a:t>
                </a:r>
                <a:endParaRPr lang="en-CA" sz="1400" b="0" dirty="0"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20" name="Text Box 10">
                <a:extLst>
                  <a:ext uri="{FF2B5EF4-FFF2-40B4-BE49-F238E27FC236}">
                    <a16:creationId xmlns:a16="http://schemas.microsoft.com/office/drawing/2014/main" id="{B65E3B1B-6F7B-4185-B942-F9343E3F41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7768599">
                <a:off x="-610" y="2688"/>
                <a:ext cx="880" cy="213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0" dirty="0"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charset="0"/>
                  </a:rPr>
                  <a:t>e</a:t>
                </a:r>
                <a:r>
                  <a:rPr lang="en-US" sz="1600" b="0" baseline="30000" dirty="0"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charset="0"/>
                  </a:rPr>
                  <a:t>-</a:t>
                </a:r>
                <a:r>
                  <a:rPr lang="en-US" sz="1600" b="0" dirty="0"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charset="0"/>
                  </a:rPr>
                  <a:t>  avalanche </a:t>
                </a:r>
                <a:endParaRPr lang="en-CA" sz="1600" b="0" dirty="0"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endParaRP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813643D-FACC-45EE-A6E5-0B37CD4D5E6A}"/>
                </a:ext>
              </a:extLst>
            </p:cNvPr>
            <p:cNvCxnSpPr/>
            <p:nvPr/>
          </p:nvCxnSpPr>
          <p:spPr bwMode="auto">
            <a:xfrm>
              <a:off x="934151" y="2158409"/>
              <a:ext cx="309858" cy="276446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B0E8384-2F93-40EC-8ADE-DDA42A4E0333}"/>
                </a:ext>
              </a:extLst>
            </p:cNvPr>
            <p:cNvCxnSpPr/>
            <p:nvPr/>
          </p:nvCxnSpPr>
          <p:spPr bwMode="auto">
            <a:xfrm>
              <a:off x="636439" y="3817087"/>
              <a:ext cx="1809052" cy="21266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63E0B87-9C82-4682-80D5-8729A3B3EA2E}"/>
                </a:ext>
              </a:extLst>
            </p:cNvPr>
            <p:cNvCxnSpPr/>
            <p:nvPr/>
          </p:nvCxnSpPr>
          <p:spPr bwMode="auto">
            <a:xfrm>
              <a:off x="647072" y="3668231"/>
              <a:ext cx="765544" cy="63796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4" name="Text Box 10">
            <a:extLst>
              <a:ext uri="{FF2B5EF4-FFF2-40B4-BE49-F238E27FC236}">
                <a16:creationId xmlns:a16="http://schemas.microsoft.com/office/drawing/2014/main" id="{BC40A924-5322-4F4B-AC57-4A17E646C0DA}"/>
              </a:ext>
            </a:extLst>
          </p:cNvPr>
          <p:cNvSpPr txBox="1">
            <a:spLocks noChangeArrowheads="1"/>
          </p:cNvSpPr>
          <p:nvPr/>
        </p:nvSpPr>
        <p:spPr bwMode="auto">
          <a:xfrm rot="18108213">
            <a:off x="3102754" y="4487420"/>
            <a:ext cx="1755739" cy="33855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dirty="0">
                <a:solidFill>
                  <a:schemeClr val="tx1"/>
                </a:solidFill>
                <a:effectLst/>
                <a:latin typeface="Comic Sans MS" pitchFamily="66" charset="0"/>
                <a:cs typeface="Arial" charset="0"/>
              </a:rPr>
              <a:t>ion  avalanche </a:t>
            </a:r>
            <a:endParaRPr lang="en-CA" sz="1600" b="0" dirty="0"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1E77742-7148-47B6-B3B8-FD6495D19F5B}"/>
              </a:ext>
            </a:extLst>
          </p:cNvPr>
          <p:cNvCxnSpPr/>
          <p:nvPr/>
        </p:nvCxnSpPr>
        <p:spPr bwMode="auto">
          <a:xfrm rot="10800000" flipV="1">
            <a:off x="2604213" y="4512670"/>
            <a:ext cx="1190845" cy="80807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 Box 10">
            <a:extLst>
              <a:ext uri="{FF2B5EF4-FFF2-40B4-BE49-F238E27FC236}">
                <a16:creationId xmlns:a16="http://schemas.microsoft.com/office/drawing/2014/main" id="{14AED13A-7C4F-49D2-86BF-A92F591DB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2282" y="390922"/>
            <a:ext cx="5619718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993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 photon feedback, reduced ion feedback</a:t>
            </a:r>
            <a:endParaRPr lang="en-CA" sz="2400" dirty="0">
              <a:solidFill>
                <a:srgbClr val="FF993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2123379B-C268-4674-92EF-2A3DAB508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65" y="933102"/>
            <a:ext cx="3211177" cy="203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4">
            <a:extLst>
              <a:ext uri="{FF2B5EF4-FFF2-40B4-BE49-F238E27FC236}">
                <a16:creationId xmlns:a16="http://schemas.microsoft.com/office/drawing/2014/main" id="{E15CAC62-91A5-46EE-98B7-AD930847C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98" y="879369"/>
            <a:ext cx="1612114" cy="313872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9933"/>
            </a:solidFill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b="0" dirty="0">
                <a:solidFill>
                  <a:srgbClr val="003300"/>
                </a:solidFill>
                <a:effectLst/>
              </a:rPr>
              <a:t>An “old” idea</a:t>
            </a:r>
            <a:endParaRPr lang="en-US" sz="1600" b="0" baseline="300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E68A2E-09FC-4509-858E-89E9F7CE2C1F}"/>
              </a:ext>
            </a:extLst>
          </p:cNvPr>
          <p:cNvSpPr txBox="1"/>
          <p:nvPr/>
        </p:nvSpPr>
        <p:spPr>
          <a:xfrm>
            <a:off x="401184" y="3173330"/>
            <a:ext cx="3435492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  <a:effectLst/>
              </a:rPr>
              <a:t>R. Chechik et al., NIM A 419 (1998) 423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5C9B80-8C97-4E20-979A-C6263365AD56}"/>
              </a:ext>
            </a:extLst>
          </p:cNvPr>
          <p:cNvSpPr/>
          <p:nvPr/>
        </p:nvSpPr>
        <p:spPr bwMode="auto">
          <a:xfrm>
            <a:off x="248481" y="806248"/>
            <a:ext cx="4098018" cy="2754630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31BE23-D4D3-43A6-9AC6-FF0F356BFE8D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MPGD  ion and photon feedback suppression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9804F-2758-4419-B8F0-7C7199D599AD}"/>
              </a:ext>
            </a:extLst>
          </p:cNvPr>
          <p:cNvSpPr txBox="1"/>
          <p:nvPr/>
        </p:nvSpPr>
        <p:spPr>
          <a:xfrm>
            <a:off x="5095284" y="5024324"/>
            <a:ext cx="3523914" cy="106379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6633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Bachman et al. NIMA 438(1999)376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6633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Breskin et al. NIMA 478(2002)225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6633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Bondar et al. NIMA 496(2003)325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6633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Chechik and Breskin NIMA 595(2008) 116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4C0580-8218-485C-AA78-BC084F84CFF3}"/>
              </a:ext>
            </a:extLst>
          </p:cNvPr>
          <p:cNvSpPr txBox="1"/>
          <p:nvPr/>
        </p:nvSpPr>
        <p:spPr>
          <a:xfrm>
            <a:off x="4747388" y="3511884"/>
            <a:ext cx="3611521" cy="1198868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squar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triple gem with CsI pc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semi-transparent vs reflective pc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typical stable gains ~ 10⁵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large area &gt; 1 m² can be produced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452AEF1-378F-42D1-AE85-2007A88BCAA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397774" y="3511884"/>
            <a:ext cx="3611521" cy="29195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C36BAD9-796B-4952-B937-E0E7FD781AF2}"/>
              </a:ext>
            </a:extLst>
          </p:cNvPr>
          <p:cNvSpPr txBox="1"/>
          <p:nvPr/>
        </p:nvSpPr>
        <p:spPr>
          <a:xfrm>
            <a:off x="9496861" y="2189127"/>
            <a:ext cx="2647078" cy="639001"/>
          </a:xfrm>
          <a:prstGeom prst="rect">
            <a:avLst/>
          </a:prstGeom>
          <a:solidFill>
            <a:srgbClr val="83CAFF">
              <a:alpha val="50000"/>
            </a:srgbClr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sng" strike="noStrike" kern="1200" cap="none" spc="0" baseline="0" dirty="0">
                <a:solidFill>
                  <a:srgbClr val="FF33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3% IBF</a:t>
            </a:r>
            <a:r>
              <a:rPr lang="en-US" sz="1800" b="1" i="0" u="none" strike="noStrike" kern="1200" cap="none" spc="0" baseline="0" dirty="0">
                <a:solidFill>
                  <a:srgbClr val="FF33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</a:t>
            </a:r>
            <a:r>
              <a:rPr lang="en-US" sz="1800" b="0" i="0" u="none" strike="noStrike" kern="1200" cap="none" spc="0" baseline="0" dirty="0">
                <a:solidFill>
                  <a:srgbClr val="FF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@ 0.5 kV/cm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Gain ~ 10</a:t>
            </a:r>
            <a:r>
              <a:rPr lang="en-US" sz="1800" b="0" i="0" u="none" strike="noStrike" kern="1200" cap="none" spc="0" baseline="30000" dirty="0">
                <a:solidFill>
                  <a:srgbClr val="FF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5104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17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C827D2-6363-4FA4-B70A-A959F920194C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 IBF 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7A363776-C9A0-46FF-94A5-EA43A17DC110}"/>
              </a:ext>
            </a:extLst>
          </p:cNvPr>
          <p:cNvSpPr txBox="1">
            <a:spLocks/>
          </p:cNvSpPr>
          <p:nvPr/>
        </p:nvSpPr>
        <p:spPr>
          <a:xfrm>
            <a:off x="126555" y="564953"/>
            <a:ext cx="7766558" cy="30777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900" dirty="0"/>
              <a:t> IFB in GEM-based detectors </a:t>
            </a:r>
            <a:r>
              <a:rPr lang="en-US" sz="1400" dirty="0">
                <a:solidFill>
                  <a:srgbClr val="FF9900"/>
                </a:solidFill>
                <a:cs typeface="Arial" pitchFamily="34" charset="0"/>
              </a:rPr>
              <a:t>	</a:t>
            </a:r>
            <a:endParaRPr lang="en-US" sz="1600" dirty="0">
              <a:cs typeface="Arial" pitchFamily="34" charset="0"/>
            </a:endParaRPr>
          </a:p>
          <a:p>
            <a:endParaRPr lang="en-US" sz="1400" dirty="0">
              <a:cs typeface="Arial" pitchFamily="34" charset="0"/>
            </a:endParaRPr>
          </a:p>
          <a:p>
            <a:pPr lvl="1"/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08912E-E688-4C46-97FA-10F770F41739}"/>
              </a:ext>
            </a:extLst>
          </p:cNvPr>
          <p:cNvGrpSpPr/>
          <p:nvPr/>
        </p:nvGrpSpPr>
        <p:grpSpPr>
          <a:xfrm>
            <a:off x="8931927" y="1044342"/>
            <a:ext cx="2714439" cy="3467100"/>
            <a:chOff x="7024985" y="1971897"/>
            <a:chExt cx="2714439" cy="3467100"/>
          </a:xfrm>
        </p:grpSpPr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04112BD8-7493-4A2D-8039-EA3E464823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6482060" y="2514822"/>
              <a:ext cx="3467100" cy="2381250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</p:spPr>
        </p:pic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AE337D3C-D4DB-4600-8E10-3C7C27E83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20482" y="2156154"/>
              <a:ext cx="376681" cy="33855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CC"/>
                  </a:solidFill>
                  <a:cs typeface="Arial" pitchFamily="34" charset="0"/>
                </a:rPr>
                <a:t>I</a:t>
              </a:r>
              <a:r>
                <a:rPr lang="en-US" sz="1600" baseline="-25000" dirty="0">
                  <a:solidFill>
                    <a:srgbClr val="0000CC"/>
                  </a:solidFill>
                  <a:cs typeface="Arial" pitchFamily="34" charset="0"/>
                </a:rPr>
                <a:t>C</a:t>
              </a:r>
              <a:endParaRPr lang="en-CA" sz="16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23" name="Text Box 10">
              <a:extLst>
                <a:ext uri="{FF2B5EF4-FFF2-40B4-BE49-F238E27FC236}">
                  <a16:creationId xmlns:a16="http://schemas.microsoft.com/office/drawing/2014/main" id="{382EB0A5-F430-4C92-89C0-3898F78FE5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40984" y="4934796"/>
              <a:ext cx="376681" cy="33855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CC"/>
                  </a:solidFill>
                  <a:cs typeface="Arial" pitchFamily="34" charset="0"/>
                </a:rPr>
                <a:t>I</a:t>
              </a:r>
              <a:r>
                <a:rPr lang="en-US" sz="1600" baseline="-25000" dirty="0">
                  <a:solidFill>
                    <a:srgbClr val="0000CC"/>
                  </a:solidFill>
                  <a:cs typeface="Arial" pitchFamily="34" charset="0"/>
                </a:rPr>
                <a:t>A</a:t>
              </a:r>
              <a:endParaRPr lang="en-CA" sz="16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24" name="Text Box 10">
              <a:extLst>
                <a:ext uri="{FF2B5EF4-FFF2-40B4-BE49-F238E27FC236}">
                  <a16:creationId xmlns:a16="http://schemas.microsoft.com/office/drawing/2014/main" id="{DF92CE1E-8F7B-4C5F-B78D-F09BF4EF4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3263" y="4417346"/>
              <a:ext cx="816161" cy="33855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CC"/>
                  </a:solidFill>
                  <a:cs typeface="Arial" pitchFamily="34" charset="0"/>
                </a:rPr>
                <a:t>I</a:t>
              </a:r>
              <a:r>
                <a:rPr lang="en-US" sz="1600" baseline="-25000" dirty="0">
                  <a:solidFill>
                    <a:srgbClr val="0000CC"/>
                  </a:solidFill>
                  <a:cs typeface="Arial" pitchFamily="34" charset="0"/>
                </a:rPr>
                <a:t>bottom3</a:t>
              </a:r>
              <a:endParaRPr lang="en-CA" sz="16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25" name="Text Box 10">
              <a:extLst>
                <a:ext uri="{FF2B5EF4-FFF2-40B4-BE49-F238E27FC236}">
                  <a16:creationId xmlns:a16="http://schemas.microsoft.com/office/drawing/2014/main" id="{CD798371-D5B0-46D3-BE7C-A72CB6B517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6808" y="2772844"/>
              <a:ext cx="621230" cy="33855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CC"/>
                  </a:solidFill>
                  <a:cs typeface="Arial" pitchFamily="34" charset="0"/>
                </a:rPr>
                <a:t>I</a:t>
              </a:r>
              <a:r>
                <a:rPr lang="en-US" sz="1600" baseline="-25000" dirty="0">
                  <a:solidFill>
                    <a:srgbClr val="0000CC"/>
                  </a:solidFill>
                  <a:cs typeface="Arial" pitchFamily="34" charset="0"/>
                </a:rPr>
                <a:t>top1</a:t>
              </a:r>
              <a:endParaRPr lang="en-CA" sz="16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EE5F7F5-D01F-485D-909A-18EFBF7EB76D}"/>
                </a:ext>
              </a:extLst>
            </p:cNvPr>
            <p:cNvCxnSpPr>
              <a:stCxn id="22" idx="1"/>
            </p:cNvCxnSpPr>
            <p:nvPr/>
          </p:nvCxnSpPr>
          <p:spPr bwMode="auto">
            <a:xfrm rot="10800000" flipV="1">
              <a:off x="8516680" y="2325430"/>
              <a:ext cx="303803" cy="385871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9033D74-8FD1-4C63-87E6-98D773465ECF}"/>
                </a:ext>
              </a:extLst>
            </p:cNvPr>
            <p:cNvCxnSpPr/>
            <p:nvPr/>
          </p:nvCxnSpPr>
          <p:spPr bwMode="auto">
            <a:xfrm rot="10800000" flipV="1">
              <a:off x="8612372" y="2839336"/>
              <a:ext cx="317980" cy="254737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F0AC472-7DDB-41BC-BE9F-F8F865C3BF4B}"/>
                </a:ext>
              </a:extLst>
            </p:cNvPr>
            <p:cNvCxnSpPr/>
            <p:nvPr/>
          </p:nvCxnSpPr>
          <p:spPr bwMode="auto">
            <a:xfrm rot="10800000">
              <a:off x="8580475" y="4816550"/>
              <a:ext cx="374689" cy="259171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78353AD-7A6E-4ECE-994F-C6314DE75772}"/>
                </a:ext>
              </a:extLst>
            </p:cNvPr>
            <p:cNvCxnSpPr/>
            <p:nvPr/>
          </p:nvCxnSpPr>
          <p:spPr bwMode="auto">
            <a:xfrm rot="10800000">
              <a:off x="8623006" y="4401880"/>
              <a:ext cx="314435" cy="188285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2BF0E21-CF65-4D2F-8676-1C26849898ED}"/>
              </a:ext>
            </a:extLst>
          </p:cNvPr>
          <p:cNvGrpSpPr/>
          <p:nvPr/>
        </p:nvGrpSpPr>
        <p:grpSpPr>
          <a:xfrm>
            <a:off x="231151" y="2470115"/>
            <a:ext cx="3171268" cy="2889283"/>
            <a:chOff x="331786" y="3591551"/>
            <a:chExt cx="3006837" cy="2256356"/>
          </a:xfrm>
        </p:grpSpPr>
        <p:pic>
          <p:nvPicPr>
            <p:cNvPr id="31" name="Picture 3">
              <a:extLst>
                <a:ext uri="{FF2B5EF4-FFF2-40B4-BE49-F238E27FC236}">
                  <a16:creationId xmlns:a16="http://schemas.microsoft.com/office/drawing/2014/main" id="{8FC03932-F5DE-41AD-9FBD-FBBF61EA5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7804" y="3675432"/>
              <a:ext cx="2641614" cy="2172475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</p:spPr>
        </p:pic>
        <p:sp>
          <p:nvSpPr>
            <p:cNvPr id="32" name="Text Box 10">
              <a:extLst>
                <a:ext uri="{FF2B5EF4-FFF2-40B4-BE49-F238E27FC236}">
                  <a16:creationId xmlns:a16="http://schemas.microsoft.com/office/drawing/2014/main" id="{8112B9A7-8494-48C5-BFF5-DBA7E5BAEC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786" y="3591551"/>
              <a:ext cx="1252466" cy="24035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dirty="0">
                  <a:solidFill>
                    <a:srgbClr val="0000CC"/>
                  </a:solidFill>
                  <a:cs typeface="Arial" pitchFamily="34" charset="0"/>
                </a:rPr>
                <a:t>E</a:t>
              </a:r>
              <a:r>
                <a:rPr lang="en-US" sz="1400" baseline="-25000" dirty="0">
                  <a:solidFill>
                    <a:srgbClr val="0000CC"/>
                  </a:solidFill>
                  <a:cs typeface="Arial" pitchFamily="34" charset="0"/>
                </a:rPr>
                <a:t>D </a:t>
              </a:r>
              <a:r>
                <a:rPr lang="en-US" sz="1400" dirty="0">
                  <a:solidFill>
                    <a:srgbClr val="0000CC"/>
                  </a:solidFill>
                  <a:cs typeface="Arial" pitchFamily="34" charset="0"/>
                </a:rPr>
                <a:t>= 0.5 kV/cm</a:t>
              </a:r>
              <a:endParaRPr lang="en-CA" sz="14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E19371AD-B7BB-4FCE-822F-39311511A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8436" y="5243141"/>
              <a:ext cx="1270187" cy="24035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dirty="0">
                  <a:solidFill>
                    <a:srgbClr val="0000CC"/>
                  </a:solidFill>
                  <a:cs typeface="Arial" pitchFamily="34" charset="0"/>
                </a:rPr>
                <a:t>E</a:t>
              </a:r>
              <a:r>
                <a:rPr lang="en-US" sz="1400" baseline="-25000" dirty="0">
                  <a:solidFill>
                    <a:srgbClr val="0000CC"/>
                  </a:solidFill>
                  <a:cs typeface="Arial" pitchFamily="34" charset="0"/>
                </a:rPr>
                <a:t>D </a:t>
              </a:r>
              <a:r>
                <a:rPr lang="en-US" sz="1400" dirty="0">
                  <a:solidFill>
                    <a:srgbClr val="0000CC"/>
                  </a:solidFill>
                  <a:cs typeface="Arial" pitchFamily="34" charset="0"/>
                </a:rPr>
                <a:t>= 0.1 kV/cm</a:t>
              </a:r>
              <a:endParaRPr lang="en-CA" sz="1400" b="0" dirty="0">
                <a:solidFill>
                  <a:srgbClr val="0000CC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34" name="Text Box 10">
            <a:extLst>
              <a:ext uri="{FF2B5EF4-FFF2-40B4-BE49-F238E27FC236}">
                <a16:creationId xmlns:a16="http://schemas.microsoft.com/office/drawing/2014/main" id="{BC9EFBD1-4B03-4FD5-851B-2E1F0EB79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9152" y="1377770"/>
            <a:ext cx="1893961" cy="107721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FF0000"/>
                </a:solidFill>
                <a:cs typeface="Arial" pitchFamily="34" charset="0"/>
              </a:rPr>
              <a:t>E ~  1 kV/cm needed for good photoelectron extraction </a:t>
            </a:r>
            <a:endParaRPr lang="en-CA" sz="1600" b="0" dirty="0">
              <a:solidFill>
                <a:srgbClr val="FF0000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DC0B50-AE4B-474F-B574-6FD2793F357E}"/>
              </a:ext>
            </a:extLst>
          </p:cNvPr>
          <p:cNvSpPr txBox="1"/>
          <p:nvPr/>
        </p:nvSpPr>
        <p:spPr>
          <a:xfrm>
            <a:off x="862153" y="1228599"/>
            <a:ext cx="4184479" cy="58477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lang="en-US" sz="1600" dirty="0">
                <a:solidFill>
                  <a:schemeClr val="tx1"/>
                </a:solidFill>
                <a:effectLst/>
                <a:cs typeface="Arial" pitchFamily="34" charset="0"/>
              </a:rPr>
              <a:t>strong dependence from </a:t>
            </a:r>
            <a:r>
              <a:rPr lang="en-US" sz="1600" u="sng" dirty="0">
                <a:solidFill>
                  <a:schemeClr val="tx1"/>
                </a:solidFill>
                <a:effectLst/>
                <a:cs typeface="Arial" pitchFamily="34" charset="0"/>
              </a:rPr>
              <a:t>gain</a:t>
            </a:r>
            <a:r>
              <a:rPr lang="en-US" sz="1600" dirty="0">
                <a:solidFill>
                  <a:schemeClr val="tx1"/>
                </a:solidFill>
                <a:effectLst/>
                <a:cs typeface="Arial" pitchFamily="34" charset="0"/>
              </a:rPr>
              <a:t> and </a:t>
            </a:r>
            <a:r>
              <a:rPr lang="en-US" sz="1600" u="sng" dirty="0">
                <a:solidFill>
                  <a:srgbClr val="FF0000"/>
                </a:solidFill>
                <a:effectLst/>
                <a:cs typeface="Arial" pitchFamily="34" charset="0"/>
              </a:rPr>
              <a:t>E</a:t>
            </a:r>
            <a:r>
              <a:rPr lang="en-US" sz="1600" u="sng" baseline="-25000" dirty="0">
                <a:solidFill>
                  <a:srgbClr val="FF0000"/>
                </a:solidFill>
                <a:effectLst/>
                <a:cs typeface="Arial" pitchFamily="34" charset="0"/>
              </a:rPr>
              <a:t>D</a:t>
            </a:r>
            <a:r>
              <a:rPr lang="en-US" sz="1600" u="sng" baseline="-25000" dirty="0">
                <a:solidFill>
                  <a:schemeClr val="tx1"/>
                </a:solidFill>
                <a:effectLst/>
                <a:cs typeface="Arial" pitchFamily="34" charset="0"/>
              </a:rPr>
              <a:t>RIFT </a:t>
            </a:r>
            <a:endParaRPr lang="en-US" sz="1600" dirty="0">
              <a:solidFill>
                <a:schemeClr val="tx1"/>
              </a:solidFill>
              <a:effectLst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ffectLst/>
                <a:cs typeface="Arial" pitchFamily="34" charset="0"/>
              </a:rPr>
              <a:t>  poor dependence from  pressure and gas type</a:t>
            </a:r>
            <a:endParaRPr lang="en-US" sz="1600" baseline="-25000" dirty="0"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AACDE1-80F6-4C18-87AC-1EF18B485636}"/>
              </a:ext>
            </a:extLst>
          </p:cNvPr>
          <p:cNvSpPr txBox="1"/>
          <p:nvPr/>
        </p:nvSpPr>
        <p:spPr>
          <a:xfrm>
            <a:off x="126555" y="5547170"/>
            <a:ext cx="321889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Bondar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496 (2003) 325</a:t>
            </a:r>
            <a:endParaRPr lang="en-US" sz="1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8" name="Picture 5">
            <a:extLst>
              <a:ext uri="{FF2B5EF4-FFF2-40B4-BE49-F238E27FC236}">
                <a16:creationId xmlns:a16="http://schemas.microsoft.com/office/drawing/2014/main" id="{E3507BCD-41AF-49C1-89B5-6A59C275B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6472" y="2621491"/>
            <a:ext cx="3266871" cy="278187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07208CA-2DB3-4B81-B0D2-25FFA6282BF8}"/>
              </a:ext>
            </a:extLst>
          </p:cNvPr>
          <p:cNvSpPr txBox="1"/>
          <p:nvPr/>
        </p:nvSpPr>
        <p:spPr>
          <a:xfrm>
            <a:off x="3504224" y="5561305"/>
            <a:ext cx="333911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Breskin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478 (2002) 225d</a:t>
            </a:r>
            <a:endParaRPr lang="en-US" sz="1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0" name="Right Arrow 51">
            <a:extLst>
              <a:ext uri="{FF2B5EF4-FFF2-40B4-BE49-F238E27FC236}">
                <a16:creationId xmlns:a16="http://schemas.microsoft.com/office/drawing/2014/main" id="{2638AE42-274B-44A0-8041-5453406D7A14}"/>
              </a:ext>
            </a:extLst>
          </p:cNvPr>
          <p:cNvSpPr/>
          <p:nvPr/>
        </p:nvSpPr>
        <p:spPr bwMode="auto">
          <a:xfrm rot="1345474">
            <a:off x="7440235" y="4461907"/>
            <a:ext cx="978408" cy="484632"/>
          </a:xfrm>
          <a:prstGeom prst="right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DAE71B-F931-422C-8007-8689613637E3}"/>
              </a:ext>
            </a:extLst>
          </p:cNvPr>
          <p:cNvSpPr txBox="1"/>
          <p:nvPr/>
        </p:nvSpPr>
        <p:spPr>
          <a:xfrm>
            <a:off x="8931927" y="5093363"/>
            <a:ext cx="2454518" cy="8402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cs typeface="Arial" pitchFamily="34" charset="0"/>
              </a:rPr>
              <a:t>IBF: a few % level in </a:t>
            </a:r>
          </a:p>
          <a:p>
            <a:r>
              <a:rPr lang="en-US" sz="1800" dirty="0">
                <a:solidFill>
                  <a:srgbClr val="FF0000"/>
                </a:solidFill>
                <a:cs typeface="Arial" pitchFamily="34" charset="0"/>
              </a:rPr>
              <a:t>effective GEM-based</a:t>
            </a:r>
          </a:p>
          <a:p>
            <a:r>
              <a:rPr lang="en-US" sz="1800" dirty="0">
                <a:solidFill>
                  <a:srgbClr val="FF0000"/>
                </a:solidFill>
                <a:cs typeface="Arial" pitchFamily="34" charset="0"/>
              </a:rPr>
              <a:t>photon detectors</a:t>
            </a:r>
            <a:endParaRPr lang="en-US" sz="18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7CF5F79-8EE7-4D0D-A309-7C273143631C}"/>
              </a:ext>
            </a:extLst>
          </p:cNvPr>
          <p:cNvCxnSpPr>
            <a:cxnSpLocks/>
          </p:cNvCxnSpPr>
          <p:nvPr/>
        </p:nvCxnSpPr>
        <p:spPr bwMode="auto">
          <a:xfrm flipH="1">
            <a:off x="6253486" y="2502221"/>
            <a:ext cx="1427" cy="229332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91B3716-B2E1-43A8-936E-69337034999E}"/>
              </a:ext>
            </a:extLst>
          </p:cNvPr>
          <p:cNvCxnSpPr>
            <a:cxnSpLocks/>
          </p:cNvCxnSpPr>
          <p:nvPr/>
        </p:nvCxnSpPr>
        <p:spPr bwMode="auto">
          <a:xfrm flipH="1">
            <a:off x="1468073" y="1923122"/>
            <a:ext cx="4521045" cy="109059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53596D2-2E40-473C-BA77-B54C60AED971}"/>
              </a:ext>
            </a:extLst>
          </p:cNvPr>
          <p:cNvSpPr txBox="1"/>
          <p:nvPr/>
        </p:nvSpPr>
        <p:spPr>
          <a:xfrm>
            <a:off x="281945" y="1965166"/>
            <a:ext cx="61533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semi-transparent PC</a:t>
            </a:r>
          </a:p>
        </p:txBody>
      </p:sp>
    </p:spTree>
    <p:extLst>
      <p:ext uri="{BB962C8B-B14F-4D97-AF65-F5344CB8AC3E}">
        <p14:creationId xmlns:p14="http://schemas.microsoft.com/office/powerpoint/2010/main" val="66679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18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213664-B3F6-4B34-AEE1-15EEBF859AC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Hadron-Blind detector (HBD) at RHIC-PHENIX reflective mode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83AD03-59A8-4BDD-ACB7-23133954F3F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b="15821"/>
          <a:stretch>
            <a:fillRect/>
          </a:stretch>
        </p:blipFill>
        <p:spPr>
          <a:xfrm>
            <a:off x="104699" y="587229"/>
            <a:ext cx="3401318" cy="316082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854ECA-7FF4-4143-BA25-CA9D004B6C2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27279" t="10420" b="8"/>
          <a:stretch>
            <a:fillRect/>
          </a:stretch>
        </p:blipFill>
        <p:spPr>
          <a:xfrm>
            <a:off x="6197548" y="790920"/>
            <a:ext cx="2142000" cy="186011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0FFD72-9CA9-4D30-9938-844ACD51EE7D}"/>
              </a:ext>
            </a:extLst>
          </p:cNvPr>
          <p:cNvSpPr txBox="1"/>
          <p:nvPr/>
        </p:nvSpPr>
        <p:spPr>
          <a:xfrm>
            <a:off x="3614048" y="911546"/>
            <a:ext cx="1775857" cy="921870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Triple GEM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CsI reflective pc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G~10⁴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3DDAC6-C87D-49C6-ADB5-4C364100A47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664785" y="3187137"/>
            <a:ext cx="3422516" cy="25567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08375C8-F5B7-4161-9ECB-7852098DC7D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651874" y="735864"/>
            <a:ext cx="3435427" cy="23009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CFC2C18-3489-47D3-9C7B-47CFF5DE24C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1857"/>
          <a:stretch>
            <a:fillRect/>
          </a:stretch>
        </p:blipFill>
        <p:spPr>
          <a:xfrm>
            <a:off x="2880970" y="3291710"/>
            <a:ext cx="5241225" cy="186011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D2FEDC2-0F66-42CF-9376-B814A9EB8E84}"/>
              </a:ext>
            </a:extLst>
          </p:cNvPr>
          <p:cNvSpPr txBox="1"/>
          <p:nvPr/>
        </p:nvSpPr>
        <p:spPr>
          <a:xfrm>
            <a:off x="3783548" y="2685930"/>
            <a:ext cx="5590074" cy="36503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</a:t>
            </a:r>
            <a:r>
              <a:rPr lang="en-GB" sz="14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S. </a:t>
            </a:r>
            <a:r>
              <a:rPr lang="en-GB" sz="1400" b="0" i="0" u="none" strike="noStrike" kern="1200" cap="none" spc="0" baseline="0" dirty="0" err="1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Milov</a:t>
            </a:r>
            <a:r>
              <a:rPr lang="en-GB" sz="14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, et al., J. Phys. G: </a:t>
            </a:r>
            <a:r>
              <a:rPr lang="en-GB" sz="1400" b="0" i="0" u="none" strike="noStrike" kern="1200" cap="none" spc="0" baseline="0" dirty="0" err="1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Nucl</a:t>
            </a:r>
            <a:r>
              <a:rPr lang="en-GB" sz="14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. Part. Phys. 34 (2007) S701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F82C60-EDEB-47E1-AB7C-6050A1394F95}"/>
              </a:ext>
            </a:extLst>
          </p:cNvPr>
          <p:cNvSpPr txBox="1"/>
          <p:nvPr/>
        </p:nvSpPr>
        <p:spPr>
          <a:xfrm>
            <a:off x="3783548" y="3009929"/>
            <a:ext cx="4207675" cy="36503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Z. Fraenkel, et al., NIMA 546 (2005) 466.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42D16C-9401-4515-B438-AC9ECCA608FF}"/>
              </a:ext>
            </a:extLst>
          </p:cNvPr>
          <p:cNvSpPr txBox="1"/>
          <p:nvPr/>
        </p:nvSpPr>
        <p:spPr>
          <a:xfrm>
            <a:off x="3819547" y="2505930"/>
            <a:ext cx="4207675" cy="36503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7826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Anderson et al., NIMA 546 (2005) 466.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23A053C0-83A1-4950-A034-813E99C9A71A}"/>
              </a:ext>
            </a:extLst>
          </p:cNvPr>
          <p:cNvSpPr txBox="1">
            <a:spLocks/>
          </p:cNvSpPr>
          <p:nvPr/>
        </p:nvSpPr>
        <p:spPr>
          <a:xfrm>
            <a:off x="3497741" y="630853"/>
            <a:ext cx="1777114" cy="3729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CH" sz="1400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353DFB-6769-4D3B-8B61-AF668C1B8E75}"/>
              </a:ext>
            </a:extLst>
          </p:cNvPr>
          <p:cNvSpPr txBox="1"/>
          <p:nvPr/>
        </p:nvSpPr>
        <p:spPr>
          <a:xfrm>
            <a:off x="145568" y="3916938"/>
            <a:ext cx="23596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-Proximity focus configuration, no window, no mirror</a:t>
            </a:r>
          </a:p>
          <a:p>
            <a:pPr algn="just"/>
            <a:r>
              <a:rPr lang="en-US" dirty="0"/>
              <a:t>-CF4 radiator and active gas. </a:t>
            </a:r>
          </a:p>
          <a:p>
            <a:pPr algn="just"/>
            <a:r>
              <a:rPr lang="en-US" dirty="0"/>
              <a:t>-</a:t>
            </a:r>
            <a:r>
              <a:rPr lang="en-US" dirty="0" err="1"/>
              <a:t>Lrad</a:t>
            </a:r>
            <a:r>
              <a:rPr lang="en-US" dirty="0"/>
              <a:t>=50 cm Very large bandwidth 108 – 200 nm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940870-6DEC-4EE6-A7B5-30C469AB44B1}"/>
              </a:ext>
            </a:extLst>
          </p:cNvPr>
          <p:cNvSpPr txBox="1"/>
          <p:nvPr/>
        </p:nvSpPr>
        <p:spPr>
          <a:xfrm>
            <a:off x="2702970" y="5129093"/>
            <a:ext cx="5764068" cy="1323439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184150" indent="-457200">
              <a:buFont typeface="+mj-lt"/>
              <a:buAutoNum type="alphaLcPeriod"/>
              <a:defRPr/>
            </a:pP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Detector operated in reverse bias mode to repel the ionization charge from dE/dx</a:t>
            </a:r>
          </a:p>
          <a:p>
            <a:pPr marL="184150" indent="-457200">
              <a:buFont typeface="+mj-lt"/>
              <a:buAutoNum type="alphaLcPeriod"/>
              <a:defRPr/>
            </a:pP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Cherenkov light is formed only by e</a:t>
            </a:r>
            <a:r>
              <a:rPr lang="de-CH" sz="1600" u="none" baseline="30000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+</a:t>
            </a: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 or e</a:t>
            </a:r>
            <a:r>
              <a:rPr lang="de-CH" sz="1600" u="none" baseline="30000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-</a:t>
            </a: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 </a:t>
            </a:r>
          </a:p>
          <a:p>
            <a:pPr marL="184150" indent="-457200">
              <a:buFont typeface="+mj-lt"/>
              <a:buAutoNum type="alphaLcPeriod"/>
              <a:defRPr/>
            </a:pP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Successfull operation at PHENIX </a:t>
            </a:r>
            <a:r>
              <a:rPr lang="de-CH" sz="1600" u="none" dirty="0" err="1">
                <a:solidFill>
                  <a:schemeClr val="tx1"/>
                </a:solidFill>
                <a:effectLst/>
                <a:latin typeface="+mn-lt"/>
                <a:cs typeface="Arial" charset="0"/>
              </a:rPr>
              <a:t>since</a:t>
            </a: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 </a:t>
            </a:r>
            <a:r>
              <a:rPr lang="de-CH" sz="1600" u="none" dirty="0" err="1">
                <a:solidFill>
                  <a:schemeClr val="tx1"/>
                </a:solidFill>
                <a:effectLst/>
                <a:latin typeface="+mn-lt"/>
                <a:cs typeface="Arial" charset="0"/>
              </a:rPr>
              <a:t>several</a:t>
            </a:r>
            <a:r>
              <a:rPr lang="de-CH" sz="1600" u="none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 years</a:t>
            </a:r>
          </a:p>
          <a:p>
            <a:pPr marL="184150" indent="-457200">
              <a:buFont typeface="+mj-lt"/>
              <a:buAutoNum type="alphaLcPeriod"/>
              <a:defRPr/>
            </a:pPr>
            <a:r>
              <a:rPr lang="de-CH" sz="1600" u="sng" dirty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It is not a detector of single photons</a:t>
            </a:r>
          </a:p>
        </p:txBody>
      </p:sp>
    </p:spTree>
    <p:extLst>
      <p:ext uri="{BB962C8B-B14F-4D97-AF65-F5344CB8AC3E}">
        <p14:creationId xmlns:p14="http://schemas.microsoft.com/office/powerpoint/2010/main" val="2259998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19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8B60CE-2859-4E1E-8BEA-C029591F573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Large gain, one of the key element for an effective single photon detection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14A8C7-12E7-4159-98F5-CE4294B732C5}"/>
              </a:ext>
            </a:extLst>
          </p:cNvPr>
          <p:cNvSpPr txBox="1">
            <a:spLocks/>
          </p:cNvSpPr>
          <p:nvPr/>
        </p:nvSpPr>
        <p:spPr>
          <a:xfrm>
            <a:off x="276447" y="545285"/>
            <a:ext cx="11258415" cy="58661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C00000"/>
                </a:solidFill>
              </a:rPr>
              <a:t>LARGE GAIN RELEVANT FOR SINGLE PHOTON DETECTION</a:t>
            </a:r>
          </a:p>
          <a:p>
            <a:endParaRPr lang="en-US" dirty="0">
              <a:solidFill>
                <a:srgbClr val="FF9900"/>
              </a:solidFill>
            </a:endParaRPr>
          </a:p>
          <a:p>
            <a:pPr algn="l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GEM-based PDs in laboratory studies</a:t>
            </a:r>
          </a:p>
          <a:p>
            <a:pPr lvl="1" algn="l"/>
            <a:r>
              <a:rPr lang="en-US" dirty="0"/>
              <a:t>for </a:t>
            </a:r>
            <a:r>
              <a:rPr lang="en-US" u="sng" dirty="0"/>
              <a:t>single photoelectron detection</a:t>
            </a:r>
            <a:r>
              <a:rPr lang="en-US" dirty="0"/>
              <a:t>, they have been operated at gains &gt; 10</a:t>
            </a:r>
            <a:r>
              <a:rPr lang="en-US" baseline="30000" dirty="0"/>
              <a:t>5 </a:t>
            </a:r>
            <a:r>
              <a:rPr lang="en-US" sz="1400" dirty="0"/>
              <a:t>(see, for instance, the plots of the previous slides)</a:t>
            </a:r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GEM-based detectors in experiments</a:t>
            </a:r>
          </a:p>
          <a:p>
            <a:pPr algn="l"/>
            <a:r>
              <a:rPr lang="en-US" dirty="0"/>
              <a:t>	Always a </a:t>
            </a:r>
            <a:r>
              <a:rPr lang="en-US" u="sng" dirty="0"/>
              <a:t>MIP flux and small rates of heavily ionizing fragments </a:t>
            </a:r>
            <a:r>
              <a:rPr lang="en-US" dirty="0"/>
              <a:t>crossing the 	detectors (even when the detectors are used as photon detectors)</a:t>
            </a:r>
          </a:p>
          <a:p>
            <a:pPr lvl="2" algn="l"/>
            <a:endParaRPr lang="en-US" dirty="0">
              <a:latin typeface="Arial" pitchFamily="34" charset="0"/>
              <a:cs typeface="Arial" pitchFamily="34" charset="0"/>
            </a:endParaRPr>
          </a:p>
          <a:p>
            <a:pPr lvl="2" algn="l"/>
            <a:r>
              <a:rPr lang="en-US" dirty="0">
                <a:latin typeface="Arial" pitchFamily="34" charset="0"/>
                <a:cs typeface="Arial" pitchFamily="34" charset="0"/>
              </a:rPr>
              <a:t>At COMPASS: G ~ 8000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(B.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Ketzer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, private comm.)</a:t>
            </a:r>
          </a:p>
          <a:p>
            <a:pPr lvl="2" algn="l"/>
            <a:r>
              <a:rPr lang="en-US" dirty="0">
                <a:latin typeface="Arial" pitchFamily="34" charset="0"/>
                <a:cs typeface="Arial" pitchFamily="34" charset="0"/>
              </a:rPr>
              <a:t>At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LHCb</a:t>
            </a:r>
            <a:r>
              <a:rPr lang="en-US" dirty="0">
                <a:latin typeface="Arial" pitchFamily="34" charset="0"/>
                <a:cs typeface="Arial" pitchFamily="34" charset="0"/>
              </a:rPr>
              <a:t>:  G ~ 4000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M.Alfonsi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NIMA 581 (2007) 283)</a:t>
            </a:r>
          </a:p>
          <a:p>
            <a:pPr lvl="2" algn="l"/>
            <a:r>
              <a:rPr lang="en-US" dirty="0">
                <a:latin typeface="Arial" pitchFamily="34" charset="0"/>
                <a:cs typeface="Arial" pitchFamily="34" charset="0"/>
              </a:rPr>
              <a:t>At TOTEM: G ~ 8000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(G.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Catanesi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, private comm.)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2" algn="l"/>
            <a:r>
              <a:rPr lang="en-US" dirty="0">
                <a:latin typeface="Arial" pitchFamily="34" charset="0"/>
                <a:cs typeface="Arial" pitchFamily="34" charset="0"/>
              </a:rPr>
              <a:t>Phenix HBD: G ~ 4000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(W. Anderson et al., NIMA 646 (2011) 35)</a:t>
            </a:r>
          </a:p>
          <a:p>
            <a:pPr lvl="2" algn="l"/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l">
              <a:buFont typeface="Wingdings"/>
              <a:buChar char="à"/>
            </a:pPr>
            <a:r>
              <a:rPr lang="en-US" dirty="0">
                <a:solidFill>
                  <a:srgbClr val="FF0000"/>
                </a:solidFill>
              </a:rPr>
              <a:t>In experiments, small chances 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					to operate GEM-based PDs at gains &gt; 10</a:t>
            </a:r>
            <a:r>
              <a:rPr lang="en-US" baseline="30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4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DA2961-E1AB-41AB-8D23-F1F737F1061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Single photon detection with gaseous detector: a beautiful marriage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37CB7A-CA7E-42F9-B548-744D1CC7F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9" y="1000236"/>
            <a:ext cx="6040301" cy="35130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39CBF7-CC87-4F51-80E0-6C1CEA34B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45637"/>
            <a:ext cx="6096000" cy="33329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E1E8AA-E6E4-496F-9575-F66BE1764610}"/>
              </a:ext>
            </a:extLst>
          </p:cNvPr>
          <p:cNvSpPr txBox="1"/>
          <p:nvPr/>
        </p:nvSpPr>
        <p:spPr>
          <a:xfrm>
            <a:off x="6266803" y="1493880"/>
            <a:ext cx="52428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More than 100 years of tradition on gaseous detectors development and operation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EB7E6B-7781-416A-AEBA-0D6FF7BEDFDE}"/>
              </a:ext>
            </a:extLst>
          </p:cNvPr>
          <p:cNvSpPr txBox="1"/>
          <p:nvPr/>
        </p:nvSpPr>
        <p:spPr>
          <a:xfrm>
            <a:off x="426554" y="4985099"/>
            <a:ext cx="52428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…the discovery and the exploit of the photoelectric phenomenon and the Cherenkov effect ….  </a:t>
            </a:r>
          </a:p>
        </p:txBody>
      </p:sp>
    </p:spTree>
    <p:extLst>
      <p:ext uri="{BB962C8B-B14F-4D97-AF65-F5344CB8AC3E}">
        <p14:creationId xmlns:p14="http://schemas.microsoft.com/office/powerpoint/2010/main" val="964581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20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8B60CE-2859-4E1E-8BEA-C029591F573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THGEM-based PD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80743B-0D18-43F0-8370-B0BAF486C8A1}"/>
              </a:ext>
            </a:extLst>
          </p:cNvPr>
          <p:cNvSpPr txBox="1">
            <a:spLocks/>
          </p:cNvSpPr>
          <p:nvPr/>
        </p:nvSpPr>
        <p:spPr>
          <a:xfrm>
            <a:off x="212651" y="553673"/>
            <a:ext cx="11187988" cy="5889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FF9900"/>
                </a:solidFill>
              </a:rPr>
              <a:t>PCB technology, thus:</a:t>
            </a:r>
          </a:p>
          <a:p>
            <a:pPr algn="l"/>
            <a:r>
              <a:rPr lang="en-US" u="sng" dirty="0"/>
              <a:t>robust</a:t>
            </a:r>
          </a:p>
          <a:p>
            <a:pPr algn="l"/>
            <a:r>
              <a:rPr lang="en-US" u="sng" dirty="0"/>
              <a:t>mechanically self supporting</a:t>
            </a:r>
          </a:p>
          <a:p>
            <a:pPr algn="l"/>
            <a:r>
              <a:rPr lang="en-US" u="sng" dirty="0"/>
              <a:t>industrial</a:t>
            </a:r>
            <a:r>
              <a:rPr lang="en-US" dirty="0"/>
              <a:t> production of large size boards</a:t>
            </a:r>
          </a:p>
          <a:p>
            <a:pPr algn="l"/>
            <a:r>
              <a:rPr lang="en-US" u="sng" dirty="0"/>
              <a:t>large gains </a:t>
            </a:r>
            <a:r>
              <a:rPr lang="en-US" dirty="0"/>
              <a:t>can be easily achieved (</a:t>
            </a:r>
            <a:r>
              <a:rPr lang="en-US" dirty="0">
                <a:solidFill>
                  <a:srgbClr val="FF9900"/>
                </a:solidFill>
              </a:rPr>
              <a:t>rim !</a:t>
            </a:r>
            <a:r>
              <a:rPr lang="en-US" dirty="0"/>
              <a:t>)</a:t>
            </a:r>
          </a:p>
          <a:p>
            <a:pPr algn="l"/>
            <a:r>
              <a:rPr lang="en-US" u="sng" dirty="0"/>
              <a:t>Gain stability</a:t>
            </a:r>
            <a:r>
              <a:rPr lang="en-US" dirty="0"/>
              <a:t> is challenging </a:t>
            </a:r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rgbClr val="FF9900"/>
                </a:solidFill>
              </a:rPr>
              <a:t>Comparing to GEMs</a:t>
            </a:r>
          </a:p>
          <a:p>
            <a:pPr algn="l"/>
            <a:r>
              <a:rPr lang="en-US" dirty="0"/>
              <a:t>Geometrical dimensions  X ~10</a:t>
            </a:r>
          </a:p>
          <a:p>
            <a:pPr lvl="1" algn="l"/>
            <a:r>
              <a:rPr lang="en-US" dirty="0"/>
              <a:t>But e</a:t>
            </a:r>
            <a:r>
              <a:rPr lang="en-US" baseline="30000" dirty="0"/>
              <a:t>-</a:t>
            </a:r>
            <a:r>
              <a:rPr lang="en-US" dirty="0"/>
              <a:t> motion/</a:t>
            </a:r>
            <a:r>
              <a:rPr lang="en-US" dirty="0" err="1"/>
              <a:t>multiplic</a:t>
            </a:r>
            <a:r>
              <a:rPr lang="en-US" dirty="0"/>
              <a:t>. properties do not!</a:t>
            </a:r>
          </a:p>
          <a:p>
            <a:pPr lvl="1" algn="l"/>
            <a:r>
              <a:rPr lang="en-US" dirty="0"/>
              <a:t>Larger holes: </a:t>
            </a:r>
          </a:p>
          <a:p>
            <a:pPr lvl="2" algn="l"/>
            <a:r>
              <a:rPr lang="en-US" dirty="0"/>
              <a:t>dipole fields and external fields   are strongly coupled</a:t>
            </a:r>
          </a:p>
          <a:p>
            <a:pPr lvl="2" algn="l"/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dispersion plays a minor role</a:t>
            </a:r>
            <a:endParaRPr lang="en-US" dirty="0">
              <a:solidFill>
                <a:srgbClr val="FF9900"/>
              </a:solidFill>
            </a:endParaRPr>
          </a:p>
          <a:p>
            <a:pPr algn="l"/>
            <a:r>
              <a:rPr lang="en-US" dirty="0"/>
              <a:t>		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A43A9F-7C21-4AA2-A5C8-B140A36FE3F0}"/>
              </a:ext>
            </a:extLst>
          </p:cNvPr>
          <p:cNvSpPr txBox="1"/>
          <p:nvPr/>
        </p:nvSpPr>
        <p:spPr>
          <a:xfrm>
            <a:off x="7140558" y="5101162"/>
            <a:ext cx="4548269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introduced in // by different groups:</a:t>
            </a:r>
          </a:p>
          <a:p>
            <a:pPr eaLnBrk="1" hangingPunct="1"/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L.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Periale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al., NIM A478 (2002) 377.</a:t>
            </a:r>
          </a:p>
          <a:p>
            <a:pPr eaLnBrk="1" hangingPunct="1"/>
            <a:r>
              <a:rPr lang="en-GB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P. </a:t>
            </a:r>
            <a:r>
              <a:rPr lang="en-GB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Jeanneret</a:t>
            </a:r>
            <a:r>
              <a:rPr lang="en-GB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,  PhD thesis, Neuchatel U., 2001.</a:t>
            </a:r>
          </a:p>
          <a:p>
            <a:pPr eaLnBrk="1" hangingPunct="1"/>
            <a:r>
              <a:rPr lang="en-CA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P.S. </a:t>
            </a:r>
            <a:r>
              <a:rPr lang="en-CA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Barbeau</a:t>
            </a:r>
            <a:r>
              <a:rPr lang="en-CA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al, IEEE NS50 (2003) 1285</a:t>
            </a:r>
          </a:p>
          <a:p>
            <a:pPr eaLnBrk="1" hangingPunct="1"/>
            <a:r>
              <a:rPr lang="en-CA" sz="14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R. </a:t>
            </a:r>
            <a:r>
              <a:rPr lang="en-CA" sz="140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Chechik</a:t>
            </a:r>
            <a:r>
              <a:rPr lang="en-CA" sz="14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al, .NIMA 535 (2004) 303</a:t>
            </a:r>
            <a:endParaRPr lang="en-US" sz="1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3182461-AB46-4D74-B48D-73BBCD2E5D24}"/>
              </a:ext>
            </a:extLst>
          </p:cNvPr>
          <p:cNvGrpSpPr/>
          <p:nvPr/>
        </p:nvGrpSpPr>
        <p:grpSpPr>
          <a:xfrm>
            <a:off x="7196091" y="2015461"/>
            <a:ext cx="4297163" cy="2852256"/>
            <a:chOff x="5869172" y="1140011"/>
            <a:chExt cx="3626441" cy="2600325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458C50B1-255C-4701-8B3C-B753E8B49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99938" y="1140011"/>
              <a:ext cx="3495675" cy="2600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C56266-9E2D-4CD3-B4F9-E961F360A785}"/>
                </a:ext>
              </a:extLst>
            </p:cNvPr>
            <p:cNvCxnSpPr/>
            <p:nvPr/>
          </p:nvCxnSpPr>
          <p:spPr bwMode="auto">
            <a:xfrm flipV="1">
              <a:off x="5869172" y="2849526"/>
              <a:ext cx="563525" cy="85060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45B8895-0076-42AD-9704-5E5662E075DB}"/>
                </a:ext>
              </a:extLst>
            </p:cNvPr>
            <p:cNvCxnSpPr/>
            <p:nvPr/>
          </p:nvCxnSpPr>
          <p:spPr bwMode="auto">
            <a:xfrm rot="10800000" flipV="1">
              <a:off x="6560291" y="2753832"/>
              <a:ext cx="542258" cy="85060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677B63-D7E3-4CBA-9176-DE70BB428036}"/>
                </a:ext>
              </a:extLst>
            </p:cNvPr>
            <p:cNvSpPr txBox="1"/>
            <p:nvPr/>
          </p:nvSpPr>
          <p:spPr>
            <a:xfrm rot="21053126">
              <a:off x="6085367" y="2355674"/>
              <a:ext cx="751368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RIM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3BCE6E6-12D1-46BD-A596-C76E77088422}"/>
              </a:ext>
            </a:extLst>
          </p:cNvPr>
          <p:cNvSpPr txBox="1"/>
          <p:nvPr/>
        </p:nvSpPr>
        <p:spPr>
          <a:xfrm>
            <a:off x="6920583" y="459622"/>
            <a:ext cx="5056433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9900"/>
                </a:solidFill>
                <a:latin typeface="+mj-lt"/>
                <a:cs typeface="Arial" pitchFamily="34" charset="0"/>
              </a:rPr>
              <a:t>About PCB geometrical dimensions:</a:t>
            </a:r>
          </a:p>
          <a:p>
            <a:endParaRPr lang="en-US" sz="1800" dirty="0">
              <a:solidFill>
                <a:srgbClr val="FF9900"/>
              </a:solidFill>
              <a:latin typeface="+mj-lt"/>
              <a:cs typeface="Arial" pitchFamily="34" charset="0"/>
            </a:endParaRPr>
          </a:p>
          <a:p>
            <a:pPr eaLnBrk="1" hangingPunct="1"/>
            <a:r>
              <a:rPr lang="en-US" sz="1800" dirty="0">
                <a:solidFill>
                  <a:srgbClr val="0000CC"/>
                </a:solidFill>
                <a:latin typeface="+mj-lt"/>
              </a:rPr>
              <a:t>Hole diameter : 	0.2 – 1 mm</a:t>
            </a:r>
          </a:p>
          <a:p>
            <a:pPr eaLnBrk="1" hangingPunct="1"/>
            <a:r>
              <a:rPr lang="en-US" sz="1800" dirty="0">
                <a:solidFill>
                  <a:srgbClr val="0000CC"/>
                </a:solidFill>
                <a:latin typeface="+mj-lt"/>
              </a:rPr>
              <a:t>Pitch :            	0.5 – 5 mm</a:t>
            </a:r>
          </a:p>
          <a:p>
            <a:pPr eaLnBrk="1" hangingPunct="1"/>
            <a:r>
              <a:rPr lang="en-US" sz="1800" dirty="0">
                <a:solidFill>
                  <a:srgbClr val="0000CC"/>
                </a:solidFill>
                <a:latin typeface="+mj-lt"/>
              </a:rPr>
              <a:t>Thickness :        	0.2 – 3 mm</a:t>
            </a:r>
            <a:endParaRPr lang="en-US" sz="1400" b="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876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21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DBE816-BC82-4496-A1BF-558CFF8BBCC6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THGEM-based PD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38C4C5-24F3-47CE-B327-63FB6903E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60" y="804423"/>
            <a:ext cx="2891136" cy="19723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AD327E-579C-4DC3-AE0F-68DD6F126481}"/>
              </a:ext>
            </a:extLst>
          </p:cNvPr>
          <p:cNvSpPr txBox="1"/>
          <p:nvPr/>
        </p:nvSpPr>
        <p:spPr>
          <a:xfrm>
            <a:off x="123738" y="2859509"/>
            <a:ext cx="27788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dirty="0"/>
              <a:t>M. Alexeev et al.  JINST 10 (2015 ) P03026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4D5AED-223E-42C8-9483-C6427521B2A0}"/>
              </a:ext>
            </a:extLst>
          </p:cNvPr>
          <p:cNvSpPr txBox="1"/>
          <p:nvPr/>
        </p:nvSpPr>
        <p:spPr>
          <a:xfrm>
            <a:off x="222060" y="397034"/>
            <a:ext cx="615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High-rate device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222DE53-70D3-43F5-917D-DE9F51426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60" y="3313489"/>
            <a:ext cx="2891136" cy="2808434"/>
          </a:xfrm>
          <a:prstGeom prst="rect">
            <a:avLst/>
          </a:prstGeom>
        </p:spPr>
      </p:pic>
      <p:sp>
        <p:nvSpPr>
          <p:cNvPr id="17" name="Rectangle 43">
            <a:extLst>
              <a:ext uri="{FF2B5EF4-FFF2-40B4-BE49-F238E27FC236}">
                <a16:creationId xmlns:a16="http://schemas.microsoft.com/office/drawing/2014/main" id="{7FD327FE-4B1E-48FD-9F07-332D105F7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5006" y="668004"/>
            <a:ext cx="4216755" cy="166528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90000"/>
              </a:lnSpc>
            </a:pPr>
            <a:r>
              <a:rPr lang="en-US" sz="1800" dirty="0">
                <a:solidFill>
                  <a:srgbClr val="FF0000"/>
                </a:solidFill>
                <a:effectLst/>
              </a:rPr>
              <a:t>photoelectron trajectories from a THGEM </a:t>
            </a:r>
          </a:p>
          <a:p>
            <a:pPr eaLnBrk="0" hangingPunct="0">
              <a:lnSpc>
                <a:spcPct val="90000"/>
              </a:lnSpc>
            </a:pPr>
            <a:r>
              <a:rPr lang="en-US" sz="1800" dirty="0" err="1">
                <a:solidFill>
                  <a:srgbClr val="FF0000"/>
                </a:solidFill>
                <a:effectLst/>
              </a:rPr>
              <a:t>photocathode,</a:t>
            </a:r>
            <a:r>
              <a:rPr lang="en-US" sz="1800" u="sng" dirty="0" err="1">
                <a:solidFill>
                  <a:srgbClr val="FF0000"/>
                </a:solidFill>
                <a:effectLst/>
              </a:rPr>
              <a:t>simulation</a:t>
            </a:r>
            <a:r>
              <a:rPr lang="en-US" sz="1800" u="sng" dirty="0">
                <a:solidFill>
                  <a:srgbClr val="FF0000"/>
                </a:solidFill>
                <a:effectLst/>
              </a:rPr>
              <a:t>, </a:t>
            </a:r>
            <a:r>
              <a:rPr lang="en-US" sz="1800" dirty="0">
                <a:solidFill>
                  <a:srgbClr val="FF0000"/>
                </a:solidFill>
                <a:effectLst/>
              </a:rPr>
              <a:t>multiplication</a:t>
            </a:r>
          </a:p>
          <a:p>
            <a:pPr eaLnBrk="0" hangingPunct="0">
              <a:lnSpc>
                <a:spcPct val="90000"/>
              </a:lnSpc>
            </a:pPr>
            <a:r>
              <a:rPr lang="en-US" sz="1800" dirty="0">
                <a:solidFill>
                  <a:srgbClr val="FF0000"/>
                </a:solidFill>
                <a:effectLst/>
              </a:rPr>
              <a:t>switched off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CC"/>
                </a:solidFill>
              </a:rPr>
              <a:t>thickness 0.6 mm, diam. 0.4 mm,</a:t>
            </a:r>
          </a:p>
          <a:p>
            <a:pPr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CC"/>
                </a:solidFill>
              </a:rPr>
              <a:t>pitch: 0.8 mm, </a:t>
            </a:r>
            <a:r>
              <a:rPr lang="el-GR" sz="1400" dirty="0">
                <a:solidFill>
                  <a:srgbClr val="0000CC"/>
                </a:solidFill>
              </a:rPr>
              <a:t>Δ</a:t>
            </a:r>
            <a:r>
              <a:rPr lang="en-US" sz="1400" dirty="0">
                <a:solidFill>
                  <a:srgbClr val="0000CC"/>
                </a:solidFill>
              </a:rPr>
              <a:t>V = 1500 V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41E95B-68EA-42D9-BD5E-4DE5E9714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616" y="2552690"/>
            <a:ext cx="1742670" cy="17067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24D80D0-CD30-40FF-9572-A400F41BD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5006" y="4401535"/>
            <a:ext cx="1921592" cy="19325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A9BF0A3-CC81-43ED-B3A4-08DCA88700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9590" y="4432515"/>
            <a:ext cx="1987724" cy="190161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543ACC4-437B-4B74-80C3-7D87CE468C96}"/>
              </a:ext>
            </a:extLst>
          </p:cNvPr>
          <p:cNvSpPr/>
          <p:nvPr/>
        </p:nvSpPr>
        <p:spPr>
          <a:xfrm flipH="1">
            <a:off x="3504521" y="448605"/>
            <a:ext cx="4432843" cy="60037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4B16F32-3178-4905-BC2B-F16F9A2FFB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8028" y="1144205"/>
            <a:ext cx="2773920" cy="2103302"/>
          </a:xfrm>
          <a:prstGeom prst="rect">
            <a:avLst/>
          </a:prstGeom>
        </p:spPr>
      </p:pic>
      <p:sp>
        <p:nvSpPr>
          <p:cNvPr id="28" name="Rectangle 43">
            <a:extLst>
              <a:ext uri="{FF2B5EF4-FFF2-40B4-BE49-F238E27FC236}">
                <a16:creationId xmlns:a16="http://schemas.microsoft.com/office/drawing/2014/main" id="{36CFFFCE-82E4-4469-A61F-24446D35D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8028" y="473433"/>
            <a:ext cx="3992453" cy="60035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9900"/>
                </a:solidFill>
                <a:effectLst/>
              </a:rPr>
              <a:t>Photoelectron extraction from </a:t>
            </a:r>
          </a:p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9900"/>
                </a:solidFill>
                <a:effectLst/>
              </a:rPr>
              <a:t>THGEM PC fully confirmed by direct </a:t>
            </a:r>
          </a:p>
          <a:p>
            <a:pPr eaLnBrk="0" hangingPunct="0">
              <a:lnSpc>
                <a:spcPct val="90000"/>
              </a:lnSpc>
            </a:pPr>
            <a:r>
              <a:rPr lang="en-US" sz="1600" dirty="0">
                <a:solidFill>
                  <a:srgbClr val="FF9900"/>
                </a:solidFill>
                <a:effectLst/>
              </a:rPr>
              <a:t>observation   with “Leopard”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6D493DA-8C36-4DC6-A40E-D722359B9A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8028" y="3457121"/>
            <a:ext cx="3157985" cy="202075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8BBD936-181D-4267-893F-365956C3D8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8845" y="3450488"/>
            <a:ext cx="761636" cy="202075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7C46A35-785E-4DAA-9434-2D4878B4D85A}"/>
              </a:ext>
            </a:extLst>
          </p:cNvPr>
          <p:cNvSpPr txBox="1"/>
          <p:nvPr/>
        </p:nvSpPr>
        <p:spPr>
          <a:xfrm>
            <a:off x="8138028" y="5687494"/>
            <a:ext cx="1624163" cy="43088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G.Hamar</a:t>
            </a:r>
            <a:r>
              <a:rPr lang="en-US" sz="105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and </a:t>
            </a:r>
            <a:r>
              <a:rPr lang="en-US" sz="105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D.Varga</a:t>
            </a:r>
            <a:r>
              <a:rPr lang="en-US" sz="105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105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NIMA 694(2012) 16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52745BE-D8C7-4D08-9744-E733B4123E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86028" y="2524193"/>
            <a:ext cx="2320570" cy="173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43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22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893C4B-4F97-42FB-8517-0ACE972C4D20}"/>
              </a:ext>
            </a:extLst>
          </p:cNvPr>
          <p:cNvSpPr/>
          <p:nvPr/>
        </p:nvSpPr>
        <p:spPr bwMode="auto">
          <a:xfrm>
            <a:off x="160571" y="451239"/>
            <a:ext cx="11902798" cy="2784619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C7EEAC-C578-4337-A6E4-0B7DEDFE4616}"/>
              </a:ext>
            </a:extLst>
          </p:cNvPr>
          <p:cNvSpPr/>
          <p:nvPr/>
        </p:nvSpPr>
        <p:spPr bwMode="auto">
          <a:xfrm>
            <a:off x="186277" y="3359086"/>
            <a:ext cx="11877092" cy="2933322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F8D915AC-DF72-4991-AFBA-71B2281ED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567" y="695361"/>
            <a:ext cx="1865059" cy="11234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EC44F97B-3FD2-4EC1-8838-FBC9612068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9" b="9644"/>
          <a:stretch/>
        </p:blipFill>
        <p:spPr bwMode="auto">
          <a:xfrm>
            <a:off x="4801896" y="1838216"/>
            <a:ext cx="2216491" cy="1336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7A2D05B7-6B3B-468A-9F09-6F0C395068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8" b="4256"/>
          <a:stretch/>
        </p:blipFill>
        <p:spPr bwMode="auto">
          <a:xfrm>
            <a:off x="209240" y="691242"/>
            <a:ext cx="2362805" cy="143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A07BA209-2AA7-4195-A89A-54390B4DEE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r="12971" b="8614"/>
          <a:stretch/>
        </p:blipFill>
        <p:spPr bwMode="auto">
          <a:xfrm>
            <a:off x="2812872" y="1581363"/>
            <a:ext cx="1932884" cy="165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id="{7DBA1FCF-357A-41C4-84AE-E61B5BE37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7556" y="860089"/>
            <a:ext cx="1944650" cy="535471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9933"/>
            </a:solidFill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b="0" dirty="0">
                <a:solidFill>
                  <a:srgbClr val="003300"/>
                </a:solidFill>
                <a:effectLst/>
              </a:rPr>
              <a:t>ALICE VHMPID</a:t>
            </a:r>
          </a:p>
          <a:p>
            <a:pPr marL="361691" indent="-361691"/>
            <a:r>
              <a:rPr lang="en-US" sz="1600" b="0" dirty="0">
                <a:solidFill>
                  <a:srgbClr val="003300"/>
                </a:solidFill>
                <a:effectLst/>
              </a:rPr>
              <a:t>THGEM &amp; HYBRID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90DC98-7589-4CFB-9E2A-1963386DEEE6}"/>
              </a:ext>
            </a:extLst>
          </p:cNvPr>
          <p:cNvCxnSpPr>
            <a:cxnSpLocks/>
            <a:endCxn id="14" idx="3"/>
          </p:cNvCxnSpPr>
          <p:nvPr/>
        </p:nvCxnSpPr>
        <p:spPr bwMode="auto">
          <a:xfrm flipH="1">
            <a:off x="2572045" y="1065904"/>
            <a:ext cx="397982" cy="34492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96FEAC4-45AB-475E-9AE6-FCF3B7C7E4FA}"/>
              </a:ext>
            </a:extLst>
          </p:cNvPr>
          <p:cNvCxnSpPr>
            <a:cxnSpLocks/>
          </p:cNvCxnSpPr>
          <p:nvPr/>
        </p:nvCxnSpPr>
        <p:spPr bwMode="auto">
          <a:xfrm>
            <a:off x="4982515" y="1101063"/>
            <a:ext cx="67657" cy="73212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66E713-80E2-4956-A5A6-41ED04717AB9}"/>
              </a:ext>
            </a:extLst>
          </p:cNvPr>
          <p:cNvGrpSpPr/>
          <p:nvPr/>
        </p:nvGrpSpPr>
        <p:grpSpPr>
          <a:xfrm>
            <a:off x="5139567" y="3440993"/>
            <a:ext cx="2286526" cy="2099067"/>
            <a:chOff x="128386" y="2022280"/>
            <a:chExt cx="2286526" cy="2099067"/>
          </a:xfrm>
        </p:grpSpPr>
        <p:pic>
          <p:nvPicPr>
            <p:cNvPr id="20" name="Picture 2" descr="C:\Users\Carlos\Desktop\Inventor\packngoT10\Workspaces\Workspace\pictures\Prova dimensionale_06.png">
              <a:extLst>
                <a:ext uri="{FF2B5EF4-FFF2-40B4-BE49-F238E27FC236}">
                  <a16:creationId xmlns:a16="http://schemas.microsoft.com/office/drawing/2014/main" id="{84D75F0E-E3CD-49A7-9658-E661F419B6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28" r="11809"/>
            <a:stretch/>
          </p:blipFill>
          <p:spPr bwMode="auto">
            <a:xfrm>
              <a:off x="128386" y="2022280"/>
              <a:ext cx="1818034" cy="2099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330DBD8-9768-4450-865B-BB1B88597E3A}"/>
                </a:ext>
              </a:extLst>
            </p:cNvPr>
            <p:cNvCxnSpPr>
              <a:stCxn id="20" idx="1"/>
            </p:cNvCxnSpPr>
            <p:nvPr/>
          </p:nvCxnSpPr>
          <p:spPr bwMode="auto">
            <a:xfrm flipV="1">
              <a:off x="128386" y="2914776"/>
              <a:ext cx="1651843" cy="15703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3D74C8F9-9692-4EFD-AAB1-B1AB950AF66F}"/>
                </a:ext>
              </a:extLst>
            </p:cNvPr>
            <p:cNvSpPr txBox="1">
              <a:spLocks/>
            </p:cNvSpPr>
            <p:nvPr/>
          </p:nvSpPr>
          <p:spPr bwMode="auto">
            <a:xfrm rot="21202940">
              <a:off x="1345747" y="2350201"/>
              <a:ext cx="820665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kern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57B8E29-C180-4D7D-B60C-FB42DE1BA02D}"/>
                </a:ext>
              </a:extLst>
            </p:cNvPr>
            <p:cNvCxnSpPr/>
            <p:nvPr/>
          </p:nvCxnSpPr>
          <p:spPr bwMode="auto">
            <a:xfrm>
              <a:off x="593156" y="3056335"/>
              <a:ext cx="519545" cy="185629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78A60FB-AEF5-4291-96BD-80EF398FC26B}"/>
                </a:ext>
              </a:extLst>
            </p:cNvPr>
            <p:cNvSpPr/>
            <p:nvPr/>
          </p:nvSpPr>
          <p:spPr bwMode="auto">
            <a:xfrm>
              <a:off x="877543" y="3057471"/>
              <a:ext cx="371735" cy="3689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5" name="Content Placeholder 2">
              <a:extLst>
                <a:ext uri="{FF2B5EF4-FFF2-40B4-BE49-F238E27FC236}">
                  <a16:creationId xmlns:a16="http://schemas.microsoft.com/office/drawing/2014/main" id="{AEE384E2-F289-45D1-A72B-CD00C0959AAC}"/>
                </a:ext>
              </a:extLst>
            </p:cNvPr>
            <p:cNvSpPr txBox="1">
              <a:spLocks/>
            </p:cNvSpPr>
            <p:nvPr/>
          </p:nvSpPr>
          <p:spPr bwMode="auto">
            <a:xfrm rot="21202940">
              <a:off x="1129200" y="3435644"/>
              <a:ext cx="1285712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kern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Č photon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D0C19D1-FC17-41CB-9805-51F388F126FE}"/>
              </a:ext>
            </a:extLst>
          </p:cNvPr>
          <p:cNvSpPr txBox="1"/>
          <p:nvPr/>
        </p:nvSpPr>
        <p:spPr>
          <a:xfrm>
            <a:off x="209240" y="2618223"/>
            <a:ext cx="254749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V.Peskov</a:t>
            </a:r>
            <a:r>
              <a:rPr lang="en-US" sz="11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695 (2012) 154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6BC8097-703E-482D-BD44-2FF920F5613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907" y="3913848"/>
            <a:ext cx="2256041" cy="20585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3AF511A-75B8-4824-8B01-2D93DED86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352" y="4362380"/>
            <a:ext cx="2718024" cy="180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26FB0C-A736-4363-A266-9630364E09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241" y="3564744"/>
            <a:ext cx="2093764" cy="1560930"/>
          </a:xfrm>
          <a:prstGeom prst="rect">
            <a:avLst/>
          </a:prstGeom>
        </p:spPr>
      </p:pic>
      <p:sp>
        <p:nvSpPr>
          <p:cNvPr id="30" name="Text Box 4">
            <a:extLst>
              <a:ext uri="{FF2B5EF4-FFF2-40B4-BE49-F238E27FC236}">
                <a16:creationId xmlns:a16="http://schemas.microsoft.com/office/drawing/2014/main" id="{6C7A47C9-1363-4FD2-9B65-56B34B699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9443" y="3440993"/>
            <a:ext cx="3161869" cy="535471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9933"/>
            </a:solidFill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b="0" dirty="0">
                <a:solidFill>
                  <a:srgbClr val="003300"/>
                </a:solidFill>
                <a:effectLst/>
              </a:rPr>
              <a:t>COMPASS, RICH-1 upgrade by Triple THGEM detectors</a:t>
            </a:r>
            <a:endParaRPr lang="en-US" sz="1600" b="0" baseline="300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C4C022E-6F81-474B-BEA6-9AAE446DB5A2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THGEM R&amp;D for RICHes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901860-B38B-48E3-AE53-644D61166326}"/>
              </a:ext>
            </a:extLst>
          </p:cNvPr>
          <p:cNvSpPr txBox="1"/>
          <p:nvPr/>
        </p:nvSpPr>
        <p:spPr>
          <a:xfrm>
            <a:off x="7251987" y="660278"/>
            <a:ext cx="45069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 of detected photons is ~60-70% of MWPCs with CsI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09FF2F-BA57-48DF-AFC6-1B497781FE8F}"/>
              </a:ext>
            </a:extLst>
          </p:cNvPr>
          <p:cNvSpPr txBox="1"/>
          <p:nvPr/>
        </p:nvSpPr>
        <p:spPr>
          <a:xfrm>
            <a:off x="209240" y="398701"/>
            <a:ext cx="615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/>
              <a:t>Ne+10%CH4, used with </a:t>
            </a:r>
            <a:r>
              <a:rPr lang="en-US" b="0" dirty="0">
                <a:latin typeface="Symbol" panose="05050102010706020507" pitchFamily="18" charset="2"/>
              </a:rPr>
              <a:t>D</a:t>
            </a:r>
            <a:r>
              <a:rPr lang="en-US" b="0" dirty="0"/>
              <a:t>V at 650-750 V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61634FC-EC0F-47D6-9AA7-5BACA0DF4A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1830" y="1339513"/>
            <a:ext cx="4255377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13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23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E699FC-7A18-4A47-92EE-7B55D737331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61826" y="648059"/>
            <a:ext cx="4629241" cy="53323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1D905D-CD99-43AC-8F99-48A4081A6B5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87457" y="2447456"/>
            <a:ext cx="5542600" cy="353292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4C7F90-DA6B-4F3E-BB74-371A1C2A8671}"/>
              </a:ext>
            </a:extLst>
          </p:cNvPr>
          <p:cNvSpPr txBox="1"/>
          <p:nvPr/>
        </p:nvSpPr>
        <p:spPr>
          <a:xfrm>
            <a:off x="4991068" y="711175"/>
            <a:ext cx="6739818" cy="13835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THGEM 1- provide support for the CsI </a:t>
            </a:r>
            <a:r>
              <a:rPr lang="en-GB" sz="1400" b="0" i="1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pc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, gain and partial block of ions and photons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THGEM 2 -extra gain and extra ion blocking and </a:t>
            </a:r>
            <a:r>
              <a:rPr lang="en-GB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charge splitting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Micromegas – discrete element approach  efficient for ion trap and provide extra gain and </a:t>
            </a:r>
            <a:r>
              <a:rPr lang="en-GB" sz="1400" b="0" i="0" u="sng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spark mitigation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384A9-9709-440A-A453-9FC58A272564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GB" dirty="0" err="1">
                <a:solidFill>
                  <a:schemeClr val="bg1"/>
                </a:solidFill>
              </a:rPr>
              <a:t>THGEMs+Resitive</a:t>
            </a:r>
            <a:r>
              <a:rPr lang="en-GB" dirty="0">
                <a:solidFill>
                  <a:schemeClr val="bg1"/>
                </a:solidFill>
              </a:rPr>
              <a:t> Micromegas combination</a:t>
            </a:r>
          </a:p>
        </p:txBody>
      </p:sp>
    </p:spTree>
    <p:extLst>
      <p:ext uri="{BB962C8B-B14F-4D97-AF65-F5344CB8AC3E}">
        <p14:creationId xmlns:p14="http://schemas.microsoft.com/office/powerpoint/2010/main" val="823694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24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BDFB3F-A089-44AB-9B5C-5D3A08A7D3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20"/>
          <a:stretch/>
        </p:blipFill>
        <p:spPr>
          <a:xfrm>
            <a:off x="126143" y="847503"/>
            <a:ext cx="6509549" cy="52342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A78085-80FF-4DC5-A17B-670C40D6D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86"/>
          <a:stretch/>
        </p:blipFill>
        <p:spPr>
          <a:xfrm>
            <a:off x="7043956" y="809538"/>
            <a:ext cx="4414837" cy="26194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E2A50A-B7C0-48A1-9C2B-3914D3E5A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178" y="3648777"/>
            <a:ext cx="4368384" cy="2433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D9E9097-6228-41C0-BFA3-D0C1A02348E0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GB" dirty="0" err="1">
                <a:solidFill>
                  <a:schemeClr val="bg1"/>
                </a:solidFill>
              </a:rPr>
              <a:t>THGEMs+Resitive</a:t>
            </a:r>
            <a:r>
              <a:rPr lang="en-GB" dirty="0">
                <a:solidFill>
                  <a:schemeClr val="bg1"/>
                </a:solidFill>
              </a:rPr>
              <a:t> Micromegas combination, performance</a:t>
            </a:r>
          </a:p>
        </p:txBody>
      </p:sp>
    </p:spTree>
    <p:extLst>
      <p:ext uri="{BB962C8B-B14F-4D97-AF65-F5344CB8AC3E}">
        <p14:creationId xmlns:p14="http://schemas.microsoft.com/office/powerpoint/2010/main" val="3081226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25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InGrid</a:t>
            </a:r>
            <a:r>
              <a:rPr lang="en-US" dirty="0">
                <a:solidFill>
                  <a:schemeClr val="bg1"/>
                </a:solidFill>
              </a:rPr>
              <a:t> – Micromegas integrated in a </a:t>
            </a:r>
            <a:r>
              <a:rPr lang="en-US" dirty="0" err="1">
                <a:solidFill>
                  <a:schemeClr val="bg1"/>
                </a:solidFill>
              </a:rPr>
              <a:t>Timepix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ED1846-D85D-4B55-BEB0-6A1252A6AAD6}"/>
              </a:ext>
            </a:extLst>
          </p:cNvPr>
          <p:cNvSpPr txBox="1"/>
          <p:nvPr/>
        </p:nvSpPr>
        <p:spPr>
          <a:xfrm>
            <a:off x="1694577" y="2332140"/>
            <a:ext cx="833026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future... </a:t>
            </a:r>
          </a:p>
          <a:p>
            <a:endParaRPr lang="en-US" sz="2800" dirty="0"/>
          </a:p>
          <a:p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376185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26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C827D2-6363-4FA4-B70A-A959F920194C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RICH at the EIC,  exploiting the COMPASS hybrid PD upgrade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71380AAA-9660-429D-B306-F83472BCBD0B}"/>
              </a:ext>
            </a:extLst>
          </p:cNvPr>
          <p:cNvSpPr txBox="1">
            <a:spLocks/>
          </p:cNvSpPr>
          <p:nvPr/>
        </p:nvSpPr>
        <p:spPr>
          <a:xfrm>
            <a:off x="3221860" y="654341"/>
            <a:ext cx="2584660" cy="2969703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F6FC6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-1&lt;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&lt;+1 (barrel) :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sPHENIX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6F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Compact-TPC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CCA6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DIRC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F6FC6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-4&lt;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&lt;-1 (e-going) :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resolution EM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calorimeter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6F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GEM trackers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F6FC6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+1&lt;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&lt;+4 (h-going) :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rgbClr val="0F6FC6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1&lt;</a:t>
            </a:r>
            <a:r>
              <a:rPr kumimoji="0" lang="el-GR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&lt;4 :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F6F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GEM tracker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CCA6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Gas RICH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rgbClr val="0F6FC6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1&lt;</a:t>
            </a:r>
            <a:r>
              <a:rPr kumimoji="0" lang="el-GR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&lt;2 :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CCA6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Aerogel RICH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rgbClr val="0F6FC6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1&lt;</a:t>
            </a:r>
            <a:r>
              <a:rPr kumimoji="0" lang="el-GR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η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&lt;5 :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 Calorimeter + Hadron Calorimeter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F6FC6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Along outgoing hadron beam: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ZDC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1C5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6F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roman pots 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4BC706B-A28B-4A1C-A7C7-F142C99B0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741" y="2130323"/>
            <a:ext cx="3166462" cy="1414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5A843D-84FF-4FCB-AB2C-3DA539269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37" y="4576397"/>
            <a:ext cx="2330594" cy="17228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AFB20B-E5C7-4D91-AE6E-A393DA033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9825" y="4341786"/>
            <a:ext cx="3413701" cy="19892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6F1ED7-4DB0-4779-93FD-BB169C401558}"/>
              </a:ext>
            </a:extLst>
          </p:cNvPr>
          <p:cNvSpPr txBox="1"/>
          <p:nvPr/>
        </p:nvSpPr>
        <p:spPr>
          <a:xfrm>
            <a:off x="9365816" y="4033565"/>
            <a:ext cx="255682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Studies performed with </a:t>
            </a:r>
            <a:r>
              <a:rPr lang="en-US" dirty="0" err="1"/>
              <a:t>Ar</a:t>
            </a:r>
            <a:r>
              <a:rPr lang="en-US" dirty="0"/>
              <a:t>/CH4 mixtures, towards a windowless</a:t>
            </a:r>
          </a:p>
          <a:p>
            <a:pPr algn="l"/>
            <a:r>
              <a:rPr lang="en-US" dirty="0"/>
              <a:t>approach using CF4 </a:t>
            </a:r>
            <a:r>
              <a:rPr lang="en-US" sz="14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400" b="0" i="1" dirty="0" err="1">
                <a:solidFill>
                  <a:srgbClr val="FF0000"/>
                </a:solidFill>
                <a:effectLst/>
                <a:latin typeface="Liberation Sans"/>
              </a:rPr>
              <a:t>Chandradoy</a:t>
            </a:r>
            <a:r>
              <a:rPr lang="en-US" sz="1400" b="0" i="1" dirty="0">
                <a:solidFill>
                  <a:srgbClr val="FF0000"/>
                </a:solidFill>
                <a:effectLst/>
                <a:latin typeface="Liberation Sans"/>
              </a:rPr>
              <a:t> Chatterjee </a:t>
            </a:r>
          </a:p>
          <a:p>
            <a:pPr algn="l"/>
            <a:r>
              <a:rPr lang="en-US" dirty="0"/>
              <a:t>and different photoconverters</a:t>
            </a:r>
            <a:r>
              <a:rPr lang="en-US" sz="1400" i="1" dirty="0">
                <a:solidFill>
                  <a:srgbClr val="FF0000"/>
                </a:solidFill>
                <a:latin typeface="Liberation Sans"/>
                <a:sym typeface="Wingdings" panose="05000000000000000000" pitchFamily="2" charset="2"/>
              </a:rPr>
              <a:t> </a:t>
            </a:r>
            <a:r>
              <a:rPr lang="en-US" sz="1400" i="1" dirty="0">
                <a:solidFill>
                  <a:srgbClr val="FF0000"/>
                </a:solidFill>
                <a:latin typeface="Liberation Sans"/>
              </a:rPr>
              <a:t>Daniele </a:t>
            </a:r>
            <a:r>
              <a:rPr lang="en-US" sz="1400" i="1" dirty="0" err="1">
                <a:solidFill>
                  <a:srgbClr val="FF0000"/>
                </a:solidFill>
                <a:latin typeface="Liberation Sans"/>
              </a:rPr>
              <a:t>D’Ago</a:t>
            </a:r>
            <a:endParaRPr lang="en-US" sz="1400" i="1" dirty="0">
              <a:solidFill>
                <a:srgbClr val="FF0000"/>
              </a:solidFill>
              <a:latin typeface="Liberation Sans"/>
            </a:endParaRP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9D8A9C-ECE4-4C88-9660-BF91EDF3F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3118" y="4576397"/>
            <a:ext cx="2893009" cy="17228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7AB78D-0039-41C7-A84E-E641E899A8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942" y="380906"/>
            <a:ext cx="2854981" cy="18298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A563A4F-C9E1-42D9-B089-9ED513D35B44}"/>
              </a:ext>
            </a:extLst>
          </p:cNvPr>
          <p:cNvSpPr txBox="1"/>
          <p:nvPr/>
        </p:nvSpPr>
        <p:spPr>
          <a:xfrm>
            <a:off x="114321" y="3899021"/>
            <a:ext cx="5692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 lever arm </a:t>
            </a:r>
            <a:r>
              <a:rPr lang="en-US" dirty="0" err="1"/>
              <a:t>w.r.t.</a:t>
            </a:r>
            <a:r>
              <a:rPr lang="en-US" dirty="0"/>
              <a:t> COMPASS requires pads of small size to improve the space resolution(3mmx3mm)</a:t>
            </a:r>
            <a:endParaRPr lang="en-US" sz="1400" i="1" dirty="0">
              <a:solidFill>
                <a:srgbClr val="FF0000"/>
              </a:solidFill>
              <a:latin typeface="Liberation Sans"/>
            </a:endParaRP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7E99069-7C88-453D-B860-20B6D9844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2778" y="577682"/>
            <a:ext cx="5828650" cy="33469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046EDCE-64A0-42EE-BFDE-2D41A3615797}"/>
              </a:ext>
            </a:extLst>
          </p:cNvPr>
          <p:cNvSpPr txBox="1"/>
          <p:nvPr/>
        </p:nvSpPr>
        <p:spPr>
          <a:xfrm>
            <a:off x="9650503" y="2514575"/>
            <a:ext cx="2102473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minimum material budget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4CC52C-2F16-4E1E-AC3E-514AA0EA1561}"/>
              </a:ext>
            </a:extLst>
          </p:cNvPr>
          <p:cNvSpPr/>
          <p:nvPr/>
        </p:nvSpPr>
        <p:spPr>
          <a:xfrm>
            <a:off x="6089202" y="478172"/>
            <a:ext cx="5835447" cy="341582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E16D92-BFED-4B33-AD26-54E2D06D9F58}"/>
              </a:ext>
            </a:extLst>
          </p:cNvPr>
          <p:cNvSpPr/>
          <p:nvPr/>
        </p:nvSpPr>
        <p:spPr>
          <a:xfrm>
            <a:off x="54378" y="3971699"/>
            <a:ext cx="11870271" cy="250539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8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27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InGrid</a:t>
            </a:r>
            <a:r>
              <a:rPr lang="en-US" dirty="0">
                <a:solidFill>
                  <a:schemeClr val="bg1"/>
                </a:solidFill>
              </a:rPr>
              <a:t> – Micromegas integrated in a </a:t>
            </a:r>
            <a:r>
              <a:rPr lang="en-US" dirty="0" err="1">
                <a:solidFill>
                  <a:schemeClr val="bg1"/>
                </a:solidFill>
              </a:rPr>
              <a:t>Timepix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ED1846-D85D-4B55-BEB0-6A1252A6AAD6}"/>
              </a:ext>
            </a:extLst>
          </p:cNvPr>
          <p:cNvSpPr txBox="1"/>
          <p:nvPr/>
        </p:nvSpPr>
        <p:spPr>
          <a:xfrm>
            <a:off x="1694577" y="2332140"/>
            <a:ext cx="833026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Innovative approaches to single photon detection with GPD,  R&amp;D  </a:t>
            </a:r>
          </a:p>
          <a:p>
            <a:endParaRPr lang="en-US" sz="2800" dirty="0"/>
          </a:p>
          <a:p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618839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28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A78A6D-5A7D-43C6-A8DC-B7215F800BD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91500" y="652429"/>
            <a:ext cx="5444995" cy="3005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1F46CD-CBD5-494D-B68B-C7C141920A96}"/>
              </a:ext>
            </a:extLst>
          </p:cNvPr>
          <p:cNvSpPr txBox="1"/>
          <p:nvPr/>
        </p:nvSpPr>
        <p:spPr>
          <a:xfrm>
            <a:off x="153981" y="4351542"/>
            <a:ext cx="7070762" cy="1156679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Very interesting performance for imaging </a:t>
            </a:r>
            <a:r>
              <a:rPr lang="en-GB" sz="16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(high granularity)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Compact system with integrated electronics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Limited to small detection areas – timePix limitation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101ED0-AF54-4380-8564-24EB8382DCCF}"/>
              </a:ext>
            </a:extLst>
          </p:cNvPr>
          <p:cNvSpPr txBox="1"/>
          <p:nvPr/>
        </p:nvSpPr>
        <p:spPr>
          <a:xfrm>
            <a:off x="5013084" y="5673594"/>
            <a:ext cx="4423318" cy="27288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Melai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et al., NIMA 628 (2011)133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171B7F-BB00-4ACF-8254-3A1E9207420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827111" y="639816"/>
            <a:ext cx="2997412" cy="226203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InGrid</a:t>
            </a:r>
            <a:r>
              <a:rPr lang="en-US" dirty="0">
                <a:solidFill>
                  <a:schemeClr val="bg1"/>
                </a:solidFill>
              </a:rPr>
              <a:t> – Micromegas integrated in a </a:t>
            </a:r>
            <a:r>
              <a:rPr lang="en-US" dirty="0" err="1">
                <a:solidFill>
                  <a:schemeClr val="bg1"/>
                </a:solidFill>
              </a:rPr>
              <a:t>Timepix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796DB1-4DA9-481F-99A0-0DC801E79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5139" y="854717"/>
            <a:ext cx="3276861" cy="20126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6E5DAD-92F3-4354-9727-66E8E146A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4398" y="3047239"/>
            <a:ext cx="362902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64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29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MM-TGHEM – Multi-Mesh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6D9263-5E44-46D2-AC59-390176C68C2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54741" y="580841"/>
            <a:ext cx="5273604" cy="184764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B356EB-344A-487E-8582-C8A4B97D8C6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4741" y="2829853"/>
            <a:ext cx="6164225" cy="264815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5C9764-AD72-46EC-B17F-4BC84F88CDA4}"/>
              </a:ext>
            </a:extLst>
          </p:cNvPr>
          <p:cNvSpPr txBox="1"/>
          <p:nvPr/>
        </p:nvSpPr>
        <p:spPr>
          <a:xfrm>
            <a:off x="254741" y="5774512"/>
            <a:ext cx="4423318" cy="27288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Oliveira and </a:t>
            </a: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Cortesi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., JINST 13 (2018) P06019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2B317C-0375-475F-B478-1C0B4E65B1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463"/>
          <a:stretch/>
        </p:blipFill>
        <p:spPr>
          <a:xfrm>
            <a:off x="6245844" y="1004532"/>
            <a:ext cx="3490744" cy="29376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F941E0-5C49-41E4-BEDD-B02BE047D4B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209"/>
          <a:stretch/>
        </p:blipFill>
        <p:spPr>
          <a:xfrm>
            <a:off x="8578445" y="3928985"/>
            <a:ext cx="3272169" cy="27393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A7BDFC4-3972-4CA4-8C6C-44B4714DA29A}"/>
              </a:ext>
            </a:extLst>
          </p:cNvPr>
          <p:cNvSpPr txBox="1"/>
          <p:nvPr/>
        </p:nvSpPr>
        <p:spPr>
          <a:xfrm>
            <a:off x="254741" y="406463"/>
            <a:ext cx="12439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First performance evaluation of a Multi-layer Thick Gaseous Electron Multiplier with in-built electrode meshes—MM-THGEM</a:t>
            </a:r>
          </a:p>
        </p:txBody>
      </p:sp>
    </p:spTree>
    <p:extLst>
      <p:ext uri="{BB962C8B-B14F-4D97-AF65-F5344CB8AC3E}">
        <p14:creationId xmlns:p14="http://schemas.microsoft.com/office/powerpoint/2010/main" val="121929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DA2961-E1AB-41AB-8D23-F1F737F1061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motivation </a:t>
            </a:r>
          </a:p>
        </p:txBody>
      </p:sp>
      <p:sp>
        <p:nvSpPr>
          <p:cNvPr id="11" name="Rectangle 27">
            <a:extLst>
              <a:ext uri="{FF2B5EF4-FFF2-40B4-BE49-F238E27FC236}">
                <a16:creationId xmlns:a16="http://schemas.microsoft.com/office/drawing/2014/main" id="{87C7A631-9205-4B46-99C4-BD1D38FF2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3029"/>
            <a:ext cx="6543413" cy="96026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800" dirty="0">
                <a:solidFill>
                  <a:srgbClr val="3333CC"/>
                </a:solidFill>
                <a:effectLst/>
                <a:latin typeface="+mn-lt"/>
              </a:rPr>
              <a:t>Needed for </a:t>
            </a:r>
            <a:r>
              <a:rPr lang="el-GR" altLang="en-US" sz="1800" dirty="0">
                <a:solidFill>
                  <a:srgbClr val="3333CC"/>
                </a:solidFill>
                <a:effectLst/>
                <a:latin typeface="+mn-lt"/>
              </a:rPr>
              <a:t>π</a:t>
            </a:r>
            <a:r>
              <a:rPr lang="en-US" altLang="en-US" sz="1800" dirty="0">
                <a:solidFill>
                  <a:srgbClr val="3333CC"/>
                </a:solidFill>
                <a:effectLst/>
                <a:latin typeface="+mn-lt"/>
              </a:rPr>
              <a:t>-K identification from HEP Experiments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600" b="0" dirty="0">
                <a:solidFill>
                  <a:schemeClr val="tx1"/>
                </a:solidFill>
                <a:effectLst/>
                <a:latin typeface="+mn-lt"/>
              </a:rPr>
              <a:t>Large momentum acceptance </a:t>
            </a:r>
            <a:r>
              <a:rPr lang="en-US" altLang="en-US" sz="1600" b="0" dirty="0">
                <a:solidFill>
                  <a:schemeClr val="tx1"/>
                </a:solidFill>
                <a:effectLst/>
                <a:latin typeface="+mn-lt"/>
                <a:sym typeface="Wingdings" panose="05000000000000000000" pitchFamily="2" charset="2"/>
              </a:rPr>
              <a:t> Cherenkov angle measurement</a:t>
            </a:r>
            <a:r>
              <a:rPr lang="en-US" altLang="en-US" sz="1600" b="0" dirty="0">
                <a:solidFill>
                  <a:schemeClr val="tx1"/>
                </a:solidFill>
                <a:effectLst/>
                <a:latin typeface="+mn-lt"/>
              </a:rPr>
              <a:t> technique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600" b="0" dirty="0">
                <a:solidFill>
                  <a:schemeClr val="tx1"/>
                </a:solidFill>
                <a:effectLst/>
                <a:latin typeface="+mn-lt"/>
              </a:rPr>
              <a:t>Large angular acceptance </a:t>
            </a:r>
            <a:r>
              <a:rPr lang="en-US" altLang="en-US" sz="1600" b="0" dirty="0">
                <a:solidFill>
                  <a:schemeClr val="tx1"/>
                </a:solidFill>
                <a:effectLst/>
                <a:latin typeface="+mn-lt"/>
                <a:sym typeface="Wingdings" panose="05000000000000000000" pitchFamily="2" charset="2"/>
              </a:rPr>
              <a:t> large area of efficient single photon detection</a:t>
            </a:r>
            <a:endParaRPr lang="en-US" altLang="en-US" sz="1600" b="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9372F84F-8BF5-4E1E-8100-862364220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866" y="2785800"/>
            <a:ext cx="5460134" cy="38195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altLang="en-US" sz="1600" dirty="0">
                <a:solidFill>
                  <a:srgbClr val="3333CC"/>
                </a:solidFill>
                <a:effectLst/>
                <a:latin typeface="+mj-lt"/>
              </a:rPr>
              <a:t>1970s: large area position sensitive gaseous detectors available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050" dirty="0">
                <a:solidFill>
                  <a:srgbClr val="3333CC"/>
                </a:solidFill>
                <a:effectLst/>
                <a:latin typeface="+mj-lt"/>
              </a:rPr>
              <a:t> 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altLang="en-US" sz="1600" dirty="0">
                <a:solidFill>
                  <a:srgbClr val="3333CC"/>
                </a:solidFill>
                <a:effectLst/>
                <a:latin typeface="+mj-lt"/>
              </a:rPr>
              <a:t>Suitable photo-ionizing agent: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600" b="0" dirty="0">
                <a:solidFill>
                  <a:srgbClr val="3333CC"/>
                </a:solidFill>
                <a:effectLst/>
                <a:latin typeface="+mj-lt"/>
              </a:rPr>
              <a:t>      </a:t>
            </a:r>
            <a:r>
              <a:rPr lang="en-US" altLang="en-US" sz="1200" dirty="0">
                <a:solidFill>
                  <a:srgbClr val="FF0000"/>
                </a:solidFill>
                <a:latin typeface="+mj-lt"/>
              </a:rPr>
              <a:t>Benzene</a:t>
            </a: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: </a:t>
            </a:r>
            <a:r>
              <a:rPr lang="en-US" altLang="en-US" sz="1200" b="0" dirty="0" err="1">
                <a:solidFill>
                  <a:srgbClr val="3333CC"/>
                </a:solidFill>
                <a:effectLst/>
                <a:latin typeface="+mj-lt"/>
              </a:rPr>
              <a:t>Seguinot</a:t>
            </a: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-Ypsilantis NIM 142 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	(1977) 377,</a:t>
            </a:r>
            <a:endParaRPr lang="en-US" altLang="en-US" sz="1100" b="0" dirty="0">
              <a:solidFill>
                <a:srgbClr val="3333CC"/>
              </a:solidFill>
              <a:effectLst/>
              <a:latin typeface="+mj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100" b="0" dirty="0">
                <a:solidFill>
                  <a:srgbClr val="3333CC"/>
                </a:solidFill>
                <a:effectLst/>
                <a:latin typeface="+mj-lt"/>
              </a:rPr>
              <a:t>         </a:t>
            </a:r>
            <a:r>
              <a:rPr lang="en-US" altLang="en-US" sz="1200" dirty="0">
                <a:solidFill>
                  <a:srgbClr val="FF0000"/>
                </a:solidFill>
                <a:effectLst/>
                <a:latin typeface="+mj-lt"/>
              </a:rPr>
              <a:t>TEA</a:t>
            </a: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      (7.6 eV)    NIM 173 (1980) 283</a:t>
            </a:r>
            <a:r>
              <a:rPr lang="en-US" altLang="en-US" sz="1200" dirty="0">
                <a:solidFill>
                  <a:srgbClr val="0070C0"/>
                </a:solidFill>
                <a:effectLst/>
                <a:latin typeface="+mj-lt"/>
              </a:rPr>
              <a:t>,</a:t>
            </a:r>
            <a:endParaRPr lang="en-US" altLang="en-US" sz="1200" dirty="0">
              <a:solidFill>
                <a:srgbClr val="FF0000"/>
              </a:solidFill>
              <a:effectLst/>
              <a:latin typeface="+mj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200" dirty="0">
                <a:solidFill>
                  <a:srgbClr val="FF0000"/>
                </a:solidFill>
                <a:effectLst/>
                <a:latin typeface="+mj-lt"/>
              </a:rPr>
              <a:t>         TMAE  </a:t>
            </a: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(5.3 eV)    NIM 178 (1980) 125.</a:t>
            </a:r>
            <a:endParaRPr lang="en-US" altLang="en-US" sz="1200" dirty="0">
              <a:solidFill>
                <a:srgbClr val="FF0000"/>
              </a:solidFill>
              <a:effectLst/>
              <a:latin typeface="+mj-lt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endParaRPr lang="en-US" altLang="en-US" sz="1050" b="0" dirty="0">
              <a:solidFill>
                <a:srgbClr val="3333CC"/>
              </a:solidFill>
              <a:effectLst/>
              <a:latin typeface="+mj-lt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sz="1400" dirty="0">
                <a:solidFill>
                  <a:schemeClr val="tx1"/>
                </a:solidFill>
                <a:effectLst/>
                <a:latin typeface="+mj-lt"/>
              </a:rPr>
              <a:t>a gas gain high enough to detect single photoelectrons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endParaRPr lang="en-US" sz="1000" dirty="0">
              <a:solidFill>
                <a:srgbClr val="C00000"/>
              </a:solidFill>
              <a:effectLst/>
              <a:latin typeface="+mj-lt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à"/>
            </a:pPr>
            <a:r>
              <a:rPr lang="en-US" sz="1400" dirty="0">
                <a:solidFill>
                  <a:srgbClr val="C00000"/>
                </a:solidFill>
                <a:effectLst/>
                <a:latin typeface="+mj-lt"/>
                <a:sym typeface="Wingdings" panose="05000000000000000000" pitchFamily="2" charset="2"/>
              </a:rPr>
              <a:t>conflicting requirements because of the copious UV emission by the </a:t>
            </a:r>
            <a:r>
              <a:rPr lang="en-US" sz="14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multiplication avalanche.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à"/>
            </a:pPr>
            <a:endParaRPr lang="en-US" sz="1050" dirty="0">
              <a:solidFill>
                <a:srgbClr val="0000CC"/>
              </a:solidFill>
              <a:effectLst/>
              <a:latin typeface="+mj-lt"/>
              <a:sym typeface="Wingdings" panose="05000000000000000000" pitchFamily="2" charset="2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sz="1400" dirty="0">
                <a:solidFill>
                  <a:srgbClr val="0000CC"/>
                </a:solidFill>
                <a:effectLst/>
                <a:latin typeface="+mj-lt"/>
                <a:sym typeface="Wingdings" panose="05000000000000000000" pitchFamily="2" charset="2"/>
              </a:rPr>
              <a:t>solution: multistep avalanche chamber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200" b="0" dirty="0">
                <a:solidFill>
                  <a:srgbClr val="0000CC"/>
                </a:solidFill>
                <a:effectLst/>
                <a:latin typeface="+mj-lt"/>
                <a:sym typeface="Wingdings" panose="05000000000000000000" pitchFamily="2" charset="2"/>
              </a:rPr>
              <a:t>      (</a:t>
            </a:r>
            <a:r>
              <a:rPr lang="en-US" altLang="en-US" sz="1200" b="0" dirty="0" err="1">
                <a:solidFill>
                  <a:srgbClr val="3333CC"/>
                </a:solidFill>
                <a:effectLst/>
                <a:latin typeface="+mj-lt"/>
              </a:rPr>
              <a:t>Charpak-Sauli</a:t>
            </a:r>
            <a:r>
              <a:rPr lang="en-US" altLang="en-US" sz="1200" b="0" dirty="0">
                <a:solidFill>
                  <a:srgbClr val="3333CC"/>
                </a:solidFill>
                <a:effectLst/>
                <a:latin typeface="+mj-lt"/>
              </a:rPr>
              <a:t> Phys. Lett. B 142 (</a:t>
            </a:r>
            <a:r>
              <a:rPr lang="en-US" altLang="en-US" sz="1200" b="0" dirty="0">
                <a:solidFill>
                  <a:srgbClr val="0000CC"/>
                </a:solidFill>
                <a:latin typeface="+mj-lt"/>
              </a:rPr>
              <a:t>1977) 377)</a:t>
            </a:r>
            <a:r>
              <a:rPr lang="en-US" altLang="en-US" sz="1200" dirty="0">
                <a:solidFill>
                  <a:srgbClr val="0000CC"/>
                </a:solidFill>
                <a:latin typeface="+mj-lt"/>
              </a:rPr>
              <a:t> or TPC</a:t>
            </a:r>
            <a:endParaRPr lang="en-US" sz="12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id="{4651A86E-08C8-483C-80DE-001829C48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5802914"/>
            <a:ext cx="6543412" cy="33855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1600" dirty="0">
                <a:solidFill>
                  <a:srgbClr val="3333CC"/>
                </a:solidFill>
                <a:effectLst/>
                <a:latin typeface="+mj-lt"/>
              </a:rPr>
              <a:t>Gaseous detectors: 1) cheap, 2) magnetic insensitive, 3) low material budget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98A6BD-75E8-46A6-AC59-FBC248507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10359"/>
            <a:ext cx="6731867" cy="37866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054921-FA1B-4088-B3D2-B6A7B28C9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413" y="1127511"/>
            <a:ext cx="3505504" cy="9815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8E7CE4-DCCC-41D8-B673-6DD20AFABC4A}"/>
                  </a:ext>
                </a:extLst>
              </p:cNvPr>
              <p:cNvSpPr txBox="1"/>
              <p:nvPr/>
            </p:nvSpPr>
            <p:spPr>
              <a:xfrm>
                <a:off x="6689693" y="455012"/>
                <a:ext cx="1453218" cy="659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8E7CE4-DCCC-41D8-B673-6DD20AFAB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693" y="455012"/>
                <a:ext cx="1453218" cy="6594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3BEE6447-EFEE-4F4B-833B-24713A98E6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8085" y="832899"/>
            <a:ext cx="1957715" cy="17201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845633-E722-4101-BA32-A5257D23AF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6761" y="3126158"/>
            <a:ext cx="2535239" cy="16891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469B67-FA71-41DE-851A-61A76ADCB539}"/>
              </a:ext>
            </a:extLst>
          </p:cNvPr>
          <p:cNvSpPr txBox="1"/>
          <p:nvPr/>
        </p:nvSpPr>
        <p:spPr>
          <a:xfrm>
            <a:off x="6887361" y="2357306"/>
            <a:ext cx="358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-5 </a:t>
            </a:r>
            <a:r>
              <a:rPr lang="en-US" dirty="0">
                <a:latin typeface="Symbol" panose="05050102010706020507" pitchFamily="18" charset="2"/>
              </a:rPr>
              <a:t>Db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~ 80 GeV/c </a:t>
            </a:r>
            <a:r>
              <a:rPr lang="en-US" dirty="0">
                <a:latin typeface="Symbol" panose="05050102010706020507" pitchFamily="18" charset="2"/>
              </a:rPr>
              <a:t>p/K </a:t>
            </a:r>
            <a:r>
              <a:rPr lang="en-US" dirty="0">
                <a:latin typeface="+mj-lt"/>
              </a:rPr>
              <a:t>separation</a:t>
            </a:r>
          </a:p>
        </p:txBody>
      </p:sp>
    </p:spTree>
    <p:extLst>
      <p:ext uri="{BB962C8B-B14F-4D97-AF65-F5344CB8AC3E}">
        <p14:creationId xmlns:p14="http://schemas.microsoft.com/office/powerpoint/2010/main" val="20312448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30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MM-TGHEM + RWELL – Multi-Mesh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8BCBFE-DB71-4D2B-8EDC-3E9EBB856FA8}"/>
              </a:ext>
            </a:extLst>
          </p:cNvPr>
          <p:cNvSpPr txBox="1"/>
          <p:nvPr/>
        </p:nvSpPr>
        <p:spPr>
          <a:xfrm>
            <a:off x="497527" y="6205736"/>
            <a:ext cx="4423318" cy="27288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Oliveira and </a:t>
            </a: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Cortesi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., JINST 13 (2018) P06019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46ACBB-1D9B-448C-B4A4-5916FF303DA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51889" y="776934"/>
            <a:ext cx="6286317" cy="18971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123D88-AE36-4499-B8D3-2D2DB7FC4DB0}"/>
              </a:ext>
            </a:extLst>
          </p:cNvPr>
          <p:cNvSpPr txBox="1"/>
          <p:nvPr/>
        </p:nvSpPr>
        <p:spPr>
          <a:xfrm>
            <a:off x="7871550" y="1481151"/>
            <a:ext cx="2771637" cy="717840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Gain ~10⁶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- Fair IBF for CsI pcs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8D144E-FA23-48E9-960D-F2B7C1F7E167}"/>
              </a:ext>
            </a:extLst>
          </p:cNvPr>
          <p:cNvSpPr txBox="1"/>
          <p:nvPr/>
        </p:nvSpPr>
        <p:spPr>
          <a:xfrm>
            <a:off x="7871550" y="2403349"/>
            <a:ext cx="1534683" cy="419764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IBF ~2-3%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F145DF-DCB7-4DBF-8304-D3C413CAAEDC}"/>
              </a:ext>
            </a:extLst>
          </p:cNvPr>
          <p:cNvSpPr txBox="1"/>
          <p:nvPr/>
        </p:nvSpPr>
        <p:spPr>
          <a:xfrm>
            <a:off x="6541316" y="406463"/>
            <a:ext cx="61533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First performance evaluation of a Multi-layer Thick Gaseous Electron Multiplier with in-built electrode meshes—MM-THGEM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F74CFF-8F1D-448F-9048-2148456B0D3F}"/>
              </a:ext>
            </a:extLst>
          </p:cNvPr>
          <p:cNvSpPr txBox="1"/>
          <p:nvPr/>
        </p:nvSpPr>
        <p:spPr>
          <a:xfrm>
            <a:off x="169878" y="370471"/>
            <a:ext cx="6371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MM-THGEM/WELL-THGEM detector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3E9C58A-EE09-46F3-B84D-02A8C3D69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384" y="2802482"/>
            <a:ext cx="6506755" cy="328176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EFBFF68-59BB-4213-94D3-34BE227093EE}"/>
              </a:ext>
            </a:extLst>
          </p:cNvPr>
          <p:cNvSpPr txBox="1"/>
          <p:nvPr/>
        </p:nvSpPr>
        <p:spPr>
          <a:xfrm>
            <a:off x="7042838" y="2983388"/>
            <a:ext cx="43116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Low IBF contribution when the WELL-THGEM electrode contribution to the total gain is high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87D443D-DA4A-428A-8AFC-2BAEA61E2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4148" y="3976936"/>
            <a:ext cx="5166440" cy="247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576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31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61648C-41AF-402B-B3DB-DC8F8A6AAE42}"/>
              </a:ext>
            </a:extLst>
          </p:cNvPr>
          <p:cNvSpPr txBox="1">
            <a:spLocks/>
          </p:cNvSpPr>
          <p:nvPr/>
        </p:nvSpPr>
        <p:spPr>
          <a:xfrm>
            <a:off x="293572" y="747698"/>
            <a:ext cx="3955418" cy="966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2 THGEMs</a:t>
            </a:r>
          </a:p>
          <a:p>
            <a:pPr algn="l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THCOBRA with 2 d R-O structure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44328EF1-ACBD-4423-98A0-25FF7D266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4" y="1007292"/>
            <a:ext cx="3826021" cy="2101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F91B515-6DE1-4305-AD15-E220B8A5FE2A}"/>
              </a:ext>
            </a:extLst>
          </p:cNvPr>
          <p:cNvGrpSpPr/>
          <p:nvPr/>
        </p:nvGrpSpPr>
        <p:grpSpPr>
          <a:xfrm>
            <a:off x="338990" y="1981187"/>
            <a:ext cx="4958711" cy="1715480"/>
            <a:chOff x="92076" y="2975598"/>
            <a:chExt cx="4958711" cy="1715480"/>
          </a:xfrm>
        </p:grpSpPr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8A548F50-62B2-42EA-904B-44BB9DC94D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76" y="2975598"/>
              <a:ext cx="4958711" cy="16885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97A517-986D-404F-8874-326F237DAC93}"/>
                </a:ext>
              </a:extLst>
            </p:cNvPr>
            <p:cNvSpPr/>
            <p:nvPr/>
          </p:nvSpPr>
          <p:spPr bwMode="auto">
            <a:xfrm>
              <a:off x="2908800" y="4395803"/>
              <a:ext cx="1222744" cy="2683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4B2D9784-CD1D-4E25-80EB-55E9CC08DD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162" y="4395803"/>
              <a:ext cx="181927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3">
            <a:extLst>
              <a:ext uri="{FF2B5EF4-FFF2-40B4-BE49-F238E27FC236}">
                <a16:creationId xmlns:a16="http://schemas.microsoft.com/office/drawing/2014/main" id="{CCF0BF6B-A09F-4F8D-9568-784B03AC5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90" y="4052379"/>
            <a:ext cx="4509607" cy="17153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9CD2B01-0E3B-4F4E-A67C-29DF88FD56CD}"/>
              </a:ext>
            </a:extLst>
          </p:cNvPr>
          <p:cNvSpPr txBox="1"/>
          <p:nvPr/>
        </p:nvSpPr>
        <p:spPr>
          <a:xfrm>
            <a:off x="8296494" y="3424508"/>
            <a:ext cx="3030766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T. Lopes 2013 JINST 8 P09002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B3B922-7E1C-460F-92F5-0F06E7EBDA31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HYBRID MPGD PDs (THGEM + THCOBRA)  a low rate application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B2BBE7-D30D-4D07-949E-83BB70CEE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2108" y="747698"/>
            <a:ext cx="2804386" cy="28460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778C4F-D532-4FF1-B000-30CE27ACE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0555" y="3909505"/>
            <a:ext cx="3528854" cy="2497026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073B897F-E7DE-4E58-9D0B-65B5C322EB67}"/>
              </a:ext>
            </a:extLst>
          </p:cNvPr>
          <p:cNvSpPr/>
          <p:nvPr/>
        </p:nvSpPr>
        <p:spPr>
          <a:xfrm>
            <a:off x="5760555" y="3990495"/>
            <a:ext cx="2510989" cy="13197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1AF6A5-B146-4BD0-9F0A-F1D701B0F29D}"/>
              </a:ext>
            </a:extLst>
          </p:cNvPr>
          <p:cNvSpPr txBox="1"/>
          <p:nvPr/>
        </p:nvSpPr>
        <p:spPr>
          <a:xfrm>
            <a:off x="9798341" y="4538444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IBF high but </a:t>
            </a:r>
          </a:p>
        </p:txBody>
      </p:sp>
    </p:spTree>
    <p:extLst>
      <p:ext uri="{BB962C8B-B14F-4D97-AF65-F5344CB8AC3E}">
        <p14:creationId xmlns:p14="http://schemas.microsoft.com/office/powerpoint/2010/main" val="42391103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32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163DE1-D5B2-4BAE-A428-CC72854ACA50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Carbon based photocathodes coupled to Gaseous Detectors, HND and THGEMS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B7924B-7B46-47DD-B84D-62D6313664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169"/>
          <a:stretch/>
        </p:blipFill>
        <p:spPr>
          <a:xfrm>
            <a:off x="4110605" y="298868"/>
            <a:ext cx="3934434" cy="45514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AB1C68-5EEC-4140-9B9E-4A3F27F4EF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547" b="77790"/>
          <a:stretch/>
        </p:blipFill>
        <p:spPr>
          <a:xfrm>
            <a:off x="146631" y="567180"/>
            <a:ext cx="3863307" cy="10082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ADB1DC-99AA-46DD-850F-AD043D378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7616" y="466648"/>
            <a:ext cx="4144384" cy="34595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267079-B25B-4F08-8EA5-A0201B589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00" y="3313231"/>
            <a:ext cx="3801873" cy="20267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2AF6C1-CBF0-4DD5-B22D-4B1EA67FE4CC}"/>
              </a:ext>
            </a:extLst>
          </p:cNvPr>
          <p:cNvSpPr txBox="1"/>
          <p:nvPr/>
        </p:nvSpPr>
        <p:spPr>
          <a:xfrm>
            <a:off x="392673" y="1807796"/>
            <a:ext cx="18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Uncoated THGEM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688066-DF61-4B18-B63D-E57599071BB1}"/>
              </a:ext>
            </a:extLst>
          </p:cNvPr>
          <p:cNvSpPr txBox="1"/>
          <p:nvPr/>
        </p:nvSpPr>
        <p:spPr>
          <a:xfrm>
            <a:off x="2385203" y="2232962"/>
            <a:ext cx="161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Coated THGEM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58993E4-3368-4326-9FF2-7A5861324C59}"/>
              </a:ext>
            </a:extLst>
          </p:cNvPr>
          <p:cNvCxnSpPr>
            <a:stCxn id="19" idx="2"/>
          </p:cNvCxnSpPr>
          <p:nvPr/>
        </p:nvCxnSpPr>
        <p:spPr>
          <a:xfrm>
            <a:off x="1320908" y="2177128"/>
            <a:ext cx="388837" cy="15230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FA3FFC5-8F7C-4CF4-BD97-E9C3F23B34AE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284536" y="2602294"/>
            <a:ext cx="908036" cy="12685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4C2981C0-3611-418B-B5BA-16456AFA21E4}"/>
              </a:ext>
            </a:extLst>
          </p:cNvPr>
          <p:cNvSpPr/>
          <p:nvPr/>
        </p:nvSpPr>
        <p:spPr>
          <a:xfrm>
            <a:off x="6316910" y="567180"/>
            <a:ext cx="536896" cy="40299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972FB96-8C4D-4BDE-91B6-6F5750973228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6853806" y="3823013"/>
            <a:ext cx="777791" cy="15170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EB0D66D-01CD-474C-9349-5F42D7A63893}"/>
              </a:ext>
            </a:extLst>
          </p:cNvPr>
          <p:cNvSpPr txBox="1"/>
          <p:nvPr/>
        </p:nvSpPr>
        <p:spPr>
          <a:xfrm>
            <a:off x="6316910" y="5340013"/>
            <a:ext cx="2629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Below Quartz cutoff</a:t>
            </a:r>
          </a:p>
          <a:p>
            <a:r>
              <a:rPr lang="en-US" dirty="0"/>
              <a:t>Windowless approach for </a:t>
            </a:r>
          </a:p>
          <a:p>
            <a:r>
              <a:rPr lang="en-US" dirty="0"/>
              <a:t>RICH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CF4092-CF16-4C03-A694-70F446F17892}"/>
              </a:ext>
            </a:extLst>
          </p:cNvPr>
          <p:cNvSpPr txBox="1"/>
          <p:nvPr/>
        </p:nvSpPr>
        <p:spPr>
          <a:xfrm>
            <a:off x="7792545" y="5044360"/>
            <a:ext cx="4844118" cy="2755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Velardi et al., Diamond &amp; RM 76(2017)1 ; Valentini et al. Patented 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082F0B-4255-4EC8-B066-99B28596D2F8}"/>
              </a:ext>
            </a:extLst>
          </p:cNvPr>
          <p:cNvSpPr txBox="1"/>
          <p:nvPr/>
        </p:nvSpPr>
        <p:spPr>
          <a:xfrm>
            <a:off x="8234092" y="4016345"/>
            <a:ext cx="3699510" cy="983425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squar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Still presenting some ageing </a:t>
            </a:r>
            <a:r>
              <a:rPr lang="en-GB" sz="22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→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Ion bombardment resistance 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8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Compatible with MPGD operation !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FA861-46AA-4F12-9714-6370F573B577}"/>
              </a:ext>
            </a:extLst>
          </p:cNvPr>
          <p:cNvSpPr txBox="1"/>
          <p:nvPr/>
        </p:nvSpPr>
        <p:spPr>
          <a:xfrm>
            <a:off x="2738554" y="5692528"/>
            <a:ext cx="217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Daniele </a:t>
            </a:r>
            <a:r>
              <a:rPr lang="en-US" dirty="0" err="1"/>
              <a:t>D’Ago</a:t>
            </a:r>
            <a:r>
              <a:rPr lang="en-US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402585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33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08560-2718-4CBF-B9A7-92D5C4FCF849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Picosec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2EDC56-3ECF-4B31-999B-AAD25783C58E}"/>
              </a:ext>
            </a:extLst>
          </p:cNvPr>
          <p:cNvSpPr txBox="1"/>
          <p:nvPr/>
        </p:nvSpPr>
        <p:spPr>
          <a:xfrm>
            <a:off x="262157" y="624708"/>
            <a:ext cx="11784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ct val="100000"/>
            </a:pPr>
            <a:r>
              <a:rPr lang="en-GB" sz="1800" dirty="0"/>
              <a:t>PICOSEC Collaboration aims for the development of a Micromegas based detector coupled to a photocathode for time resolution in the </a:t>
            </a:r>
            <a:r>
              <a:rPr lang="en-GB" sz="1800" b="1" dirty="0"/>
              <a:t>ten </a:t>
            </a:r>
            <a:r>
              <a:rPr lang="en-GB" sz="1800" b="1" dirty="0" err="1"/>
              <a:t>pico</a:t>
            </a:r>
            <a:r>
              <a:rPr lang="en-GB" sz="1800" b="1" dirty="0"/>
              <a:t> second</a:t>
            </a:r>
            <a:r>
              <a:rPr lang="en-GB" sz="1800" dirty="0"/>
              <a:t> time scale, not single ph.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ABE171-70DA-42BE-8B88-E21161596C6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440730" y="3545911"/>
            <a:ext cx="3669121" cy="2820238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01A2320-66AF-479E-BC9B-E32522439BCB}"/>
              </a:ext>
            </a:extLst>
          </p:cNvPr>
          <p:cNvGrpSpPr/>
          <p:nvPr/>
        </p:nvGrpSpPr>
        <p:grpSpPr>
          <a:xfrm>
            <a:off x="262157" y="1618213"/>
            <a:ext cx="4489114" cy="1603159"/>
            <a:chOff x="151918" y="3060716"/>
            <a:chExt cx="6321960" cy="25905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EB6FD18-FBA1-4A15-AF40-4F0376306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51918" y="3159718"/>
              <a:ext cx="6321960" cy="249155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66879A2-1FA9-4CE9-BA16-502BDB5AF06B}"/>
                </a:ext>
              </a:extLst>
            </p:cNvPr>
            <p:cNvSpPr/>
            <p:nvPr/>
          </p:nvSpPr>
          <p:spPr>
            <a:xfrm>
              <a:off x="151918" y="3060716"/>
              <a:ext cx="855722" cy="5302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2"/>
                <a:gd name="f7" fmla="val f3"/>
                <a:gd name="f8" fmla="+- f7 0 f6"/>
                <a:gd name="f9" fmla="*/ f8 1 21600"/>
                <a:gd name="f10" fmla="*/ f6 1 f9"/>
                <a:gd name="f11" fmla="*/ f7 1 f9"/>
                <a:gd name="f12" fmla="*/ f10 f4 1"/>
                <a:gd name="f13" fmla="*/ f11 f4 1"/>
                <a:gd name="f14" fmla="*/ f11 f5 1"/>
                <a:gd name="f15" fmla="*/ f10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" t="f15" r="f13" b="f14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miter/>
            </a:ln>
          </p:spPr>
          <p:txBody>
            <a:bodyPr vert="horz" wrap="none" lIns="90004" tIns="44997" rIns="90004" bIns="44997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940B8FE9-9B29-4DD8-B226-F11DE58FE3E6}"/>
                </a:ext>
              </a:extLst>
            </p:cNvPr>
            <p:cNvSpPr/>
            <p:nvPr/>
          </p:nvSpPr>
          <p:spPr>
            <a:xfrm>
              <a:off x="1020598" y="3070802"/>
              <a:ext cx="1050481" cy="2044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2"/>
                <a:gd name="f7" fmla="val f3"/>
                <a:gd name="f8" fmla="+- f7 0 f6"/>
                <a:gd name="f9" fmla="*/ f8 1 21600"/>
                <a:gd name="f10" fmla="*/ f6 1 f9"/>
                <a:gd name="f11" fmla="*/ f7 1 f9"/>
                <a:gd name="f12" fmla="*/ f10 f4 1"/>
                <a:gd name="f13" fmla="*/ f11 f4 1"/>
                <a:gd name="f14" fmla="*/ f11 f5 1"/>
                <a:gd name="f15" fmla="*/ f10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" t="f15" r="f13" b="f14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miter/>
            </a:ln>
          </p:spPr>
          <p:txBody>
            <a:bodyPr vert="horz" wrap="none" lIns="90004" tIns="44997" rIns="90004" bIns="44997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52C9A8E-DB61-43BC-BFA8-648180D35178}"/>
              </a:ext>
            </a:extLst>
          </p:cNvPr>
          <p:cNvSpPr txBox="1"/>
          <p:nvPr/>
        </p:nvSpPr>
        <p:spPr>
          <a:xfrm>
            <a:off x="196094" y="3276397"/>
            <a:ext cx="9079196" cy="63792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Lukas </a:t>
            </a: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Sohl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 et al. For the PICOSEC Collab., presented in RD51 collaboration meeting, Munich, June 2018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 err="1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Papaevangelou</a:t>
            </a: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et al, Fujiwara et al.,  EPJ Web Conf., 174(2018)02002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1" u="none" strike="noStrike" kern="1200" cap="none" spc="0" baseline="0" dirty="0">
              <a:solidFill>
                <a:srgbClr val="00331A"/>
              </a:solidFill>
              <a:uFillTx/>
              <a:latin typeface="Calibri" pitchFamily="34"/>
              <a:ea typeface="Arial" pitchFamily="34"/>
              <a:cs typeface="Arial" pitchFamily="34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A74692C-5012-47D4-B887-E384A963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993" y="1094081"/>
            <a:ext cx="2926865" cy="22684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E713A8C-876D-4C72-8BDA-FF096B80F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49" y="4031814"/>
            <a:ext cx="4468755" cy="212768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749A4C8-0B38-4295-AF4E-BEEA4101664B}"/>
              </a:ext>
            </a:extLst>
          </p:cNvPr>
          <p:cNvSpPr txBox="1"/>
          <p:nvPr/>
        </p:nvSpPr>
        <p:spPr>
          <a:xfrm>
            <a:off x="3830273" y="2933166"/>
            <a:ext cx="40368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  Ne(80%)/CF4(10%)/C2H6(10%)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5BC6E9-43B2-4523-90FE-F9F88B1A6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6083" y="1447302"/>
            <a:ext cx="3424425" cy="213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889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34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08560-2718-4CBF-B9A7-92D5C4FCF849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A comment 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1C0B1C89-FDCB-4664-A1A8-E42506B46D5B}"/>
              </a:ext>
            </a:extLst>
          </p:cNvPr>
          <p:cNvSpPr txBox="1">
            <a:spLocks/>
          </p:cNvSpPr>
          <p:nvPr/>
        </p:nvSpPr>
        <p:spPr>
          <a:xfrm>
            <a:off x="152801" y="848526"/>
            <a:ext cx="12111904" cy="6185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/>
              <a:t>Advances in DLC films triggered the possibility of producing photocathodes to operate in gas medium for MPGDs</a:t>
            </a:r>
          </a:p>
          <a:p>
            <a:endParaRPr lang="en-GB" sz="2200" dirty="0"/>
          </a:p>
          <a:p>
            <a:pPr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GB" sz="2000" b="1" dirty="0"/>
              <a:t>DLC – Diamond-like carbon</a:t>
            </a:r>
          </a:p>
          <a:p>
            <a:pPr marL="0" lvl="1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Arial" panose="020B0604020202020204" pitchFamily="34" charset="0"/>
              <a:buChar char="–"/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1800" dirty="0">
                <a:latin typeface="Calibri" pitchFamily="34"/>
              </a:rPr>
              <a:t>Widely used in industry as a solid lubricant</a:t>
            </a:r>
          </a:p>
          <a:p>
            <a:pPr marL="0" lvl="1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Arial" panose="020B0604020202020204" pitchFamily="34" charset="0"/>
              <a:buChar char="–"/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1800" dirty="0">
                <a:latin typeface="Calibri" pitchFamily="34"/>
              </a:rPr>
              <a:t>Recently introduced to the MPGD field as excellent resistive electrodes</a:t>
            </a:r>
          </a:p>
          <a:p>
            <a:pPr marL="0" lvl="1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Arial" panose="020B0604020202020204" pitchFamily="34" charset="0"/>
              <a:buChar char="–"/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r>
              <a:rPr lang="en-GB" sz="1800" dirty="0">
                <a:latin typeface="Calibri" pitchFamily="34"/>
              </a:rPr>
              <a:t>Tested with success in the </a:t>
            </a:r>
            <a:r>
              <a:rPr lang="en-GB" sz="1800" b="1" dirty="0">
                <a:latin typeface="Calibri" pitchFamily="34"/>
              </a:rPr>
              <a:t>PICOSEC </a:t>
            </a:r>
            <a:r>
              <a:rPr lang="en-GB" sz="1800" dirty="0">
                <a:latin typeface="Calibri" pitchFamily="34"/>
              </a:rPr>
              <a:t>Collaboration</a:t>
            </a:r>
          </a:p>
          <a:p>
            <a:pPr marL="0" lvl="1" indent="0" hangingPunct="0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Arial" panose="020B0604020202020204" pitchFamily="34" charset="0"/>
              <a:buChar char="–"/>
              <a:tabLst>
                <a:tab pos="571317" algn="l"/>
                <a:tab pos="1485717" algn="l"/>
                <a:tab pos="2400117" algn="l"/>
                <a:tab pos="3314517" algn="l"/>
                <a:tab pos="4228917" algn="l"/>
                <a:tab pos="5143317" algn="l"/>
                <a:tab pos="6057717" algn="l"/>
                <a:tab pos="6972117" algn="l"/>
                <a:tab pos="7886517" algn="l"/>
                <a:tab pos="8800917" algn="l"/>
                <a:tab pos="9715317" algn="l"/>
              </a:tabLst>
            </a:pPr>
            <a:endParaRPr lang="en-GB" sz="1800" dirty="0">
              <a:latin typeface="Calibri" pitchFamily="34"/>
            </a:endParaRPr>
          </a:p>
          <a:p>
            <a:pPr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GB" sz="2000" dirty="0"/>
              <a:t>A breakthrough in </a:t>
            </a:r>
            <a:r>
              <a:rPr lang="en-GB" sz="2000" b="1" dirty="0"/>
              <a:t>carbon based photocathodes</a:t>
            </a:r>
            <a:r>
              <a:rPr lang="en-GB" sz="2000" dirty="0"/>
              <a:t> would favour:</a:t>
            </a:r>
          </a:p>
          <a:p>
            <a:pPr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GB" sz="2000" dirty="0"/>
              <a:t>GPMs performance in general</a:t>
            </a:r>
          </a:p>
          <a:p>
            <a:pPr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GB" sz="2000" dirty="0"/>
              <a:t>RICH detectors for PID for future NP/HEP experiments: i.e. </a:t>
            </a:r>
            <a:r>
              <a:rPr lang="en-GB" sz="2000" b="1" dirty="0"/>
              <a:t>HND </a:t>
            </a:r>
            <a:r>
              <a:rPr lang="en-GB" sz="2000" b="1" dirty="0" err="1"/>
              <a:t>nanodiamonds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BD0AE9-F54F-4419-86D0-7AA1CE73B69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514998" y="1489416"/>
            <a:ext cx="5524201" cy="108179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646913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35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1A73C-D2D4-4B4C-94B3-F9B2C86058CB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InGrid</a:t>
            </a:r>
            <a:r>
              <a:rPr lang="en-US" dirty="0">
                <a:solidFill>
                  <a:schemeClr val="bg1"/>
                </a:solidFill>
              </a:rPr>
              <a:t> – Micromegas integrated in a </a:t>
            </a:r>
            <a:r>
              <a:rPr lang="en-US" dirty="0" err="1">
                <a:solidFill>
                  <a:schemeClr val="bg1"/>
                </a:solidFill>
              </a:rPr>
              <a:t>Timepix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ED1846-D85D-4B55-BEB0-6A1252A6AAD6}"/>
              </a:ext>
            </a:extLst>
          </p:cNvPr>
          <p:cNvSpPr txBox="1"/>
          <p:nvPr/>
        </p:nvSpPr>
        <p:spPr>
          <a:xfrm>
            <a:off x="1694577" y="2332140"/>
            <a:ext cx="833026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Innovative approaches to single photon detection with GPD,  R&amp;D , visible range  </a:t>
            </a:r>
          </a:p>
          <a:p>
            <a:endParaRPr lang="en-US" sz="2800" dirty="0"/>
          </a:p>
          <a:p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575392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36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D1BEA2-390C-4625-A420-5A172E36DF39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The visible range, challenges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34FDFD2-2C6F-4263-BC48-12ACA6E2E299}"/>
              </a:ext>
            </a:extLst>
          </p:cNvPr>
          <p:cNvSpPr txBox="1">
            <a:spLocks/>
          </p:cNvSpPr>
          <p:nvPr/>
        </p:nvSpPr>
        <p:spPr>
          <a:xfrm>
            <a:off x="-31422" y="702533"/>
            <a:ext cx="12019289" cy="171532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u="sng" dirty="0"/>
              <a:t>Chemical reactivity </a:t>
            </a:r>
            <a:r>
              <a:rPr lang="en-US" dirty="0"/>
              <a:t>(gas purity better than ppm level needed </a:t>
            </a:r>
            <a:r>
              <a:rPr lang="en-US" dirty="0">
                <a:sym typeface="Wingdings" pitchFamily="2" charset="2"/>
              </a:rPr>
              <a:t> UHV materials and sealed detectors</a:t>
            </a:r>
            <a:endParaRPr lang="en-US" dirty="0"/>
          </a:p>
          <a:p>
            <a:pPr lvl="1" algn="l"/>
            <a:r>
              <a:rPr lang="en-US" u="sng" dirty="0"/>
              <a:t>PC stability under ion bombardment</a:t>
            </a:r>
            <a:r>
              <a:rPr lang="en-US" dirty="0"/>
              <a:t>  - work function lower than CsI one</a:t>
            </a:r>
          </a:p>
          <a:p>
            <a:pPr lvl="1" algn="l"/>
            <a:r>
              <a:rPr lang="en-US" dirty="0">
                <a:cs typeface="Times New Roman" pitchFamily="18" charset="0"/>
              </a:rPr>
              <a:t>AGEING   CsI: -16% QE at 25mC/mm</a:t>
            </a:r>
            <a:r>
              <a:rPr lang="en-US" baseline="30000" dirty="0">
                <a:cs typeface="Times New Roman" pitchFamily="18" charset="0"/>
              </a:rPr>
              <a:t>2</a:t>
            </a:r>
            <a:endParaRPr lang="en-US" dirty="0">
              <a:cs typeface="Times New Roman" pitchFamily="18" charset="0"/>
            </a:endParaRPr>
          </a:p>
          <a:p>
            <a:pPr marL="762000" lvl="1" algn="l"/>
            <a:r>
              <a:rPr lang="en-US" dirty="0">
                <a:cs typeface="Times New Roman" pitchFamily="18" charset="0"/>
              </a:rPr>
              <a:t>            </a:t>
            </a:r>
            <a:r>
              <a:rPr lang="en-US" dirty="0" err="1">
                <a:cs typeface="Times New Roman" pitchFamily="18" charset="0"/>
              </a:rPr>
              <a:t>Bilkaly</a:t>
            </a:r>
            <a:r>
              <a:rPr lang="en-US" dirty="0">
                <a:cs typeface="Times New Roman" pitchFamily="18" charset="0"/>
              </a:rPr>
              <a:t>: -20% QE at 0.4mC/mm</a:t>
            </a:r>
            <a:r>
              <a:rPr lang="en-US" baseline="30000" dirty="0">
                <a:cs typeface="Times New Roman" pitchFamily="18" charset="0"/>
              </a:rPr>
              <a:t>2</a:t>
            </a:r>
            <a:endParaRPr lang="en-US" dirty="0">
              <a:cs typeface="Times New Roman" pitchFamily="18" charset="0"/>
            </a:endParaRPr>
          </a:p>
          <a:p>
            <a:pPr marL="762000" lvl="1" algn="l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B8D442-28FB-49A0-B6D0-4B40470BD72A}"/>
              </a:ext>
            </a:extLst>
          </p:cNvPr>
          <p:cNvSpPr txBox="1"/>
          <p:nvPr/>
        </p:nvSpPr>
        <p:spPr>
          <a:xfrm>
            <a:off x="6236436" y="1477143"/>
            <a:ext cx="364989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228600" indent="-228600"/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T.Moriya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 NIMA 732 (2013) 263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16B4E5-A954-407B-9B24-F3C2D97861F9}"/>
              </a:ext>
            </a:extLst>
          </p:cNvPr>
          <p:cNvSpPr txBox="1"/>
          <p:nvPr/>
        </p:nvSpPr>
        <p:spPr>
          <a:xfrm>
            <a:off x="6236436" y="1931295"/>
            <a:ext cx="364989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228600" indent="-228600"/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F.Tokanai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 NIMA 628 (2011) 190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F1C1855-315F-4E7D-A7BF-AD4A64CF975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38586" y="2372225"/>
            <a:ext cx="4250158" cy="329291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799AF3-D0DB-4E68-9F50-3381A340FB9C}"/>
              </a:ext>
            </a:extLst>
          </p:cNvPr>
          <p:cNvSpPr txBox="1"/>
          <p:nvPr/>
        </p:nvSpPr>
        <p:spPr>
          <a:xfrm>
            <a:off x="221623" y="5767464"/>
            <a:ext cx="3642149" cy="286079"/>
          </a:xfrm>
          <a:prstGeom prst="rect">
            <a:avLst/>
          </a:prstGeom>
          <a:solidFill>
            <a:srgbClr val="83CAFF"/>
          </a:solidFill>
          <a:ln cap="flat">
            <a:noFill/>
          </a:ln>
        </p:spPr>
        <p:txBody>
          <a:bodyPr vert="horz" wrap="none" lIns="90004" tIns="44997" rIns="90004" bIns="44997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Ion induced secondary emission in CsI is negligible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C5B0019E-8403-4150-AF3C-D6B825218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8689" y="2693323"/>
            <a:ext cx="4277178" cy="324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C929E7B-96DA-4810-8F64-BEC673414A86}"/>
              </a:ext>
            </a:extLst>
          </p:cNvPr>
          <p:cNvSpPr txBox="1"/>
          <p:nvPr/>
        </p:nvSpPr>
        <p:spPr>
          <a:xfrm>
            <a:off x="4690313" y="5975642"/>
            <a:ext cx="366241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A.V.Lyashenko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2009 JINST 4 P07005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4896EC-267C-4D3E-A232-53C3B0F3A83B}"/>
              </a:ext>
            </a:extLst>
          </p:cNvPr>
          <p:cNvSpPr txBox="1"/>
          <p:nvPr/>
        </p:nvSpPr>
        <p:spPr>
          <a:xfrm>
            <a:off x="7343522" y="2533845"/>
            <a:ext cx="1236236" cy="4801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F-R-MHSP, </a:t>
            </a:r>
          </a:p>
          <a:p>
            <a:r>
              <a:rPr lang="en-US" sz="14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IBF: 3 x 10 </a:t>
            </a:r>
            <a:r>
              <a:rPr lang="en-US" sz="1400" baseline="300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-4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0CD75C-DD77-4F76-96D1-FA2391912512}"/>
              </a:ext>
            </a:extLst>
          </p:cNvPr>
          <p:cNvCxnSpPr>
            <a:cxnSpLocks/>
          </p:cNvCxnSpPr>
          <p:nvPr/>
        </p:nvCxnSpPr>
        <p:spPr bwMode="auto">
          <a:xfrm flipH="1">
            <a:off x="7121894" y="3013976"/>
            <a:ext cx="419809" cy="61318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61FD95-9E3E-4E74-ADFD-5CB6160684D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67664" y="4638865"/>
            <a:ext cx="585062" cy="121184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EF1A38A-2CE4-4D10-9BCB-5BFF7DB39322}"/>
              </a:ext>
            </a:extLst>
          </p:cNvPr>
          <p:cNvSpPr txBox="1"/>
          <p:nvPr/>
        </p:nvSpPr>
        <p:spPr>
          <a:xfrm>
            <a:off x="5243841" y="2398623"/>
            <a:ext cx="200086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K-Cs-</a:t>
            </a:r>
            <a:r>
              <a:rPr lang="en-US" sz="2000" dirty="0" err="1"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Sb</a:t>
            </a:r>
            <a:r>
              <a:rPr lang="en-US" sz="2000" baseline="30000" dirty="0"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vs</a:t>
            </a:r>
            <a:r>
              <a:rPr lang="en-US" sz="2000" dirty="0"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9900"/>
                </a:solidFill>
                <a:effectLst/>
                <a:latin typeface="Arial" pitchFamily="34" charset="0"/>
                <a:cs typeface="Arial" pitchFamily="34" charset="0"/>
              </a:rPr>
              <a:t>CsI</a:t>
            </a:r>
            <a:endParaRPr lang="en-US" sz="2000" dirty="0">
              <a:solidFill>
                <a:srgbClr val="FF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EE48CC-95B3-4D1B-B49E-980ADF43C863}"/>
              </a:ext>
            </a:extLst>
          </p:cNvPr>
          <p:cNvSpPr txBox="1"/>
          <p:nvPr/>
        </p:nvSpPr>
        <p:spPr>
          <a:xfrm>
            <a:off x="8352726" y="5867920"/>
            <a:ext cx="1309974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Double GEM, </a:t>
            </a:r>
          </a:p>
          <a:p>
            <a:r>
              <a:rPr lang="en-US" sz="14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IBF: ~ 10 </a:t>
            </a:r>
            <a:r>
              <a:rPr lang="en-US" sz="1400" baseline="30000" dirty="0">
                <a:solidFill>
                  <a:srgbClr val="0000CC"/>
                </a:solidFill>
                <a:effectLst/>
                <a:latin typeface="Arial" pitchFamily="34" charset="0"/>
                <a:cs typeface="Arial" pitchFamily="34" charset="0"/>
              </a:rPr>
              <a:t>-2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E031B32-4F76-4A32-86F9-84208853C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8569" y="2847958"/>
            <a:ext cx="3401869" cy="274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687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37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8B60CE-2859-4E1E-8BEA-C029591F573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IBF trapping with </a:t>
            </a:r>
            <a:r>
              <a:rPr lang="en-US">
                <a:solidFill>
                  <a:schemeClr val="bg1"/>
                </a:solidFill>
              </a:rPr>
              <a:t>dedicated geometries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5EB990-61AA-4F00-9B80-9B2992050160}"/>
              </a:ext>
            </a:extLst>
          </p:cNvPr>
          <p:cNvSpPr txBox="1">
            <a:spLocks/>
          </p:cNvSpPr>
          <p:nvPr/>
        </p:nvSpPr>
        <p:spPr>
          <a:xfrm>
            <a:off x="-568606" y="464269"/>
            <a:ext cx="10534727" cy="1231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More complex geometries needed with extra electrodes to trap the ions:</a:t>
            </a:r>
          </a:p>
          <a:p>
            <a:r>
              <a:rPr lang="en-US" sz="1800" dirty="0"/>
              <a:t>                                               Micro-Hole &amp; Strip Plate (</a:t>
            </a:r>
            <a:r>
              <a:rPr lang="en-US" sz="1800" dirty="0">
                <a:solidFill>
                  <a:srgbClr val="FF0000"/>
                </a:solidFill>
              </a:rPr>
              <a:t>MHSP</a:t>
            </a:r>
            <a:r>
              <a:rPr lang="en-US" sz="1800" dirty="0"/>
              <a:t>), </a:t>
            </a:r>
            <a:r>
              <a:rPr lang="en-US" sz="1800" dirty="0">
                <a:solidFill>
                  <a:srgbClr val="FF0000"/>
                </a:solidFill>
              </a:rPr>
              <a:t>COBRA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9F8AE477-D345-47B9-9B3C-79BCE7066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3885" y="1264080"/>
            <a:ext cx="3211753" cy="216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17B9457-CDFA-434E-B6BE-C295321AA3A0}"/>
              </a:ext>
            </a:extLst>
          </p:cNvPr>
          <p:cNvGrpSpPr/>
          <p:nvPr/>
        </p:nvGrpSpPr>
        <p:grpSpPr>
          <a:xfrm>
            <a:off x="8974862" y="1274352"/>
            <a:ext cx="2794892" cy="2076595"/>
            <a:chOff x="2432050" y="294610"/>
            <a:chExt cx="5253148" cy="4463128"/>
          </a:xfrm>
        </p:grpSpPr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F2D71583-70D9-49C5-8343-13ED2851B8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2050" y="2100263"/>
              <a:ext cx="5038725" cy="2657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DCAC6F70-55B3-4BA8-9DDE-9144B000D7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4073" y="294610"/>
              <a:ext cx="5191125" cy="186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9">
            <a:extLst>
              <a:ext uri="{FF2B5EF4-FFF2-40B4-BE49-F238E27FC236}">
                <a16:creationId xmlns:a16="http://schemas.microsoft.com/office/drawing/2014/main" id="{EDC1D729-8B72-4498-AB69-393AADD08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2265" y="1987455"/>
            <a:ext cx="1603263" cy="123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37B1F427-2460-40AD-96FE-F01B7EBB6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564" y="1503854"/>
            <a:ext cx="2272230" cy="2589911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1DAD4B6-C5B8-4D74-A30A-FE8FCAA3CAE6}"/>
              </a:ext>
            </a:extLst>
          </p:cNvPr>
          <p:cNvSpPr txBox="1"/>
          <p:nvPr/>
        </p:nvSpPr>
        <p:spPr>
          <a:xfrm>
            <a:off x="2540467" y="1178313"/>
            <a:ext cx="284148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J.F.C.A. </a:t>
            </a:r>
            <a:r>
              <a:rPr lang="en-US" sz="16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Veloso</a:t>
            </a:r>
            <a:r>
              <a:rPr lang="en-US" sz="16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</a:t>
            </a:r>
          </a:p>
          <a:p>
            <a:r>
              <a:rPr lang="en-US" sz="16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Rev.Sc</a:t>
            </a:r>
            <a:r>
              <a:rPr lang="en-US" sz="16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Instr. 71 (2000) 2371</a:t>
            </a:r>
            <a:endParaRPr lang="en-US" sz="1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36185B-7645-4BF3-95A7-BAE4A7F78996}"/>
              </a:ext>
            </a:extLst>
          </p:cNvPr>
          <p:cNvSpPr txBox="1"/>
          <p:nvPr/>
        </p:nvSpPr>
        <p:spPr>
          <a:xfrm>
            <a:off x="10002024" y="746517"/>
            <a:ext cx="2061718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</a:t>
            </a:r>
          </a:p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JINST 2 (2007) P08004</a:t>
            </a:r>
          </a:p>
        </p:txBody>
      </p:sp>
      <p:pic>
        <p:nvPicPr>
          <p:cNvPr id="16" name="Picture 12">
            <a:extLst>
              <a:ext uri="{FF2B5EF4-FFF2-40B4-BE49-F238E27FC236}">
                <a16:creationId xmlns:a16="http://schemas.microsoft.com/office/drawing/2014/main" id="{AFAEF91F-2E9A-4872-9FA3-D4C4EAAFA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099" y="4210248"/>
            <a:ext cx="2882530" cy="164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AC359C-6524-4404-A16D-D091B074C0E9}"/>
              </a:ext>
            </a:extLst>
          </p:cNvPr>
          <p:cNvSpPr txBox="1"/>
          <p:nvPr/>
        </p:nvSpPr>
        <p:spPr>
          <a:xfrm>
            <a:off x="729389" y="1025912"/>
            <a:ext cx="92685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MHSP</a:t>
            </a:r>
            <a:endParaRPr lang="en-US" sz="2000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EDBC85-8B7B-4F6D-A1D3-DA23CF26305B}"/>
              </a:ext>
            </a:extLst>
          </p:cNvPr>
          <p:cNvSpPr txBox="1"/>
          <p:nvPr/>
        </p:nvSpPr>
        <p:spPr>
          <a:xfrm>
            <a:off x="2182553" y="4092421"/>
            <a:ext cx="109837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COBRA</a:t>
            </a:r>
            <a:endParaRPr lang="en-US" sz="2000" b="0" dirty="0">
              <a:solidFill>
                <a:srgbClr val="FF0000"/>
              </a:solidFill>
              <a:effectLst/>
            </a:endParaRPr>
          </a:p>
        </p:txBody>
      </p:sp>
      <p:pic>
        <p:nvPicPr>
          <p:cNvPr id="19" name="Picture 13">
            <a:extLst>
              <a:ext uri="{FF2B5EF4-FFF2-40B4-BE49-F238E27FC236}">
                <a16:creationId xmlns:a16="http://schemas.microsoft.com/office/drawing/2014/main" id="{10EDABEC-6241-497A-9117-9A79C893A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97172" y="3398810"/>
            <a:ext cx="3424013" cy="2599852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20" name="Picture 14">
            <a:extLst>
              <a:ext uri="{FF2B5EF4-FFF2-40B4-BE49-F238E27FC236}">
                <a16:creationId xmlns:a16="http://schemas.microsoft.com/office/drawing/2014/main" id="{2EA67732-F97A-48D0-A081-793E879F8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7947" y="3379953"/>
            <a:ext cx="3650240" cy="2642456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0B85186-E516-4326-A337-675813D366AA}"/>
              </a:ext>
            </a:extLst>
          </p:cNvPr>
          <p:cNvSpPr txBox="1"/>
          <p:nvPr/>
        </p:nvSpPr>
        <p:spPr>
          <a:xfrm>
            <a:off x="10238324" y="5969655"/>
            <a:ext cx="195367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</a:t>
            </a:r>
          </a:p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NIMA 598 (2009) 116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5F676F-FCED-4DBC-B3B8-88E7CA8B5D00}"/>
              </a:ext>
            </a:extLst>
          </p:cNvPr>
          <p:cNvSpPr txBox="1"/>
          <p:nvPr/>
        </p:nvSpPr>
        <p:spPr>
          <a:xfrm>
            <a:off x="729389" y="5882214"/>
            <a:ext cx="195367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400" b="0" dirty="0" err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</a:t>
            </a:r>
          </a:p>
          <a:p>
            <a:r>
              <a:rPr lang="en-US" sz="14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NIMA 598 (2009) 116 </a:t>
            </a:r>
          </a:p>
        </p:txBody>
      </p:sp>
    </p:spTree>
    <p:extLst>
      <p:ext uri="{BB962C8B-B14F-4D97-AF65-F5344CB8AC3E}">
        <p14:creationId xmlns:p14="http://schemas.microsoft.com/office/powerpoint/2010/main" val="39346879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38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D1BEA2-390C-4625-A420-5A172E36DF39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Visible range single photon detection, GEM approach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AA9821E-7C57-4808-B6A5-D23C13CFB25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13040" y="551557"/>
            <a:ext cx="7841876" cy="5198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CBACE5D-DE9E-4350-8BD2-94DDA64489B4}"/>
              </a:ext>
            </a:extLst>
          </p:cNvPr>
          <p:cNvSpPr txBox="1"/>
          <p:nvPr/>
        </p:nvSpPr>
        <p:spPr>
          <a:xfrm>
            <a:off x="301589" y="6117552"/>
            <a:ext cx="4794482" cy="4553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1" u="none" strike="noStrike" kern="1200" cap="none" spc="0" baseline="0" dirty="0">
                <a:solidFill>
                  <a:srgbClr val="00331A"/>
                </a:solidFill>
                <a:uFillTx/>
                <a:latin typeface="Calibri" pitchFamily="34"/>
                <a:ea typeface="Arial" pitchFamily="34"/>
                <a:cs typeface="Arial" pitchFamily="34"/>
              </a:rPr>
              <a:t> Lyashenko et al., JINTS 4(2009)P07005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188C6-890B-439C-89A1-0A8A0A24C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390" y="5021295"/>
            <a:ext cx="5781675" cy="145732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EE3B04-CA39-45A6-A586-BC41FF09CDB0}"/>
              </a:ext>
            </a:extLst>
          </p:cNvPr>
          <p:cNvCxnSpPr/>
          <p:nvPr/>
        </p:nvCxnSpPr>
        <p:spPr>
          <a:xfrm>
            <a:off x="6904139" y="5813571"/>
            <a:ext cx="411060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27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39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AF2CF43-937E-456C-B3C6-4E55BBA15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25" y="167779"/>
            <a:ext cx="10967983" cy="616163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64E023D-3EF7-40EB-BFA8-71DAD2FF5B34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Visible range single photon detection, GEM approach</a:t>
            </a:r>
          </a:p>
        </p:txBody>
      </p:sp>
    </p:spTree>
    <p:extLst>
      <p:ext uri="{BB962C8B-B14F-4D97-AF65-F5344CB8AC3E}">
        <p14:creationId xmlns:p14="http://schemas.microsoft.com/office/powerpoint/2010/main" val="185885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4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F9CDF9-78B9-445C-AEEE-16B0F48010EC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Photoconverting Vapor based RICH coupled to large MWPC: the first generation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C142E0B-DA19-4C18-A367-D0F0EDCAC4F5}"/>
              </a:ext>
            </a:extLst>
          </p:cNvPr>
          <p:cNvGrpSpPr/>
          <p:nvPr/>
        </p:nvGrpSpPr>
        <p:grpSpPr>
          <a:xfrm>
            <a:off x="280270" y="3761348"/>
            <a:ext cx="2926331" cy="1996978"/>
            <a:chOff x="662289" y="1778724"/>
            <a:chExt cx="2386341" cy="1849478"/>
          </a:xfrm>
        </p:grpSpPr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FA45C604-1808-4889-9120-52B860AD5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2289" y="1778724"/>
              <a:ext cx="2386341" cy="1849478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20C149-0ADC-4B45-A4C5-EE5432DCA55D}"/>
                </a:ext>
              </a:extLst>
            </p:cNvPr>
            <p:cNvSpPr txBox="1"/>
            <p:nvPr/>
          </p:nvSpPr>
          <p:spPr>
            <a:xfrm>
              <a:off x="863438" y="2269893"/>
              <a:ext cx="1119772" cy="38244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rgbClr val="0000CC"/>
                  </a:solidFill>
                  <a:effectLst/>
                </a:rPr>
                <a:t>OMEGA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38B79-7A95-4703-AE54-002591B44946}"/>
              </a:ext>
            </a:extLst>
          </p:cNvPr>
          <p:cNvGrpSpPr/>
          <p:nvPr/>
        </p:nvGrpSpPr>
        <p:grpSpPr>
          <a:xfrm>
            <a:off x="4552281" y="4429625"/>
            <a:ext cx="3047589" cy="1996978"/>
            <a:chOff x="485830" y="3811251"/>
            <a:chExt cx="2587943" cy="1609725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46EB32C1-34DB-4FA6-A7FC-70B66EC2B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5830" y="3811251"/>
              <a:ext cx="2587943" cy="16097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1C71A1-6417-4E64-87DE-52FC38704F84}"/>
                </a:ext>
              </a:extLst>
            </p:cNvPr>
            <p:cNvSpPr txBox="1"/>
            <p:nvPr/>
          </p:nvSpPr>
          <p:spPr>
            <a:xfrm>
              <a:off x="557143" y="5039824"/>
              <a:ext cx="979754" cy="33246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rgbClr val="0000CC"/>
                  </a:solidFill>
                  <a:effectLst/>
                </a:rPr>
                <a:t>DELPHI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B529F9-0DBC-48C4-92ED-9860DCE31C4D}"/>
              </a:ext>
            </a:extLst>
          </p:cNvPr>
          <p:cNvSpPr txBox="1"/>
          <p:nvPr/>
        </p:nvSpPr>
        <p:spPr>
          <a:xfrm>
            <a:off x="865462" y="5983407"/>
            <a:ext cx="3480035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prstClr val="black"/>
                </a:solidFill>
                <a:effectLst/>
              </a:rPr>
              <a:t>TMAE</a:t>
            </a:r>
            <a:r>
              <a:rPr lang="en-US" sz="1400" i="1" dirty="0">
                <a:solidFill>
                  <a:prstClr val="black"/>
                </a:solidFill>
                <a:effectLst/>
              </a:rPr>
              <a:t>(Tetrakis-Dimethylamine-Ethylene)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4010FA1-A9F3-47CF-BB63-5F6C7C73A959}"/>
              </a:ext>
            </a:extLst>
          </p:cNvPr>
          <p:cNvGrpSpPr/>
          <p:nvPr/>
        </p:nvGrpSpPr>
        <p:grpSpPr>
          <a:xfrm>
            <a:off x="318750" y="468745"/>
            <a:ext cx="2926331" cy="2702448"/>
            <a:chOff x="4172726" y="1360584"/>
            <a:chExt cx="2685519" cy="2590681"/>
          </a:xfrm>
        </p:grpSpPr>
        <p:pic>
          <p:nvPicPr>
            <p:cNvPr id="19" name="Picture 4">
              <a:extLst>
                <a:ext uri="{FF2B5EF4-FFF2-40B4-BE49-F238E27FC236}">
                  <a16:creationId xmlns:a16="http://schemas.microsoft.com/office/drawing/2014/main" id="{A0B91620-EA97-401F-9CC1-79A43F1261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2726" y="1725852"/>
              <a:ext cx="2685519" cy="2225413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B4B445-824A-4763-A2A2-D9397E05E8E6}"/>
                </a:ext>
              </a:extLst>
            </p:cNvPr>
            <p:cNvSpPr txBox="1"/>
            <p:nvPr/>
          </p:nvSpPr>
          <p:spPr>
            <a:xfrm>
              <a:off x="4751998" y="1360584"/>
              <a:ext cx="1415772" cy="3416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rgbClr val="0000CC"/>
                  </a:solidFill>
                  <a:effectLst/>
                </a:rPr>
                <a:t>SLD - CRID</a:t>
              </a: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EFE10A34-E1C8-4EFC-9444-D13DCC9E14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787" y="538509"/>
            <a:ext cx="3542083" cy="2280102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32517E0F-4B78-4842-9AA0-7B339C2C5036}"/>
              </a:ext>
            </a:extLst>
          </p:cNvPr>
          <p:cNvGrpSpPr/>
          <p:nvPr/>
        </p:nvGrpSpPr>
        <p:grpSpPr>
          <a:xfrm>
            <a:off x="8922304" y="2301890"/>
            <a:ext cx="3269696" cy="4067671"/>
            <a:chOff x="6411598" y="1634737"/>
            <a:chExt cx="2967861" cy="4428092"/>
          </a:xfrm>
        </p:grpSpPr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23F1E6EC-3AC0-46B1-A643-8D409A0DD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32698" y="3133545"/>
              <a:ext cx="2865731" cy="2418727"/>
            </a:xfrm>
            <a:prstGeom prst="rect">
              <a:avLst/>
            </a:prstGeom>
            <a:noFill/>
            <a:ln w="19050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B5B7F50-7986-4CE0-8F81-1F3C0571D874}"/>
                </a:ext>
              </a:extLst>
            </p:cNvPr>
            <p:cNvSpPr txBox="1"/>
            <p:nvPr/>
          </p:nvSpPr>
          <p:spPr>
            <a:xfrm>
              <a:off x="6750133" y="5600463"/>
              <a:ext cx="2230612" cy="46236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99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dirty="0">
                  <a:solidFill>
                    <a:prstClr val="black"/>
                  </a:solidFill>
                  <a:effectLst/>
                </a:rPr>
                <a:t>TEA  </a:t>
              </a:r>
              <a:r>
                <a:rPr lang="en-US" sz="1400" i="1" dirty="0">
                  <a:solidFill>
                    <a:prstClr val="black"/>
                  </a:solidFill>
                  <a:effectLst/>
                </a:rPr>
                <a:t> (Tri-Ethyl-Amine)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E170303-DB15-43A5-8D03-AEB9C71B50CC}"/>
                </a:ext>
              </a:extLst>
            </p:cNvPr>
            <p:cNvSpPr txBox="1"/>
            <p:nvPr/>
          </p:nvSpPr>
          <p:spPr>
            <a:xfrm>
              <a:off x="8181164" y="5210640"/>
              <a:ext cx="1141600" cy="38982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rgbClr val="0000CC"/>
                  </a:solidFill>
                  <a:effectLst/>
                </a:rPr>
                <a:t>CLEO III</a:t>
              </a:r>
            </a:p>
          </p:txBody>
        </p:sp>
        <p:pic>
          <p:nvPicPr>
            <p:cNvPr id="62" name="Picture 3">
              <a:extLst>
                <a:ext uri="{FF2B5EF4-FFF2-40B4-BE49-F238E27FC236}">
                  <a16:creationId xmlns:a16="http://schemas.microsoft.com/office/drawing/2014/main" id="{EB8C667A-544C-4521-BDE5-7032EFE8A1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11598" y="1634737"/>
              <a:ext cx="2967861" cy="1397832"/>
            </a:xfrm>
            <a:prstGeom prst="rect">
              <a:avLst/>
            </a:prstGeom>
            <a:noFill/>
            <a:ln w="19050">
              <a:solidFill>
                <a:srgbClr val="FFC000"/>
              </a:solidFill>
              <a:miter lim="800000"/>
              <a:headEnd/>
              <a:tailEnd/>
            </a:ln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287DA68-5A12-4B3E-B9D9-855B7EF62639}"/>
                </a:ext>
              </a:extLst>
            </p:cNvPr>
            <p:cNvSpPr txBox="1"/>
            <p:nvPr/>
          </p:nvSpPr>
          <p:spPr>
            <a:xfrm>
              <a:off x="7391527" y="1696096"/>
              <a:ext cx="762870" cy="38982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rgbClr val="0000CC"/>
                  </a:solidFill>
                  <a:effectLst/>
                </a:rPr>
                <a:t>E605</a:t>
              </a:r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274B921D-5D2A-4935-8F68-453246273D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21852" y="2913831"/>
            <a:ext cx="3613952" cy="145752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00ECE8F7-30A4-46C9-9C57-5820A0624F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2305" y="433716"/>
            <a:ext cx="2578384" cy="185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55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40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B5CC3F8-6765-4F92-AC29-988B027D4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07" y="548598"/>
            <a:ext cx="10421867" cy="593002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4C02699-E55C-4489-8CF5-470FB34B960F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Visible range single photon detection, Micromegas approach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333617-02CD-4CAB-BFB0-E8AFED67B8B4}"/>
              </a:ext>
            </a:extLst>
          </p:cNvPr>
          <p:cNvSpPr txBox="1"/>
          <p:nvPr/>
        </p:nvSpPr>
        <p:spPr>
          <a:xfrm>
            <a:off x="6241409" y="5410898"/>
            <a:ext cx="167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Nicely working!</a:t>
            </a:r>
          </a:p>
        </p:txBody>
      </p:sp>
    </p:spTree>
    <p:extLst>
      <p:ext uri="{BB962C8B-B14F-4D97-AF65-F5344CB8AC3E}">
        <p14:creationId xmlns:p14="http://schemas.microsoft.com/office/powerpoint/2010/main" val="26978686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41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AF4E696-EF81-4E8F-828C-00ECC064449E}"/>
              </a:ext>
            </a:extLst>
          </p:cNvPr>
          <p:cNvSpPr txBox="1">
            <a:spLocks/>
          </p:cNvSpPr>
          <p:nvPr/>
        </p:nvSpPr>
        <p:spPr>
          <a:xfrm>
            <a:off x="490135" y="972936"/>
            <a:ext cx="9190105" cy="5216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>
                <a:solidFill>
                  <a:srgbClr val="C00000"/>
                </a:solidFill>
              </a:rPr>
              <a:t>GASEOUS PHOTON DETECTORS</a:t>
            </a:r>
            <a:r>
              <a:rPr lang="en-US" sz="1800"/>
              <a:t> </a:t>
            </a:r>
          </a:p>
          <a:p>
            <a:pPr lvl="1" algn="l"/>
            <a:r>
              <a:rPr lang="en-US"/>
              <a:t>Most effective approach to instrument large surfaces at affordable costs</a:t>
            </a:r>
          </a:p>
          <a:p>
            <a:pPr lvl="1" algn="l"/>
            <a:endParaRPr lang="en-US"/>
          </a:p>
          <a:p>
            <a:pPr algn="l"/>
            <a:r>
              <a:rPr lang="en-US" sz="1800">
                <a:solidFill>
                  <a:srgbClr val="C00000"/>
                </a:solidFill>
              </a:rPr>
              <a:t>MPGD-BASED PHOTON DETECTORS</a:t>
            </a:r>
            <a:r>
              <a:rPr lang="en-US" sz="1800"/>
              <a:t> </a:t>
            </a:r>
          </a:p>
          <a:p>
            <a:pPr lvl="1" algn="l"/>
            <a:r>
              <a:rPr lang="en-US"/>
              <a:t>Allow to overcome the limitations of open geometry gaseous PDs</a:t>
            </a:r>
          </a:p>
          <a:p>
            <a:pPr lvl="1" algn="l"/>
            <a:r>
              <a:rPr lang="en-US"/>
              <a:t>A wide effort to refine and consolidate the technology</a:t>
            </a:r>
          </a:p>
          <a:p>
            <a:pPr lvl="1" algn="l"/>
            <a:endParaRPr lang="en-US"/>
          </a:p>
          <a:p>
            <a:pPr algn="l"/>
            <a:r>
              <a:rPr lang="en-US" sz="1800">
                <a:solidFill>
                  <a:srgbClr val="C00000"/>
                </a:solidFill>
              </a:rPr>
              <a:t>MANY APPLICATIONS OF MPGD-BASED PHOTON DETECTORS</a:t>
            </a:r>
            <a:r>
              <a:rPr lang="en-US" sz="1800"/>
              <a:t> </a:t>
            </a:r>
          </a:p>
          <a:p>
            <a:pPr lvl="1" algn="l"/>
            <a:r>
              <a:rPr lang="en-US"/>
              <a:t>From PID to </a:t>
            </a:r>
            <a:r>
              <a:rPr lang="en-US">
                <a:latin typeface="Symbol" panose="05050102010706020507" pitchFamily="18" charset="2"/>
              </a:rPr>
              <a:t>n</a:t>
            </a:r>
            <a:r>
              <a:rPr lang="en-US"/>
              <a:t>, DM, medical applications …</a:t>
            </a:r>
          </a:p>
          <a:p>
            <a:pPr lvl="1" algn="l"/>
            <a:r>
              <a:rPr lang="en-US"/>
              <a:t>First step toward large area: Hybrid THGEM+MM for COMPASS</a:t>
            </a:r>
          </a:p>
          <a:p>
            <a:pPr marL="762000" lvl="1" algn="l"/>
            <a:endParaRPr lang="en-US"/>
          </a:p>
          <a:p>
            <a:pPr algn="l"/>
            <a:r>
              <a:rPr lang="en-US" sz="1800">
                <a:solidFill>
                  <a:srgbClr val="C00000"/>
                </a:solidFill>
              </a:rPr>
              <a:t>BRIGHT FUTURE FOR:</a:t>
            </a:r>
            <a:r>
              <a:rPr lang="en-US" sz="1800"/>
              <a:t> </a:t>
            </a:r>
          </a:p>
          <a:p>
            <a:pPr lvl="1" algn="l"/>
            <a:r>
              <a:rPr lang="en-US"/>
              <a:t>Inventions: new ideas, new techniques</a:t>
            </a:r>
          </a:p>
          <a:p>
            <a:pPr lvl="1" algn="l"/>
            <a:r>
              <a:rPr lang="en-US"/>
              <a:t>Technology consolidation, new applications</a:t>
            </a:r>
          </a:p>
          <a:p>
            <a:pPr lvl="1" algn="l"/>
            <a:r>
              <a:rPr lang="en-US"/>
              <a:t>Large scale projects</a:t>
            </a:r>
          </a:p>
          <a:p>
            <a:pPr algn="l"/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C20674-B225-4E8C-9D32-34BF58D60BBD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SUMMARY/CONCLUSIONS</a:t>
            </a:r>
          </a:p>
        </p:txBody>
      </p:sp>
    </p:spTree>
    <p:extLst>
      <p:ext uri="{BB962C8B-B14F-4D97-AF65-F5344CB8AC3E}">
        <p14:creationId xmlns:p14="http://schemas.microsoft.com/office/powerpoint/2010/main" val="2145644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5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24D948-FEA8-4107-87E9-E85AA1330BA5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TMAE gas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DEF6B2-6BAD-4C00-AD1D-B218A9D685B0}"/>
              </a:ext>
            </a:extLst>
          </p:cNvPr>
          <p:cNvGrpSpPr/>
          <p:nvPr/>
        </p:nvGrpSpPr>
        <p:grpSpPr>
          <a:xfrm>
            <a:off x="80647" y="424408"/>
            <a:ext cx="4606333" cy="2619168"/>
            <a:chOff x="535875" y="1675314"/>
            <a:chExt cx="3878942" cy="2555263"/>
          </a:xfrm>
        </p:grpSpPr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E9636E25-F7B5-4E2D-911C-FA97B8C43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7192" y="1675314"/>
              <a:ext cx="3857625" cy="2419350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52E774-9E78-435C-AAB7-CCB344C912FB}"/>
                </a:ext>
              </a:extLst>
            </p:cNvPr>
            <p:cNvSpPr txBox="1"/>
            <p:nvPr/>
          </p:nvSpPr>
          <p:spPr>
            <a:xfrm rot="16200000">
              <a:off x="487646" y="3391382"/>
              <a:ext cx="450764" cy="258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QE,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B384B3-C7A3-4C35-95CB-BFC3E42424CD}"/>
                </a:ext>
              </a:extLst>
            </p:cNvPr>
            <p:cNvSpPr txBox="1"/>
            <p:nvPr/>
          </p:nvSpPr>
          <p:spPr>
            <a:xfrm>
              <a:off x="535875" y="3972045"/>
              <a:ext cx="1697003" cy="2585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0000CC"/>
                  </a:solidFill>
                </a:rPr>
                <a:t>NIMA  323 (1992) 351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8962E-1787-41CB-ADCF-D00B76925FE6}"/>
                </a:ext>
              </a:extLst>
            </p:cNvPr>
            <p:cNvSpPr/>
            <p:nvPr/>
          </p:nvSpPr>
          <p:spPr bwMode="auto">
            <a:xfrm>
              <a:off x="1898248" y="3055716"/>
              <a:ext cx="1944547" cy="787079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CDCD216-6C22-4826-B13B-483A22B82FDF}"/>
              </a:ext>
            </a:extLst>
          </p:cNvPr>
          <p:cNvSpPr txBox="1"/>
          <p:nvPr/>
        </p:nvSpPr>
        <p:spPr>
          <a:xfrm>
            <a:off x="9053178" y="3364087"/>
            <a:ext cx="2723661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00CC"/>
                </a:solidFill>
                <a:effectLst/>
              </a:rPr>
              <a:t>thick photosensitive volume (</a:t>
            </a:r>
            <a:r>
              <a:rPr lang="en-US" sz="1400" u="sng" dirty="0">
                <a:solidFill>
                  <a:srgbClr val="0000CC"/>
                </a:solidFill>
                <a:effectLst/>
              </a:rPr>
              <a:t>slow</a:t>
            </a:r>
            <a:r>
              <a:rPr lang="en-US" sz="1400" dirty="0">
                <a:solidFill>
                  <a:srgbClr val="0000CC"/>
                </a:solidFill>
                <a:effectLst/>
              </a:rPr>
              <a:t> photon detectors, parallax error)</a:t>
            </a:r>
          </a:p>
          <a:p>
            <a:endParaRPr lang="en-US" sz="1400" dirty="0">
              <a:solidFill>
                <a:srgbClr val="0000CC"/>
              </a:solidFill>
              <a:effectLst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00CC"/>
                </a:solidFill>
                <a:effectLst/>
              </a:rPr>
              <a:t>heating and temperature control </a:t>
            </a:r>
          </a:p>
          <a:p>
            <a:r>
              <a:rPr lang="en-US" sz="1400" dirty="0">
                <a:solidFill>
                  <a:srgbClr val="0000CC"/>
                </a:solidFill>
                <a:effectLst/>
              </a:rPr>
              <a:t>(T  bubbling &lt;T of operation)</a:t>
            </a:r>
          </a:p>
          <a:p>
            <a:endParaRPr lang="en-US" sz="1400" dirty="0">
              <a:solidFill>
                <a:srgbClr val="0000CC"/>
              </a:solidFill>
              <a:effectLst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00CC"/>
                </a:solidFill>
                <a:effectLst/>
              </a:rPr>
              <a:t>photon feed-back from amplification region (protections)</a:t>
            </a:r>
          </a:p>
          <a:p>
            <a:endParaRPr lang="en-US" sz="1400" dirty="0">
              <a:solidFill>
                <a:srgbClr val="0000CC"/>
              </a:solidFill>
              <a:effectLst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00CC"/>
                </a:solidFill>
                <a:effectLst/>
              </a:rPr>
              <a:t>chemically extremely reactive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48156B0-3C91-44B2-B260-223E24542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7" y="3331361"/>
            <a:ext cx="4755292" cy="26154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EF102E8-F375-4DB9-B063-6F3DB0B85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526" y="421810"/>
            <a:ext cx="3789474" cy="2124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192626D-6B94-4A33-95B6-6FD9C7DC6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4425" y="427112"/>
            <a:ext cx="3812964" cy="254259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0DC1CA0-A08A-4BC5-9D39-9C0B7A579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566" y="3388656"/>
            <a:ext cx="3673985" cy="25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8A53794-1F98-4278-A6FD-6697878F08D3}"/>
              </a:ext>
            </a:extLst>
          </p:cNvPr>
          <p:cNvSpPr txBox="1"/>
          <p:nvPr/>
        </p:nvSpPr>
        <p:spPr>
          <a:xfrm>
            <a:off x="5262918" y="6059851"/>
            <a:ext cx="33744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NIMA Volume 433, Issues 1–2, 21 August 1999, Pages 92-97 ( HERA-B RICH)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0010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6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894D0-F441-473B-A79D-C063D43E2269}"/>
              </a:ext>
            </a:extLst>
          </p:cNvPr>
          <p:cNvSpPr txBox="1"/>
          <p:nvPr/>
        </p:nvSpPr>
        <p:spPr>
          <a:xfrm>
            <a:off x="31259" y="486108"/>
            <a:ext cx="3886400" cy="584775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effectLst/>
              </a:rPr>
              <a:t>1956: CsI layer has large QE for photons with h</a:t>
            </a:r>
            <a:r>
              <a:rPr lang="el-GR" sz="1600" dirty="0">
                <a:solidFill>
                  <a:schemeClr val="accent1">
                    <a:lumMod val="75000"/>
                  </a:schemeClr>
                </a:solidFill>
                <a:effectLst/>
              </a:rPr>
              <a:t>ν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effectLst/>
              </a:rPr>
              <a:t> &gt; 6 eV (Philipp and Taft)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D59DC8B6-94A9-4107-8DA3-CFBADEFE8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3263"/>
            <a:ext cx="4740183" cy="29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7599B27C-6E85-40DE-A3C1-125744B24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9" y="5018615"/>
            <a:ext cx="4494437" cy="83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13857A49-3315-416C-B893-431178D1F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2694"/>
            <a:ext cx="3405580" cy="218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CEFCEBAF-BD50-4D79-9BAE-A56158445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18" y="513344"/>
            <a:ext cx="2457012" cy="367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3F81D7-CE9C-4D6A-A369-9AED061DDD46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revolution of the CsI, the conversion on solid photocathode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1FB6A69-CCFF-46E4-ACCC-8EDFB00500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1589" y="607200"/>
            <a:ext cx="4147118" cy="269098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F97E5CF-ADD3-44BC-A4FD-2F92CE69EB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3599" y="3561734"/>
            <a:ext cx="5144359" cy="269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51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7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A22407-647E-4101-9E3C-C6BD69C5F139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Semitransparent  and reflective mode, photoelectron escape probability from thin film photocathodes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68D21DB-CB70-4F8C-8682-17CF848B6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73" y="1083510"/>
            <a:ext cx="4285859" cy="2969009"/>
          </a:xfrm>
          <a:prstGeom prst="rect">
            <a:avLst/>
          </a:prstGeom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id="{790F1616-C733-4AFE-8808-E009126A7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23" y="563532"/>
            <a:ext cx="31789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</a:pPr>
            <a:r>
              <a:rPr lang="sv-SE" altLang="en-US" sz="1800" b="0" dirty="0">
                <a:solidFill>
                  <a:srgbClr val="F98D43"/>
                </a:solidFill>
                <a:effectLst/>
              </a:rPr>
              <a:t>Semitransparent photocathode: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FE883E9-28EA-4726-9DB9-4C33B847F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748" y="638177"/>
            <a:ext cx="4259894" cy="28654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851C8FF-5C96-4EA9-9DB5-825B14F20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3613" y="748198"/>
            <a:ext cx="3524259" cy="275544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D2385B9-F0DA-43C1-8BA2-53661EC51E0C}"/>
              </a:ext>
            </a:extLst>
          </p:cNvPr>
          <p:cNvCxnSpPr/>
          <p:nvPr/>
        </p:nvCxnSpPr>
        <p:spPr>
          <a:xfrm>
            <a:off x="9955763" y="932864"/>
            <a:ext cx="0" cy="203427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591BFF5-D835-4A4B-8C70-DC789B09E5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462" y="4174148"/>
            <a:ext cx="3194581" cy="209110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11B6BD4-3921-428A-A543-556A792F2AD1}"/>
              </a:ext>
            </a:extLst>
          </p:cNvPr>
          <p:cNvSpPr/>
          <p:nvPr/>
        </p:nvSpPr>
        <p:spPr>
          <a:xfrm>
            <a:off x="153923" y="426088"/>
            <a:ext cx="11983949" cy="36929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08FC93D-37C6-4A5F-9D3F-F22D21B07C61}"/>
              </a:ext>
            </a:extLst>
          </p:cNvPr>
          <p:cNvSpPr/>
          <p:nvPr/>
        </p:nvSpPr>
        <p:spPr>
          <a:xfrm>
            <a:off x="153923" y="4203164"/>
            <a:ext cx="11983949" cy="22754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5">
            <a:extLst>
              <a:ext uri="{FF2B5EF4-FFF2-40B4-BE49-F238E27FC236}">
                <a16:creationId xmlns:a16="http://schemas.microsoft.com/office/drawing/2014/main" id="{4AE7FDD6-B316-4938-9952-A6955535F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216" y="4118994"/>
            <a:ext cx="25424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</a:pPr>
            <a:r>
              <a:rPr lang="sv-SE" altLang="en-US" sz="1800" b="0" dirty="0">
                <a:solidFill>
                  <a:srgbClr val="F98D43"/>
                </a:solidFill>
                <a:effectLst/>
              </a:rPr>
              <a:t>Reflective photocathode: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5CA3BB6-D38F-4D2B-A185-3AD4E0507EFE}"/>
              </a:ext>
            </a:extLst>
          </p:cNvPr>
          <p:cNvSpPr/>
          <p:nvPr/>
        </p:nvSpPr>
        <p:spPr>
          <a:xfrm>
            <a:off x="2690362" y="4573750"/>
            <a:ext cx="380010" cy="64595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B64C83-5F30-4B7D-A391-C84A98BC0639}"/>
              </a:ext>
            </a:extLst>
          </p:cNvPr>
          <p:cNvCxnSpPr>
            <a:cxnSpLocks/>
          </p:cNvCxnSpPr>
          <p:nvPr/>
        </p:nvCxnSpPr>
        <p:spPr>
          <a:xfrm flipH="1" flipV="1">
            <a:off x="2039422" y="2253453"/>
            <a:ext cx="854780" cy="2364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89C6E465-A884-4468-B324-2A35C42810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259" y="4714129"/>
            <a:ext cx="2629154" cy="115416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D6775FC-8812-4523-B8D3-ED6BAB4A12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7067" y="4303660"/>
            <a:ext cx="2082715" cy="206878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2F7E23A-C205-45DF-AA55-C6DAAE96F4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1821" y="4441104"/>
            <a:ext cx="3266256" cy="1616452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EC87B3F-51F9-4C9A-901F-F0CDB9F76ED8}"/>
              </a:ext>
            </a:extLst>
          </p:cNvPr>
          <p:cNvCxnSpPr>
            <a:cxnSpLocks/>
          </p:cNvCxnSpPr>
          <p:nvPr/>
        </p:nvCxnSpPr>
        <p:spPr>
          <a:xfrm>
            <a:off x="6387067" y="5159229"/>
            <a:ext cx="0" cy="49495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37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8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2C0A2-E705-418E-9A21-C61392FBBF34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RD26: MWPC coupled to CsI for the large area fast rich detectors   </a:t>
            </a:r>
          </a:p>
        </p:txBody>
      </p:sp>
      <p:pic>
        <p:nvPicPr>
          <p:cNvPr id="11" name="Picture 4" descr="hmpid_piuz">
            <a:extLst>
              <a:ext uri="{FF2B5EF4-FFF2-40B4-BE49-F238E27FC236}">
                <a16:creationId xmlns:a16="http://schemas.microsoft.com/office/drawing/2014/main" id="{2F451CD6-D041-430C-8BF2-6F3F12E0A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20909" r="9734"/>
          <a:stretch/>
        </p:blipFill>
        <p:spPr bwMode="auto">
          <a:xfrm>
            <a:off x="210692" y="823426"/>
            <a:ext cx="3379425" cy="2058236"/>
          </a:xfrm>
          <a:prstGeom prst="rect">
            <a:avLst/>
          </a:prstGeom>
          <a:noFill/>
        </p:spPr>
      </p:pic>
      <p:pic>
        <p:nvPicPr>
          <p:cNvPr id="12" name="Picture 11" descr="http://origin-ars.els-cdn.com/content/image/1-s2.0-S0168900210020942-gr3.jpg">
            <a:extLst>
              <a:ext uri="{FF2B5EF4-FFF2-40B4-BE49-F238E27FC236}">
                <a16:creationId xmlns:a16="http://schemas.microsoft.com/office/drawing/2014/main" id="{36CB5860-F5E6-4050-B533-81354D122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30" y="4664786"/>
            <a:ext cx="4003227" cy="168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BC05E8-EAF2-47D5-869E-48C141EA0E6E}"/>
              </a:ext>
            </a:extLst>
          </p:cNvPr>
          <p:cNvSpPr txBox="1"/>
          <p:nvPr/>
        </p:nvSpPr>
        <p:spPr>
          <a:xfrm>
            <a:off x="134491" y="418290"/>
            <a:ext cx="1183100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0000"/>
                </a:solidFill>
                <a:effectLst/>
              </a:rPr>
              <a:t>1992, F. </a:t>
            </a:r>
            <a:r>
              <a:rPr lang="en-US" sz="1600" i="1" dirty="0" err="1">
                <a:solidFill>
                  <a:srgbClr val="000000"/>
                </a:solidFill>
                <a:effectLst/>
              </a:rPr>
              <a:t>Piuz</a:t>
            </a:r>
            <a:r>
              <a:rPr lang="en-US" sz="1600" i="1" dirty="0">
                <a:solidFill>
                  <a:srgbClr val="000000"/>
                </a:solidFill>
                <a:effectLst/>
              </a:rPr>
              <a:t> et al. Development of large area advanced fast-RICH detector for particle identification at LHC operated with heavy ions</a:t>
            </a:r>
            <a:endParaRPr lang="en-US" sz="1050" i="1" u="sng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18C548C-EA3B-4E87-B470-1F94DF8766EB}"/>
              </a:ext>
            </a:extLst>
          </p:cNvPr>
          <p:cNvSpPr txBox="1">
            <a:spLocks/>
          </p:cNvSpPr>
          <p:nvPr/>
        </p:nvSpPr>
        <p:spPr>
          <a:xfrm>
            <a:off x="4471781" y="766075"/>
            <a:ext cx="7585727" cy="251999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762000" lvl="1" indent="0">
              <a:buFont typeface="Wingdings" pitchFamily="2" charset="2"/>
              <a:buNone/>
            </a:pPr>
            <a:r>
              <a:rPr lang="en-GB" sz="1800" kern="0" dirty="0">
                <a:solidFill>
                  <a:srgbClr val="002060"/>
                </a:solidFill>
                <a:effectLst/>
              </a:rPr>
              <a:t>TO ACHIEVE HIGH </a:t>
            </a:r>
            <a:r>
              <a:rPr lang="en-GB" sz="1800" kern="0" dirty="0" err="1">
                <a:solidFill>
                  <a:srgbClr val="002060"/>
                </a:solidFill>
                <a:effectLst/>
              </a:rPr>
              <a:t>CsI</a:t>
            </a:r>
            <a:r>
              <a:rPr lang="en-GB" sz="1800" kern="0" dirty="0">
                <a:solidFill>
                  <a:srgbClr val="002060"/>
                </a:solidFill>
                <a:effectLst/>
              </a:rPr>
              <a:t> QE: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GB" sz="1700" kern="0" dirty="0">
                <a:solidFill>
                  <a:srgbClr val="FF0000"/>
                </a:solidFill>
                <a:effectLst/>
              </a:rPr>
              <a:t>Substrate preparation: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GB" sz="1700" kern="0" dirty="0">
                <a:solidFill>
                  <a:srgbClr val="000000"/>
                </a:solidFill>
                <a:effectLst/>
              </a:rPr>
              <a:t>Cu clad PCB coated by Ni (7 µm) and Au(0.5 µm), surface cleaning in ultrasonic bath, outgassing at 60 </a:t>
            </a:r>
            <a:r>
              <a:rPr lang="en-GB" sz="1700" kern="0" baseline="30000" dirty="0" err="1">
                <a:solidFill>
                  <a:srgbClr val="000000"/>
                </a:solidFill>
                <a:effectLst/>
              </a:rPr>
              <a:t>o</a:t>
            </a:r>
            <a:r>
              <a:rPr lang="en-GB" sz="1700" kern="0" dirty="0" err="1">
                <a:solidFill>
                  <a:srgbClr val="000000"/>
                </a:solidFill>
                <a:effectLst/>
              </a:rPr>
              <a:t>C</a:t>
            </a:r>
            <a:r>
              <a:rPr lang="en-GB" sz="1700" kern="0" dirty="0">
                <a:solidFill>
                  <a:srgbClr val="000000"/>
                </a:solidFill>
                <a:effectLst/>
              </a:rPr>
              <a:t> for 1 day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FF0000"/>
                </a:solidFill>
                <a:effectLst/>
                <a:sym typeface="Symbol" pitchFamily="18" charset="2"/>
              </a:rPr>
              <a:t>Slow deposition of 300 nm </a:t>
            </a:r>
            <a:r>
              <a:rPr lang="en-US" sz="1700" kern="0" dirty="0" err="1">
                <a:solidFill>
                  <a:srgbClr val="FF0000"/>
                </a:solidFill>
                <a:effectLst/>
                <a:sym typeface="Symbol" pitchFamily="18" charset="2"/>
              </a:rPr>
              <a:t>CsI</a:t>
            </a:r>
            <a:r>
              <a:rPr lang="en-US" sz="1700" kern="0" dirty="0">
                <a:solidFill>
                  <a:srgbClr val="FF0000"/>
                </a:solidFill>
                <a:effectLst/>
                <a:sym typeface="Symbol" pitchFamily="18" charset="2"/>
              </a:rPr>
              <a:t> film: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1 nm/s (by thermal evaporation or e</a:t>
            </a:r>
            <a:r>
              <a:rPr lang="en-US" sz="1700" kern="0" baseline="30000" dirty="0">
                <a:solidFill>
                  <a:srgbClr val="000000"/>
                </a:solidFill>
                <a:effectLst/>
                <a:sym typeface="Symbol" pitchFamily="18" charset="2"/>
              </a:rPr>
              <a:t>-</a:t>
            </a: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-gun) at a vacuum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of ~ 10</a:t>
            </a:r>
            <a:r>
              <a:rPr lang="en-US" sz="1900" kern="0" baseline="30000" dirty="0">
                <a:solidFill>
                  <a:srgbClr val="000000"/>
                </a:solidFill>
                <a:effectLst/>
                <a:sym typeface="Symbol" pitchFamily="18" charset="2"/>
              </a:rPr>
              <a:t>-7</a:t>
            </a: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 mbar, monitoring of residual gas composition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FF0000"/>
                </a:solidFill>
                <a:effectLst/>
                <a:sym typeface="Symbol" pitchFamily="18" charset="2"/>
              </a:rPr>
              <a:t>Thermal treatment: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after deposition at 60 </a:t>
            </a:r>
            <a:r>
              <a:rPr lang="en-US" sz="1700" kern="0" baseline="30000" dirty="0" err="1">
                <a:solidFill>
                  <a:srgbClr val="000000"/>
                </a:solidFill>
                <a:effectLst/>
                <a:sym typeface="Symbol" pitchFamily="18" charset="2"/>
              </a:rPr>
              <a:t>o</a:t>
            </a:r>
            <a:r>
              <a:rPr lang="en-US" sz="1700" kern="0" dirty="0" err="1">
                <a:solidFill>
                  <a:srgbClr val="000000"/>
                </a:solidFill>
                <a:effectLst/>
                <a:sym typeface="Symbol" pitchFamily="18" charset="2"/>
              </a:rPr>
              <a:t>C</a:t>
            </a: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 for 8  h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FF0000"/>
                </a:solidFill>
                <a:effectLst/>
                <a:sym typeface="Symbol" pitchFamily="18" charset="2"/>
              </a:rPr>
              <a:t>Careful Handling: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measurement of PC response, encapsulation under dry </a:t>
            </a:r>
            <a:r>
              <a:rPr lang="en-US" sz="1700" kern="0" dirty="0" err="1">
                <a:solidFill>
                  <a:srgbClr val="000000"/>
                </a:solidFill>
                <a:effectLst/>
                <a:sym typeface="Symbol" pitchFamily="18" charset="2"/>
              </a:rPr>
              <a:t>Ar</a:t>
            </a:r>
            <a:r>
              <a:rPr lang="en-US" sz="1700" kern="0" dirty="0">
                <a:solidFill>
                  <a:srgbClr val="000000"/>
                </a:solidFill>
                <a:effectLst/>
                <a:sym typeface="Symbol" pitchFamily="18" charset="2"/>
              </a:rPr>
              <a:t>, mounting by glove-box.</a:t>
            </a:r>
          </a:p>
          <a:p>
            <a:pPr>
              <a:buClr>
                <a:srgbClr val="FC0128"/>
              </a:buClr>
            </a:pPr>
            <a:endParaRPr lang="en-GB" kern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28A70D-6EFF-4453-80B9-E0C1ACD3277D}"/>
              </a:ext>
            </a:extLst>
          </p:cNvPr>
          <p:cNvGrpSpPr/>
          <p:nvPr/>
        </p:nvGrpSpPr>
        <p:grpSpPr>
          <a:xfrm>
            <a:off x="134491" y="2916737"/>
            <a:ext cx="4163499" cy="3540100"/>
            <a:chOff x="5260652" y="1667258"/>
            <a:chExt cx="4000844" cy="4440561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EAC8F63E-8CA4-4394-9CFB-0E9273942A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60652" y="1828800"/>
              <a:ext cx="4000844" cy="4245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3E26635-7E29-453D-8B8F-30DA0C165E1D}"/>
                </a:ext>
              </a:extLst>
            </p:cNvPr>
            <p:cNvCxnSpPr/>
            <p:nvPr/>
          </p:nvCxnSpPr>
          <p:spPr bwMode="auto">
            <a:xfrm rot="5400000">
              <a:off x="5285714" y="3247253"/>
              <a:ext cx="2755076" cy="0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5715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23E5EC-BB5E-4D98-A710-20B46350173B}"/>
                </a:ext>
              </a:extLst>
            </p:cNvPr>
            <p:cNvSpPr txBox="1"/>
            <p:nvPr/>
          </p:nvSpPr>
          <p:spPr>
            <a:xfrm>
              <a:off x="7047347" y="1667258"/>
              <a:ext cx="1590717" cy="4632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000000"/>
                  </a:solidFill>
                  <a:effectLst/>
                </a:rPr>
                <a:t> fused silica cut  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4EC792A-4C7E-4A1E-82B3-DD0C672ACA7D}"/>
                </a:ext>
              </a:extLst>
            </p:cNvPr>
            <p:cNvCxnSpPr>
              <a:cxnSpLocks/>
              <a:stCxn id="18" idx="1"/>
            </p:cNvCxnSpPr>
            <p:nvPr/>
          </p:nvCxnSpPr>
          <p:spPr bwMode="auto">
            <a:xfrm flipH="1">
              <a:off x="6697687" y="1898896"/>
              <a:ext cx="349660" cy="4865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906864-68B6-4920-8C83-95F98E71B27B}"/>
                </a:ext>
              </a:extLst>
            </p:cNvPr>
            <p:cNvSpPr txBox="1"/>
            <p:nvPr/>
          </p:nvSpPr>
          <p:spPr>
            <a:xfrm>
              <a:off x="5966693" y="5835497"/>
              <a:ext cx="2614585" cy="2723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rgbClr val="000000"/>
                  </a:solidFill>
                  <a:effectLst/>
                </a:rPr>
                <a:t>A. Di Mauro, NIM A 525 (2004) 173</a:t>
              </a:r>
              <a:r>
                <a:rPr lang="en-US" sz="800" b="0" i="1" u="sng" dirty="0">
                  <a:solidFill>
                    <a:srgbClr val="000000"/>
                  </a:solidFill>
                  <a:effectLst/>
                </a:rPr>
                <a:t>.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46063E2-AA5F-4853-9A5D-48E9EA8B6EA9}"/>
              </a:ext>
            </a:extLst>
          </p:cNvPr>
          <p:cNvSpPr txBox="1"/>
          <p:nvPr/>
        </p:nvSpPr>
        <p:spPr>
          <a:xfrm>
            <a:off x="6191525" y="3913738"/>
            <a:ext cx="4512827" cy="338554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B7C6FE">
                    <a:lumMod val="50000"/>
                  </a:srgbClr>
                </a:solidFill>
                <a:effectLst/>
              </a:rPr>
              <a:t>Schematic structure of the Photon Detector:</a:t>
            </a:r>
            <a:endParaRPr lang="en-US" sz="1050" i="1" u="sng" dirty="0">
              <a:solidFill>
                <a:srgbClr val="B7C6FE">
                  <a:lumMod val="50000"/>
                </a:srgb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1888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28B17EB-C396-45FD-BD56-F151EC79B4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457"/>
          <a:stretch/>
        </p:blipFill>
        <p:spPr>
          <a:xfrm>
            <a:off x="351289" y="2505127"/>
            <a:ext cx="3243548" cy="6172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833989-E8D4-4EAA-A920-BB102997572C}"/>
              </a:ext>
            </a:extLst>
          </p:cNvPr>
          <p:cNvSpPr txBox="1"/>
          <p:nvPr/>
        </p:nvSpPr>
        <p:spPr>
          <a:xfrm>
            <a:off x="0" y="6483644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Stefano Levorato | 16 February 2021 | RD51 Workshop on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8D16C-BC4A-47B4-86AC-C893091F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9A6559-39E2-4344-BECA-CB8286034A41}" type="slidenum">
              <a:rPr lang="en-US" sz="2000" b="1" smtClean="0">
                <a:solidFill>
                  <a:schemeClr val="bg1"/>
                </a:solidFill>
              </a:rPr>
              <a:t>9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E2A875-E759-46B4-ACC4-126516645610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RICH with large area single photon detector based on CsI and MWPC, the second generation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20F868-ADD1-498B-B33B-16D5A9649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80" y="3096062"/>
            <a:ext cx="3135771" cy="313428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3CC42AD-9EA7-40C7-B853-67AE2FC3FAFE}"/>
              </a:ext>
            </a:extLst>
          </p:cNvPr>
          <p:cNvSpPr txBox="1">
            <a:spLocks/>
          </p:cNvSpPr>
          <p:nvPr/>
        </p:nvSpPr>
        <p:spPr>
          <a:xfrm>
            <a:off x="209058" y="514172"/>
            <a:ext cx="5730478" cy="52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MWPCs with solid state photocathode (</a:t>
            </a:r>
            <a:r>
              <a:rPr lang="en-US" sz="1800" dirty="0">
                <a:solidFill>
                  <a:srgbClr val="FF9933"/>
                </a:solidFill>
              </a:rPr>
              <a:t>the RD26 effort</a:t>
            </a:r>
            <a:r>
              <a:rPr lang="en-US" sz="1800" dirty="0"/>
              <a:t>)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DD809DD9-CCCF-4905-A7F8-45A726909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71053"/>
          <a:stretch>
            <a:fillRect/>
          </a:stretch>
        </p:blipFill>
        <p:spPr bwMode="auto">
          <a:xfrm>
            <a:off x="9588236" y="514171"/>
            <a:ext cx="2370927" cy="216894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648CE9B9-5762-4DA7-976F-805A5EF51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b="14042"/>
          <a:stretch>
            <a:fillRect/>
          </a:stretch>
        </p:blipFill>
        <p:spPr bwMode="auto">
          <a:xfrm>
            <a:off x="4662284" y="828979"/>
            <a:ext cx="4490922" cy="2527241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AE5300FB-C91F-41CA-B29C-82EFFC9F4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75137" y="3509008"/>
            <a:ext cx="2795664" cy="295148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6" name="Picture 7">
            <a:extLst>
              <a:ext uri="{FF2B5EF4-FFF2-40B4-BE49-F238E27FC236}">
                <a16:creationId xmlns:a16="http://schemas.microsoft.com/office/drawing/2014/main" id="{E373F592-18BE-45C1-9C22-32CC13F81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1121" y="3602847"/>
            <a:ext cx="3596829" cy="221467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6EAFA46F-7408-4CDA-8F63-1B895AAE8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3777" y="754467"/>
            <a:ext cx="3347007" cy="173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AFE0B4B-73FA-411D-A2C9-7393A7B4AC4F}"/>
              </a:ext>
            </a:extLst>
          </p:cNvPr>
          <p:cNvSpPr txBox="1"/>
          <p:nvPr/>
        </p:nvSpPr>
        <p:spPr>
          <a:xfrm>
            <a:off x="2258290" y="2185931"/>
            <a:ext cx="1282218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TIC, NA44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B9EF49-90AB-427B-BF94-62F63EFCBDB0}"/>
              </a:ext>
            </a:extLst>
          </p:cNvPr>
          <p:cNvSpPr txBox="1"/>
          <p:nvPr/>
        </p:nvSpPr>
        <p:spPr>
          <a:xfrm>
            <a:off x="309121" y="6097111"/>
            <a:ext cx="296548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COMPASS RICH-1 2002 </a:t>
            </a:r>
            <a:r>
              <a:rPr lang="en-US" sz="1400" dirty="0" err="1">
                <a:solidFill>
                  <a:srgbClr val="FF0000"/>
                </a:solidFill>
                <a:effectLst/>
              </a:rPr>
              <a:t>CsI</a:t>
            </a:r>
            <a:r>
              <a:rPr lang="en-US" sz="1400" dirty="0">
                <a:solidFill>
                  <a:srgbClr val="FF0000"/>
                </a:solidFill>
                <a:effectLst/>
              </a:rPr>
              <a:t> &gt; 5 m</a:t>
            </a:r>
            <a:r>
              <a:rPr lang="en-US" sz="1400" baseline="30000" dirty="0">
                <a:solidFill>
                  <a:srgbClr val="FF0000"/>
                </a:solidFill>
                <a:effectLst/>
              </a:rPr>
              <a:t>2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FCDE2A-A096-4265-B152-7A069ACAB05F}"/>
              </a:ext>
            </a:extLst>
          </p:cNvPr>
          <p:cNvSpPr txBox="1"/>
          <p:nvPr/>
        </p:nvSpPr>
        <p:spPr>
          <a:xfrm>
            <a:off x="10094706" y="2757508"/>
            <a:ext cx="169747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JLAB-HALL 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8E6C60-007A-4DF7-87BC-6EA25BDC7AD3}"/>
              </a:ext>
            </a:extLst>
          </p:cNvPr>
          <p:cNvSpPr txBox="1"/>
          <p:nvPr/>
        </p:nvSpPr>
        <p:spPr>
          <a:xfrm>
            <a:off x="7015309" y="1037173"/>
            <a:ext cx="1699401" cy="83099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ALICE-HMPID</a:t>
            </a:r>
          </a:p>
          <a:p>
            <a:r>
              <a:rPr lang="en-US" sz="1600" dirty="0">
                <a:solidFill>
                  <a:srgbClr val="0000CC"/>
                </a:solidFill>
                <a:effectLst/>
              </a:rPr>
              <a:t>2009</a:t>
            </a:r>
          </a:p>
          <a:p>
            <a:r>
              <a:rPr lang="en-US" sz="1600" dirty="0" err="1">
                <a:solidFill>
                  <a:srgbClr val="FF0000"/>
                </a:solidFill>
                <a:effectLst/>
              </a:rPr>
              <a:t>CsI</a:t>
            </a:r>
            <a:r>
              <a:rPr lang="en-US" sz="1600" dirty="0">
                <a:solidFill>
                  <a:srgbClr val="FF0000"/>
                </a:solidFill>
                <a:effectLst/>
              </a:rPr>
              <a:t> &gt; 10 m</a:t>
            </a:r>
            <a:r>
              <a:rPr lang="en-US" sz="1600" baseline="30000" dirty="0">
                <a:solidFill>
                  <a:srgbClr val="FF0000"/>
                </a:solidFill>
                <a:effectLst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EA5AE2-C7F1-4C28-AE4C-AB72F0A934B6}"/>
              </a:ext>
            </a:extLst>
          </p:cNvPr>
          <p:cNvSpPr txBox="1"/>
          <p:nvPr/>
        </p:nvSpPr>
        <p:spPr>
          <a:xfrm>
            <a:off x="4032090" y="5661878"/>
            <a:ext cx="1260387" cy="83099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STAR</a:t>
            </a:r>
          </a:p>
          <a:p>
            <a:r>
              <a:rPr lang="en-US" sz="1600" dirty="0">
                <a:solidFill>
                  <a:srgbClr val="FF0000"/>
                </a:solidFill>
                <a:effectLst/>
              </a:rPr>
              <a:t>CsI ~ 1 m</a:t>
            </a:r>
            <a:r>
              <a:rPr lang="en-US" sz="1600" baseline="30000" dirty="0">
                <a:solidFill>
                  <a:srgbClr val="FF0000"/>
                </a:solidFill>
                <a:effectLst/>
              </a:rPr>
              <a:t>2</a:t>
            </a:r>
          </a:p>
          <a:p>
            <a:endParaRPr lang="en-US" sz="1600" dirty="0">
              <a:solidFill>
                <a:srgbClr val="0000CC"/>
              </a:solidFill>
              <a:effectLst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5D8706-A4E1-4BE2-9072-4F0BA65FF16C}"/>
              </a:ext>
            </a:extLst>
          </p:cNvPr>
          <p:cNvSpPr txBox="1"/>
          <p:nvPr/>
        </p:nvSpPr>
        <p:spPr>
          <a:xfrm>
            <a:off x="8014807" y="5759994"/>
            <a:ext cx="1399805" cy="553998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effectLst/>
              </a:rPr>
              <a:t>HADES 1999</a:t>
            </a:r>
          </a:p>
          <a:p>
            <a:r>
              <a:rPr lang="en-US" sz="1400" dirty="0">
                <a:solidFill>
                  <a:srgbClr val="FF0000"/>
                </a:solidFill>
                <a:effectLst/>
              </a:rPr>
              <a:t>CsI &gt; 1 m</a:t>
            </a:r>
            <a:r>
              <a:rPr lang="en-US" sz="1400" baseline="30000" dirty="0">
                <a:solidFill>
                  <a:srgbClr val="FF0000"/>
                </a:solidFill>
                <a:effectLst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04890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3395</Words>
  <Application>Microsoft Office PowerPoint</Application>
  <PresentationFormat>Widescreen</PresentationFormat>
  <Paragraphs>453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5" baseType="lpstr">
      <vt:lpstr>Arial</vt:lpstr>
      <vt:lpstr>Calibri</vt:lpstr>
      <vt:lpstr>Calibri Light</vt:lpstr>
      <vt:lpstr>Cambria Math</vt:lpstr>
      <vt:lpstr>Comic Sans MS</vt:lpstr>
      <vt:lpstr>Helvetica</vt:lpstr>
      <vt:lpstr>Liberation Sans</vt:lpstr>
      <vt:lpstr>StarSymbol</vt:lpstr>
      <vt:lpstr>Symbol</vt:lpstr>
      <vt:lpstr>Tahoma</vt:lpstr>
      <vt:lpstr>Verdana</vt:lpstr>
      <vt:lpstr>Wingdings</vt:lpstr>
      <vt:lpstr>Wingdings 3</vt:lpstr>
      <vt:lpstr>Office Theme</vt:lpstr>
      <vt:lpstr>"Single Photon Detection with gaseous detectors" 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"Single Photon Detection with gaseous detectors"  </dc:title>
  <dc:creator>Stefano Levorato</dc:creator>
  <cp:lastModifiedBy>Stefano Levorato</cp:lastModifiedBy>
  <cp:revision>13</cp:revision>
  <dcterms:created xsi:type="dcterms:W3CDTF">2021-02-13T10:01:48Z</dcterms:created>
  <dcterms:modified xsi:type="dcterms:W3CDTF">2021-02-16T15:12:00Z</dcterms:modified>
</cp:coreProperties>
</file>