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5" r:id="rId5"/>
  </p:sldMasterIdLst>
  <p:sldIdLst>
    <p:sldId id="256" r:id="rId6"/>
    <p:sldId id="257" r:id="rId7"/>
    <p:sldId id="259" r:id="rId8"/>
    <p:sldId id="258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52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th" userId="e1fadea8-dbf0-4cff-aed3-7eeff1ac5dd2" providerId="ADAL" clId="{FEEB3062-215A-41DC-BC54-B51FB49D6D28}"/>
    <pc:docChg chg="modSld">
      <pc:chgData name="Ruth" userId="e1fadea8-dbf0-4cff-aed3-7eeff1ac5dd2" providerId="ADAL" clId="{FEEB3062-215A-41DC-BC54-B51FB49D6D28}" dt="2021-01-21T07:34:53.300" v="17" actId="20577"/>
      <pc:docMkLst>
        <pc:docMk/>
      </pc:docMkLst>
      <pc:sldChg chg="modSp">
        <pc:chgData name="Ruth" userId="e1fadea8-dbf0-4cff-aed3-7eeff1ac5dd2" providerId="ADAL" clId="{FEEB3062-215A-41DC-BC54-B51FB49D6D28}" dt="2021-01-21T07:34:53.300" v="17" actId="20577"/>
        <pc:sldMkLst>
          <pc:docMk/>
          <pc:sldMk cId="573013224" sldId="256"/>
        </pc:sldMkLst>
        <pc:spChg chg="mod">
          <ac:chgData name="Ruth" userId="e1fadea8-dbf0-4cff-aed3-7eeff1ac5dd2" providerId="ADAL" clId="{FEEB3062-215A-41DC-BC54-B51FB49D6D28}" dt="2021-01-21T07:34:53.300" v="17" actId="20577"/>
          <ac:spMkLst>
            <pc:docMk/>
            <pc:sldMk cId="573013224" sldId="256"/>
            <ac:spMk id="3" creationId="{EB66A956-6FAC-4E7E-97FE-F86185C78F8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79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5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020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53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092140"/>
            <a:ext cx="6768752" cy="60866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91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4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56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6768752" cy="57606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671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1EC8DA-46FE-4677-A9D3-6AD43FA5C7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7" b="6692"/>
          <a:stretch/>
        </p:blipFill>
        <p:spPr>
          <a:xfrm>
            <a:off x="5940152" y="332656"/>
            <a:ext cx="1224136" cy="4848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74032A-1E04-4834-AE94-A0E19AA8B3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967" y="49427"/>
            <a:ext cx="1903562" cy="10755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93EC09-2FED-4ECB-9617-19A6D8D726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4743"/>
            <a:ext cx="1157495" cy="11574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3252E4-2026-4FF5-BEB1-6C60A3249F4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30" y="96184"/>
            <a:ext cx="924163" cy="92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9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2" y="3879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19B1C6-E482-4868-8C53-594B99CCCE5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87" b="6692"/>
          <a:stretch/>
        </p:blipFill>
        <p:spPr>
          <a:xfrm>
            <a:off x="5940152" y="332656"/>
            <a:ext cx="1224136" cy="4848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D08266-52F0-491C-938B-7AA0B8F569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967" y="49427"/>
            <a:ext cx="1903562" cy="10755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CBED2D-15F3-4B1A-A1C4-84A059302D6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4743"/>
            <a:ext cx="1157495" cy="11574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6491A8-A90D-41B0-94A8-1FA77622C0A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30" y="96184"/>
            <a:ext cx="924163" cy="92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34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77A60-6995-479F-89B4-DCE4252F6D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Pulsed DC System Irradiated Cu Electrode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66A956-6FAC-4E7E-97FE-F86185C78F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21</a:t>
            </a:r>
            <a:r>
              <a:rPr lang="en-GB" baseline="30000" dirty="0"/>
              <a:t>st</a:t>
            </a:r>
            <a:r>
              <a:rPr lang="en-GB" dirty="0"/>
              <a:t> January 2021</a:t>
            </a:r>
          </a:p>
        </p:txBody>
      </p:sp>
    </p:spTree>
    <p:extLst>
      <p:ext uri="{BB962C8B-B14F-4D97-AF65-F5344CB8AC3E}">
        <p14:creationId xmlns:p14="http://schemas.microsoft.com/office/powerpoint/2010/main" val="573013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ACBCC-95D3-40EF-907D-3C47ECCC05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Current E-Field (run19)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356274-2FCD-4724-8A2B-EE5D241F4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918"/>
          <a:stretch/>
        </p:blipFill>
        <p:spPr>
          <a:xfrm>
            <a:off x="0" y="1700808"/>
            <a:ext cx="9144000" cy="518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70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4B029-E47C-4991-8639-27D34FA772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BDR for </a:t>
            </a:r>
            <a:r>
              <a:rPr lang="en-GB"/>
              <a:t>current field (run19)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5A5F63-4336-42BD-B200-E7455CD38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7673"/>
            <a:ext cx="88773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3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63A7F-B4EC-4BE2-9197-EE7FE725A8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Conditioning Plot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825FDB-F090-4D0A-AE9F-9E93AE6610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814"/>
          <a:stretch/>
        </p:blipFill>
        <p:spPr>
          <a:xfrm>
            <a:off x="75415" y="1781665"/>
            <a:ext cx="8969366" cy="50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0919B-C641-4011-95F3-448A11C241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Breakdown Locations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523B00-DFDA-4358-9D53-E5B43D0CCC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64" t="5184" r="15583"/>
          <a:stretch/>
        </p:blipFill>
        <p:spPr>
          <a:xfrm>
            <a:off x="4561053" y="2009912"/>
            <a:ext cx="4582947" cy="4554773"/>
          </a:xfrm>
          <a:prstGeom prst="rect">
            <a:avLst/>
          </a:prstGeom>
        </p:spPr>
      </p:pic>
      <p:pic>
        <p:nvPicPr>
          <p:cNvPr id="4" name="BD_Loc_Image">
            <a:hlinkClick r:id="" action="ppaction://media"/>
            <a:extLst>
              <a:ext uri="{FF2B5EF4-FFF2-40B4-BE49-F238E27FC236}">
                <a16:creationId xmlns:a16="http://schemas.microsoft.com/office/drawing/2014/main" id="{4906225B-243B-4AC9-BEB7-13B815F762B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584" r="14956"/>
          <a:stretch/>
        </p:blipFill>
        <p:spPr>
          <a:xfrm>
            <a:off x="0" y="1821056"/>
            <a:ext cx="4582947" cy="474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3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Lancaster_Templat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Lancaster_Template.potx" id="{9A9304DD-CFD4-4DB5-9CB2-8CDF122370C3}" vid="{547D0B39-7520-452A-84B4-1F63B0A542DF}"/>
    </a:ext>
  </a:extLst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Lancaster_Template.potx" id="{9A9304DD-CFD4-4DB5-9CB2-8CDF122370C3}" vid="{9BED9B48-3BEE-44AF-8E85-7D6CE913216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77B98A70BACF44B058C698481DFE16" ma:contentTypeVersion="13" ma:contentTypeDescription="Create a new document." ma:contentTypeScope="" ma:versionID="d7722d8697a9668d45bcbc41b140bf70">
  <xsd:schema xmlns:xsd="http://www.w3.org/2001/XMLSchema" xmlns:xs="http://www.w3.org/2001/XMLSchema" xmlns:p="http://schemas.microsoft.com/office/2006/metadata/properties" xmlns:ns3="6d028dfa-d236-4c3f-b33a-e6f6b60c8f9d" xmlns:ns4="c6837ba0-ae82-40c8-b926-53fb89b5a81d" targetNamespace="http://schemas.microsoft.com/office/2006/metadata/properties" ma:root="true" ma:fieldsID="1322617576b9997744ef951462deac87" ns3:_="" ns4:_="">
    <xsd:import namespace="6d028dfa-d236-4c3f-b33a-e6f6b60c8f9d"/>
    <xsd:import namespace="c6837ba0-ae82-40c8-b926-53fb89b5a8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28dfa-d236-4c3f-b33a-e6f6b60c8f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837ba0-ae82-40c8-b926-53fb89b5a81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1C23E3-B656-4B4E-9366-6CB4DF2029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E8303A-2C77-4DC6-91E2-24D062CA06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8CE34E-E0DE-464E-8FF3-ADF04E1D13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028dfa-d236-4c3f-b33a-e6f6b60c8f9d"/>
    <ds:schemaRef ds:uri="c6837ba0-ae82-40c8-b926-53fb89b5a8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CERN_Lancaster_Template</Template>
  <TotalTime>33</TotalTime>
  <Words>26</Words>
  <Application>Microsoft Office PowerPoint</Application>
  <PresentationFormat>On-screen Show (4:3)</PresentationFormat>
  <Paragraphs>6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CERN_Lancaster_Template</vt:lpstr>
      <vt:lpstr>Slide 2: Text Only</vt:lpstr>
      <vt:lpstr>Pulsed DC System Irradiated Cu Electrode Update</vt:lpstr>
      <vt:lpstr>Current E-Field (run19)</vt:lpstr>
      <vt:lpstr>BDR for current field (run19)</vt:lpstr>
      <vt:lpstr>Conditioning Plot</vt:lpstr>
      <vt:lpstr>Breakdown Locations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Peacock</dc:creator>
  <cp:lastModifiedBy>Ruth Peacock</cp:lastModifiedBy>
  <cp:revision>3</cp:revision>
  <dcterms:created xsi:type="dcterms:W3CDTF">2021-01-20T16:12:22Z</dcterms:created>
  <dcterms:modified xsi:type="dcterms:W3CDTF">2021-01-21T07:35:02Z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0x0101004B77B98A70BACF44B058C698481DFE16</vt:lpwstr>
  </property>
</Properties>
</file>