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65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00124-4003-4068-B067-7B4BDFA4D9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2F2C76-ABA1-4972-9E20-4FD466AD86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A9C69-BE88-4A79-8012-5CE4E1470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D7E4-FC65-48AE-92DA-1BA7BE4290D5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6A4FD-DA93-40E6-9F17-A733E254B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F6BE6-5218-444F-9348-CF55CAEB5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65D6-BBFA-468B-8A9B-03BB4B212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086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9BAAB-0155-453B-ADE1-A0F92B29D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D556B0-C247-4A25-AA1D-FC53D41730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C1BE1F-99C0-4D78-8321-ACA856517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D7E4-FC65-48AE-92DA-1BA7BE4290D5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F4740-1AA1-4DA0-98BD-7F6145132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16E1C1-B532-470D-8383-FEA0A9C76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65D6-BBFA-468B-8A9B-03BB4B212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254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6D2048-02FA-4555-955B-693BDF37AC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9E2B0B-CDAD-4731-AA7B-F4933C3568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60788-FCE3-4661-9572-76AAD419A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D7E4-FC65-48AE-92DA-1BA7BE4290D5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44A76A-6A81-45C7-998C-DCFEE7048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19A1A-4B56-4517-9CC1-0C8E17D7C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65D6-BBFA-468B-8A9B-03BB4B212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6579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16-Nov-2018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Master Schedule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451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C1E27C-C418-4290-9702-33605680E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9806E4-3EE5-4D7D-BC26-CCCEFB3C7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2DF33-2E21-41CA-A795-43E66F6DD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D7E4-FC65-48AE-92DA-1BA7BE4290D5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C571AC-8F27-4DE0-8D74-F2D02A112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9373D5-C08A-4C51-8D0C-AD05A7C16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65D6-BBFA-468B-8A9B-03BB4B212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B918B-4BE1-452E-A97E-A37E4CEA5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5A6880-4DF4-430F-97B5-1036DE3EB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D46F7-DABC-4F65-9B70-6813AEAA4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D7E4-FC65-48AE-92DA-1BA7BE4290D5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4ED64E-8505-4241-958D-6C86FB2F6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B4282-1C6D-4DD5-BDE0-4127697CA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65D6-BBFA-468B-8A9B-03BB4B212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681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511B8-7BC0-4D36-AB29-60DB1F98F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E5602-3981-458D-BC8E-0EE84F1352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7EE53D-D8B1-4751-B067-9C5C3F63EE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CDA89E-13CB-4522-81CA-384E5ECD8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D7E4-FC65-48AE-92DA-1BA7BE4290D5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C737F6-0C0F-425F-821D-0BB556F24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164335-8E95-4C20-9ABF-4A2AFCFA7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65D6-BBFA-468B-8A9B-03BB4B212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40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54793-F990-4692-9329-AAE45C383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EC1782-6EF1-4CC3-93B1-FC478D8ED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BCA8DF-0513-4AF3-AAC6-731083045B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EDCBD6-8E1E-473D-9FF0-A416CFE074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2F0283-AE98-45EC-8D6F-C1C44B57F8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876A14-C224-4A01-B083-E5BC93E9C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D7E4-FC65-48AE-92DA-1BA7BE4290D5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AD793E-E142-41C5-B4A6-141BD3405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9C8137-9942-4968-85DD-6F59B487C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65D6-BBFA-468B-8A9B-03BB4B212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997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F1736-9DA1-40B1-83B7-BF75D2B45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0CF403-0860-4B98-B018-73AC7469D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D7E4-FC65-48AE-92DA-1BA7BE4290D5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9E7888-9AAA-4119-AAD3-3861A2E99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0EB1C0-6E80-49AD-B89F-A52BFF27FD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65D6-BBFA-468B-8A9B-03BB4B212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967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82614C-1FC7-4AF9-9874-4DD5566E3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D7E4-FC65-48AE-92DA-1BA7BE4290D5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563B2A-82C5-4F3D-BA5F-757D5E73F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93255C-DFD9-46E7-A2CD-5277D49CD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65D6-BBFA-468B-8A9B-03BB4B212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044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8E558-89D8-4885-86E0-9D6559379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D0079-EB30-4631-B597-4CBF3DA15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763DDD-8D4F-43C8-8920-CF22B12619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303071-71D5-4280-B2E3-B865B276E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D7E4-FC65-48AE-92DA-1BA7BE4290D5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B9FE98-34A0-4268-A21C-E44C43B40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C07C46-02A9-4D55-847A-024861CFB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65D6-BBFA-468B-8A9B-03BB4B212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863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2C3C5-D129-4720-ADF3-91ACC3EB4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F9AA3D-738A-456B-9BDC-EF0F55DBFF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8C1424-3172-4CAC-BAE9-9A86AF90B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AA6500-4675-4304-ACEA-EA524DC42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5D7E4-FC65-48AE-92DA-1BA7BE4290D5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7ECCB9-4860-43B7-8A74-19337D186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C3BD6-51CA-4D7A-B988-C1BC70F1C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D65D6-BBFA-468B-8A9B-03BB4B212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224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CE64E3-21C9-442D-94BA-83F7E9AD2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ECF79-8600-40E2-9FBE-B6E8EEE39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3BF4D-9EC8-4C24-919E-A33D18B20D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5D7E4-FC65-48AE-92DA-1BA7BE4290D5}" type="datetimeFigureOut">
              <a:rPr lang="en-GB" smtClean="0"/>
              <a:t>28/01/2021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8821E-F043-49D5-BD09-7F1CD9C5FA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D5FF4-B03F-4E23-A767-ECD7E1469F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D65D6-BBFA-468B-8A9B-03BB4B2121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310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22E95F1-33C6-49E5-BD99-46FA063E63F1}"/>
              </a:ext>
            </a:extLst>
          </p:cNvPr>
          <p:cNvSpPr txBox="1"/>
          <p:nvPr/>
        </p:nvSpPr>
        <p:spPr>
          <a:xfrm>
            <a:off x="825843" y="1087611"/>
            <a:ext cx="10540314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LS2 feedback and comments: 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What went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What did not go so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Special cases and/or situation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Pictures of the BI intervention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Any information/comments/suggestion that may help to improve the future long shutdown</a:t>
            </a:r>
          </a:p>
          <a:p>
            <a:endParaRPr lang="en-US" dirty="0"/>
          </a:p>
          <a:p>
            <a:pPr algn="ctr"/>
            <a:r>
              <a:rPr lang="en-US" sz="2800" dirty="0"/>
              <a:t>YETS 21/22</a:t>
            </a:r>
          </a:p>
          <a:p>
            <a:pPr algn="ctr"/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List of activities already planned for the next winter stop, the earlier the better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Access to B269: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access to B269 has been restricted and now requires an access request </a:t>
            </a:r>
            <a:r>
              <a:rPr lang="en-GB" sz="18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0269-R-005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238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75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Andreazza</dc:creator>
  <cp:lastModifiedBy>William Andreazza</cp:lastModifiedBy>
  <cp:revision>21</cp:revision>
  <dcterms:created xsi:type="dcterms:W3CDTF">2020-02-07T08:13:40Z</dcterms:created>
  <dcterms:modified xsi:type="dcterms:W3CDTF">2021-01-28T15:16:28Z</dcterms:modified>
</cp:coreProperties>
</file>