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tiff" ContentType="image/tiff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9" r:id="rId1"/>
  </p:sldMasterIdLst>
  <p:notesMasterIdLst>
    <p:notesMasterId r:id="rId4"/>
  </p:notesMasterIdLst>
  <p:sldIdLst>
    <p:sldId id="384" r:id="rId2"/>
    <p:sldId id="428" r:id="rId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pitchFamily="-65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pitchFamily="-65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pitchFamily="-65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pitchFamily="-65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pitchFamily="-65" charset="0"/>
        <a:ea typeface="+mn-ea"/>
        <a:cs typeface="+mn-cs"/>
      </a:defRPr>
    </a:lvl5pPr>
    <a:lvl6pPr marL="2286000" algn="l" defTabSz="457200" rtl="0" eaLnBrk="1" latinLnBrk="0" hangingPunct="1">
      <a:defRPr sz="1600" b="1" kern="1200">
        <a:solidFill>
          <a:schemeClr val="tx1"/>
        </a:solidFill>
        <a:latin typeface="Arial" pitchFamily="-65" charset="0"/>
        <a:ea typeface="+mn-ea"/>
        <a:cs typeface="+mn-cs"/>
      </a:defRPr>
    </a:lvl6pPr>
    <a:lvl7pPr marL="2743200" algn="l" defTabSz="457200" rtl="0" eaLnBrk="1" latinLnBrk="0" hangingPunct="1">
      <a:defRPr sz="1600" b="1" kern="1200">
        <a:solidFill>
          <a:schemeClr val="tx1"/>
        </a:solidFill>
        <a:latin typeface="Arial" pitchFamily="-65" charset="0"/>
        <a:ea typeface="+mn-ea"/>
        <a:cs typeface="+mn-cs"/>
      </a:defRPr>
    </a:lvl7pPr>
    <a:lvl8pPr marL="3200400" algn="l" defTabSz="457200" rtl="0" eaLnBrk="1" latinLnBrk="0" hangingPunct="1">
      <a:defRPr sz="1600" b="1" kern="1200">
        <a:solidFill>
          <a:schemeClr val="tx1"/>
        </a:solidFill>
        <a:latin typeface="Arial" pitchFamily="-65" charset="0"/>
        <a:ea typeface="+mn-ea"/>
        <a:cs typeface="+mn-cs"/>
      </a:defRPr>
    </a:lvl8pPr>
    <a:lvl9pPr marL="3657600" algn="l" defTabSz="457200" rtl="0" eaLnBrk="1" latinLnBrk="0" hangingPunct="1">
      <a:defRPr sz="1600" b="1" kern="1200">
        <a:solidFill>
          <a:schemeClr val="tx1"/>
        </a:solidFill>
        <a:latin typeface="Arial" pitchFamily="-65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18D2E6"/>
    <a:srgbClr val="FFFF66"/>
    <a:srgbClr val="0033CC"/>
    <a:srgbClr val="FF3300"/>
    <a:srgbClr val="00FF00"/>
    <a:srgbClr val="FF33CC"/>
    <a:srgbClr val="00C400"/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7931" autoAdjust="0"/>
  </p:normalViewPr>
  <p:slideViewPr>
    <p:cSldViewPr>
      <p:cViewPr>
        <p:scale>
          <a:sx n="100" d="100"/>
          <a:sy n="100" d="100"/>
        </p:scale>
        <p:origin x="-480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100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80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4E1588EB-B923-ED42-B304-480F3CD45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CA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8873F9-0879-8446-88E2-72B6369672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CA3CBD-6B56-A74E-87F8-DB8557AE48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274638"/>
            <a:ext cx="2076450" cy="57753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274638"/>
            <a:ext cx="6076950" cy="57753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26DC10-4ABA-784B-97B1-C4228CAAD7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04AD19-A80F-4C42-BCF6-FCF04BC8D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CB7A35-92E0-144A-87B1-11E4ECFD08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5240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5240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283F6-894A-3A4A-BA9D-5A0F281FEE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79DB6-8DF0-BE4F-ABAC-9A64D22A87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D7E2AF-174F-AB45-83F4-9FEA556EB4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5DD0C4-71E2-A24B-B8BA-D03B0BDDC5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4A5FE-9D00-604D-B7AC-AF023EB70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46A89F-7CFF-CE45-A278-A3C720636E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4.jpeg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7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7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7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689A8F9A-2300-1F4F-9969-079748610F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37223" name="Text Box 7"/>
          <p:cNvSpPr txBox="1">
            <a:spLocks noChangeArrowheads="1"/>
          </p:cNvSpPr>
          <p:nvPr userDrawn="1"/>
        </p:nvSpPr>
        <p:spPr bwMode="auto">
          <a:xfrm>
            <a:off x="2133600" y="6489700"/>
            <a:ext cx="518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0" dirty="0">
                <a:latin typeface="Times New Roman" pitchFamily="-65" charset="0"/>
              </a:rPr>
              <a:t>M.C. Vetterli –</a:t>
            </a:r>
            <a:r>
              <a:rPr lang="en-US" sz="1400" b="0" dirty="0" smtClean="0">
                <a:latin typeface="Times New Roman" pitchFamily="-65" charset="0"/>
              </a:rPr>
              <a:t> WLCG-CB,</a:t>
            </a:r>
            <a:r>
              <a:rPr lang="en-US" sz="1400" b="0" baseline="0" dirty="0" smtClean="0">
                <a:latin typeface="Times New Roman" pitchFamily="-65" charset="0"/>
              </a:rPr>
              <a:t> July </a:t>
            </a:r>
            <a:r>
              <a:rPr lang="en-US" sz="1400" b="0" dirty="0" smtClean="0">
                <a:latin typeface="Times New Roman" pitchFamily="-65" charset="0"/>
              </a:rPr>
              <a:t>’10 </a:t>
            </a:r>
            <a:r>
              <a:rPr lang="en-US" sz="1400" b="0" dirty="0">
                <a:latin typeface="Times New Roman" pitchFamily="-65" charset="0"/>
              </a:rPr>
              <a:t>– #</a:t>
            </a:r>
            <a:fld id="{72E374D7-6045-3C4C-A808-6F26256FCC84}" type="slidenum">
              <a:rPr lang="en-US" sz="1400" b="0">
                <a:latin typeface="Times New Roman" pitchFamily="-65" charset="0"/>
              </a:rPr>
              <a:pPr/>
              <a:t>‹#›</a:t>
            </a:fld>
            <a:endParaRPr lang="en-US" sz="1400" b="0" dirty="0">
              <a:latin typeface="Times New Roman" pitchFamily="-65" charset="0"/>
            </a:endParaRPr>
          </a:p>
        </p:txBody>
      </p:sp>
      <p:grpSp>
        <p:nvGrpSpPr>
          <p:cNvPr id="1032" name="Group 25"/>
          <p:cNvGrpSpPr>
            <a:grpSpLocks/>
          </p:cNvGrpSpPr>
          <p:nvPr userDrawn="1"/>
        </p:nvGrpSpPr>
        <p:grpSpPr bwMode="auto">
          <a:xfrm>
            <a:off x="0" y="5943600"/>
            <a:ext cx="1295400" cy="944563"/>
            <a:chOff x="0" y="3744"/>
            <a:chExt cx="816" cy="595"/>
          </a:xfrm>
        </p:grpSpPr>
        <p:pic>
          <p:nvPicPr>
            <p:cNvPr id="1034" name="Picture 18" descr="triumf-logo"/>
            <p:cNvPicPr>
              <a:picLocks noChangeAspect="1" noChangeArrowheads="1"/>
            </p:cNvPicPr>
            <p:nvPr userDrawn="1"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0" y="3744"/>
              <a:ext cx="515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35" name="Group 24"/>
            <p:cNvGrpSpPr>
              <a:grpSpLocks/>
            </p:cNvGrpSpPr>
            <p:nvPr userDrawn="1"/>
          </p:nvGrpSpPr>
          <p:grpSpPr bwMode="auto">
            <a:xfrm>
              <a:off x="0" y="3859"/>
              <a:ext cx="816" cy="480"/>
              <a:chOff x="0" y="3859"/>
              <a:chExt cx="816" cy="480"/>
            </a:xfrm>
          </p:grpSpPr>
          <p:pic>
            <p:nvPicPr>
              <p:cNvPr id="1036" name="Picture 20" descr="SFUcrest"/>
              <p:cNvPicPr>
                <a:picLocks noChangeAspect="1" noChangeArrowheads="1"/>
              </p:cNvPicPr>
              <p:nvPr userDrawn="1"/>
            </p:nvPicPr>
            <p:blipFill>
              <a:blip r:embed="rId15"/>
              <a:srcRect/>
              <a:stretch>
                <a:fillRect/>
              </a:stretch>
            </p:blipFill>
            <p:spPr bwMode="auto">
              <a:xfrm>
                <a:off x="280" y="3859"/>
                <a:ext cx="256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7237" name="Text Box 21"/>
              <p:cNvSpPr txBox="1">
                <a:spLocks noChangeArrowheads="1"/>
              </p:cNvSpPr>
              <p:nvPr userDrawn="1"/>
            </p:nvSpPr>
            <p:spPr bwMode="auto">
              <a:xfrm>
                <a:off x="0" y="4166"/>
                <a:ext cx="816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algn="l">
                  <a:spcBef>
                    <a:spcPct val="50000"/>
                  </a:spcBef>
                  <a:defRPr/>
                </a:pPr>
                <a:r>
                  <a:rPr lang="en-US" sz="1200" b="0" i="1">
                    <a:solidFill>
                      <a:schemeClr val="accent2"/>
                    </a:solidFill>
                    <a:latin typeface="Arial Black" pitchFamily="-65" charset="0"/>
                  </a:rPr>
                  <a:t>Simon Fraser</a:t>
                </a:r>
              </a:p>
            </p:txBody>
          </p:sp>
        </p:grpSp>
      </p:grpSp>
      <p:pic>
        <p:nvPicPr>
          <p:cNvPr id="1033" name="Picture 26" descr="wlcg"/>
          <p:cNvPicPr>
            <a:picLocks noChangeAspect="1" noChangeArrowheads="1"/>
          </p:cNvPicPr>
          <p:nvPr userDrawn="1"/>
        </p:nvPicPr>
        <p:blipFill>
          <a:blip r:embed="rId16"/>
          <a:srcRect/>
          <a:stretch>
            <a:fillRect/>
          </a:stretch>
        </p:blipFill>
        <p:spPr bwMode="auto">
          <a:xfrm>
            <a:off x="8334375" y="6048375"/>
            <a:ext cx="8096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genda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1295400"/>
            <a:ext cx="5791200" cy="4924306"/>
          </a:xfrm>
          <a:prstGeom prst="rect">
            <a:avLst/>
          </a:prstGeom>
        </p:spPr>
      </p:pic>
      <p:sp>
        <p:nvSpPr>
          <p:cNvPr id="192514" name="Text Box 2"/>
          <p:cNvSpPr txBox="1">
            <a:spLocks noChangeArrowheads="1"/>
          </p:cNvSpPr>
          <p:nvPr/>
        </p:nvSpPr>
        <p:spPr bwMode="auto">
          <a:xfrm>
            <a:off x="304800" y="2738"/>
            <a:ext cx="81534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3600" b="0" i="1" u="sng" dirty="0" smtClean="0">
                <a:solidFill>
                  <a:srgbClr val="00009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WLCG Collaboration Board Meeting</a:t>
            </a:r>
          </a:p>
          <a:p>
            <a:pPr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2800" b="0" i="1" dirty="0" smtClean="0">
                <a:solidFill>
                  <a:srgbClr val="008000"/>
                </a:solidFill>
              </a:rPr>
              <a:t>London, July 9</a:t>
            </a:r>
            <a:r>
              <a:rPr lang="en-US" sz="2800" b="0" i="1" baseline="30000" dirty="0" smtClean="0">
                <a:solidFill>
                  <a:srgbClr val="008000"/>
                </a:solidFill>
              </a:rPr>
              <a:t>th</a:t>
            </a:r>
            <a:r>
              <a:rPr lang="en-US" sz="2800" b="0" i="1" dirty="0" smtClean="0">
                <a:solidFill>
                  <a:srgbClr val="008000"/>
                </a:solidFill>
              </a:rPr>
              <a:t>, 2010</a:t>
            </a:r>
            <a:endParaRPr lang="en-US" sz="3600" b="0" i="1" u="sng" dirty="0">
              <a:solidFill>
                <a:srgbClr val="FF00FF"/>
              </a:solidFill>
              <a:latin typeface="Times New Roman" pitchFamily="-65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62600" y="4419600"/>
            <a:ext cx="342900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0" i="1" dirty="0" smtClean="0">
                <a:solidFill>
                  <a:srgbClr val="FF0000"/>
                </a:solidFill>
                <a:latin typeface="Arial"/>
                <a:cs typeface="Arial"/>
              </a:rPr>
              <a:t>Thanks to Imperial College</a:t>
            </a:r>
            <a:br>
              <a:rPr lang="en-US" sz="2000" b="0" i="1" dirty="0" smtClean="0">
                <a:solidFill>
                  <a:srgbClr val="FF0000"/>
                </a:solidFill>
                <a:latin typeface="Arial"/>
                <a:cs typeface="Arial"/>
              </a:rPr>
            </a:br>
            <a:r>
              <a:rPr lang="en-US" sz="2000" b="0" i="1" dirty="0" smtClean="0">
                <a:solidFill>
                  <a:srgbClr val="FF0000"/>
                </a:solidFill>
                <a:latin typeface="Arial"/>
                <a:cs typeface="Arial"/>
              </a:rPr>
              <a:t> for hosting 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4114800"/>
          </a:xfrm>
        </p:spPr>
        <p:txBody>
          <a:bodyPr anchor="t"/>
          <a:lstStyle/>
          <a:p>
            <a:pPr algn="l">
              <a:spcAft>
                <a:spcPts val="1800"/>
              </a:spcAft>
            </a:pPr>
            <a:r>
              <a:rPr lang="en-US" sz="2600" dirty="0" smtClean="0"/>
              <a:t>1) Approval of agenda</a:t>
            </a:r>
            <a:br>
              <a:rPr lang="en-US" sz="2600" dirty="0" smtClean="0"/>
            </a:br>
            <a:r>
              <a:rPr lang="en-US" sz="2600" dirty="0" smtClean="0"/>
              <a:t>2) Approval of the minutes of the 5</a:t>
            </a:r>
            <a:r>
              <a:rPr lang="en-US" sz="2600" i="1" baseline="30000" dirty="0" smtClean="0"/>
              <a:t>th</a:t>
            </a:r>
            <a:r>
              <a:rPr lang="en-US" sz="2600" dirty="0" smtClean="0"/>
              <a:t> CB meeting</a:t>
            </a:r>
            <a:br>
              <a:rPr lang="en-US" sz="2600" dirty="0" smtClean="0"/>
            </a:br>
            <a:r>
              <a:rPr lang="en-US" sz="2200" dirty="0" smtClean="0">
                <a:solidFill>
                  <a:srgbClr val="0000FF"/>
                </a:solidFill>
              </a:rPr>
              <a:t>          - send typos, etc. to </a:t>
            </a:r>
            <a:r>
              <a:rPr lang="en-US" sz="2200" dirty="0" err="1" smtClean="0">
                <a:solidFill>
                  <a:srgbClr val="008000"/>
                </a:solidFill>
              </a:rPr>
              <a:t>Hans.de.Groot@cern.ch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600" dirty="0" smtClean="0"/>
              <a:t>3) Business arising </a:t>
            </a:r>
            <a:r>
              <a:rPr lang="en-US" sz="2200" dirty="0" smtClean="0">
                <a:solidFill>
                  <a:srgbClr val="0000FF"/>
                </a:solidFill>
              </a:rPr>
              <a:t/>
            </a:r>
            <a:br>
              <a:rPr lang="en-US" sz="2200" dirty="0" smtClean="0">
                <a:solidFill>
                  <a:srgbClr val="0000FF"/>
                </a:solidFill>
              </a:rPr>
            </a:br>
            <a:r>
              <a:rPr lang="en-US" sz="2200" dirty="0" smtClean="0">
                <a:solidFill>
                  <a:srgbClr val="0000FF"/>
                </a:solidFill>
              </a:rPr>
              <a:t>          - outcome of EGI funding requests </a:t>
            </a:r>
            <a:r>
              <a:rPr lang="en-US" sz="1800" i="1" dirty="0" smtClean="0">
                <a:solidFill>
                  <a:srgbClr val="00800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1800" i="1" dirty="0" smtClean="0">
                <a:solidFill>
                  <a:srgbClr val="008000"/>
                </a:solidFill>
              </a:rPr>
              <a:t> see S. </a:t>
            </a:r>
            <a:r>
              <a:rPr lang="en-US" sz="1800" i="1" smtClean="0">
                <a:solidFill>
                  <a:srgbClr val="008000"/>
                </a:solidFill>
              </a:rPr>
              <a:t>Newhouse’s </a:t>
            </a:r>
            <a:r>
              <a:rPr lang="en-US" sz="1800" i="1" smtClean="0">
                <a:solidFill>
                  <a:srgbClr val="008000"/>
                </a:solidFill>
              </a:rPr>
              <a:t>talk</a:t>
            </a:r>
            <a:r>
              <a:rPr lang="en-US" sz="2200" i="1" smtClean="0">
                <a:solidFill>
                  <a:srgbClr val="008000"/>
                </a:solidFill>
              </a:rPr>
              <a:t/>
            </a:r>
            <a:br>
              <a:rPr lang="en-US" sz="2200" i="1" smtClean="0">
                <a:solidFill>
                  <a:srgbClr val="008000"/>
                </a:solidFill>
              </a:rPr>
            </a:br>
            <a:r>
              <a:rPr lang="en-US" sz="2200" i="1" dirty="0" smtClean="0">
                <a:solidFill>
                  <a:srgbClr val="008000"/>
                </a:solidFill>
              </a:rPr>
              <a:t> </a:t>
            </a:r>
            <a:r>
              <a:rPr lang="en-US" sz="2200" dirty="0" smtClean="0">
                <a:solidFill>
                  <a:srgbClr val="008000"/>
                </a:solidFill>
              </a:rPr>
              <a:t/>
            </a:r>
            <a:br>
              <a:rPr lang="en-US" sz="2200" dirty="0" smtClean="0">
                <a:solidFill>
                  <a:srgbClr val="008000"/>
                </a:solidFill>
              </a:rPr>
            </a:br>
            <a:r>
              <a:rPr lang="en-US" sz="2200" dirty="0" smtClean="0">
                <a:solidFill>
                  <a:srgbClr val="0000FF"/>
                </a:solidFill>
              </a:rPr>
              <a:t>          - Status of incorporation of OSG into EMI?</a:t>
            </a:r>
            <a:br>
              <a:rPr lang="en-US" sz="2200" dirty="0" smtClean="0">
                <a:solidFill>
                  <a:srgbClr val="0000FF"/>
                </a:solidFill>
              </a:rPr>
            </a:br>
            <a:r>
              <a:rPr lang="en-US" sz="2200" dirty="0" smtClean="0">
                <a:solidFill>
                  <a:srgbClr val="0000FF"/>
                </a:solidFill>
              </a:rPr>
              <a:t/>
            </a:r>
            <a:br>
              <a:rPr lang="en-US" sz="2200" dirty="0" smtClean="0">
                <a:solidFill>
                  <a:srgbClr val="0000FF"/>
                </a:solidFill>
              </a:rPr>
            </a:br>
            <a:r>
              <a:rPr lang="en-US" sz="2200" dirty="0" smtClean="0">
                <a:solidFill>
                  <a:srgbClr val="0000FF"/>
                </a:solidFill>
              </a:rPr>
              <a:t>          - LHCOPN extension to T1-T1 &amp; T1-T2 traffic?</a:t>
            </a:r>
            <a:r>
              <a:rPr lang="en-US" sz="1800" i="1" dirty="0" smtClean="0">
                <a:solidFill>
                  <a:srgbClr val="FF0000"/>
                </a:solidFill>
              </a:rPr>
              <a:t> </a:t>
            </a:r>
            <a:endParaRPr lang="en-US" sz="2200" dirty="0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65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7836</TotalTime>
  <Words>102</Words>
  <Application>Microsoft Macintosh PowerPoint</Application>
  <PresentationFormat>On-screen Show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1_Default Design</vt:lpstr>
      <vt:lpstr>Slide 1</vt:lpstr>
      <vt:lpstr>1) Approval of agenda 2) Approval of the minutes of the 5th CB meeting           - send typos, etc. to Hans.de.Groot@cern.ch 3) Business arising            - outcome of EGI funding requests  see S. Newhouse’s talk             - Status of incorporation of OSG into EMI?            - LHCOPN extension to T1-T1 &amp; T1-T2 traffic? </vt:lpstr>
    </vt:vector>
  </TitlesOfParts>
  <Company> Simon Fraser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Michel Vetterli</dc:creator>
  <cp:lastModifiedBy>Michel Vetterli</cp:lastModifiedBy>
  <cp:revision>559</cp:revision>
  <dcterms:created xsi:type="dcterms:W3CDTF">2010-07-09T12:32:33Z</dcterms:created>
  <dcterms:modified xsi:type="dcterms:W3CDTF">2010-07-09T12:33:28Z</dcterms:modified>
</cp:coreProperties>
</file>