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576" r:id="rId2"/>
    <p:sldId id="856" r:id="rId3"/>
    <p:sldId id="848" r:id="rId4"/>
    <p:sldId id="827" r:id="rId5"/>
    <p:sldId id="842" r:id="rId6"/>
    <p:sldId id="855" r:id="rId7"/>
    <p:sldId id="851" r:id="rId8"/>
  </p:sldIdLst>
  <p:sldSz cx="9144000" cy="6858000" type="screen4x3"/>
  <p:notesSz cx="6797675" cy="9928225"/>
  <p:custDataLst>
    <p:tags r:id="rId11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7500E9"/>
    <a:srgbClr val="E97575"/>
    <a:srgbClr val="FF0000"/>
    <a:srgbClr val="00FFFF"/>
    <a:srgbClr val="B2B2FF"/>
    <a:srgbClr val="9999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05" autoAdjust="0"/>
    <p:restoredTop sz="98326" autoAdjust="0"/>
  </p:normalViewPr>
  <p:slideViewPr>
    <p:cSldViewPr snapToGrid="0">
      <p:cViewPr>
        <p:scale>
          <a:sx n="100" d="100"/>
          <a:sy n="100" d="100"/>
        </p:scale>
        <p:origin x="62" y="50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9" y="188915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?facilities=AD/ELENA&amp;scale=week&amp;worktypeproject=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381500" y="6570663"/>
            <a:ext cx="47625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8" y="1563837"/>
            <a:ext cx="8729329" cy="2326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Technical Coordination Meeting</a:t>
            </a:r>
          </a:p>
          <a:p>
            <a:pPr algn="ctr"/>
            <a:endParaRPr lang="en-US" sz="4800" kern="0" dirty="0">
              <a:solidFill>
                <a:srgbClr val="0070C0"/>
              </a:solidFill>
            </a:endParaRPr>
          </a:p>
          <a:p>
            <a:pPr algn="ctr"/>
            <a:r>
              <a:rPr lang="en-US" sz="4800" kern="0" dirty="0">
                <a:solidFill>
                  <a:srgbClr val="0070C0"/>
                </a:solidFill>
                <a:highlight>
                  <a:srgbClr val="FFFF00"/>
                </a:highlight>
              </a:rPr>
              <a:t>YETS works follow up</a:t>
            </a:r>
            <a:endParaRPr lang="en-GB" sz="4800" kern="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DEC8EA-16D4-4810-9A44-EC107C6F4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1631"/>
            <a:ext cx="9144000" cy="33680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70688B-64E6-4294-A9E6-9E4B40CA9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- </a:t>
            </a:r>
            <a:r>
              <a:rPr lang="fr-CH" dirty="0" err="1"/>
              <a:t>general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6924BA-78F9-49F7-9A24-FC2CC86B4F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2DE6CE-0B8E-4F28-B937-C3B869EC66A1}"/>
              </a:ext>
            </a:extLst>
          </p:cNvPr>
          <p:cNvSpPr/>
          <p:nvPr/>
        </p:nvSpPr>
        <p:spPr bwMode="auto">
          <a:xfrm>
            <a:off x="0" y="4097055"/>
            <a:ext cx="9144000" cy="215638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01EAA2-606B-4F25-8E23-85C13CBA5072}"/>
              </a:ext>
            </a:extLst>
          </p:cNvPr>
          <p:cNvSpPr txBox="1"/>
          <p:nvPr/>
        </p:nvSpPr>
        <p:spPr>
          <a:xfrm>
            <a:off x="609190" y="1012773"/>
            <a:ext cx="792562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Planning </a:t>
            </a:r>
            <a:r>
              <a:rPr lang="fr-CH" dirty="0" err="1">
                <a:solidFill>
                  <a:srgbClr val="FF0000"/>
                </a:solidFill>
              </a:rPr>
              <a:t>is</a:t>
            </a:r>
            <a:r>
              <a:rPr lang="fr-CH" dirty="0">
                <a:solidFill>
                  <a:srgbClr val="FF0000"/>
                </a:solidFill>
              </a:rPr>
              <a:t> at </a:t>
            </a:r>
            <a:r>
              <a:rPr lang="en-GB" dirty="0">
                <a:hlinkClick r:id="rId3"/>
              </a:rPr>
              <a:t>AD/ELENA planning</a:t>
            </a:r>
            <a:r>
              <a:rPr lang="en-GB" dirty="0"/>
              <a:t> </a:t>
            </a:r>
          </a:p>
          <a:p>
            <a:r>
              <a:rPr lang="en-GB" sz="1400" dirty="0"/>
              <a:t>https://oss-coordination.web.cern.ch/gantt/latest?facilities=AD/ELENA&amp;scale=week&amp;worktypeproject=</a:t>
            </a:r>
          </a:p>
        </p:txBody>
      </p:sp>
    </p:spTree>
    <p:extLst>
      <p:ext uri="{BB962C8B-B14F-4D97-AF65-F5344CB8AC3E}">
        <p14:creationId xmlns:p14="http://schemas.microsoft.com/office/powerpoint/2010/main" val="1291605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7D38E6B-E543-4D16-AE49-B7BC1CC8E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9650"/>
            <a:ext cx="9144000" cy="5486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EE028F-E237-4FC9-BD45-3C0B10818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KFI </a:t>
            </a:r>
            <a:r>
              <a:rPr lang="fr-CH" dirty="0" err="1"/>
              <a:t>repair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498ADC-8525-45F0-982E-2769C357E9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4F36B3D-F795-4C47-8567-5ACDF4FBF46F}"/>
              </a:ext>
            </a:extLst>
          </p:cNvPr>
          <p:cNvSpPr/>
          <p:nvPr/>
        </p:nvSpPr>
        <p:spPr bwMode="auto">
          <a:xfrm>
            <a:off x="1" y="3249283"/>
            <a:ext cx="9143999" cy="17223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787AC7-BF2C-468E-9780-5C05BA84B569}"/>
              </a:ext>
            </a:extLst>
          </p:cNvPr>
          <p:cNvSpPr/>
          <p:nvPr/>
        </p:nvSpPr>
        <p:spPr bwMode="auto">
          <a:xfrm>
            <a:off x="-2" y="2996090"/>
            <a:ext cx="9143999" cy="172233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1D5985C-89C0-4CAB-91A5-8044BC722214}"/>
              </a:ext>
            </a:extLst>
          </p:cNvPr>
          <p:cNvSpPr/>
          <p:nvPr/>
        </p:nvSpPr>
        <p:spPr bwMode="auto">
          <a:xfrm>
            <a:off x="-1" y="2767098"/>
            <a:ext cx="9143999" cy="172233"/>
          </a:xfrm>
          <a:prstGeom prst="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5C52A4-0A37-4477-ACE0-5CF6FED9B4AC}"/>
              </a:ext>
            </a:extLst>
          </p:cNvPr>
          <p:cNvSpPr/>
          <p:nvPr/>
        </p:nvSpPr>
        <p:spPr bwMode="auto">
          <a:xfrm>
            <a:off x="-1" y="4517077"/>
            <a:ext cx="9143999" cy="661887"/>
          </a:xfrm>
          <a:prstGeom prst="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5964F43-1442-4F86-8E92-B5B24BAD0027}"/>
              </a:ext>
            </a:extLst>
          </p:cNvPr>
          <p:cNvSpPr/>
          <p:nvPr/>
        </p:nvSpPr>
        <p:spPr bwMode="auto">
          <a:xfrm>
            <a:off x="-2" y="5232221"/>
            <a:ext cx="9143999" cy="172233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228E0F-BCE5-42A2-A846-E7987AC1ABD9}"/>
              </a:ext>
            </a:extLst>
          </p:cNvPr>
          <p:cNvSpPr/>
          <p:nvPr/>
        </p:nvSpPr>
        <p:spPr bwMode="auto">
          <a:xfrm>
            <a:off x="-1" y="3995925"/>
            <a:ext cx="9143999" cy="467895"/>
          </a:xfrm>
          <a:prstGeom prst="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84FB2F4E-FCA9-454E-82D4-39FE2C727252}"/>
              </a:ext>
            </a:extLst>
          </p:cNvPr>
          <p:cNvSpPr/>
          <p:nvPr/>
        </p:nvSpPr>
        <p:spPr bwMode="auto">
          <a:xfrm rot="4650099">
            <a:off x="7330141" y="5621531"/>
            <a:ext cx="1665763" cy="488515"/>
          </a:xfrm>
          <a:prstGeom prst="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Critical Path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045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B7D329-719E-48BB-9288-03F78140E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4284"/>
            <a:ext cx="9144000" cy="46689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B58D4D-D371-4794-AF4F-8EA19F888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AD Magnet BHW49</a:t>
            </a:r>
            <a:endParaRPr lang="en-GB" sz="4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B36C6A-EE6F-483F-9239-D0CAD2B30FC4}"/>
              </a:ext>
            </a:extLst>
          </p:cNvPr>
          <p:cNvSpPr/>
          <p:nvPr/>
        </p:nvSpPr>
        <p:spPr bwMode="auto">
          <a:xfrm>
            <a:off x="1" y="4072052"/>
            <a:ext cx="9143999" cy="230697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D1EB428-4334-4DD0-8CFA-D75FA823AEB6}"/>
              </a:ext>
            </a:extLst>
          </p:cNvPr>
          <p:cNvSpPr/>
          <p:nvPr/>
        </p:nvSpPr>
        <p:spPr bwMode="auto">
          <a:xfrm rot="4650099">
            <a:off x="7111066" y="5032592"/>
            <a:ext cx="1665763" cy="488515"/>
          </a:xfrm>
          <a:prstGeom prst="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Critical Path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D4AE03-7F97-42D1-87B9-AC661B6C25AE}"/>
              </a:ext>
            </a:extLst>
          </p:cNvPr>
          <p:cNvSpPr/>
          <p:nvPr/>
        </p:nvSpPr>
        <p:spPr bwMode="auto">
          <a:xfrm>
            <a:off x="-1" y="3769803"/>
            <a:ext cx="9143999" cy="230697"/>
          </a:xfrm>
          <a:prstGeom prst="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B6B9CE6B-1FE9-46B3-A0BE-74FAF701FC0D}"/>
              </a:ext>
            </a:extLst>
          </p:cNvPr>
          <p:cNvSpPr/>
          <p:nvPr/>
        </p:nvSpPr>
        <p:spPr bwMode="auto">
          <a:xfrm>
            <a:off x="5852160" y="4480560"/>
            <a:ext cx="891735" cy="289560"/>
          </a:xfrm>
          <a:prstGeom prst="wedgeRoundRectCallout">
            <a:avLst>
              <a:gd name="adj1" fmla="val 48395"/>
              <a:gd name="adj2" fmla="val -138378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Delayed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328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82968F3-3F0C-4809-A4A5-92769EBF6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5271"/>
            <a:ext cx="9144000" cy="22522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D21DED-B3A5-462A-8657-ADD75DD3A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Sect</a:t>
            </a:r>
            <a:r>
              <a:rPr lang="fr-CH" dirty="0"/>
              <a:t> 3: AD e-</a:t>
            </a:r>
            <a:r>
              <a:rPr lang="fr-CH" dirty="0" err="1"/>
              <a:t>cooler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6B98E9-AE88-493C-A476-6CAF96C87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274BF751-AC2F-4C03-AF08-9E589F1A17DB}"/>
              </a:ext>
            </a:extLst>
          </p:cNvPr>
          <p:cNvSpPr/>
          <p:nvPr/>
        </p:nvSpPr>
        <p:spPr bwMode="auto">
          <a:xfrm>
            <a:off x="5377128" y="3481914"/>
            <a:ext cx="1055077" cy="855785"/>
          </a:xfrm>
          <a:prstGeom prst="wedgeRoundRectCallout">
            <a:avLst>
              <a:gd name="adj1" fmla="val 36152"/>
              <a:gd name="adj2" fmla="val -6731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Availability</a:t>
            </a:r>
            <a:r>
              <a:rPr lang="fr-CH" dirty="0">
                <a:latin typeface="Garamond" pitchFamily="-65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of gun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3304B6-05B6-45A4-B289-7C1A8C2123C0}"/>
              </a:ext>
            </a:extLst>
          </p:cNvPr>
          <p:cNvSpPr/>
          <p:nvPr/>
        </p:nvSpPr>
        <p:spPr bwMode="auto">
          <a:xfrm>
            <a:off x="1" y="2930168"/>
            <a:ext cx="9143999" cy="17004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0F560B-579A-42FE-A707-279AE2F82B6A}"/>
              </a:ext>
            </a:extLst>
          </p:cNvPr>
          <p:cNvSpPr/>
          <p:nvPr/>
        </p:nvSpPr>
        <p:spPr bwMode="auto">
          <a:xfrm>
            <a:off x="-1" y="3206041"/>
            <a:ext cx="9143999" cy="17004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201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54DDD8-21D1-4682-87E4-5A099074C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" y="1038225"/>
            <a:ext cx="9030960" cy="45341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D51A65-6462-49FC-8554-7E1D4EC6E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 </a:t>
            </a:r>
            <a:r>
              <a:rPr lang="fr-CH" dirty="0" err="1"/>
              <a:t>works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7AD2AB-9EA5-473B-830F-C6EEA9EF2AA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1D3F63-0CBA-4860-9810-E0812B1BFF76}"/>
              </a:ext>
            </a:extLst>
          </p:cNvPr>
          <p:cNvSpPr/>
          <p:nvPr/>
        </p:nvSpPr>
        <p:spPr bwMode="auto">
          <a:xfrm>
            <a:off x="-1" y="2570867"/>
            <a:ext cx="9143999" cy="20095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D09284-6D3A-4C48-9FA2-F08D015EDF49}"/>
              </a:ext>
            </a:extLst>
          </p:cNvPr>
          <p:cNvSpPr/>
          <p:nvPr/>
        </p:nvSpPr>
        <p:spPr bwMode="auto">
          <a:xfrm>
            <a:off x="-2" y="1852181"/>
            <a:ext cx="9143999" cy="200956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045B3A-52BF-4BD3-BE44-8AD5947E3189}"/>
              </a:ext>
            </a:extLst>
          </p:cNvPr>
          <p:cNvSpPr/>
          <p:nvPr/>
        </p:nvSpPr>
        <p:spPr bwMode="auto">
          <a:xfrm>
            <a:off x="-2" y="2081243"/>
            <a:ext cx="9143999" cy="20095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4E55E2-39DA-47A3-B15E-F6C5925EC808}"/>
              </a:ext>
            </a:extLst>
          </p:cNvPr>
          <p:cNvSpPr/>
          <p:nvPr/>
        </p:nvSpPr>
        <p:spPr bwMode="auto">
          <a:xfrm>
            <a:off x="1" y="3959298"/>
            <a:ext cx="9143999" cy="19300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56A714-FC45-4386-997A-9CAE695D112A}"/>
              </a:ext>
            </a:extLst>
          </p:cNvPr>
          <p:cNvSpPr/>
          <p:nvPr/>
        </p:nvSpPr>
        <p:spPr bwMode="auto">
          <a:xfrm>
            <a:off x="-2" y="2305112"/>
            <a:ext cx="9143999" cy="200956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9E2803-BDB9-4A6B-9F74-622818BDD437}"/>
              </a:ext>
            </a:extLst>
          </p:cNvPr>
          <p:cNvSpPr/>
          <p:nvPr/>
        </p:nvSpPr>
        <p:spPr bwMode="auto">
          <a:xfrm>
            <a:off x="-2" y="3312317"/>
            <a:ext cx="9143999" cy="20095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E63A1F-A369-422D-9ECD-7355D0DE208A}"/>
              </a:ext>
            </a:extLst>
          </p:cNvPr>
          <p:cNvSpPr/>
          <p:nvPr/>
        </p:nvSpPr>
        <p:spPr bwMode="auto">
          <a:xfrm>
            <a:off x="-2" y="3529580"/>
            <a:ext cx="9143999" cy="20095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FCED33-04D0-4476-B123-BE38254564B2}"/>
              </a:ext>
            </a:extLst>
          </p:cNvPr>
          <p:cNvSpPr/>
          <p:nvPr/>
        </p:nvSpPr>
        <p:spPr bwMode="auto">
          <a:xfrm>
            <a:off x="1" y="3745811"/>
            <a:ext cx="9143999" cy="19300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872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CFE33E-1A7B-4B17-87E0-C09F426A1C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555"/>
          <a:stretch/>
        </p:blipFill>
        <p:spPr>
          <a:xfrm>
            <a:off x="0" y="1164922"/>
            <a:ext cx="9144000" cy="31565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A17E3D-6111-456E-A474-2A122DBAD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/>
              <a:t>Service disruptions</a:t>
            </a:r>
            <a:endParaRPr lang="en-GB" sz="3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58024B-66B3-4BE3-B646-884017615B90}"/>
              </a:ext>
            </a:extLst>
          </p:cNvPr>
          <p:cNvSpPr/>
          <p:nvPr/>
        </p:nvSpPr>
        <p:spPr bwMode="auto">
          <a:xfrm>
            <a:off x="4808" y="3045598"/>
            <a:ext cx="2670082" cy="203547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837F2928-CCC4-43BF-A2A7-11170A3B028F}"/>
              </a:ext>
            </a:extLst>
          </p:cNvPr>
          <p:cNvSpPr/>
          <p:nvPr/>
        </p:nvSpPr>
        <p:spPr bwMode="auto">
          <a:xfrm rot="10800000">
            <a:off x="2209288" y="2211225"/>
            <a:ext cx="253429" cy="203547"/>
          </a:xfrm>
          <a:prstGeom prst="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C0F54914-47F4-4F65-8D0F-42822882F345}"/>
              </a:ext>
            </a:extLst>
          </p:cNvPr>
          <p:cNvSpPr/>
          <p:nvPr/>
        </p:nvSpPr>
        <p:spPr bwMode="auto">
          <a:xfrm rot="10800000">
            <a:off x="1967870" y="2426730"/>
            <a:ext cx="253429" cy="203547"/>
          </a:xfrm>
          <a:prstGeom prst="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3A6EE153-0025-40E5-9FC4-B2E3BA825B72}"/>
              </a:ext>
            </a:extLst>
          </p:cNvPr>
          <p:cNvSpPr/>
          <p:nvPr/>
        </p:nvSpPr>
        <p:spPr bwMode="auto">
          <a:xfrm rot="10800000">
            <a:off x="1756696" y="3070935"/>
            <a:ext cx="253429" cy="203547"/>
          </a:xfrm>
          <a:prstGeom prst="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14C6006-46FA-44BA-B4FB-2A84F77BCD4A}"/>
              </a:ext>
            </a:extLst>
          </p:cNvPr>
          <p:cNvSpPr/>
          <p:nvPr/>
        </p:nvSpPr>
        <p:spPr bwMode="auto">
          <a:xfrm>
            <a:off x="4808" y="2830093"/>
            <a:ext cx="2670082" cy="203547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E603B724-0160-41ED-B615-CAEFFD57E44C}"/>
              </a:ext>
            </a:extLst>
          </p:cNvPr>
          <p:cNvSpPr/>
          <p:nvPr/>
        </p:nvSpPr>
        <p:spPr bwMode="auto">
          <a:xfrm>
            <a:off x="1403635" y="2761567"/>
            <a:ext cx="401869" cy="345934"/>
          </a:xfrm>
          <a:prstGeom prst="lef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Garamond" pitchFamily="-65" charset="0"/>
              </a:rPr>
              <a:t>NEW</a:t>
            </a:r>
            <a:endParaRPr kumimoji="0" lang="en-GB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Garamond" pitchFamily="-65" charset="0"/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9F3ABBF-537E-4340-AB28-888270E158E7}"/>
              </a:ext>
            </a:extLst>
          </p:cNvPr>
          <p:cNvSpPr/>
          <p:nvPr/>
        </p:nvSpPr>
        <p:spPr bwMode="auto">
          <a:xfrm>
            <a:off x="7472364" y="2968338"/>
            <a:ext cx="577850" cy="358065"/>
          </a:xfrm>
          <a:prstGeom prst="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7808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177069</TotalTime>
  <Words>96</Words>
  <Application>Microsoft Office PowerPoint</Application>
  <PresentationFormat>On-screen Show (4:3)</PresentationFormat>
  <Paragraphs>32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Garamond</vt:lpstr>
      <vt:lpstr>Helvetica</vt:lpstr>
      <vt:lpstr>Times New Roman</vt:lpstr>
      <vt:lpstr>Wingdings</vt:lpstr>
      <vt:lpstr>1_Pixel</vt:lpstr>
      <vt:lpstr>AD FACILITY  </vt:lpstr>
      <vt:lpstr>AD ring - general</vt:lpstr>
      <vt:lpstr>AD KFI repair</vt:lpstr>
      <vt:lpstr>AD Magnet BHW49</vt:lpstr>
      <vt:lpstr>Sect 3: AD e-cooler</vt:lpstr>
      <vt:lpstr>ELENA works </vt:lpstr>
      <vt:lpstr>Service disruptions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3784</cp:revision>
  <cp:lastPrinted>2018-02-09T07:23:44Z</cp:lastPrinted>
  <dcterms:created xsi:type="dcterms:W3CDTF">2009-08-04T11:38:51Z</dcterms:created>
  <dcterms:modified xsi:type="dcterms:W3CDTF">2021-12-02T12:15:51Z</dcterms:modified>
</cp:coreProperties>
</file>