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263" r:id="rId2"/>
    <p:sldId id="262" r:id="rId3"/>
    <p:sldId id="267" r:id="rId4"/>
    <p:sldId id="268" r:id="rId5"/>
    <p:sldId id="269" r:id="rId6"/>
    <p:sldId id="270" r:id="rId7"/>
    <p:sldId id="271" r:id="rId8"/>
    <p:sldId id="272" r:id="rId9"/>
    <p:sldId id="274" r:id="rId10"/>
    <p:sldId id="277" r:id="rId11"/>
    <p:sldId id="278" r:id="rId12"/>
  </p:sldIdLst>
  <p:sldSz cx="9144000" cy="5143500" type="screen16x9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204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7"/>
    <p:restoredTop sz="94648"/>
  </p:normalViewPr>
  <p:slideViewPr>
    <p:cSldViewPr snapToObjects="1" showGuides="1">
      <p:cViewPr varScale="1">
        <p:scale>
          <a:sx n="156" d="100"/>
          <a:sy n="156" d="100"/>
        </p:scale>
        <p:origin x="192" y="168"/>
      </p:cViewPr>
      <p:guideLst>
        <p:guide orient="horz" pos="3204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20/01/2021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27326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20/01/2021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8844225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1755150"/>
            <a:ext cx="7200000" cy="135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dirty="0"/>
              <a:t>Presentation title - line 1 - Arial 30pt - bold </a:t>
            </a:r>
            <a:r>
              <a:rPr lang="en-GB" noProof="0" dirty="0" err="1"/>
              <a:t>HiLumi</a:t>
            </a:r>
            <a:r>
              <a:rPr lang="en-GB" noProof="0" dirty="0"/>
              <a:t> dark grey - line 2</a:t>
            </a:r>
            <a:br>
              <a:rPr lang="en-GB" noProof="0" dirty="0"/>
            </a:br>
            <a:r>
              <a:rPr lang="en-GB" noProof="0" dirty="0"/>
              <a:t>line 3</a:t>
            </a:r>
            <a:br>
              <a:rPr lang="en-GB" noProof="0" dirty="0"/>
            </a:br>
            <a:r>
              <a:rPr lang="en-GB" noProof="0" dirty="0"/>
              <a:t>line 4  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3600450"/>
            <a:ext cx="6480000" cy="74295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71600" y="4767263"/>
            <a:ext cx="6309000" cy="27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fr-FR" noProof="0" dirty="0"/>
              <a:t>To </a:t>
            </a:r>
            <a:r>
              <a:rPr lang="fr-FR" noProof="0" dirty="0" err="1"/>
              <a:t>edit</a:t>
            </a:r>
            <a:r>
              <a:rPr lang="fr-FR" noProof="0" dirty="0"/>
              <a:t> speaker </a:t>
            </a:r>
            <a:r>
              <a:rPr lang="fr-FR" noProof="0" dirty="0" err="1"/>
              <a:t>name</a:t>
            </a:r>
            <a:r>
              <a:rPr lang="fr-FR" noProof="0" dirty="0"/>
              <a:t> go to Insert &gt; Header &amp; </a:t>
            </a:r>
            <a:r>
              <a:rPr lang="fr-FR" noProof="0" dirty="0" err="1"/>
              <a:t>Footer</a:t>
            </a:r>
            <a:r>
              <a:rPr lang="fr-FR" noProof="0" dirty="0"/>
              <a:t> and </a:t>
            </a:r>
            <a:r>
              <a:rPr lang="fr-FR" noProof="0" dirty="0" err="1"/>
              <a:t>apply</a:t>
            </a:r>
            <a:r>
              <a:rPr lang="fr-FR" noProof="0" dirty="0"/>
              <a:t> to all </a:t>
            </a:r>
            <a:r>
              <a:rPr lang="fr-FR" noProof="0" dirty="0" err="1"/>
              <a:t>slides</a:t>
            </a:r>
            <a:r>
              <a:rPr lang="fr-FR" noProof="0" dirty="0"/>
              <a:t> </a:t>
            </a:r>
            <a:r>
              <a:rPr lang="fr-FR" noProof="0" dirty="0" err="1"/>
              <a:t>except</a:t>
            </a:r>
            <a:r>
              <a:rPr lang="fr-FR" noProof="0" dirty="0"/>
              <a:t> </a:t>
            </a:r>
            <a:r>
              <a:rPr lang="fr-FR" noProof="0" dirty="0" err="1"/>
              <a:t>title</a:t>
            </a:r>
            <a:r>
              <a:rPr lang="fr-FR" noProof="0" dirty="0"/>
              <a:t> page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4767263"/>
            <a:ext cx="360000" cy="27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4424362"/>
            <a:ext cx="6480000" cy="261938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400" b="1" i="1">
                <a:solidFill>
                  <a:srgbClr val="700A00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 dirty="0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457200" y="4552950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3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914401"/>
            <a:ext cx="7920000" cy="3680222"/>
          </a:xfrm>
        </p:spPr>
        <p:txBody>
          <a:bodyPr lIns="0" tIns="0" rIns="0" bIns="0"/>
          <a:lstStyle/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fr-FR" noProof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2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911424"/>
            <a:ext cx="4040188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1543050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6" y="911424"/>
            <a:ext cx="4041775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6" y="1543050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fr-FR" noProof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11" name="Grouper 10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2" name="Rectangle 11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4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fr-FR" noProof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7" name="Grouper 6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8" name="Rectangle 7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ZoneTexte 8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0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3200" cy="270000"/>
          </a:xfrm>
        </p:spPr>
        <p:txBody>
          <a:bodyPr/>
          <a:lstStyle/>
          <a:p>
            <a:r>
              <a:rPr lang="fr-FR" noProof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6" name="Grouper 5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7" name="Rectangle 6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9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342900"/>
            <a:ext cx="79200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3829050"/>
            <a:ext cx="7920000" cy="7429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0800" cy="270000"/>
          </a:xfrm>
        </p:spPr>
        <p:txBody>
          <a:bodyPr/>
          <a:lstStyle/>
          <a:p>
            <a:r>
              <a:rPr lang="fr-FR" noProof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3486150"/>
            <a:ext cx="7918450" cy="28575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Image title</a:t>
            </a:r>
          </a:p>
        </p:txBody>
      </p:sp>
      <p:grpSp>
        <p:nvGrpSpPr>
          <p:cNvPr id="8" name="Grouper 5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2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031750"/>
            <a:ext cx="6440400" cy="12258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/>
              <a:t>Thank you message....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351800" y="4767263"/>
            <a:ext cx="6440400" cy="270000"/>
          </a:xfrm>
        </p:spPr>
        <p:txBody>
          <a:bodyPr/>
          <a:lstStyle/>
          <a:p>
            <a:r>
              <a:rPr lang="fr-FR" noProof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3714750"/>
            <a:ext cx="6440400" cy="9144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/>
              <a:t>Credits if needed: reference 1, reference 2 ...</a:t>
            </a:r>
          </a:p>
        </p:txBody>
      </p:sp>
      <p:pic>
        <p:nvPicPr>
          <p:cNvPr id="7" name="Image 6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grpSp>
        <p:nvGrpSpPr>
          <p:cNvPr id="10" name="Grouper 9"/>
          <p:cNvGrpSpPr/>
          <p:nvPr userDrawn="1"/>
        </p:nvGrpSpPr>
        <p:grpSpPr>
          <a:xfrm>
            <a:off x="457200" y="4552950"/>
            <a:ext cx="457200" cy="457200"/>
            <a:chOff x="1447800" y="458006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ZoneTexte 11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3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54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028701"/>
            <a:ext cx="7920000" cy="355136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438400" y="4767263"/>
            <a:ext cx="60936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100">
                <a:solidFill>
                  <a:schemeClr val="accent1"/>
                </a:solidFill>
              </a:defRPr>
            </a:lvl1pPr>
          </a:lstStyle>
          <a:p>
            <a:r>
              <a:rPr lang="fr-FR"/>
              <a:t>To edit speaker name go to Insert &gt; Header &amp; Footer and apply to all slides except title page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4767263"/>
            <a:ext cx="3600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re 17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BGC – HEL assembly sequence proposal</a:t>
            </a:r>
            <a:br>
              <a:rPr lang="en-GB" dirty="0"/>
            </a:br>
            <a:r>
              <a:rPr lang="en-GB" dirty="0"/>
              <a:t>1 </a:t>
            </a:r>
            <a:r>
              <a:rPr lang="en-GB"/>
              <a:t>– 21/01/2021 </a:t>
            </a:r>
            <a:endParaRPr lang="en-GB" dirty="0"/>
          </a:p>
        </p:txBody>
      </p:sp>
      <p:sp>
        <p:nvSpPr>
          <p:cNvPr id="19" name="Sous-titre 18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err="1"/>
              <a:t>Ioannis</a:t>
            </a:r>
            <a:r>
              <a:rPr lang="en-GB" dirty="0"/>
              <a:t> Papazoglou</a:t>
            </a:r>
          </a:p>
        </p:txBody>
      </p:sp>
      <p:sp>
        <p:nvSpPr>
          <p:cNvPr id="20" name="Espace réservé du texte 19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b="0" i="0" dirty="0">
                <a:solidFill>
                  <a:schemeClr val="bg2"/>
                </a:solidFill>
              </a:rPr>
              <a:t>January 2021 – CERN, Geneva, Switzerland</a:t>
            </a:r>
          </a:p>
        </p:txBody>
      </p:sp>
      <p:pic>
        <p:nvPicPr>
          <p:cNvPr id="5" name="Image 4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21485C-EF51-F747-BF06-CF9E32A18D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Step 7</a:t>
            </a: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1929055E-8016-F44A-8747-D211A2BEB05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82920" y="914400"/>
            <a:ext cx="7378160" cy="3679825"/>
          </a:xfrm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EFBDFED-7695-F24C-9D00-7A28FA3172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10</a:t>
            </a:fld>
            <a:endParaRPr lang="fr-FR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85A72732-3B1A-0C49-98FD-C3B8D3263EBB}"/>
              </a:ext>
            </a:extLst>
          </p:cNvPr>
          <p:cNvSpPr txBox="1">
            <a:spLocks/>
          </p:cNvSpPr>
          <p:nvPr/>
        </p:nvSpPr>
        <p:spPr>
          <a:xfrm>
            <a:off x="612000" y="914401"/>
            <a:ext cx="7920000" cy="368022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dirty="0"/>
              <a:t>Assemble the rest of the BGC</a:t>
            </a:r>
          </a:p>
        </p:txBody>
      </p:sp>
    </p:spTree>
    <p:extLst>
      <p:ext uri="{BB962C8B-B14F-4D97-AF65-F5344CB8AC3E}">
        <p14:creationId xmlns:p14="http://schemas.microsoft.com/office/powerpoint/2010/main" val="290068327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5CBBF0-48F5-CA4C-8455-A29BAEC598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Step 8</a:t>
            </a: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2D438421-EBD8-3242-A0F0-52820E98D2C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82920" y="914400"/>
            <a:ext cx="7378160" cy="3679825"/>
          </a:xfrm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07514D7-1DD2-E944-9301-7BB33CBF07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750444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Design Decisions </a:t>
            </a:r>
          </a:p>
        </p:txBody>
      </p:sp>
      <p:sp>
        <p:nvSpPr>
          <p:cNvPr id="9" name="Espace réservé du contenu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/>
            <a:r>
              <a:rPr lang="en-GB" dirty="0"/>
              <a:t>Bellows on both sides of the BGC</a:t>
            </a:r>
          </a:p>
          <a:p>
            <a:pPr algn="l"/>
            <a:r>
              <a:rPr lang="en-GB" dirty="0"/>
              <a:t>Need to be able to align the BGC </a:t>
            </a:r>
            <a:r>
              <a:rPr lang="en-GB" dirty="0">
                <a:sym typeface="Wingdings" pitchFamily="2" charset="2"/>
              </a:rPr>
              <a:t> Add at least 2 </a:t>
            </a:r>
            <a:r>
              <a:rPr lang="en-GB" dirty="0" err="1">
                <a:sym typeface="Wingdings" pitchFamily="2" charset="2"/>
              </a:rPr>
              <a:t>DoF</a:t>
            </a:r>
            <a:r>
              <a:rPr lang="en-GB" dirty="0">
                <a:sym typeface="Wingdings" pitchFamily="2" charset="2"/>
              </a:rPr>
              <a:t> table</a:t>
            </a:r>
            <a:endParaRPr lang="en-GB" dirty="0"/>
          </a:p>
          <a:p>
            <a:pPr algn="l"/>
            <a:endParaRPr lang="en-GB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  <p:pic>
        <p:nvPicPr>
          <p:cNvPr id="7" name="Image 6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Content Placeholder 11">
            <a:extLst>
              <a:ext uri="{FF2B5EF4-FFF2-40B4-BE49-F238E27FC236}">
                <a16:creationId xmlns:a16="http://schemas.microsoft.com/office/drawing/2014/main" id="{C221284C-67E6-5C42-9862-3A8108C217B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82920" y="914400"/>
            <a:ext cx="7378160" cy="3679825"/>
          </a:xfr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8FA3E71-AA06-0448-BB04-AE94C1CE95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Step 1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499CACA-FF90-CF49-8C63-A584076E47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  <p:sp>
        <p:nvSpPr>
          <p:cNvPr id="8" name="Espace réservé du contenu 8">
            <a:extLst>
              <a:ext uri="{FF2B5EF4-FFF2-40B4-BE49-F238E27FC236}">
                <a16:creationId xmlns:a16="http://schemas.microsoft.com/office/drawing/2014/main" id="{B1F6B46F-5BE0-EE49-9995-DDC58B740E28}"/>
              </a:ext>
            </a:extLst>
          </p:cNvPr>
          <p:cNvSpPr txBox="1">
            <a:spLocks/>
          </p:cNvSpPr>
          <p:nvPr/>
        </p:nvSpPr>
        <p:spPr>
          <a:xfrm>
            <a:off x="612000" y="914401"/>
            <a:ext cx="3455944" cy="368022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dirty="0"/>
              <a:t>Assemble the right magnet on the frame</a:t>
            </a:r>
          </a:p>
          <a:p>
            <a:pPr algn="l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44265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Content Placeholder 12">
            <a:extLst>
              <a:ext uri="{FF2B5EF4-FFF2-40B4-BE49-F238E27FC236}">
                <a16:creationId xmlns:a16="http://schemas.microsoft.com/office/drawing/2014/main" id="{FE4C8511-BDD8-214D-940B-C7DCC213C85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82920" y="914400"/>
            <a:ext cx="7378160" cy="3679825"/>
          </a:xfr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EFA950D-D430-584C-ADF5-F8D75BB94A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Step 2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15736CF-14D9-7741-AEE6-ED5D9D02BC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  <p:sp>
        <p:nvSpPr>
          <p:cNvPr id="11" name="Espace réservé du contenu 8">
            <a:extLst>
              <a:ext uri="{FF2B5EF4-FFF2-40B4-BE49-F238E27FC236}">
                <a16:creationId xmlns:a16="http://schemas.microsoft.com/office/drawing/2014/main" id="{E415D1A7-D40B-C74F-9D1F-7506A9969AEC}"/>
              </a:ext>
            </a:extLst>
          </p:cNvPr>
          <p:cNvSpPr txBox="1">
            <a:spLocks/>
          </p:cNvSpPr>
          <p:nvPr/>
        </p:nvSpPr>
        <p:spPr>
          <a:xfrm>
            <a:off x="612000" y="914401"/>
            <a:ext cx="3455944" cy="368022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dirty="0"/>
              <a:t>Insert the beamline chamber in the magnet</a:t>
            </a:r>
          </a:p>
          <a:p>
            <a:pPr algn="l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631230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Content Placeholder 19">
            <a:extLst>
              <a:ext uri="{FF2B5EF4-FFF2-40B4-BE49-F238E27FC236}">
                <a16:creationId xmlns:a16="http://schemas.microsoft.com/office/drawing/2014/main" id="{ECF8DFF2-E2B3-1343-9C4F-A1D3F37380F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82920" y="914400"/>
            <a:ext cx="7378160" cy="3679825"/>
          </a:xfr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4FDA9C1-DBF5-6D4A-9792-D91CDC8A02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Step 3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8E72EF4-565A-E94E-B61B-FF634A0B83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/>
          </a:p>
        </p:txBody>
      </p:sp>
      <p:sp>
        <p:nvSpPr>
          <p:cNvPr id="12" name="Espace réservé du contenu 8">
            <a:extLst>
              <a:ext uri="{FF2B5EF4-FFF2-40B4-BE49-F238E27FC236}">
                <a16:creationId xmlns:a16="http://schemas.microsoft.com/office/drawing/2014/main" id="{B43549C2-19F8-6B4D-92C6-84729F12A79D}"/>
              </a:ext>
            </a:extLst>
          </p:cNvPr>
          <p:cNvSpPr txBox="1">
            <a:spLocks/>
          </p:cNvSpPr>
          <p:nvPr/>
        </p:nvSpPr>
        <p:spPr>
          <a:xfrm>
            <a:off x="612000" y="914401"/>
            <a:ext cx="3455944" cy="368022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dirty="0"/>
              <a:t>Mount the BGC in the support structure</a:t>
            </a:r>
          </a:p>
          <a:p>
            <a:pPr algn="l"/>
            <a:r>
              <a:rPr lang="en-GB" dirty="0"/>
              <a:t>Slide it to the right chamber and connect it to the bellow</a:t>
            </a:r>
          </a:p>
        </p:txBody>
      </p:sp>
    </p:spTree>
    <p:extLst>
      <p:ext uri="{BB962C8B-B14F-4D97-AF65-F5344CB8AC3E}">
        <p14:creationId xmlns:p14="http://schemas.microsoft.com/office/powerpoint/2010/main" val="187205467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C714FB-1F05-3E46-ACCC-61225CC323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Step 3 notes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F4F125-CF0A-E146-BA14-A5559CA1E19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/>
            <a:r>
              <a:rPr lang="en-GB" dirty="0"/>
              <a:t>Need to check the order of assembly:</a:t>
            </a:r>
          </a:p>
          <a:p>
            <a:pPr marL="914400" lvl="1" indent="-457200" algn="l">
              <a:buFont typeface="+mj-lt"/>
              <a:buAutoNum type="arabicPeriod"/>
            </a:pPr>
            <a:r>
              <a:rPr lang="en-GB" dirty="0"/>
              <a:t>Mount the BGC chamber on its support structure</a:t>
            </a:r>
          </a:p>
          <a:p>
            <a:pPr marL="914400" lvl="1" indent="-457200" algn="l">
              <a:buFont typeface="+mj-lt"/>
              <a:buAutoNum type="arabicPeriod"/>
            </a:pPr>
            <a:r>
              <a:rPr lang="en-GB" dirty="0"/>
              <a:t>Slide it to place and connect it to the right hand bellow</a:t>
            </a:r>
          </a:p>
          <a:p>
            <a:pPr marL="914400" lvl="1" indent="-457200" algn="l">
              <a:buFont typeface="+mj-lt"/>
              <a:buAutoNum type="arabicPeriod"/>
            </a:pPr>
            <a:r>
              <a:rPr lang="en-GB" dirty="0"/>
              <a:t>Assemble the valves and rest of components or leave it blank for ease of assembly of the left side bellow? </a:t>
            </a:r>
            <a:r>
              <a:rPr lang="en-GB" dirty="0">
                <a:sym typeface="Wingdings" pitchFamily="2" charset="2"/>
              </a:rPr>
              <a:t> Check transportation to the tunnel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5FCA853-EBD0-4645-9349-8C7307A57A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5317852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Content Placeholder 11">
            <a:extLst>
              <a:ext uri="{FF2B5EF4-FFF2-40B4-BE49-F238E27FC236}">
                <a16:creationId xmlns:a16="http://schemas.microsoft.com/office/drawing/2014/main" id="{F9FE0656-DB2E-E84F-9F7F-185F69E6D3C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82920" y="914400"/>
            <a:ext cx="7378160" cy="3679825"/>
          </a:xfr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0E1A222-537E-4F42-987E-5F0E8997F7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Step 4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E4B1B1B-2D25-C04F-912D-37100C63E2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6EE72123-FC67-7942-8A44-EF2BC2A56F18}"/>
              </a:ext>
            </a:extLst>
          </p:cNvPr>
          <p:cNvSpPr txBox="1">
            <a:spLocks/>
          </p:cNvSpPr>
          <p:nvPr/>
        </p:nvSpPr>
        <p:spPr>
          <a:xfrm>
            <a:off x="612000" y="914401"/>
            <a:ext cx="7920000" cy="1369317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dirty="0"/>
              <a:t>Put the left magnet in place </a:t>
            </a:r>
            <a:r>
              <a:rPr lang="en-GB" dirty="0">
                <a:sym typeface="Wingdings" pitchFamily="2" charset="2"/>
              </a:rPr>
              <a:t> Leave some space for the connection of the BGC chamber to the left bellow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152528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Content Placeholder 11">
            <a:extLst>
              <a:ext uri="{FF2B5EF4-FFF2-40B4-BE49-F238E27FC236}">
                <a16:creationId xmlns:a16="http://schemas.microsoft.com/office/drawing/2014/main" id="{60BABEA1-411D-204A-8CA6-C713161F4E4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82920" y="914400"/>
            <a:ext cx="7378160" cy="3679825"/>
          </a:xfr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B8E3428-7C70-EB43-A736-25EBD708E9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Step 5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1CED847-2E4D-6242-B734-D959EAA5D7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8</a:t>
            </a:fld>
            <a:endParaRPr lang="fr-FR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09B2CAF1-7AB0-1844-8DF2-337957F02EF6}"/>
              </a:ext>
            </a:extLst>
          </p:cNvPr>
          <p:cNvSpPr txBox="1">
            <a:spLocks/>
          </p:cNvSpPr>
          <p:nvPr/>
        </p:nvSpPr>
        <p:spPr>
          <a:xfrm>
            <a:off x="612000" y="914401"/>
            <a:ext cx="7920000" cy="1369317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dirty="0"/>
              <a:t>Insert the left vacuum chamber in the 2</a:t>
            </a:r>
            <a:r>
              <a:rPr lang="en-GB" baseline="30000" dirty="0"/>
              <a:t>nd</a:t>
            </a:r>
            <a:r>
              <a:rPr lang="en-GB" dirty="0"/>
              <a:t> magnet</a:t>
            </a:r>
          </a:p>
          <a:p>
            <a:pPr algn="l"/>
            <a:r>
              <a:rPr lang="en-GB" dirty="0"/>
              <a:t>Mount the chamber bellow to the BGC chamber</a:t>
            </a:r>
          </a:p>
        </p:txBody>
      </p:sp>
    </p:spTree>
    <p:extLst>
      <p:ext uri="{BB962C8B-B14F-4D97-AF65-F5344CB8AC3E}">
        <p14:creationId xmlns:p14="http://schemas.microsoft.com/office/powerpoint/2010/main" val="180771492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BB3AA8-CB45-F648-87CD-3948A22C1F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Step 6</a:t>
            </a: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FB6F0E47-B17F-244B-9203-7F3E42643FE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82920" y="914400"/>
            <a:ext cx="7378160" cy="3679825"/>
          </a:xfrm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328D854-83C1-0F4A-B741-0C0698F7CE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9</a:t>
            </a:fld>
            <a:endParaRPr lang="fr-FR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3155C45C-C6CF-9E4C-9372-E12A1507473B}"/>
              </a:ext>
            </a:extLst>
          </p:cNvPr>
          <p:cNvSpPr txBox="1">
            <a:spLocks/>
          </p:cNvSpPr>
          <p:nvPr/>
        </p:nvSpPr>
        <p:spPr>
          <a:xfrm>
            <a:off x="612000" y="914401"/>
            <a:ext cx="7920000" cy="1369317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dirty="0"/>
              <a:t>Move magnet 2 to final position</a:t>
            </a:r>
          </a:p>
        </p:txBody>
      </p:sp>
    </p:spTree>
    <p:extLst>
      <p:ext uri="{BB962C8B-B14F-4D97-AF65-F5344CB8AC3E}">
        <p14:creationId xmlns:p14="http://schemas.microsoft.com/office/powerpoint/2010/main" val="1538846655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HLU-Pres-test01.thmx</Template>
  <TotalTime>3851</TotalTime>
  <Words>211</Words>
  <Application>Microsoft Macintosh PowerPoint</Application>
  <PresentationFormat>On-screen Show (16:9)</PresentationFormat>
  <Paragraphs>38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Arial</vt:lpstr>
      <vt:lpstr>Calibri</vt:lpstr>
      <vt:lpstr>Wingdings</vt:lpstr>
      <vt:lpstr>Thème Office</vt:lpstr>
      <vt:lpstr>BGC – HEL assembly sequence proposal 1 – 21/01/2021 </vt:lpstr>
      <vt:lpstr>Design Decisions </vt:lpstr>
      <vt:lpstr>Step 1</vt:lpstr>
      <vt:lpstr>Step 2</vt:lpstr>
      <vt:lpstr>Step 3</vt:lpstr>
      <vt:lpstr>Step 3 notes</vt:lpstr>
      <vt:lpstr>Step 4</vt:lpstr>
      <vt:lpstr>Step 5</vt:lpstr>
      <vt:lpstr>Step 6</vt:lpstr>
      <vt:lpstr>Step 7</vt:lpstr>
      <vt:lpstr>Step 8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André-Pierre OLIVIER</dc:creator>
  <cp:lastModifiedBy>Giannis Papazoglou</cp:lastModifiedBy>
  <cp:revision>55</cp:revision>
  <dcterms:created xsi:type="dcterms:W3CDTF">2016-02-12T09:02:01Z</dcterms:created>
  <dcterms:modified xsi:type="dcterms:W3CDTF">2021-01-20T09:14:37Z</dcterms:modified>
</cp:coreProperties>
</file>