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5.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7" r:id="rId2"/>
    <p:sldMasterId id="2147483689" r:id="rId3"/>
    <p:sldMasterId id="2147483708" r:id="rId4"/>
    <p:sldMasterId id="2147483710" r:id="rId5"/>
    <p:sldMasterId id="2147483712" r:id="rId6"/>
  </p:sldMasterIdLst>
  <p:notesMasterIdLst>
    <p:notesMasterId r:id="rId26"/>
  </p:notesMasterIdLst>
  <p:sldIdLst>
    <p:sldId id="256" r:id="rId7"/>
    <p:sldId id="261" r:id="rId8"/>
    <p:sldId id="269" r:id="rId9"/>
    <p:sldId id="270" r:id="rId10"/>
    <p:sldId id="257" r:id="rId11"/>
    <p:sldId id="271" r:id="rId12"/>
    <p:sldId id="272" r:id="rId13"/>
    <p:sldId id="267" r:id="rId14"/>
    <p:sldId id="262" r:id="rId15"/>
    <p:sldId id="266" r:id="rId16"/>
    <p:sldId id="263" r:id="rId17"/>
    <p:sldId id="258" r:id="rId18"/>
    <p:sldId id="259" r:id="rId19"/>
    <p:sldId id="265" r:id="rId20"/>
    <p:sldId id="260" r:id="rId21"/>
    <p:sldId id="264" r:id="rId22"/>
    <p:sldId id="268" r:id="rId23"/>
    <p:sldId id="273" r:id="rId24"/>
    <p:sldId id="274" r:id="rId2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rsten Lux" initials="TL" lastIdx="5" clrIdx="0">
    <p:extLst>
      <p:ext uri="{19B8F6BF-5375-455C-9EA6-DF929625EA0E}">
        <p15:presenceInfo xmlns:p15="http://schemas.microsoft.com/office/powerpoint/2012/main" userId="Thorsten Lux" providerId="None"/>
      </p:ext>
    </p:extLst>
  </p:cmAuthor>
  <p:cmAuthor id="2" name="S_LivBra27" initials="S" lastIdx="8" clrIdx="1">
    <p:extLst>
      <p:ext uri="{19B8F6BF-5375-455C-9EA6-DF929625EA0E}">
        <p15:presenceInfo xmlns:p15="http://schemas.microsoft.com/office/powerpoint/2012/main" userId="S_LivBra27"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5A91BD-70D9-469E-AB7A-0E85FD938BFC}" v="6" dt="2021-10-14T09:57:13.31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78" autoAdjust="0"/>
  </p:normalViewPr>
  <p:slideViewPr>
    <p:cSldViewPr snapToGrid="0">
      <p:cViewPr varScale="1">
        <p:scale>
          <a:sx n="59" d="100"/>
          <a:sy n="59" d="100"/>
        </p:scale>
        <p:origin x="224" y="6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_LivBra27" userId="a354113d-df36-4fcd-8fb5-8956e6a3178f" providerId="ADAL" clId="{4E5A91BD-70D9-469E-AB7A-0E85FD938BFC}"/>
    <pc:docChg chg="undo custSel addSld delSld modSld sldOrd">
      <pc:chgData name="S_LivBra27" userId="a354113d-df36-4fcd-8fb5-8956e6a3178f" providerId="ADAL" clId="{4E5A91BD-70D9-469E-AB7A-0E85FD938BFC}" dt="2021-10-14T09:59:03.889" v="362" actId="20577"/>
      <pc:docMkLst>
        <pc:docMk/>
      </pc:docMkLst>
      <pc:sldChg chg="addSp delSp modSp mod delAnim">
        <pc:chgData name="S_LivBra27" userId="a354113d-df36-4fcd-8fb5-8956e6a3178f" providerId="ADAL" clId="{4E5A91BD-70D9-469E-AB7A-0E85FD938BFC}" dt="2021-10-14T09:59:03.889" v="362" actId="20577"/>
        <pc:sldMkLst>
          <pc:docMk/>
          <pc:sldMk cId="3694706961" sldId="258"/>
        </pc:sldMkLst>
        <pc:spChg chg="add mod">
          <ac:chgData name="S_LivBra27" userId="a354113d-df36-4fcd-8fb5-8956e6a3178f" providerId="ADAL" clId="{4E5A91BD-70D9-469E-AB7A-0E85FD938BFC}" dt="2021-10-14T09:59:03.889" v="362" actId="20577"/>
          <ac:spMkLst>
            <pc:docMk/>
            <pc:sldMk cId="3694706961" sldId="258"/>
            <ac:spMk id="4" creationId="{DA47EC9C-526A-4726-B213-D06C66E006BB}"/>
          </ac:spMkLst>
        </pc:spChg>
        <pc:picChg chg="add mod modCrop">
          <ac:chgData name="S_LivBra27" userId="a354113d-df36-4fcd-8fb5-8956e6a3178f" providerId="ADAL" clId="{4E5A91BD-70D9-469E-AB7A-0E85FD938BFC}" dt="2021-10-14T09:33:32.595" v="231" actId="1076"/>
          <ac:picMkLst>
            <pc:docMk/>
            <pc:sldMk cId="3694706961" sldId="258"/>
            <ac:picMk id="3" creationId="{CC91470F-7C65-40F0-B622-275E646366EA}"/>
          </ac:picMkLst>
        </pc:picChg>
        <pc:picChg chg="mod">
          <ac:chgData name="S_LivBra27" userId="a354113d-df36-4fcd-8fb5-8956e6a3178f" providerId="ADAL" clId="{4E5A91BD-70D9-469E-AB7A-0E85FD938BFC}" dt="2021-10-14T09:33:19.159" v="230" actId="1076"/>
          <ac:picMkLst>
            <pc:docMk/>
            <pc:sldMk cId="3694706961" sldId="258"/>
            <ac:picMk id="5" creationId="{251DED07-AC8B-4540-A6F0-73053FA0E3C2}"/>
          </ac:picMkLst>
        </pc:picChg>
        <pc:picChg chg="del">
          <ac:chgData name="S_LivBra27" userId="a354113d-df36-4fcd-8fb5-8956e6a3178f" providerId="ADAL" clId="{4E5A91BD-70D9-469E-AB7A-0E85FD938BFC}" dt="2021-10-14T09:18:33.734" v="0" actId="21"/>
          <ac:picMkLst>
            <pc:docMk/>
            <pc:sldMk cId="3694706961" sldId="258"/>
            <ac:picMk id="9" creationId="{1C7237BE-2DC6-43B9-8FD1-1D080CFB7132}"/>
          </ac:picMkLst>
        </pc:picChg>
      </pc:sldChg>
      <pc:sldChg chg="addSp delSp modSp mod setBg addAnim delAnim setClrOvrMap">
        <pc:chgData name="S_LivBra27" userId="a354113d-df36-4fcd-8fb5-8956e6a3178f" providerId="ADAL" clId="{4E5A91BD-70D9-469E-AB7A-0E85FD938BFC}" dt="2021-10-14T09:48:47.533" v="232" actId="26606"/>
        <pc:sldMkLst>
          <pc:docMk/>
          <pc:sldMk cId="2880120276" sldId="268"/>
        </pc:sldMkLst>
        <pc:spChg chg="mod">
          <ac:chgData name="S_LivBra27" userId="a354113d-df36-4fcd-8fb5-8956e6a3178f" providerId="ADAL" clId="{4E5A91BD-70D9-469E-AB7A-0E85FD938BFC}" dt="2021-10-14T09:48:47.533" v="232" actId="26606"/>
          <ac:spMkLst>
            <pc:docMk/>
            <pc:sldMk cId="2880120276" sldId="268"/>
            <ac:spMk id="2" creationId="{0FCB2CA9-AC60-4669-9A0F-9474AB183EA1}"/>
          </ac:spMkLst>
        </pc:spChg>
        <pc:spChg chg="add del mod">
          <ac:chgData name="S_LivBra27" userId="a354113d-df36-4fcd-8fb5-8956e6a3178f" providerId="ADAL" clId="{4E5A91BD-70D9-469E-AB7A-0E85FD938BFC}" dt="2021-10-14T09:26:52.822" v="76"/>
          <ac:spMkLst>
            <pc:docMk/>
            <pc:sldMk cId="2880120276" sldId="268"/>
            <ac:spMk id="3" creationId="{61242E69-BE2A-4BA0-8496-058714E32C25}"/>
          </ac:spMkLst>
        </pc:spChg>
        <pc:spChg chg="add del mod">
          <ac:chgData name="S_LivBra27" userId="a354113d-df36-4fcd-8fb5-8956e6a3178f" providerId="ADAL" clId="{4E5A91BD-70D9-469E-AB7A-0E85FD938BFC}" dt="2021-10-14T09:30:08.972" v="217"/>
          <ac:spMkLst>
            <pc:docMk/>
            <pc:sldMk cId="2880120276" sldId="268"/>
            <ac:spMk id="4" creationId="{CD98724C-9566-4FC0-9161-0AF3DB6FA118}"/>
          </ac:spMkLst>
        </pc:spChg>
        <pc:spChg chg="add del">
          <ac:chgData name="S_LivBra27" userId="a354113d-df36-4fcd-8fb5-8956e6a3178f" providerId="ADAL" clId="{4E5A91BD-70D9-469E-AB7A-0E85FD938BFC}" dt="2021-10-14T09:24:44.245" v="32" actId="26606"/>
          <ac:spMkLst>
            <pc:docMk/>
            <pc:sldMk cId="2880120276" sldId="268"/>
            <ac:spMk id="11" creationId="{9ECB0E0D-AC1B-4E83-84EA-237BFA20636D}"/>
          </ac:spMkLst>
        </pc:spChg>
        <pc:spChg chg="add del">
          <ac:chgData name="S_LivBra27" userId="a354113d-df36-4fcd-8fb5-8956e6a3178f" providerId="ADAL" clId="{4E5A91BD-70D9-469E-AB7A-0E85FD938BFC}" dt="2021-10-14T09:24:46.608" v="35" actId="26606"/>
          <ac:spMkLst>
            <pc:docMk/>
            <pc:sldMk cId="2880120276" sldId="268"/>
            <ac:spMk id="15" creationId="{0C11AD76-2664-4F1B-8A6E-71601C059E24}"/>
          </ac:spMkLst>
        </pc:spChg>
        <pc:spChg chg="add del">
          <ac:chgData name="S_LivBra27" userId="a354113d-df36-4fcd-8fb5-8956e6a3178f" providerId="ADAL" clId="{4E5A91BD-70D9-469E-AB7A-0E85FD938BFC}" dt="2021-10-14T09:24:46.608" v="35" actId="26606"/>
          <ac:spMkLst>
            <pc:docMk/>
            <pc:sldMk cId="2880120276" sldId="268"/>
            <ac:spMk id="20" creationId="{D8E74CFB-EAAD-43E9-BDAC-AAE4F8E86B83}"/>
          </ac:spMkLst>
        </pc:spChg>
        <pc:spChg chg="add del">
          <ac:chgData name="S_LivBra27" userId="a354113d-df36-4fcd-8fb5-8956e6a3178f" providerId="ADAL" clId="{4E5A91BD-70D9-469E-AB7A-0E85FD938BFC}" dt="2021-10-14T09:24:46.608" v="35" actId="26606"/>
          <ac:spMkLst>
            <pc:docMk/>
            <pc:sldMk cId="2880120276" sldId="268"/>
            <ac:spMk id="21" creationId="{D6E31D67-858D-409A-863E-EE8DEB9CC1E5}"/>
          </ac:spMkLst>
        </pc:spChg>
        <pc:spChg chg="add del">
          <ac:chgData name="S_LivBra27" userId="a354113d-df36-4fcd-8fb5-8956e6a3178f" providerId="ADAL" clId="{4E5A91BD-70D9-469E-AB7A-0E85FD938BFC}" dt="2021-10-14T09:25:30.469" v="39" actId="26606"/>
          <ac:spMkLst>
            <pc:docMk/>
            <pc:sldMk cId="2880120276" sldId="268"/>
            <ac:spMk id="24" creationId="{9ECB0E0D-AC1B-4E83-84EA-237BFA20636D}"/>
          </ac:spMkLst>
        </pc:spChg>
        <pc:spChg chg="add del">
          <ac:chgData name="S_LivBra27" userId="a354113d-df36-4fcd-8fb5-8956e6a3178f" providerId="ADAL" clId="{4E5A91BD-70D9-469E-AB7A-0E85FD938BFC}" dt="2021-10-14T09:26:00.433" v="49" actId="26606"/>
          <ac:spMkLst>
            <pc:docMk/>
            <pc:sldMk cId="2880120276" sldId="268"/>
            <ac:spMk id="36" creationId="{5ABA7F3F-D56F-4C06-84AC-03FC83B0642E}"/>
          </ac:spMkLst>
        </pc:spChg>
        <pc:spChg chg="add del">
          <ac:chgData name="S_LivBra27" userId="a354113d-df36-4fcd-8fb5-8956e6a3178f" providerId="ADAL" clId="{4E5A91BD-70D9-469E-AB7A-0E85FD938BFC}" dt="2021-10-14T09:26:00.433" v="49" actId="26606"/>
          <ac:spMkLst>
            <pc:docMk/>
            <pc:sldMk cId="2880120276" sldId="268"/>
            <ac:spMk id="38" creationId="{0568FE6B-CB7A-42D9-9690-487E3B8F412C}"/>
          </ac:spMkLst>
        </pc:spChg>
        <pc:spChg chg="add del">
          <ac:chgData name="S_LivBra27" userId="a354113d-df36-4fcd-8fb5-8956e6a3178f" providerId="ADAL" clId="{4E5A91BD-70D9-469E-AB7A-0E85FD938BFC}" dt="2021-10-14T09:26:00.433" v="49" actId="26606"/>
          <ac:spMkLst>
            <pc:docMk/>
            <pc:sldMk cId="2880120276" sldId="268"/>
            <ac:spMk id="40" creationId="{2BCE8A39-72D0-46ED-AB46-91B68881D2C2}"/>
          </ac:spMkLst>
        </pc:spChg>
        <pc:spChg chg="add del">
          <ac:chgData name="S_LivBra27" userId="a354113d-df36-4fcd-8fb5-8956e6a3178f" providerId="ADAL" clId="{4E5A91BD-70D9-469E-AB7A-0E85FD938BFC}" dt="2021-10-14T09:26:00.433" v="49" actId="26606"/>
          <ac:spMkLst>
            <pc:docMk/>
            <pc:sldMk cId="2880120276" sldId="268"/>
            <ac:spMk id="42" creationId="{970E03B3-76EE-4C15-B250-1173359CDD3D}"/>
          </ac:spMkLst>
        </pc:spChg>
        <pc:spChg chg="add del">
          <ac:chgData name="S_LivBra27" userId="a354113d-df36-4fcd-8fb5-8956e6a3178f" providerId="ADAL" clId="{4E5A91BD-70D9-469E-AB7A-0E85FD938BFC}" dt="2021-10-14T09:25:51.304" v="42" actId="26606"/>
          <ac:spMkLst>
            <pc:docMk/>
            <pc:sldMk cId="2880120276" sldId="268"/>
            <ac:spMk id="51" creationId="{5ABA7F3F-D56F-4C06-84AC-03FC83B0642E}"/>
          </ac:spMkLst>
        </pc:spChg>
        <pc:spChg chg="add del">
          <ac:chgData name="S_LivBra27" userId="a354113d-df36-4fcd-8fb5-8956e6a3178f" providerId="ADAL" clId="{4E5A91BD-70D9-469E-AB7A-0E85FD938BFC}" dt="2021-10-14T09:25:51.304" v="42" actId="26606"/>
          <ac:spMkLst>
            <pc:docMk/>
            <pc:sldMk cId="2880120276" sldId="268"/>
            <ac:spMk id="53" creationId="{0568FE6B-CB7A-42D9-9690-487E3B8F412C}"/>
          </ac:spMkLst>
        </pc:spChg>
        <pc:spChg chg="add del">
          <ac:chgData name="S_LivBra27" userId="a354113d-df36-4fcd-8fb5-8956e6a3178f" providerId="ADAL" clId="{4E5A91BD-70D9-469E-AB7A-0E85FD938BFC}" dt="2021-10-14T09:25:51.304" v="42" actId="26606"/>
          <ac:spMkLst>
            <pc:docMk/>
            <pc:sldMk cId="2880120276" sldId="268"/>
            <ac:spMk id="55" creationId="{2BCE8A39-72D0-46ED-AB46-91B68881D2C2}"/>
          </ac:spMkLst>
        </pc:spChg>
        <pc:spChg chg="add del">
          <ac:chgData name="S_LivBra27" userId="a354113d-df36-4fcd-8fb5-8956e6a3178f" providerId="ADAL" clId="{4E5A91BD-70D9-469E-AB7A-0E85FD938BFC}" dt="2021-10-14T09:25:51.304" v="42" actId="26606"/>
          <ac:spMkLst>
            <pc:docMk/>
            <pc:sldMk cId="2880120276" sldId="268"/>
            <ac:spMk id="57" creationId="{5B4F2F95-506B-4220-A118-B96AF13005F1}"/>
          </ac:spMkLst>
        </pc:spChg>
        <pc:spChg chg="add del">
          <ac:chgData name="S_LivBra27" userId="a354113d-df36-4fcd-8fb5-8956e6a3178f" providerId="ADAL" clId="{4E5A91BD-70D9-469E-AB7A-0E85FD938BFC}" dt="2021-10-14T09:25:54.207" v="44" actId="26606"/>
          <ac:spMkLst>
            <pc:docMk/>
            <pc:sldMk cId="2880120276" sldId="268"/>
            <ac:spMk id="60" creationId="{F6B7BFBD-C488-4B5B-ABE5-8256F3FFB048}"/>
          </ac:spMkLst>
        </pc:spChg>
        <pc:spChg chg="add del">
          <ac:chgData name="S_LivBra27" userId="a354113d-df36-4fcd-8fb5-8956e6a3178f" providerId="ADAL" clId="{4E5A91BD-70D9-469E-AB7A-0E85FD938BFC}" dt="2021-10-14T09:25:54.207" v="44" actId="26606"/>
          <ac:spMkLst>
            <pc:docMk/>
            <pc:sldMk cId="2880120276" sldId="268"/>
            <ac:spMk id="61" creationId="{2BA7674F-A261-445A-AE3A-A0AA30620EC8}"/>
          </ac:spMkLst>
        </pc:spChg>
        <pc:spChg chg="add del">
          <ac:chgData name="S_LivBra27" userId="a354113d-df36-4fcd-8fb5-8956e6a3178f" providerId="ADAL" clId="{4E5A91BD-70D9-469E-AB7A-0E85FD938BFC}" dt="2021-10-14T09:25:54.207" v="44" actId="26606"/>
          <ac:spMkLst>
            <pc:docMk/>
            <pc:sldMk cId="2880120276" sldId="268"/>
            <ac:spMk id="62" creationId="{BA53A58C-A067-4B87-B48C-CB90C1FA0FEE}"/>
          </ac:spMkLst>
        </pc:spChg>
        <pc:spChg chg="add del">
          <ac:chgData name="S_LivBra27" userId="a354113d-df36-4fcd-8fb5-8956e6a3178f" providerId="ADAL" clId="{4E5A91BD-70D9-469E-AB7A-0E85FD938BFC}" dt="2021-10-14T09:25:55.694" v="46" actId="26606"/>
          <ac:spMkLst>
            <pc:docMk/>
            <pc:sldMk cId="2880120276" sldId="268"/>
            <ac:spMk id="65" creationId="{5ABA7F3F-D56F-4C06-84AC-03FC83B0642E}"/>
          </ac:spMkLst>
        </pc:spChg>
        <pc:spChg chg="add del">
          <ac:chgData name="S_LivBra27" userId="a354113d-df36-4fcd-8fb5-8956e6a3178f" providerId="ADAL" clId="{4E5A91BD-70D9-469E-AB7A-0E85FD938BFC}" dt="2021-10-14T09:26:00.416" v="48" actId="26606"/>
          <ac:spMkLst>
            <pc:docMk/>
            <pc:sldMk cId="2880120276" sldId="268"/>
            <ac:spMk id="70" creationId="{F6B7BFBD-C488-4B5B-ABE5-8256F3FFB048}"/>
          </ac:spMkLst>
        </pc:spChg>
        <pc:spChg chg="add del">
          <ac:chgData name="S_LivBra27" userId="a354113d-df36-4fcd-8fb5-8956e6a3178f" providerId="ADAL" clId="{4E5A91BD-70D9-469E-AB7A-0E85FD938BFC}" dt="2021-10-14T09:26:00.416" v="48" actId="26606"/>
          <ac:spMkLst>
            <pc:docMk/>
            <pc:sldMk cId="2880120276" sldId="268"/>
            <ac:spMk id="71" creationId="{2BA7674F-A261-445A-AE3A-A0AA30620EC8}"/>
          </ac:spMkLst>
        </pc:spChg>
        <pc:spChg chg="add del">
          <ac:chgData name="S_LivBra27" userId="a354113d-df36-4fcd-8fb5-8956e6a3178f" providerId="ADAL" clId="{4E5A91BD-70D9-469E-AB7A-0E85FD938BFC}" dt="2021-10-14T09:26:00.416" v="48" actId="26606"/>
          <ac:spMkLst>
            <pc:docMk/>
            <pc:sldMk cId="2880120276" sldId="268"/>
            <ac:spMk id="72" creationId="{BA53A58C-A067-4B87-B48C-CB90C1FA0FEE}"/>
          </ac:spMkLst>
        </pc:spChg>
        <pc:spChg chg="add del">
          <ac:chgData name="S_LivBra27" userId="a354113d-df36-4fcd-8fb5-8956e6a3178f" providerId="ADAL" clId="{4E5A91BD-70D9-469E-AB7A-0E85FD938BFC}" dt="2021-10-14T09:30:06.169" v="215" actId="26606"/>
          <ac:spMkLst>
            <pc:docMk/>
            <pc:sldMk cId="2880120276" sldId="268"/>
            <ac:spMk id="75" creationId="{5ABA7F3F-D56F-4C06-84AC-03FC83B0642E}"/>
          </ac:spMkLst>
        </pc:spChg>
        <pc:spChg chg="add del">
          <ac:chgData name="S_LivBra27" userId="a354113d-df36-4fcd-8fb5-8956e6a3178f" providerId="ADAL" clId="{4E5A91BD-70D9-469E-AB7A-0E85FD938BFC}" dt="2021-10-14T09:30:06.169" v="215" actId="26606"/>
          <ac:spMkLst>
            <pc:docMk/>
            <pc:sldMk cId="2880120276" sldId="268"/>
            <ac:spMk id="76" creationId="{0568FE6B-CB7A-42D9-9690-487E3B8F412C}"/>
          </ac:spMkLst>
        </pc:spChg>
        <pc:spChg chg="add del">
          <ac:chgData name="S_LivBra27" userId="a354113d-df36-4fcd-8fb5-8956e6a3178f" providerId="ADAL" clId="{4E5A91BD-70D9-469E-AB7A-0E85FD938BFC}" dt="2021-10-14T09:30:06.169" v="215" actId="26606"/>
          <ac:spMkLst>
            <pc:docMk/>
            <pc:sldMk cId="2880120276" sldId="268"/>
            <ac:spMk id="77" creationId="{2BCE8A39-72D0-46ED-AB46-91B68881D2C2}"/>
          </ac:spMkLst>
        </pc:spChg>
        <pc:spChg chg="add del">
          <ac:chgData name="S_LivBra27" userId="a354113d-df36-4fcd-8fb5-8956e6a3178f" providerId="ADAL" clId="{4E5A91BD-70D9-469E-AB7A-0E85FD938BFC}" dt="2021-10-14T09:30:06.169" v="215" actId="26606"/>
          <ac:spMkLst>
            <pc:docMk/>
            <pc:sldMk cId="2880120276" sldId="268"/>
            <ac:spMk id="78" creationId="{970E03B3-76EE-4C15-B250-1173359CDD3D}"/>
          </ac:spMkLst>
        </pc:spChg>
        <pc:spChg chg="add del">
          <ac:chgData name="S_LivBra27" userId="a354113d-df36-4fcd-8fb5-8956e6a3178f" providerId="ADAL" clId="{4E5A91BD-70D9-469E-AB7A-0E85FD938BFC}" dt="2021-10-14T09:30:06.152" v="214" actId="26606"/>
          <ac:spMkLst>
            <pc:docMk/>
            <pc:sldMk cId="2880120276" sldId="268"/>
            <ac:spMk id="87" creationId="{9ECB0E0D-AC1B-4E83-84EA-237BFA20636D}"/>
          </ac:spMkLst>
        </pc:spChg>
        <pc:spChg chg="add del">
          <ac:chgData name="S_LivBra27" userId="a354113d-df36-4fcd-8fb5-8956e6a3178f" providerId="ADAL" clId="{4E5A91BD-70D9-469E-AB7A-0E85FD938BFC}" dt="2021-10-14T09:29:40.504" v="208" actId="26606"/>
          <ac:spMkLst>
            <pc:docMk/>
            <pc:sldMk cId="2880120276" sldId="268"/>
            <ac:spMk id="88" creationId="{B709ADC9-6EAF-4268-9415-1ED5ECFA2218}"/>
          </ac:spMkLst>
        </pc:spChg>
        <pc:spChg chg="add del">
          <ac:chgData name="S_LivBra27" userId="a354113d-df36-4fcd-8fb5-8956e6a3178f" providerId="ADAL" clId="{4E5A91BD-70D9-469E-AB7A-0E85FD938BFC}" dt="2021-10-14T09:30:00.503" v="212" actId="26606"/>
          <ac:spMkLst>
            <pc:docMk/>
            <pc:sldMk cId="2880120276" sldId="268"/>
            <ac:spMk id="90" creationId="{AB4EBAB6-4362-4DD4-B97E-6707AFA57012}"/>
          </ac:spMkLst>
        </pc:spChg>
        <pc:spChg chg="add del">
          <ac:chgData name="S_LivBra27" userId="a354113d-df36-4fcd-8fb5-8956e6a3178f" providerId="ADAL" clId="{4E5A91BD-70D9-469E-AB7A-0E85FD938BFC}" dt="2021-10-14T09:48:47.533" v="232" actId="26606"/>
          <ac:spMkLst>
            <pc:docMk/>
            <pc:sldMk cId="2880120276" sldId="268"/>
            <ac:spMk id="91" creationId="{2BCE8A39-72D0-46ED-AB46-91B68881D2C2}"/>
          </ac:spMkLst>
        </pc:spChg>
        <pc:spChg chg="add del">
          <ac:chgData name="S_LivBra27" userId="a354113d-df36-4fcd-8fb5-8956e6a3178f" providerId="ADAL" clId="{4E5A91BD-70D9-469E-AB7A-0E85FD938BFC}" dt="2021-10-14T09:30:00.503" v="212" actId="26606"/>
          <ac:spMkLst>
            <pc:docMk/>
            <pc:sldMk cId="2880120276" sldId="268"/>
            <ac:spMk id="92" creationId="{2FA5E0A6-4D2A-405F-AA56-A8E597834255}"/>
          </ac:spMkLst>
        </pc:spChg>
        <pc:spChg chg="add del">
          <ac:chgData name="S_LivBra27" userId="a354113d-df36-4fcd-8fb5-8956e6a3178f" providerId="ADAL" clId="{4E5A91BD-70D9-469E-AB7A-0E85FD938BFC}" dt="2021-10-14T09:30:00.503" v="212" actId="26606"/>
          <ac:spMkLst>
            <pc:docMk/>
            <pc:sldMk cId="2880120276" sldId="268"/>
            <ac:spMk id="94" creationId="{334BA972-C640-4E2E-B1AC-162A1ABA4CE1}"/>
          </ac:spMkLst>
        </pc:spChg>
        <pc:spChg chg="add del">
          <ac:chgData name="S_LivBra27" userId="a354113d-df36-4fcd-8fb5-8956e6a3178f" providerId="ADAL" clId="{4E5A91BD-70D9-469E-AB7A-0E85FD938BFC}" dt="2021-10-14T09:48:47.533" v="232" actId="26606"/>
          <ac:spMkLst>
            <pc:docMk/>
            <pc:sldMk cId="2880120276" sldId="268"/>
            <ac:spMk id="105" creationId="{5ABA7F3F-D56F-4C06-84AC-03FC83B0642E}"/>
          </ac:spMkLst>
        </pc:spChg>
        <pc:spChg chg="add del">
          <ac:chgData name="S_LivBra27" userId="a354113d-df36-4fcd-8fb5-8956e6a3178f" providerId="ADAL" clId="{4E5A91BD-70D9-469E-AB7A-0E85FD938BFC}" dt="2021-10-14T09:48:47.533" v="232" actId="26606"/>
          <ac:spMkLst>
            <pc:docMk/>
            <pc:sldMk cId="2880120276" sldId="268"/>
            <ac:spMk id="106" creationId="{0568FE6B-CB7A-42D9-9690-487E3B8F412C}"/>
          </ac:spMkLst>
        </pc:spChg>
        <pc:spChg chg="add del">
          <ac:chgData name="S_LivBra27" userId="a354113d-df36-4fcd-8fb5-8956e6a3178f" providerId="ADAL" clId="{4E5A91BD-70D9-469E-AB7A-0E85FD938BFC}" dt="2021-10-14T09:48:47.533" v="232" actId="26606"/>
          <ac:spMkLst>
            <pc:docMk/>
            <pc:sldMk cId="2880120276" sldId="268"/>
            <ac:spMk id="107" creationId="{970E03B3-76EE-4C15-B250-1173359CDD3D}"/>
          </ac:spMkLst>
        </pc:spChg>
        <pc:spChg chg="add">
          <ac:chgData name="S_LivBra27" userId="a354113d-df36-4fcd-8fb5-8956e6a3178f" providerId="ADAL" clId="{4E5A91BD-70D9-469E-AB7A-0E85FD938BFC}" dt="2021-10-14T09:48:47.533" v="232" actId="26606"/>
          <ac:spMkLst>
            <pc:docMk/>
            <pc:sldMk cId="2880120276" sldId="268"/>
            <ac:spMk id="116" creationId="{CC30DECA-E52C-4D56-96B9-718590A2E68F}"/>
          </ac:spMkLst>
        </pc:spChg>
        <pc:grpChg chg="add del">
          <ac:chgData name="S_LivBra27" userId="a354113d-df36-4fcd-8fb5-8956e6a3178f" providerId="ADAL" clId="{4E5A91BD-70D9-469E-AB7A-0E85FD938BFC}" dt="2021-10-14T09:24:44.245" v="32" actId="26606"/>
          <ac:grpSpMkLst>
            <pc:docMk/>
            <pc:sldMk cId="2880120276" sldId="268"/>
            <ac:grpSpMk id="7" creationId="{8C89EA62-F38E-4285-A105-C5E1BD360093}"/>
          </ac:grpSpMkLst>
        </pc:grpChg>
        <pc:grpChg chg="add del">
          <ac:chgData name="S_LivBra27" userId="a354113d-df36-4fcd-8fb5-8956e6a3178f" providerId="ADAL" clId="{4E5A91BD-70D9-469E-AB7A-0E85FD938BFC}" dt="2021-10-14T09:24:44.245" v="32" actId="26606"/>
          <ac:grpSpMkLst>
            <pc:docMk/>
            <pc:sldMk cId="2880120276" sldId="268"/>
            <ac:grpSpMk id="13" creationId="{D6DCB3B1-E1A7-4510-831B-77C8EFF566AC}"/>
          </ac:grpSpMkLst>
        </pc:grpChg>
        <pc:grpChg chg="add del">
          <ac:chgData name="S_LivBra27" userId="a354113d-df36-4fcd-8fb5-8956e6a3178f" providerId="ADAL" clId="{4E5A91BD-70D9-469E-AB7A-0E85FD938BFC}" dt="2021-10-14T09:24:46.608" v="35" actId="26606"/>
          <ac:grpSpMkLst>
            <pc:docMk/>
            <pc:sldMk cId="2880120276" sldId="268"/>
            <ac:grpSpMk id="19" creationId="{8C89EA62-F38E-4285-A105-C5E1BD360093}"/>
          </ac:grpSpMkLst>
        </pc:grpChg>
        <pc:grpChg chg="add del">
          <ac:chgData name="S_LivBra27" userId="a354113d-df36-4fcd-8fb5-8956e6a3178f" providerId="ADAL" clId="{4E5A91BD-70D9-469E-AB7A-0E85FD938BFC}" dt="2021-10-14T09:25:30.469" v="39" actId="26606"/>
          <ac:grpSpMkLst>
            <pc:docMk/>
            <pc:sldMk cId="2880120276" sldId="268"/>
            <ac:grpSpMk id="23" creationId="{8C89EA62-F38E-4285-A105-C5E1BD360093}"/>
          </ac:grpSpMkLst>
        </pc:grpChg>
        <pc:grpChg chg="add del">
          <ac:chgData name="S_LivBra27" userId="a354113d-df36-4fcd-8fb5-8956e6a3178f" providerId="ADAL" clId="{4E5A91BD-70D9-469E-AB7A-0E85FD938BFC}" dt="2021-10-14T09:25:30.469" v="39" actId="26606"/>
          <ac:grpSpMkLst>
            <pc:docMk/>
            <pc:sldMk cId="2880120276" sldId="268"/>
            <ac:grpSpMk id="25" creationId="{D6DCB3B1-E1A7-4510-831B-77C8EFF566AC}"/>
          </ac:grpSpMkLst>
        </pc:grpChg>
        <pc:grpChg chg="add del">
          <ac:chgData name="S_LivBra27" userId="a354113d-df36-4fcd-8fb5-8956e6a3178f" providerId="ADAL" clId="{4E5A91BD-70D9-469E-AB7A-0E85FD938BFC}" dt="2021-10-14T09:26:00.433" v="49" actId="26606"/>
          <ac:grpSpMkLst>
            <pc:docMk/>
            <pc:sldMk cId="2880120276" sldId="268"/>
            <ac:grpSpMk id="32" creationId="{8C89EA62-F38E-4285-A105-C5E1BD360093}"/>
          </ac:grpSpMkLst>
        </pc:grpChg>
        <pc:grpChg chg="add del">
          <ac:chgData name="S_LivBra27" userId="a354113d-df36-4fcd-8fb5-8956e6a3178f" providerId="ADAL" clId="{4E5A91BD-70D9-469E-AB7A-0E85FD938BFC}" dt="2021-10-14T09:25:51.304" v="42" actId="26606"/>
          <ac:grpSpMkLst>
            <pc:docMk/>
            <pc:sldMk cId="2880120276" sldId="268"/>
            <ac:grpSpMk id="47" creationId="{8C89EA62-F38E-4285-A105-C5E1BD360093}"/>
          </ac:grpSpMkLst>
        </pc:grpChg>
        <pc:grpChg chg="add del">
          <ac:chgData name="S_LivBra27" userId="a354113d-df36-4fcd-8fb5-8956e6a3178f" providerId="ADAL" clId="{4E5A91BD-70D9-469E-AB7A-0E85FD938BFC}" dt="2021-10-14T09:25:54.207" v="44" actId="26606"/>
          <ac:grpSpMkLst>
            <pc:docMk/>
            <pc:sldMk cId="2880120276" sldId="268"/>
            <ac:grpSpMk id="59" creationId="{8C89EA62-F38E-4285-A105-C5E1BD360093}"/>
          </ac:grpSpMkLst>
        </pc:grpChg>
        <pc:grpChg chg="add del">
          <ac:chgData name="S_LivBra27" userId="a354113d-df36-4fcd-8fb5-8956e6a3178f" providerId="ADAL" clId="{4E5A91BD-70D9-469E-AB7A-0E85FD938BFC}" dt="2021-10-14T09:25:55.694" v="46" actId="26606"/>
          <ac:grpSpMkLst>
            <pc:docMk/>
            <pc:sldMk cId="2880120276" sldId="268"/>
            <ac:grpSpMk id="64" creationId="{8C89EA62-F38E-4285-A105-C5E1BD360093}"/>
          </ac:grpSpMkLst>
        </pc:grpChg>
        <pc:grpChg chg="add del">
          <ac:chgData name="S_LivBra27" userId="a354113d-df36-4fcd-8fb5-8956e6a3178f" providerId="ADAL" clId="{4E5A91BD-70D9-469E-AB7A-0E85FD938BFC}" dt="2021-10-14T09:25:55.694" v="46" actId="26606"/>
          <ac:grpSpMkLst>
            <pc:docMk/>
            <pc:sldMk cId="2880120276" sldId="268"/>
            <ac:grpSpMk id="66" creationId="{715374B5-D7C8-4AA9-BE65-DB7A0CA9B420}"/>
          </ac:grpSpMkLst>
        </pc:grpChg>
        <pc:grpChg chg="add del">
          <ac:chgData name="S_LivBra27" userId="a354113d-df36-4fcd-8fb5-8956e6a3178f" providerId="ADAL" clId="{4E5A91BD-70D9-469E-AB7A-0E85FD938BFC}" dt="2021-10-14T09:26:00.416" v="48" actId="26606"/>
          <ac:grpSpMkLst>
            <pc:docMk/>
            <pc:sldMk cId="2880120276" sldId="268"/>
            <ac:grpSpMk id="69" creationId="{8C89EA62-F38E-4285-A105-C5E1BD360093}"/>
          </ac:grpSpMkLst>
        </pc:grpChg>
        <pc:grpChg chg="add del">
          <ac:chgData name="S_LivBra27" userId="a354113d-df36-4fcd-8fb5-8956e6a3178f" providerId="ADAL" clId="{4E5A91BD-70D9-469E-AB7A-0E85FD938BFC}" dt="2021-10-14T09:30:06.169" v="215" actId="26606"/>
          <ac:grpSpMkLst>
            <pc:docMk/>
            <pc:sldMk cId="2880120276" sldId="268"/>
            <ac:grpSpMk id="74" creationId="{8C89EA62-F38E-4285-A105-C5E1BD360093}"/>
          </ac:grpSpMkLst>
        </pc:grpChg>
        <pc:grpChg chg="add del">
          <ac:chgData name="S_LivBra27" userId="a354113d-df36-4fcd-8fb5-8956e6a3178f" providerId="ADAL" clId="{4E5A91BD-70D9-469E-AB7A-0E85FD938BFC}" dt="2021-10-14T09:30:06.152" v="214" actId="26606"/>
          <ac:grpSpMkLst>
            <pc:docMk/>
            <pc:sldMk cId="2880120276" sldId="268"/>
            <ac:grpSpMk id="83" creationId="{8C89EA62-F38E-4285-A105-C5E1BD360093}"/>
          </ac:grpSpMkLst>
        </pc:grpChg>
        <pc:grpChg chg="add del">
          <ac:chgData name="S_LivBra27" userId="a354113d-df36-4fcd-8fb5-8956e6a3178f" providerId="ADAL" clId="{4E5A91BD-70D9-469E-AB7A-0E85FD938BFC}" dt="2021-10-14T09:29:40.504" v="208" actId="26606"/>
          <ac:grpSpMkLst>
            <pc:docMk/>
            <pc:sldMk cId="2880120276" sldId="268"/>
            <ac:grpSpMk id="84" creationId="{9D9D6BF1-DFF2-4526-9D13-BF339D8C4163}"/>
          </ac:grpSpMkLst>
        </pc:grpChg>
        <pc:grpChg chg="add del">
          <ac:chgData name="S_LivBra27" userId="a354113d-df36-4fcd-8fb5-8956e6a3178f" providerId="ADAL" clId="{4E5A91BD-70D9-469E-AB7A-0E85FD938BFC}" dt="2021-10-14T09:29:48.430" v="210" actId="26606"/>
          <ac:grpSpMkLst>
            <pc:docMk/>
            <pc:sldMk cId="2880120276" sldId="268"/>
            <ac:grpSpMk id="85" creationId="{449BC34D-9C23-4D6D-8213-1F471AF85B3F}"/>
          </ac:grpSpMkLst>
        </pc:grpChg>
        <pc:grpChg chg="add del">
          <ac:chgData name="S_LivBra27" userId="a354113d-df36-4fcd-8fb5-8956e6a3178f" providerId="ADAL" clId="{4E5A91BD-70D9-469E-AB7A-0E85FD938BFC}" dt="2021-10-14T09:30:00.503" v="212" actId="26606"/>
          <ac:grpSpMkLst>
            <pc:docMk/>
            <pc:sldMk cId="2880120276" sldId="268"/>
            <ac:grpSpMk id="89" creationId="{9D9D6BF1-DFF2-4526-9D13-BF339D8C4163}"/>
          </ac:grpSpMkLst>
        </pc:grpChg>
        <pc:grpChg chg="add del">
          <ac:chgData name="S_LivBra27" userId="a354113d-df36-4fcd-8fb5-8956e6a3178f" providerId="ADAL" clId="{4E5A91BD-70D9-469E-AB7A-0E85FD938BFC}" dt="2021-10-14T09:30:06.152" v="214" actId="26606"/>
          <ac:grpSpMkLst>
            <pc:docMk/>
            <pc:sldMk cId="2880120276" sldId="268"/>
            <ac:grpSpMk id="98" creationId="{D6DCB3B1-E1A7-4510-831B-77C8EFF566AC}"/>
          </ac:grpSpMkLst>
        </pc:grpChg>
        <pc:grpChg chg="add del">
          <ac:chgData name="S_LivBra27" userId="a354113d-df36-4fcd-8fb5-8956e6a3178f" providerId="ADAL" clId="{4E5A91BD-70D9-469E-AB7A-0E85FD938BFC}" dt="2021-10-14T09:48:47.533" v="232" actId="26606"/>
          <ac:grpSpMkLst>
            <pc:docMk/>
            <pc:sldMk cId="2880120276" sldId="268"/>
            <ac:grpSpMk id="102" creationId="{8C89EA62-F38E-4285-A105-C5E1BD360093}"/>
          </ac:grpSpMkLst>
        </pc:grpChg>
        <pc:grpChg chg="add">
          <ac:chgData name="S_LivBra27" userId="a354113d-df36-4fcd-8fb5-8956e6a3178f" providerId="ADAL" clId="{4E5A91BD-70D9-469E-AB7A-0E85FD938BFC}" dt="2021-10-14T09:48:47.533" v="232" actId="26606"/>
          <ac:grpSpMkLst>
            <pc:docMk/>
            <pc:sldMk cId="2880120276" sldId="268"/>
            <ac:grpSpMk id="112" creationId="{8C89EA62-F38E-4285-A105-C5E1BD360093}"/>
          </ac:grpSpMkLst>
        </pc:grpChg>
        <pc:grpChg chg="add">
          <ac:chgData name="S_LivBra27" userId="a354113d-df36-4fcd-8fb5-8956e6a3178f" providerId="ADAL" clId="{4E5A91BD-70D9-469E-AB7A-0E85FD938BFC}" dt="2021-10-14T09:48:47.533" v="232" actId="26606"/>
          <ac:grpSpMkLst>
            <pc:docMk/>
            <pc:sldMk cId="2880120276" sldId="268"/>
            <ac:grpSpMk id="118" creationId="{7A046A95-1E4D-4EAE-9146-822CF94F0405}"/>
          </ac:grpSpMkLst>
        </pc:grpChg>
        <pc:picChg chg="add del">
          <ac:chgData name="S_LivBra27" userId="a354113d-df36-4fcd-8fb5-8956e6a3178f" providerId="ADAL" clId="{4E5A91BD-70D9-469E-AB7A-0E85FD938BFC}" dt="2021-10-14T09:29:40.504" v="208" actId="26606"/>
          <ac:picMkLst>
            <pc:docMk/>
            <pc:sldMk cId="2880120276" sldId="268"/>
            <ac:picMk id="80" creationId="{1F6662F2-8556-47F5-9426-78E626C3A76B}"/>
          </ac:picMkLst>
        </pc:picChg>
        <pc:picChg chg="add del">
          <ac:chgData name="S_LivBra27" userId="a354113d-df36-4fcd-8fb5-8956e6a3178f" providerId="ADAL" clId="{4E5A91BD-70D9-469E-AB7A-0E85FD938BFC}" dt="2021-10-14T09:29:48.430" v="210" actId="26606"/>
          <ac:picMkLst>
            <pc:docMk/>
            <pc:sldMk cId="2880120276" sldId="268"/>
            <ac:picMk id="82" creationId="{DA15C209-A909-47A4-828F-15EBE4F7BE27}"/>
          </ac:picMkLst>
        </pc:picChg>
        <pc:picChg chg="add del">
          <ac:chgData name="S_LivBra27" userId="a354113d-df36-4fcd-8fb5-8956e6a3178f" providerId="ADAL" clId="{4E5A91BD-70D9-469E-AB7A-0E85FD938BFC}" dt="2021-10-14T09:30:00.503" v="212" actId="26606"/>
          <ac:picMkLst>
            <pc:docMk/>
            <pc:sldMk cId="2880120276" sldId="268"/>
            <ac:picMk id="93" creationId="{64F6322E-1276-47F9-B341-ED6004DD861F}"/>
          </ac:picMkLst>
        </pc:picChg>
        <pc:cxnChg chg="add del">
          <ac:chgData name="S_LivBra27" userId="a354113d-df36-4fcd-8fb5-8956e6a3178f" providerId="ADAL" clId="{4E5A91BD-70D9-469E-AB7A-0E85FD938BFC}" dt="2021-10-14T09:24:44.245" v="32" actId="26606"/>
          <ac:cxnSpMkLst>
            <pc:docMk/>
            <pc:sldMk cId="2880120276" sldId="268"/>
            <ac:cxnSpMk id="17" creationId="{6116DDC6-8F07-46CC-8751-E5C9346B2A08}"/>
          </ac:cxnSpMkLst>
        </pc:cxnChg>
        <pc:cxnChg chg="add del">
          <ac:chgData name="S_LivBra27" userId="a354113d-df36-4fcd-8fb5-8956e6a3178f" providerId="ADAL" clId="{4E5A91BD-70D9-469E-AB7A-0E85FD938BFC}" dt="2021-10-14T09:25:30.469" v="39" actId="26606"/>
          <ac:cxnSpMkLst>
            <pc:docMk/>
            <pc:sldMk cId="2880120276" sldId="268"/>
            <ac:cxnSpMk id="27" creationId="{6116DDC6-8F07-46CC-8751-E5C9346B2A08}"/>
          </ac:cxnSpMkLst>
        </pc:cxnChg>
        <pc:cxnChg chg="add del">
          <ac:chgData name="S_LivBra27" userId="a354113d-df36-4fcd-8fb5-8956e6a3178f" providerId="ADAL" clId="{4E5A91BD-70D9-469E-AB7A-0E85FD938BFC}" dt="2021-10-14T09:30:06.152" v="214" actId="26606"/>
          <ac:cxnSpMkLst>
            <pc:docMk/>
            <pc:sldMk cId="2880120276" sldId="268"/>
            <ac:cxnSpMk id="100" creationId="{6116DDC6-8F07-46CC-8751-E5C9346B2A08}"/>
          </ac:cxnSpMkLst>
        </pc:cxnChg>
      </pc:sldChg>
      <pc:sldChg chg="addSp delSp modSp mod">
        <pc:chgData name="S_LivBra27" userId="a354113d-df36-4fcd-8fb5-8956e6a3178f" providerId="ADAL" clId="{4E5A91BD-70D9-469E-AB7A-0E85FD938BFC}" dt="2021-10-14T09:22:08.925" v="22" actId="13822"/>
        <pc:sldMkLst>
          <pc:docMk/>
          <pc:sldMk cId="1377805439" sldId="270"/>
        </pc:sldMkLst>
        <pc:spChg chg="add del mod">
          <ac:chgData name="S_LivBra27" userId="a354113d-df36-4fcd-8fb5-8956e6a3178f" providerId="ADAL" clId="{4E5A91BD-70D9-469E-AB7A-0E85FD938BFC}" dt="2021-10-14T09:19:47.680" v="14" actId="478"/>
          <ac:spMkLst>
            <pc:docMk/>
            <pc:sldMk cId="1377805439" sldId="270"/>
            <ac:spMk id="2" creationId="{235B2591-E7E9-4F56-86F8-4CDF71F5F090}"/>
          </ac:spMkLst>
        </pc:spChg>
        <pc:picChg chg="mod">
          <ac:chgData name="S_LivBra27" userId="a354113d-df36-4fcd-8fb5-8956e6a3178f" providerId="ADAL" clId="{4E5A91BD-70D9-469E-AB7A-0E85FD938BFC}" dt="2021-10-14T09:21:30.536" v="18" actId="1076"/>
          <ac:picMkLst>
            <pc:docMk/>
            <pc:sldMk cId="1377805439" sldId="270"/>
            <ac:picMk id="16" creationId="{031D3A34-6A83-4CFA-A4AD-5195857E6071}"/>
          </ac:picMkLst>
        </pc:picChg>
        <pc:cxnChg chg="add del">
          <ac:chgData name="S_LivBra27" userId="a354113d-df36-4fcd-8fb5-8956e6a3178f" providerId="ADAL" clId="{4E5A91BD-70D9-469E-AB7A-0E85FD938BFC}" dt="2021-10-14T09:21:11.836" v="16" actId="11529"/>
          <ac:cxnSpMkLst>
            <pc:docMk/>
            <pc:sldMk cId="1377805439" sldId="270"/>
            <ac:cxnSpMk id="5" creationId="{941CB0EE-8330-4860-982D-611DEB7658B5}"/>
          </ac:cxnSpMkLst>
        </pc:cxnChg>
        <pc:cxnChg chg="add mod">
          <ac:chgData name="S_LivBra27" userId="a354113d-df36-4fcd-8fb5-8956e6a3178f" providerId="ADAL" clId="{4E5A91BD-70D9-469E-AB7A-0E85FD938BFC}" dt="2021-10-14T09:22:08.925" v="22" actId="13822"/>
          <ac:cxnSpMkLst>
            <pc:docMk/>
            <pc:sldMk cId="1377805439" sldId="270"/>
            <ac:cxnSpMk id="7" creationId="{54FED0A2-BED3-45D0-809A-1FC683536D0F}"/>
          </ac:cxnSpMkLst>
        </pc:cxnChg>
      </pc:sldChg>
      <pc:sldChg chg="addSp delSp modSp new mod ord setBg">
        <pc:chgData name="S_LivBra27" userId="a354113d-df36-4fcd-8fb5-8956e6a3178f" providerId="ADAL" clId="{4E5A91BD-70D9-469E-AB7A-0E85FD938BFC}" dt="2021-10-14T09:23:49.141" v="28" actId="26606"/>
        <pc:sldMkLst>
          <pc:docMk/>
          <pc:sldMk cId="927448368" sldId="273"/>
        </pc:sldMkLst>
        <pc:spChg chg="add del mod">
          <ac:chgData name="S_LivBra27" userId="a354113d-df36-4fcd-8fb5-8956e6a3178f" providerId="ADAL" clId="{4E5A91BD-70D9-469E-AB7A-0E85FD938BFC}" dt="2021-10-14T09:19:10.318" v="8" actId="478"/>
          <ac:spMkLst>
            <pc:docMk/>
            <pc:sldMk cId="927448368" sldId="273"/>
            <ac:spMk id="2" creationId="{310F7787-FB80-43D1-9467-857C23512404}"/>
          </ac:spMkLst>
        </pc:spChg>
        <pc:spChg chg="add del mod">
          <ac:chgData name="S_LivBra27" userId="a354113d-df36-4fcd-8fb5-8956e6a3178f" providerId="ADAL" clId="{4E5A91BD-70D9-469E-AB7A-0E85FD938BFC}" dt="2021-10-14T09:19:14.282" v="11" actId="478"/>
          <ac:spMkLst>
            <pc:docMk/>
            <pc:sldMk cId="927448368" sldId="273"/>
            <ac:spMk id="3" creationId="{DBC4804F-86A1-4523-93C6-6DC82FB30572}"/>
          </ac:spMkLst>
        </pc:spChg>
        <pc:spChg chg="add">
          <ac:chgData name="S_LivBra27" userId="a354113d-df36-4fcd-8fb5-8956e6a3178f" providerId="ADAL" clId="{4E5A91BD-70D9-469E-AB7A-0E85FD938BFC}" dt="2021-10-14T09:23:49.141" v="28" actId="26606"/>
          <ac:spMkLst>
            <pc:docMk/>
            <pc:sldMk cId="927448368" sldId="273"/>
            <ac:spMk id="6" creationId="{AA6EC888-B85F-410F-B430-06583E94BEEC}"/>
          </ac:spMkLst>
        </pc:spChg>
        <pc:spChg chg="add">
          <ac:chgData name="S_LivBra27" userId="a354113d-df36-4fcd-8fb5-8956e6a3178f" providerId="ADAL" clId="{4E5A91BD-70D9-469E-AB7A-0E85FD938BFC}" dt="2021-10-14T09:23:49.141" v="28" actId="26606"/>
          <ac:spMkLst>
            <pc:docMk/>
            <pc:sldMk cId="927448368" sldId="273"/>
            <ac:spMk id="7" creationId="{9485DA84-CB73-4E5E-9864-2460CE28055D}"/>
          </ac:spMkLst>
        </pc:spChg>
        <pc:spChg chg="add">
          <ac:chgData name="S_LivBra27" userId="a354113d-df36-4fcd-8fb5-8956e6a3178f" providerId="ADAL" clId="{4E5A91BD-70D9-469E-AB7A-0E85FD938BFC}" dt="2021-10-14T09:23:49.141" v="28" actId="26606"/>
          <ac:spMkLst>
            <pc:docMk/>
            <pc:sldMk cId="927448368" sldId="273"/>
            <ac:spMk id="8" creationId="{7D49185E-361A-421B-8F2D-11C7FFC686F0}"/>
          </ac:spMkLst>
        </pc:spChg>
        <pc:spChg chg="add del">
          <ac:chgData name="S_LivBra27" userId="a354113d-df36-4fcd-8fb5-8956e6a3178f" providerId="ADAL" clId="{4E5A91BD-70D9-469E-AB7A-0E85FD938BFC}" dt="2021-10-14T09:19:00.310" v="6" actId="26606"/>
          <ac:spMkLst>
            <pc:docMk/>
            <pc:sldMk cId="927448368" sldId="273"/>
            <ac:spMk id="9" creationId="{AA6EC888-B85F-410F-B430-06583E94BEEC}"/>
          </ac:spMkLst>
        </pc:spChg>
        <pc:spChg chg="add del">
          <ac:chgData name="S_LivBra27" userId="a354113d-df36-4fcd-8fb5-8956e6a3178f" providerId="ADAL" clId="{4E5A91BD-70D9-469E-AB7A-0E85FD938BFC}" dt="2021-10-14T09:19:00.310" v="6" actId="26606"/>
          <ac:spMkLst>
            <pc:docMk/>
            <pc:sldMk cId="927448368" sldId="273"/>
            <ac:spMk id="11" creationId="{69805AF4-7989-43AB-9A60-14E3F851FB30}"/>
          </ac:spMkLst>
        </pc:spChg>
        <pc:spChg chg="add del">
          <ac:chgData name="S_LivBra27" userId="a354113d-df36-4fcd-8fb5-8956e6a3178f" providerId="ADAL" clId="{4E5A91BD-70D9-469E-AB7A-0E85FD938BFC}" dt="2021-10-14T09:19:00.310" v="6" actId="26606"/>
          <ac:spMkLst>
            <pc:docMk/>
            <pc:sldMk cId="927448368" sldId="273"/>
            <ac:spMk id="13" creationId="{E0036B63-B0EC-4AF3-95D3-2E2DCA25FBC6}"/>
          </ac:spMkLst>
        </pc:spChg>
        <pc:spChg chg="add">
          <ac:chgData name="S_LivBra27" userId="a354113d-df36-4fcd-8fb5-8956e6a3178f" providerId="ADAL" clId="{4E5A91BD-70D9-469E-AB7A-0E85FD938BFC}" dt="2021-10-14T09:23:49.141" v="28" actId="26606"/>
          <ac:spMkLst>
            <pc:docMk/>
            <pc:sldMk cId="927448368" sldId="273"/>
            <ac:spMk id="15" creationId="{14B85BAA-C37F-44B4-B427-B4F10EBB4183}"/>
          </ac:spMkLst>
        </pc:spChg>
        <pc:spChg chg="add">
          <ac:chgData name="S_LivBra27" userId="a354113d-df36-4fcd-8fb5-8956e6a3178f" providerId="ADAL" clId="{4E5A91BD-70D9-469E-AB7A-0E85FD938BFC}" dt="2021-10-14T09:23:49.141" v="28" actId="26606"/>
          <ac:spMkLst>
            <pc:docMk/>
            <pc:sldMk cId="927448368" sldId="273"/>
            <ac:spMk id="17" creationId="{EDC4EE06-D7B4-4FAC-A561-38A1C380232A}"/>
          </ac:spMkLst>
        </pc:spChg>
        <pc:spChg chg="add">
          <ac:chgData name="S_LivBra27" userId="a354113d-df36-4fcd-8fb5-8956e6a3178f" providerId="ADAL" clId="{4E5A91BD-70D9-469E-AB7A-0E85FD938BFC}" dt="2021-10-14T09:23:49.141" v="28" actId="26606"/>
          <ac:spMkLst>
            <pc:docMk/>
            <pc:sldMk cId="927448368" sldId="273"/>
            <ac:spMk id="19" creationId="{9018D83B-903C-4782-B1BB-A45164A71F60}"/>
          </ac:spMkLst>
        </pc:spChg>
        <pc:spChg chg="add">
          <ac:chgData name="S_LivBra27" userId="a354113d-df36-4fcd-8fb5-8956e6a3178f" providerId="ADAL" clId="{4E5A91BD-70D9-469E-AB7A-0E85FD938BFC}" dt="2021-10-14T09:23:49.141" v="28" actId="26606"/>
          <ac:spMkLst>
            <pc:docMk/>
            <pc:sldMk cId="927448368" sldId="273"/>
            <ac:spMk id="21" creationId="{8785589A-A5AC-409A-B2A2-24D871B4CEF0}"/>
          </ac:spMkLst>
        </pc:spChg>
        <pc:picChg chg="add mod">
          <ac:chgData name="S_LivBra27" userId="a354113d-df36-4fcd-8fb5-8956e6a3178f" providerId="ADAL" clId="{4E5A91BD-70D9-469E-AB7A-0E85FD938BFC}" dt="2021-10-14T09:23:49.141" v="28" actId="26606"/>
          <ac:picMkLst>
            <pc:docMk/>
            <pc:sldMk cId="927448368" sldId="273"/>
            <ac:picMk id="4" creationId="{AE54ADEA-AE3E-4904-986F-E996516733EE}"/>
          </ac:picMkLst>
        </pc:picChg>
      </pc:sldChg>
      <pc:sldChg chg="addSp delSp modSp new mod setBg">
        <pc:chgData name="S_LivBra27" userId="a354113d-df36-4fcd-8fb5-8956e6a3178f" providerId="ADAL" clId="{4E5A91BD-70D9-469E-AB7A-0E85FD938BFC}" dt="2021-10-14T09:23:52.424" v="29" actId="26606"/>
        <pc:sldMkLst>
          <pc:docMk/>
          <pc:sldMk cId="3438920616" sldId="274"/>
        </pc:sldMkLst>
        <pc:spChg chg="add del">
          <ac:chgData name="S_LivBra27" userId="a354113d-df36-4fcd-8fb5-8956e6a3178f" providerId="ADAL" clId="{4E5A91BD-70D9-469E-AB7A-0E85FD938BFC}" dt="2021-10-14T09:23:41.903" v="26" actId="26606"/>
          <ac:spMkLst>
            <pc:docMk/>
            <pc:sldMk cId="3438920616" sldId="274"/>
            <ac:spMk id="8" creationId="{9485DA84-CB73-4E5E-9864-2460CE28055D}"/>
          </ac:spMkLst>
        </pc:spChg>
        <pc:spChg chg="add del">
          <ac:chgData name="S_LivBra27" userId="a354113d-df36-4fcd-8fb5-8956e6a3178f" providerId="ADAL" clId="{4E5A91BD-70D9-469E-AB7A-0E85FD938BFC}" dt="2021-10-14T09:23:41.903" v="26" actId="26606"/>
          <ac:spMkLst>
            <pc:docMk/>
            <pc:sldMk cId="3438920616" sldId="274"/>
            <ac:spMk id="10" creationId="{7D49185E-361A-421B-8F2D-11C7FFC686F0}"/>
          </ac:spMkLst>
        </pc:spChg>
        <pc:spChg chg="add del">
          <ac:chgData name="S_LivBra27" userId="a354113d-df36-4fcd-8fb5-8956e6a3178f" providerId="ADAL" clId="{4E5A91BD-70D9-469E-AB7A-0E85FD938BFC}" dt="2021-10-14T09:23:41.903" v="26" actId="26606"/>
          <ac:spMkLst>
            <pc:docMk/>
            <pc:sldMk cId="3438920616" sldId="274"/>
            <ac:spMk id="12" creationId="{14B85BAA-C37F-44B4-B427-B4F10EBB4183}"/>
          </ac:spMkLst>
        </pc:spChg>
        <pc:spChg chg="add del">
          <ac:chgData name="S_LivBra27" userId="a354113d-df36-4fcd-8fb5-8956e6a3178f" providerId="ADAL" clId="{4E5A91BD-70D9-469E-AB7A-0E85FD938BFC}" dt="2021-10-14T09:23:41.903" v="26" actId="26606"/>
          <ac:spMkLst>
            <pc:docMk/>
            <pc:sldMk cId="3438920616" sldId="274"/>
            <ac:spMk id="14" creationId="{EDC4EE06-D7B4-4FAC-A561-38A1C380232A}"/>
          </ac:spMkLst>
        </pc:spChg>
        <pc:spChg chg="add del">
          <ac:chgData name="S_LivBra27" userId="a354113d-df36-4fcd-8fb5-8956e6a3178f" providerId="ADAL" clId="{4E5A91BD-70D9-469E-AB7A-0E85FD938BFC}" dt="2021-10-14T09:23:41.903" v="26" actId="26606"/>
          <ac:spMkLst>
            <pc:docMk/>
            <pc:sldMk cId="3438920616" sldId="274"/>
            <ac:spMk id="16" creationId="{9018D83B-903C-4782-B1BB-A45164A71F60}"/>
          </ac:spMkLst>
        </pc:spChg>
        <pc:spChg chg="add del">
          <ac:chgData name="S_LivBra27" userId="a354113d-df36-4fcd-8fb5-8956e6a3178f" providerId="ADAL" clId="{4E5A91BD-70D9-469E-AB7A-0E85FD938BFC}" dt="2021-10-14T09:23:41.903" v="26" actId="26606"/>
          <ac:spMkLst>
            <pc:docMk/>
            <pc:sldMk cId="3438920616" sldId="274"/>
            <ac:spMk id="18" creationId="{8785589A-A5AC-409A-B2A2-24D871B4CEF0}"/>
          </ac:spMkLst>
        </pc:spChg>
        <pc:spChg chg="add del">
          <ac:chgData name="S_LivBra27" userId="a354113d-df36-4fcd-8fb5-8956e6a3178f" providerId="ADAL" clId="{4E5A91BD-70D9-469E-AB7A-0E85FD938BFC}" dt="2021-10-14T09:23:52.424" v="29" actId="26606"/>
          <ac:spMkLst>
            <pc:docMk/>
            <pc:sldMk cId="3438920616" sldId="274"/>
            <ac:spMk id="20" creationId="{7A9832FF-2FB7-4330-B055-6ABDD80C07A4}"/>
          </ac:spMkLst>
        </pc:spChg>
        <pc:spChg chg="add">
          <ac:chgData name="S_LivBra27" userId="a354113d-df36-4fcd-8fb5-8956e6a3178f" providerId="ADAL" clId="{4E5A91BD-70D9-469E-AB7A-0E85FD938BFC}" dt="2021-10-14T09:23:52.424" v="29" actId="26606"/>
          <ac:spMkLst>
            <pc:docMk/>
            <pc:sldMk cId="3438920616" sldId="274"/>
            <ac:spMk id="25" creationId="{9485DA84-CB73-4E5E-9864-2460CE28055D}"/>
          </ac:spMkLst>
        </pc:spChg>
        <pc:spChg chg="add">
          <ac:chgData name="S_LivBra27" userId="a354113d-df36-4fcd-8fb5-8956e6a3178f" providerId="ADAL" clId="{4E5A91BD-70D9-469E-AB7A-0E85FD938BFC}" dt="2021-10-14T09:23:52.424" v="29" actId="26606"/>
          <ac:spMkLst>
            <pc:docMk/>
            <pc:sldMk cId="3438920616" sldId="274"/>
            <ac:spMk id="27" creationId="{7D49185E-361A-421B-8F2D-11C7FFC686F0}"/>
          </ac:spMkLst>
        </pc:spChg>
        <pc:spChg chg="add">
          <ac:chgData name="S_LivBra27" userId="a354113d-df36-4fcd-8fb5-8956e6a3178f" providerId="ADAL" clId="{4E5A91BD-70D9-469E-AB7A-0E85FD938BFC}" dt="2021-10-14T09:23:52.424" v="29" actId="26606"/>
          <ac:spMkLst>
            <pc:docMk/>
            <pc:sldMk cId="3438920616" sldId="274"/>
            <ac:spMk id="29" creationId="{14B85BAA-C37F-44B4-B427-B4F10EBB4183}"/>
          </ac:spMkLst>
        </pc:spChg>
        <pc:spChg chg="add">
          <ac:chgData name="S_LivBra27" userId="a354113d-df36-4fcd-8fb5-8956e6a3178f" providerId="ADAL" clId="{4E5A91BD-70D9-469E-AB7A-0E85FD938BFC}" dt="2021-10-14T09:23:52.424" v="29" actId="26606"/>
          <ac:spMkLst>
            <pc:docMk/>
            <pc:sldMk cId="3438920616" sldId="274"/>
            <ac:spMk id="31" creationId="{EDC4EE06-D7B4-4FAC-A561-38A1C380232A}"/>
          </ac:spMkLst>
        </pc:spChg>
        <pc:spChg chg="add">
          <ac:chgData name="S_LivBra27" userId="a354113d-df36-4fcd-8fb5-8956e6a3178f" providerId="ADAL" clId="{4E5A91BD-70D9-469E-AB7A-0E85FD938BFC}" dt="2021-10-14T09:23:52.424" v="29" actId="26606"/>
          <ac:spMkLst>
            <pc:docMk/>
            <pc:sldMk cId="3438920616" sldId="274"/>
            <ac:spMk id="33" creationId="{9018D83B-903C-4782-B1BB-A45164A71F60}"/>
          </ac:spMkLst>
        </pc:spChg>
        <pc:spChg chg="add">
          <ac:chgData name="S_LivBra27" userId="a354113d-df36-4fcd-8fb5-8956e6a3178f" providerId="ADAL" clId="{4E5A91BD-70D9-469E-AB7A-0E85FD938BFC}" dt="2021-10-14T09:23:52.424" v="29" actId="26606"/>
          <ac:spMkLst>
            <pc:docMk/>
            <pc:sldMk cId="3438920616" sldId="274"/>
            <ac:spMk id="35" creationId="{8785589A-A5AC-409A-B2A2-24D871B4CEF0}"/>
          </ac:spMkLst>
        </pc:spChg>
        <pc:picChg chg="add mod">
          <ac:chgData name="S_LivBra27" userId="a354113d-df36-4fcd-8fb5-8956e6a3178f" providerId="ADAL" clId="{4E5A91BD-70D9-469E-AB7A-0E85FD938BFC}" dt="2021-10-14T09:23:52.424" v="29" actId="26606"/>
          <ac:picMkLst>
            <pc:docMk/>
            <pc:sldMk cId="3438920616" sldId="274"/>
            <ac:picMk id="3" creationId="{58ECF0DB-EBFC-41A3-B8CC-090E2A3C6C11}"/>
          </ac:picMkLst>
        </pc:picChg>
      </pc:sldChg>
      <pc:sldChg chg="new del">
        <pc:chgData name="S_LivBra27" userId="a354113d-df36-4fcd-8fb5-8956e6a3178f" providerId="ADAL" clId="{4E5A91BD-70D9-469E-AB7A-0E85FD938BFC}" dt="2021-10-14T09:25:42.687" v="40" actId="2696"/>
        <pc:sldMkLst>
          <pc:docMk/>
          <pc:sldMk cId="3687485683" sldId="275"/>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10-13T18:05:58.986" idx="1">
    <p:pos x="10" y="10"/>
    <p:text>Was ist gain? Warum geht es runter?</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10-13T18:06:47.591" idx="2">
    <p:pos x="7680" y="0"/>
    <p:text>Was ist drift geschwindigkeit?</p:text>
    <p:extLst>
      <p:ext uri="{C676402C-5697-4E1C-873F-D02D1690AC5C}">
        <p15:threadingInfo xmlns:p15="http://schemas.microsoft.com/office/powerpoint/2012/main" timeZoneBias="-120"/>
      </p:ext>
    </p:extLst>
  </p:cm>
  <p:cm authorId="2" dt="2021-10-13T20:40:34.224" idx="1">
    <p:pos x="7680" y="96"/>
    <p:text>Die Geschwindigkeit der Elektronen in Richtung der Anode. Denn wenn der Drift off ist bewegen die Elektronen sich nicht.</p:text>
    <p:extLst>
      <p:ext uri="{C676402C-5697-4E1C-873F-D02D1690AC5C}">
        <p15:threadingInfo xmlns:p15="http://schemas.microsoft.com/office/powerpoint/2012/main" timeZoneBias="-120">
          <p15:parentCm authorId="1" idx="2"/>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10-13T18:17:39.827" idx="3">
    <p:pos x="10" y="10"/>
    <p:text>Die Auslese ist and beiden Enden und mit MPPCs und nicht PMTs</p:text>
    <p:extLst>
      <p:ext uri="{C676402C-5697-4E1C-873F-D02D1690AC5C}">
        <p15:threadingInfo xmlns:p15="http://schemas.microsoft.com/office/powerpoint/2012/main" timeZoneBias="-120"/>
      </p:ext>
    </p:extLst>
  </p:cm>
  <p:cm authorId="2" dt="2021-10-13T20:42:47.278" idx="3">
    <p:pos x="10" y="106"/>
    <p:text>Nur fürs Verständnis: Ein MPPC misst die Photonen die dort ankommen, richtig?</p:text>
    <p:extLst>
      <p:ext uri="{C676402C-5697-4E1C-873F-D02D1690AC5C}">
        <p15:threadingInfo xmlns:p15="http://schemas.microsoft.com/office/powerpoint/2012/main" timeZoneBias="-120">
          <p15:parentCm authorId="1" idx="3"/>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10-13T18:18:07.936" idx="4">
    <p:pos x="10" y="10"/>
    <p:text>Was wurde gemessen? Welches deltaT? Definiert?</p:text>
    <p:extLst>
      <p:ext uri="{C676402C-5697-4E1C-873F-D02D1690AC5C}">
        <p15:threadingInfo xmlns:p15="http://schemas.microsoft.com/office/powerpoint/2012/main" timeZoneBias="-120"/>
      </p:ext>
    </p:extLst>
  </p:cm>
  <p:cm authorId="2" dt="2021-10-13T20:47:27.629" idx="5">
    <p:pos x="10" y="106"/>
    <p:text>Es wurde die Nummer der Eingänge von Ergeignissen in Bezug auf eine Zeitspanne delta t gemessen.</p:text>
    <p:extLst>
      <p:ext uri="{C676402C-5697-4E1C-873F-D02D1690AC5C}">
        <p15:threadingInfo xmlns:p15="http://schemas.microsoft.com/office/powerpoint/2012/main" timeZoneBias="-120">
          <p15:parentCm authorId="1" idx="4"/>
        </p15:threadingInfo>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1-10-13T18:18:41.630" idx="5">
    <p:pos x="10" y="10"/>
    <p:text>Still in?</p:text>
    <p:extLst>
      <p:ext uri="{C676402C-5697-4E1C-873F-D02D1690AC5C}">
        <p15:threadingInfo xmlns:p15="http://schemas.microsoft.com/office/powerpoint/2012/main" timeZoneBias="-120"/>
      </p:ext>
    </p:extLst>
  </p:cm>
  <p:cm authorId="2" dt="2021-10-13T20:45:11.006" idx="4">
    <p:pos x="10" y="106"/>
    <p:text>This is a plot in which you can see the voltage and the current monitored at the ThGEM up. 
You can see in the beginning how we increase the voltage in steps (orange line) and then when the voltage reaches 1200V we waited for 30 minutes to see what it happens to the current (blue line). 
As you can see the blue line is mostly constant at 0, with approximately 10 irregularities which suggest micro sparks. (Hatten wir mit Robert besprochen und hätten diese Informationen zu dem Plott gebracht. Und natürlich auch was Sparks sind)</p:text>
    <p:extLst>
      <p:ext uri="{C676402C-5697-4E1C-873F-D02D1690AC5C}">
        <p15:threadingInfo xmlns:p15="http://schemas.microsoft.com/office/powerpoint/2012/main" timeZoneBias="-120">
          <p15:parentCm authorId="1" idx="5"/>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84F21-04F2-4452-822A-42C0609490F3}" type="datetimeFigureOut">
              <a:rPr lang="de-DE" smtClean="0"/>
              <a:t>14.10.2021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AE171-B6E7-4DA7-931F-11F31EC5D675}" type="slidenum">
              <a:rPr lang="de-DE" smtClean="0"/>
              <a:t>‹Nr.›</a:t>
            </a:fld>
            <a:endParaRPr lang="de-DE"/>
          </a:p>
        </p:txBody>
      </p:sp>
    </p:spTree>
    <p:extLst>
      <p:ext uri="{BB962C8B-B14F-4D97-AF65-F5344CB8AC3E}">
        <p14:creationId xmlns:p14="http://schemas.microsoft.com/office/powerpoint/2010/main" val="1891521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B29AE171-B6E7-4DA7-931F-11F31EC5D675}" type="slidenum">
              <a:rPr lang="de-DE" smtClean="0"/>
              <a:t>1</a:t>
            </a:fld>
            <a:endParaRPr lang="de-DE"/>
          </a:p>
        </p:txBody>
      </p:sp>
    </p:spTree>
    <p:extLst>
      <p:ext uri="{BB962C8B-B14F-4D97-AF65-F5344CB8AC3E}">
        <p14:creationId xmlns:p14="http://schemas.microsoft.com/office/powerpoint/2010/main" val="2152015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err="1"/>
              <a:t>Myon-Neutrino</a:t>
            </a:r>
            <a:r>
              <a:rPr lang="en-US"/>
              <a:t> </a:t>
            </a:r>
            <a:r>
              <a:rPr lang="en-US" err="1"/>
              <a:t>Strahl</a:t>
            </a:r>
            <a:r>
              <a:rPr lang="en-US"/>
              <a:t> </a:t>
            </a:r>
            <a:r>
              <a:rPr lang="en-US" err="1"/>
              <a:t>bzw</a:t>
            </a:r>
            <a:r>
              <a:rPr lang="en-US"/>
              <a:t>. </a:t>
            </a:r>
            <a:r>
              <a:rPr lang="en-US" err="1"/>
              <a:t>Anti-Myon-Neutrino</a:t>
            </a:r>
            <a:r>
              <a:rPr lang="en-US"/>
              <a:t> </a:t>
            </a:r>
            <a:r>
              <a:rPr lang="en-US" err="1"/>
              <a:t>Strahl</a:t>
            </a:r>
            <a:r>
              <a:rPr lang="en-US"/>
              <a:t> </a:t>
            </a:r>
            <a:r>
              <a:rPr lang="en-US" err="1"/>
              <a:t>wird</a:t>
            </a:r>
            <a:r>
              <a:rPr lang="en-US"/>
              <a:t> </a:t>
            </a:r>
            <a:r>
              <a:rPr lang="en-US" err="1"/>
              <a:t>im</a:t>
            </a:r>
            <a:r>
              <a:rPr lang="en-US"/>
              <a:t> </a:t>
            </a:r>
            <a:r>
              <a:rPr lang="en-US" err="1"/>
              <a:t>Forschungszentrum</a:t>
            </a:r>
            <a:r>
              <a:rPr lang="en-US"/>
              <a:t> J-PARC </a:t>
            </a:r>
            <a:r>
              <a:rPr lang="en-US" err="1"/>
              <a:t>erzeugt</a:t>
            </a:r>
            <a:r>
              <a:rPr lang="en-US"/>
              <a:t>. </a:t>
            </a:r>
            <a:r>
              <a:rPr lang="en-US" err="1"/>
              <a:t>Dazu</a:t>
            </a:r>
            <a:r>
              <a:rPr lang="en-US"/>
              <a:t> </a:t>
            </a:r>
            <a:r>
              <a:rPr lang="en-US" err="1"/>
              <a:t>wird</a:t>
            </a:r>
            <a:r>
              <a:rPr lang="en-US"/>
              <a:t> </a:t>
            </a:r>
            <a:r>
              <a:rPr lang="en-US" err="1"/>
              <a:t>ein</a:t>
            </a:r>
            <a:r>
              <a:rPr lang="en-US"/>
              <a:t> </a:t>
            </a:r>
            <a:r>
              <a:rPr lang="en-US" err="1"/>
              <a:t>Protonenstrahl</a:t>
            </a:r>
            <a:r>
              <a:rPr lang="en-US"/>
              <a:t> in </a:t>
            </a:r>
            <a:r>
              <a:rPr lang="en-US" err="1"/>
              <a:t>drei</a:t>
            </a:r>
            <a:r>
              <a:rPr lang="en-US"/>
              <a:t> </a:t>
            </a:r>
            <a:r>
              <a:rPr lang="en-US" err="1"/>
              <a:t>Stufen</a:t>
            </a:r>
            <a:r>
              <a:rPr lang="en-US"/>
              <a:t> </a:t>
            </a:r>
            <a:r>
              <a:rPr lang="en-US" err="1"/>
              <a:t>durch</a:t>
            </a:r>
            <a:r>
              <a:rPr lang="en-US"/>
              <a:t> </a:t>
            </a:r>
            <a:r>
              <a:rPr lang="en-US" err="1"/>
              <a:t>verbundene</a:t>
            </a:r>
            <a:r>
              <a:rPr lang="en-US"/>
              <a:t> </a:t>
            </a:r>
            <a:r>
              <a:rPr lang="en-US" err="1"/>
              <a:t>Teilchenbeschleuniger</a:t>
            </a:r>
            <a:r>
              <a:rPr lang="en-US"/>
              <a:t> </a:t>
            </a:r>
            <a:r>
              <a:rPr lang="en-US" err="1"/>
              <a:t>beschleunigt</a:t>
            </a:r>
            <a:r>
              <a:rPr lang="en-US"/>
              <a:t> (30GeV)</a:t>
            </a:r>
            <a:endParaRPr lang="de-DE"/>
          </a:p>
          <a:p>
            <a:endParaRPr lang="de-DE"/>
          </a:p>
        </p:txBody>
      </p:sp>
      <p:sp>
        <p:nvSpPr>
          <p:cNvPr id="4" name="Foliennummernplatzhalter 3"/>
          <p:cNvSpPr>
            <a:spLocks noGrp="1"/>
          </p:cNvSpPr>
          <p:nvPr>
            <p:ph type="sldNum" sz="quarter" idx="5"/>
          </p:nvPr>
        </p:nvSpPr>
        <p:spPr/>
        <p:txBody>
          <a:bodyPr/>
          <a:lstStyle/>
          <a:p>
            <a:fld id="{B29AE171-B6E7-4DA7-931F-11F31EC5D675}" type="slidenum">
              <a:rPr lang="de-DE" smtClean="0"/>
              <a:t>2</a:t>
            </a:fld>
            <a:endParaRPr lang="de-DE"/>
          </a:p>
        </p:txBody>
      </p:sp>
    </p:spTree>
    <p:extLst>
      <p:ext uri="{BB962C8B-B14F-4D97-AF65-F5344CB8AC3E}">
        <p14:creationId xmlns:p14="http://schemas.microsoft.com/office/powerpoint/2010/main" val="1601477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ClrTx/>
            </a:pPr>
            <a:r>
              <a:rPr lang="en-US" dirty="0"/>
              <a:t>-</a:t>
            </a:r>
            <a:r>
              <a:rPr lang="en-US" dirty="0" err="1"/>
              <a:t>Mittlere</a:t>
            </a:r>
            <a:r>
              <a:rPr lang="en-US" dirty="0"/>
              <a:t> </a:t>
            </a:r>
            <a:r>
              <a:rPr lang="en-US" dirty="0" err="1"/>
              <a:t>Geschwindigkeit</a:t>
            </a:r>
            <a:r>
              <a:rPr lang="en-US" dirty="0"/>
              <a:t> </a:t>
            </a:r>
            <a:r>
              <a:rPr lang="en-US" dirty="0" err="1"/>
              <a:t>der</a:t>
            </a:r>
            <a:r>
              <a:rPr lang="en-US" dirty="0"/>
              <a:t> </a:t>
            </a:r>
            <a:r>
              <a:rPr lang="en-US" dirty="0" err="1"/>
              <a:t>Elektronen</a:t>
            </a:r>
            <a:r>
              <a:rPr lang="en-US" dirty="0"/>
              <a:t> </a:t>
            </a:r>
            <a:r>
              <a:rPr lang="en-US" dirty="0" err="1"/>
              <a:t>im</a:t>
            </a:r>
            <a:r>
              <a:rPr lang="en-US" dirty="0"/>
              <a:t> </a:t>
            </a:r>
            <a:r>
              <a:rPr lang="en-US" dirty="0" err="1"/>
              <a:t>Driftbereich</a:t>
            </a:r>
            <a:r>
              <a:rPr lang="en-US" dirty="0"/>
              <a:t> </a:t>
            </a:r>
            <a:r>
              <a:rPr lang="en-US" dirty="0" err="1"/>
              <a:t>der</a:t>
            </a:r>
            <a:r>
              <a:rPr lang="en-US" dirty="0"/>
              <a:t> </a:t>
            </a:r>
            <a:r>
              <a:rPr lang="en-US" dirty="0" err="1"/>
              <a:t>z-Achse</a:t>
            </a:r>
            <a:r>
              <a:rPr lang="en-US" dirty="0"/>
              <a:t> (</a:t>
            </a:r>
            <a:r>
              <a:rPr lang="en-US" dirty="0" err="1"/>
              <a:t>resultiert</a:t>
            </a:r>
            <a:r>
              <a:rPr lang="en-US" dirty="0"/>
              <a:t> </a:t>
            </a:r>
            <a:r>
              <a:rPr lang="en-US" dirty="0" err="1"/>
              <a:t>aus</a:t>
            </a:r>
            <a:r>
              <a:rPr lang="en-US" dirty="0"/>
              <a:t> </a:t>
            </a:r>
            <a:r>
              <a:rPr lang="en-US" dirty="0" err="1"/>
              <a:t>Beschleunigung</a:t>
            </a:r>
            <a:r>
              <a:rPr lang="en-US" dirty="0"/>
              <a:t> </a:t>
            </a:r>
            <a:r>
              <a:rPr lang="en-US" dirty="0" err="1"/>
              <a:t>durch</a:t>
            </a:r>
            <a:r>
              <a:rPr lang="en-US" dirty="0"/>
              <a:t> das E-Feld und </a:t>
            </a:r>
            <a:r>
              <a:rPr lang="en-US" dirty="0" err="1"/>
              <a:t>Stößen</a:t>
            </a:r>
            <a:r>
              <a:rPr lang="en-US" dirty="0"/>
              <a:t> </a:t>
            </a:r>
            <a:r>
              <a:rPr lang="en-US" dirty="0" err="1"/>
              <a:t>der</a:t>
            </a:r>
            <a:r>
              <a:rPr lang="en-US" dirty="0"/>
              <a:t> </a:t>
            </a:r>
            <a:r>
              <a:rPr lang="en-US" dirty="0" err="1"/>
              <a:t>Elektronen</a:t>
            </a:r>
            <a:r>
              <a:rPr lang="en-US" dirty="0"/>
              <a:t> mit den </a:t>
            </a:r>
            <a:r>
              <a:rPr lang="en-US" dirty="0" err="1"/>
              <a:t>Gasatomen</a:t>
            </a:r>
            <a:r>
              <a:rPr lang="en-US" dirty="0"/>
              <a:t>)</a:t>
            </a:r>
          </a:p>
          <a:p>
            <a:pPr>
              <a:buClrTx/>
            </a:pPr>
            <a:endParaRPr lang="en-US" dirty="0"/>
          </a:p>
          <a:p>
            <a:pPr>
              <a:buClrTx/>
            </a:pPr>
            <a:r>
              <a:rPr lang="en-US" dirty="0"/>
              <a:t>-</a:t>
            </a:r>
            <a:r>
              <a:rPr lang="en-US" dirty="0" err="1"/>
              <a:t>Abgestrahlten</a:t>
            </a:r>
            <a:r>
              <a:rPr lang="en-US" dirty="0"/>
              <a:t> </a:t>
            </a:r>
            <a:r>
              <a:rPr lang="en-US" dirty="0" err="1"/>
              <a:t>Elektronen</a:t>
            </a:r>
            <a:r>
              <a:rPr lang="en-US" dirty="0"/>
              <a:t> </a:t>
            </a:r>
            <a:r>
              <a:rPr lang="en-US" dirty="0" err="1"/>
              <a:t>hinterlassen</a:t>
            </a:r>
            <a:r>
              <a:rPr lang="en-US" dirty="0"/>
              <a:t> </a:t>
            </a:r>
            <a:r>
              <a:rPr lang="en-US" dirty="0" err="1"/>
              <a:t>eine</a:t>
            </a:r>
            <a:r>
              <a:rPr lang="en-US" dirty="0"/>
              <a:t> </a:t>
            </a:r>
            <a:r>
              <a:rPr lang="en-US" dirty="0" err="1"/>
              <a:t>Ionisationsspur</a:t>
            </a:r>
            <a:r>
              <a:rPr lang="en-US" dirty="0"/>
              <a:t> </a:t>
            </a:r>
            <a:r>
              <a:rPr lang="en-US" dirty="0" err="1"/>
              <a:t>im</a:t>
            </a:r>
            <a:r>
              <a:rPr lang="en-US" dirty="0"/>
              <a:t> Gas, die am </a:t>
            </a:r>
            <a:r>
              <a:rPr lang="en-US" dirty="0" err="1"/>
              <a:t>Micromegas</a:t>
            </a:r>
            <a:r>
              <a:rPr lang="en-US" dirty="0"/>
              <a:t> </a:t>
            </a:r>
            <a:r>
              <a:rPr lang="en-US" dirty="0" err="1"/>
              <a:t>ein</a:t>
            </a:r>
            <a:r>
              <a:rPr lang="en-US" dirty="0"/>
              <a:t> Signal </a:t>
            </a:r>
            <a:r>
              <a:rPr lang="en-US" dirty="0" err="1"/>
              <a:t>erzeugt</a:t>
            </a:r>
            <a:endParaRPr lang="en-US" dirty="0"/>
          </a:p>
          <a:p>
            <a:pPr>
              <a:buClrTx/>
            </a:pPr>
            <a:endParaRPr lang="en-US" dirty="0"/>
          </a:p>
          <a:p>
            <a:pPr>
              <a:buClrTx/>
            </a:pPr>
            <a:r>
              <a:rPr lang="en-US" dirty="0"/>
              <a:t>-</a:t>
            </a:r>
            <a:r>
              <a:rPr lang="en-US" dirty="0" err="1"/>
              <a:t>Aus</a:t>
            </a:r>
            <a:r>
              <a:rPr lang="en-US" dirty="0"/>
              <a:t> </a:t>
            </a:r>
            <a:r>
              <a:rPr lang="en-US" dirty="0" err="1"/>
              <a:t>der</a:t>
            </a:r>
            <a:r>
              <a:rPr lang="en-US" dirty="0"/>
              <a:t> </a:t>
            </a:r>
            <a:r>
              <a:rPr lang="en-US" dirty="0" err="1"/>
              <a:t>Differenz</a:t>
            </a:r>
            <a:r>
              <a:rPr lang="en-US" dirty="0"/>
              <a:t> </a:t>
            </a:r>
            <a:r>
              <a:rPr lang="en-US" dirty="0" err="1"/>
              <a:t>der</a:t>
            </a:r>
            <a:r>
              <a:rPr lang="en-US" dirty="0"/>
              <a:t> </a:t>
            </a:r>
            <a:r>
              <a:rPr lang="en-US" dirty="0" err="1"/>
              <a:t>mittleren</a:t>
            </a:r>
            <a:r>
              <a:rPr lang="en-US" dirty="0"/>
              <a:t> </a:t>
            </a:r>
            <a:r>
              <a:rPr lang="en-US" dirty="0" err="1"/>
              <a:t>Ankunftszeit</a:t>
            </a:r>
            <a:r>
              <a:rPr lang="en-US" dirty="0"/>
              <a:t> an den </a:t>
            </a:r>
            <a:r>
              <a:rPr lang="en-US" dirty="0" err="1"/>
              <a:t>Quellen</a:t>
            </a:r>
            <a:r>
              <a:rPr lang="en-US" dirty="0"/>
              <a:t> </a:t>
            </a:r>
            <a:r>
              <a:rPr lang="en-US" dirty="0" err="1"/>
              <a:t>kann</a:t>
            </a:r>
            <a:r>
              <a:rPr lang="en-US" dirty="0"/>
              <a:t> die </a:t>
            </a:r>
            <a:r>
              <a:rPr lang="en-US" dirty="0" err="1"/>
              <a:t>Driftgeschwindigkeit</a:t>
            </a:r>
            <a:r>
              <a:rPr lang="en-US" dirty="0"/>
              <a:t> </a:t>
            </a:r>
            <a:r>
              <a:rPr lang="en-US" dirty="0" err="1"/>
              <a:t>bestimmt</a:t>
            </a:r>
            <a:r>
              <a:rPr lang="en-US" dirty="0"/>
              <a:t> </a:t>
            </a:r>
            <a:r>
              <a:rPr lang="en-US" dirty="0" err="1"/>
              <a:t>werden</a:t>
            </a:r>
            <a:r>
              <a:rPr lang="en-US" dirty="0"/>
              <a:t> (</a:t>
            </a:r>
            <a:r>
              <a:rPr lang="en-US" dirty="0" err="1"/>
              <a:t>Strecke</a:t>
            </a:r>
            <a:r>
              <a:rPr lang="en-US" dirty="0"/>
              <a:t> </a:t>
            </a:r>
            <a:r>
              <a:rPr lang="en-US" dirty="0" err="1"/>
              <a:t>bekannt</a:t>
            </a:r>
            <a:r>
              <a:rPr lang="en-US" dirty="0"/>
              <a:t>)</a:t>
            </a:r>
          </a:p>
          <a:p>
            <a:pPr>
              <a:buClrTx/>
            </a:pPr>
            <a:endParaRPr lang="en-US" dirty="0"/>
          </a:p>
          <a:p>
            <a:pPr>
              <a:buClrTx/>
            </a:pPr>
            <a:r>
              <a:rPr lang="en-US" dirty="0"/>
              <a:t>-Trigger </a:t>
            </a:r>
            <a:r>
              <a:rPr lang="en-US" dirty="0" err="1"/>
              <a:t>erfolgt</a:t>
            </a:r>
            <a:r>
              <a:rPr lang="en-US" dirty="0"/>
              <a:t> über </a:t>
            </a:r>
            <a:r>
              <a:rPr lang="en-US" dirty="0" err="1"/>
              <a:t>szintillierende</a:t>
            </a:r>
            <a:r>
              <a:rPr lang="en-US" dirty="0"/>
              <a:t> </a:t>
            </a:r>
            <a:r>
              <a:rPr lang="en-US" dirty="0" err="1"/>
              <a:t>Faser</a:t>
            </a:r>
            <a:r>
              <a:rPr lang="en-US" dirty="0"/>
              <a:t> an </a:t>
            </a:r>
            <a:r>
              <a:rPr lang="en-US" dirty="0" err="1"/>
              <a:t>deren</a:t>
            </a:r>
            <a:r>
              <a:rPr lang="en-US" dirty="0"/>
              <a:t> </a:t>
            </a:r>
            <a:r>
              <a:rPr lang="en-US" dirty="0" err="1"/>
              <a:t>Ende</a:t>
            </a:r>
            <a:r>
              <a:rPr lang="en-US" dirty="0"/>
              <a:t> </a:t>
            </a:r>
            <a:r>
              <a:rPr lang="en-US" dirty="0" err="1"/>
              <a:t>jeweils</a:t>
            </a:r>
            <a:r>
              <a:rPr lang="en-US" dirty="0"/>
              <a:t> </a:t>
            </a:r>
            <a:r>
              <a:rPr lang="en-US" dirty="0" err="1"/>
              <a:t>ein</a:t>
            </a:r>
            <a:r>
              <a:rPr lang="en-US" dirty="0"/>
              <a:t> SiPM </a:t>
            </a:r>
          </a:p>
          <a:p>
            <a:pPr>
              <a:buClrTx/>
            </a:pPr>
            <a:r>
              <a:rPr lang="en-US" dirty="0" err="1"/>
              <a:t>angebracht</a:t>
            </a:r>
            <a:r>
              <a:rPr lang="en-US" dirty="0"/>
              <a:t> </a:t>
            </a:r>
            <a:r>
              <a:rPr lang="en-US" dirty="0" err="1"/>
              <a:t>ist</a:t>
            </a:r>
            <a:r>
              <a:rPr lang="en-US" dirty="0"/>
              <a:t> </a:t>
            </a:r>
          </a:p>
          <a:p>
            <a:pPr>
              <a:buClrTx/>
            </a:pPr>
            <a:endParaRPr lang="en-US" dirty="0"/>
          </a:p>
          <a:p>
            <a:pPr>
              <a:buClrTx/>
            </a:pPr>
            <a:r>
              <a:rPr lang="en-US" dirty="0"/>
              <a:t>-</a:t>
            </a:r>
            <a:r>
              <a:rPr lang="en-US" dirty="0" err="1"/>
              <a:t>Lichtsignal</a:t>
            </a:r>
            <a:r>
              <a:rPr lang="en-US" dirty="0"/>
              <a:t> </a:t>
            </a:r>
            <a:r>
              <a:rPr lang="en-US" dirty="0" err="1"/>
              <a:t>wird</a:t>
            </a:r>
            <a:r>
              <a:rPr lang="en-US" dirty="0"/>
              <a:t> </a:t>
            </a:r>
            <a:r>
              <a:rPr lang="en-US" dirty="0" err="1"/>
              <a:t>erzeugt</a:t>
            </a:r>
            <a:endParaRPr lang="en-US" dirty="0"/>
          </a:p>
          <a:p>
            <a:pPr>
              <a:buClrTx/>
            </a:pPr>
            <a:r>
              <a:rPr lang="en-US" dirty="0" err="1"/>
              <a:t>Unsicherheit</a:t>
            </a:r>
            <a:r>
              <a:rPr lang="en-US" dirty="0"/>
              <a:t> </a:t>
            </a:r>
            <a:r>
              <a:rPr lang="en-US" dirty="0" err="1"/>
              <a:t>der</a:t>
            </a:r>
            <a:r>
              <a:rPr lang="en-US" dirty="0"/>
              <a:t> </a:t>
            </a:r>
            <a:r>
              <a:rPr lang="en-US" dirty="0" err="1"/>
              <a:t>Zeitdifferenz</a:t>
            </a:r>
            <a:r>
              <a:rPr lang="en-US" dirty="0"/>
              <a:t> </a:t>
            </a:r>
            <a:r>
              <a:rPr lang="en-US" dirty="0" err="1"/>
              <a:t>ergibt</a:t>
            </a:r>
            <a:r>
              <a:rPr lang="en-US" dirty="0"/>
              <a:t> </a:t>
            </a:r>
            <a:r>
              <a:rPr lang="en-US" dirty="0" err="1"/>
              <a:t>sich</a:t>
            </a:r>
            <a:r>
              <a:rPr lang="en-US" dirty="0"/>
              <a:t> </a:t>
            </a:r>
            <a:r>
              <a:rPr lang="en-US" dirty="0" err="1"/>
              <a:t>aus</a:t>
            </a:r>
            <a:r>
              <a:rPr lang="en-US" dirty="0"/>
              <a:t> den </a:t>
            </a:r>
            <a:r>
              <a:rPr lang="en-US" dirty="0" err="1"/>
              <a:t>Unsicherheiten</a:t>
            </a:r>
            <a:r>
              <a:rPr lang="en-US" dirty="0"/>
              <a:t> </a:t>
            </a:r>
            <a:r>
              <a:rPr lang="en-US" dirty="0" err="1"/>
              <a:t>der</a:t>
            </a:r>
            <a:r>
              <a:rPr lang="en-US" dirty="0"/>
              <a:t> Fits </a:t>
            </a:r>
            <a:r>
              <a:rPr lang="en-US" dirty="0" err="1"/>
              <a:t>der</a:t>
            </a:r>
            <a:r>
              <a:rPr lang="en-US" dirty="0"/>
              <a:t> </a:t>
            </a:r>
            <a:r>
              <a:rPr lang="en-US" dirty="0" err="1"/>
              <a:t>Peak-Positionen</a:t>
            </a:r>
            <a:endParaRPr lang="de-DE" dirty="0"/>
          </a:p>
          <a:p>
            <a:endParaRPr lang="de-DE" dirty="0"/>
          </a:p>
        </p:txBody>
      </p:sp>
      <p:sp>
        <p:nvSpPr>
          <p:cNvPr id="4" name="Foliennummernplatzhalter 3"/>
          <p:cNvSpPr>
            <a:spLocks noGrp="1"/>
          </p:cNvSpPr>
          <p:nvPr>
            <p:ph type="sldNum" sz="quarter" idx="5"/>
          </p:nvPr>
        </p:nvSpPr>
        <p:spPr/>
        <p:txBody>
          <a:bodyPr/>
          <a:lstStyle/>
          <a:p>
            <a:fld id="{B29AE171-B6E7-4DA7-931F-11F31EC5D675}" type="slidenum">
              <a:rPr lang="de-DE" smtClean="0"/>
              <a:t>9</a:t>
            </a:fld>
            <a:endParaRPr lang="de-DE"/>
          </a:p>
        </p:txBody>
      </p:sp>
    </p:spTree>
    <p:extLst>
      <p:ext uri="{BB962C8B-B14F-4D97-AF65-F5344CB8AC3E}">
        <p14:creationId xmlns:p14="http://schemas.microsoft.com/office/powerpoint/2010/main" val="509577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-das </a:t>
            </a:r>
            <a:r>
              <a:rPr lang="en-US" dirty="0" err="1"/>
              <a:t>abgestrahlte</a:t>
            </a:r>
            <a:r>
              <a:rPr lang="en-US" dirty="0"/>
              <a:t> Photon </a:t>
            </a:r>
            <a:r>
              <a:rPr lang="en-US" dirty="0" err="1"/>
              <a:t>ionisiert</a:t>
            </a:r>
            <a:r>
              <a:rPr lang="en-US" dirty="0"/>
              <a:t> </a:t>
            </a:r>
            <a:r>
              <a:rPr lang="en-US" dirty="0" err="1"/>
              <a:t>jeweils</a:t>
            </a:r>
            <a:r>
              <a:rPr lang="en-US" dirty="0"/>
              <a:t> </a:t>
            </a:r>
            <a:r>
              <a:rPr lang="en-US" dirty="0" err="1"/>
              <a:t>ein</a:t>
            </a:r>
            <a:r>
              <a:rPr lang="en-US" dirty="0"/>
              <a:t> </a:t>
            </a:r>
            <a:r>
              <a:rPr lang="en-US" dirty="0" err="1"/>
              <a:t>Gasatom</a:t>
            </a:r>
            <a:r>
              <a:rPr lang="en-US" dirty="0"/>
              <a:t> und </a:t>
            </a:r>
            <a:r>
              <a:rPr lang="en-US" dirty="0" err="1"/>
              <a:t>erzeugt</a:t>
            </a:r>
            <a:r>
              <a:rPr lang="en-US" dirty="0"/>
              <a:t> so </a:t>
            </a:r>
            <a:r>
              <a:rPr lang="en-US" dirty="0" err="1"/>
              <a:t>freie</a:t>
            </a:r>
            <a:r>
              <a:rPr lang="en-US" dirty="0"/>
              <a:t> </a:t>
            </a:r>
            <a:r>
              <a:rPr lang="en-US" dirty="0" err="1"/>
              <a:t>Elektronen</a:t>
            </a:r>
            <a:endParaRPr lang="en-US" dirty="0"/>
          </a:p>
          <a:p>
            <a:r>
              <a:rPr lang="en-US" dirty="0"/>
              <a:t>-</a:t>
            </a:r>
            <a:r>
              <a:rPr lang="en-US" dirty="0" err="1"/>
              <a:t>Elektronen</a:t>
            </a:r>
            <a:r>
              <a:rPr lang="en-US" dirty="0"/>
              <a:t> </a:t>
            </a:r>
            <a:r>
              <a:rPr lang="en-US" dirty="0" err="1"/>
              <a:t>driften</a:t>
            </a:r>
            <a:r>
              <a:rPr lang="en-US" dirty="0"/>
              <a:t> </a:t>
            </a:r>
            <a:r>
              <a:rPr lang="en-US" dirty="0" err="1"/>
              <a:t>durch</a:t>
            </a:r>
            <a:r>
              <a:rPr lang="en-US" dirty="0"/>
              <a:t> die </a:t>
            </a:r>
            <a:r>
              <a:rPr lang="en-US" dirty="0" err="1"/>
              <a:t>Kammer</a:t>
            </a:r>
            <a:r>
              <a:rPr lang="en-US" dirty="0"/>
              <a:t> </a:t>
            </a:r>
            <a:r>
              <a:rPr lang="en-US" dirty="0" err="1"/>
              <a:t>zur</a:t>
            </a:r>
            <a:r>
              <a:rPr lang="en-US" dirty="0"/>
              <a:t> Anode, </a:t>
            </a:r>
            <a:r>
              <a:rPr lang="en-US" dirty="0" err="1"/>
              <a:t>sodass</a:t>
            </a:r>
            <a:r>
              <a:rPr lang="en-US" dirty="0"/>
              <a:t> die </a:t>
            </a:r>
            <a:r>
              <a:rPr lang="en-US" dirty="0" err="1"/>
              <a:t>Ladung</a:t>
            </a:r>
            <a:r>
              <a:rPr lang="en-US" dirty="0"/>
              <a:t> </a:t>
            </a:r>
            <a:r>
              <a:rPr lang="en-US" dirty="0" err="1"/>
              <a:t>gemessen</a:t>
            </a:r>
            <a:r>
              <a:rPr lang="en-US" dirty="0"/>
              <a:t> </a:t>
            </a:r>
            <a:r>
              <a:rPr lang="en-US" dirty="0" err="1"/>
              <a:t>wird</a:t>
            </a:r>
            <a:r>
              <a:rPr lang="en-US" dirty="0"/>
              <a:t> </a:t>
            </a:r>
          </a:p>
          <a:p>
            <a:pPr marL="171450" indent="-171450">
              <a:buFontTx/>
              <a:buChar char="-"/>
            </a:pPr>
            <a:r>
              <a:rPr lang="en-US" dirty="0"/>
              <a:t>Die </a:t>
            </a:r>
            <a:r>
              <a:rPr lang="en-US" dirty="0" err="1"/>
              <a:t>Gasverstärkung</a:t>
            </a:r>
            <a:r>
              <a:rPr lang="en-US" dirty="0"/>
              <a:t> </a:t>
            </a:r>
            <a:r>
              <a:rPr lang="en-US" dirty="0" err="1"/>
              <a:t>lasst</a:t>
            </a:r>
            <a:r>
              <a:rPr lang="en-US" dirty="0"/>
              <a:t> </a:t>
            </a:r>
            <a:r>
              <a:rPr lang="en-US" dirty="0" err="1"/>
              <a:t>sich</a:t>
            </a:r>
            <a:r>
              <a:rPr lang="en-US" dirty="0"/>
              <a:t> </a:t>
            </a:r>
            <a:r>
              <a:rPr lang="en-US" dirty="0" err="1"/>
              <a:t>dann</a:t>
            </a:r>
            <a:r>
              <a:rPr lang="en-US" dirty="0"/>
              <a:t> </a:t>
            </a:r>
            <a:r>
              <a:rPr lang="en-US" dirty="0" err="1"/>
              <a:t>aus</a:t>
            </a:r>
            <a:r>
              <a:rPr lang="en-US" dirty="0"/>
              <a:t> T=(Q/e)/Np </a:t>
            </a:r>
            <a:r>
              <a:rPr lang="en-US" dirty="0" err="1"/>
              <a:t>berechnen</a:t>
            </a:r>
            <a:endParaRPr lang="en-US" dirty="0"/>
          </a:p>
          <a:p>
            <a:pPr marL="171450" indent="-171450">
              <a:buFontTx/>
              <a:buChar char="-"/>
            </a:pPr>
            <a:r>
              <a:rPr lang="en-US" dirty="0"/>
              <a:t>-das </a:t>
            </a:r>
            <a:r>
              <a:rPr lang="en-US" dirty="0" err="1"/>
              <a:t>abgestrahlte</a:t>
            </a:r>
            <a:r>
              <a:rPr lang="en-US" dirty="0"/>
              <a:t> Photon </a:t>
            </a:r>
            <a:r>
              <a:rPr lang="en-US" dirty="0" err="1"/>
              <a:t>ionisiert</a:t>
            </a:r>
            <a:r>
              <a:rPr lang="en-US" dirty="0"/>
              <a:t> </a:t>
            </a:r>
            <a:r>
              <a:rPr lang="en-US" dirty="0" err="1"/>
              <a:t>jeweils</a:t>
            </a:r>
            <a:r>
              <a:rPr lang="en-US" dirty="0"/>
              <a:t> </a:t>
            </a:r>
            <a:r>
              <a:rPr lang="en-US" dirty="0" err="1"/>
              <a:t>ein</a:t>
            </a:r>
            <a:r>
              <a:rPr lang="en-US" dirty="0"/>
              <a:t> </a:t>
            </a:r>
            <a:r>
              <a:rPr lang="en-US" dirty="0" err="1"/>
              <a:t>Gasatom</a:t>
            </a:r>
            <a:r>
              <a:rPr lang="en-US" dirty="0"/>
              <a:t> und </a:t>
            </a:r>
            <a:r>
              <a:rPr lang="en-US" dirty="0" err="1"/>
              <a:t>erzeugt</a:t>
            </a:r>
            <a:r>
              <a:rPr lang="en-US" dirty="0"/>
              <a:t> so </a:t>
            </a:r>
            <a:r>
              <a:rPr lang="en-US" dirty="0" err="1"/>
              <a:t>freie</a:t>
            </a:r>
            <a:r>
              <a:rPr lang="en-US" dirty="0"/>
              <a:t> </a:t>
            </a:r>
            <a:r>
              <a:rPr lang="en-US" dirty="0" err="1"/>
              <a:t>Elektronen</a:t>
            </a:r>
            <a:endParaRPr lang="de-DE" dirty="0"/>
          </a:p>
          <a:p>
            <a:pPr marL="171450" indent="-171450">
              <a:buFontTx/>
              <a:buChar char="-"/>
            </a:pPr>
            <a:endParaRPr lang="de-DE" dirty="0"/>
          </a:p>
          <a:p>
            <a:pPr marL="171450" indent="-171450">
              <a:buFontTx/>
              <a:buChar char="-"/>
            </a:pPr>
            <a:r>
              <a:rPr lang="de-DE" dirty="0"/>
              <a:t>Bei ausreichend hohen </a:t>
            </a:r>
            <a:r>
              <a:rPr lang="de-DE" dirty="0" err="1"/>
              <a:t>feldstärken</a:t>
            </a:r>
            <a:r>
              <a:rPr lang="de-DE" dirty="0"/>
              <a:t> können die Elektronen beim Driften im Feld Energien gewinnen und weitere Gasatome ionisieren- durch Wiederholung wird die Elektronenwolke im Gas verstärkt</a:t>
            </a:r>
            <a:endParaRPr lang="en-US" dirty="0"/>
          </a:p>
          <a:p>
            <a:pPr marL="171450" indent="-171450">
              <a:buFontTx/>
              <a:buChar char="-"/>
            </a:pPr>
            <a:endParaRPr lang="en-US" dirty="0"/>
          </a:p>
          <a:p>
            <a:pPr marL="171450" indent="-171450">
              <a:buFontTx/>
              <a:buChar char="-"/>
            </a:pPr>
            <a:endParaRPr lang="en-US" dirty="0"/>
          </a:p>
          <a:p>
            <a:endParaRPr lang="de-DE" dirty="0"/>
          </a:p>
        </p:txBody>
      </p:sp>
      <p:sp>
        <p:nvSpPr>
          <p:cNvPr id="4" name="Foliennummernplatzhalter 3"/>
          <p:cNvSpPr>
            <a:spLocks noGrp="1"/>
          </p:cNvSpPr>
          <p:nvPr>
            <p:ph type="sldNum" sz="quarter" idx="5"/>
          </p:nvPr>
        </p:nvSpPr>
        <p:spPr/>
        <p:txBody>
          <a:bodyPr/>
          <a:lstStyle/>
          <a:p>
            <a:fld id="{B29AE171-B6E7-4DA7-931F-11F31EC5D675}" type="slidenum">
              <a:rPr lang="de-DE" smtClean="0"/>
              <a:t>10</a:t>
            </a:fld>
            <a:endParaRPr lang="de-DE"/>
          </a:p>
        </p:txBody>
      </p:sp>
    </p:spTree>
    <p:extLst>
      <p:ext uri="{BB962C8B-B14F-4D97-AF65-F5344CB8AC3E}">
        <p14:creationId xmlns:p14="http://schemas.microsoft.com/office/powerpoint/2010/main" val="3515951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fontAlgn="base"/>
            <a:r>
              <a:rPr lang="de-DE" sz="1800" b="0" i="0" u="none" strike="noStrike" dirty="0">
                <a:solidFill>
                  <a:srgbClr val="000000"/>
                </a:solidFill>
                <a:effectLst/>
                <a:latin typeface="Calibri" panose="020F0502020204030204" pitchFamily="34" charset="0"/>
              </a:rPr>
              <a:t>- Tension </a:t>
            </a:r>
            <a:r>
              <a:rPr lang="de-DE" sz="1800" b="0" i="0" u="none" strike="noStrike" dirty="0" err="1">
                <a:solidFill>
                  <a:srgbClr val="000000"/>
                </a:solidFill>
                <a:effectLst/>
                <a:latin typeface="Calibri" panose="020F0502020204030204" pitchFamily="34" charset="0"/>
              </a:rPr>
              <a:t>of</a:t>
            </a:r>
            <a:r>
              <a:rPr lang="de-DE" sz="1800" b="0" i="0" u="none" strike="noStrike" dirty="0">
                <a:solidFill>
                  <a:srgbClr val="000000"/>
                </a:solidFill>
                <a:effectLst/>
                <a:latin typeface="Calibri" panose="020F0502020204030204" pitchFamily="34" charset="0"/>
              </a:rPr>
              <a:t> -6.8 kV at </a:t>
            </a:r>
            <a:r>
              <a:rPr lang="de-DE" sz="1800" b="0" i="0" u="none" strike="noStrike" dirty="0" err="1">
                <a:solidFill>
                  <a:srgbClr val="000000"/>
                </a:solidFill>
                <a:effectLst/>
                <a:latin typeface="Calibri" panose="020F0502020204030204" pitchFamily="34" charset="0"/>
              </a:rPr>
              <a:t>the</a:t>
            </a:r>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cathode</a:t>
            </a:r>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tension</a:t>
            </a:r>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of</a:t>
            </a:r>
            <a:r>
              <a:rPr lang="de-DE" sz="1800" b="0" i="0" u="none" strike="noStrike" dirty="0">
                <a:solidFill>
                  <a:srgbClr val="000000"/>
                </a:solidFill>
                <a:effectLst/>
                <a:latin typeface="Calibri" panose="020F0502020204030204" pitchFamily="34" charset="0"/>
              </a:rPr>
              <a:t> –1.3kV at </a:t>
            </a:r>
            <a:r>
              <a:rPr lang="de-DE" sz="1800" b="0" i="0" u="none" strike="noStrike" dirty="0" err="1">
                <a:solidFill>
                  <a:srgbClr val="000000"/>
                </a:solidFill>
                <a:effectLst/>
                <a:latin typeface="Calibri" panose="020F0502020204030204" pitchFamily="34" charset="0"/>
              </a:rPr>
              <a:t>the</a:t>
            </a:r>
            <a:r>
              <a:rPr lang="de-DE" sz="1800" b="0" i="0" u="none" strike="noStrike" dirty="0">
                <a:solidFill>
                  <a:srgbClr val="000000"/>
                </a:solidFill>
                <a:effectLst/>
                <a:latin typeface="Calibri" panose="020F0502020204030204" pitchFamily="34" charset="0"/>
              </a:rPr>
              <a:t> Mesh</a:t>
            </a:r>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tension</a:t>
            </a:r>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of</a:t>
            </a:r>
            <a:r>
              <a:rPr lang="de-DE" sz="1800" b="0" i="0" u="none" strike="noStrike" dirty="0">
                <a:solidFill>
                  <a:srgbClr val="000000"/>
                </a:solidFill>
                <a:effectLst/>
                <a:latin typeface="Calibri" panose="020F0502020204030204" pitchFamily="34" charset="0"/>
              </a:rPr>
              <a:t> –1000V at </a:t>
            </a:r>
            <a:r>
              <a:rPr lang="de-DE" sz="1800" b="0" i="0" u="none" strike="noStrike" dirty="0" err="1">
                <a:solidFill>
                  <a:srgbClr val="000000"/>
                </a:solidFill>
                <a:effectLst/>
                <a:latin typeface="Calibri" panose="020F0502020204030204" pitchFamily="34" charset="0"/>
              </a:rPr>
              <a:t>the</a:t>
            </a:r>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ThGem</a:t>
            </a:r>
            <a:r>
              <a:rPr lang="de-DE" sz="1800" b="0" i="0" u="none" strike="noStrike" dirty="0">
                <a:solidFill>
                  <a:srgbClr val="000000"/>
                </a:solidFill>
                <a:effectLst/>
                <a:latin typeface="Calibri" panose="020F0502020204030204" pitchFamily="34" charset="0"/>
              </a:rPr>
              <a:t> Up</a:t>
            </a:r>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tension</a:t>
            </a:r>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of</a:t>
            </a:r>
            <a:r>
              <a:rPr lang="de-DE" sz="1800" b="0" i="0" u="none" strike="noStrike" dirty="0">
                <a:solidFill>
                  <a:srgbClr val="000000"/>
                </a:solidFill>
                <a:effectLst/>
                <a:latin typeface="Calibri" panose="020F0502020204030204" pitchFamily="34" charset="0"/>
              </a:rPr>
              <a:t> 0V at </a:t>
            </a:r>
            <a:r>
              <a:rPr lang="de-DE" sz="1800" b="0" i="0" u="none" strike="noStrike" dirty="0" err="1">
                <a:solidFill>
                  <a:srgbClr val="000000"/>
                </a:solidFill>
                <a:effectLst/>
                <a:latin typeface="Calibri" panose="020F0502020204030204" pitchFamily="34" charset="0"/>
              </a:rPr>
              <a:t>the</a:t>
            </a:r>
            <a:r>
              <a:rPr lang="de-DE" sz="1800" b="0" i="0" u="none" strike="noStrike" dirty="0">
                <a:solidFill>
                  <a:srgbClr val="000000"/>
                </a:solidFill>
                <a:effectLst/>
                <a:latin typeface="Calibri" panose="020F0502020204030204" pitchFamily="34" charset="0"/>
              </a:rPr>
              <a:t> </a:t>
            </a:r>
            <a:r>
              <a:rPr lang="de-DE" sz="1800" b="0" i="0" u="none" strike="noStrike" dirty="0" err="1">
                <a:solidFill>
                  <a:srgbClr val="000000"/>
                </a:solidFill>
                <a:effectLst/>
                <a:latin typeface="Calibri" panose="020F0502020204030204" pitchFamily="34" charset="0"/>
              </a:rPr>
              <a:t>ThGem</a:t>
            </a:r>
            <a:r>
              <a:rPr lang="de-DE" sz="1800" b="0" i="0" u="none" strike="noStrike" dirty="0">
                <a:solidFill>
                  <a:srgbClr val="000000"/>
                </a:solidFill>
                <a:effectLst/>
                <a:latin typeface="Calibri" panose="020F0502020204030204" pitchFamily="34" charset="0"/>
              </a:rPr>
              <a:t> In</a:t>
            </a:r>
            <a:endParaRPr lang="en-US" b="0" i="0" dirty="0">
              <a:solidFill>
                <a:srgbClr val="444444"/>
              </a:solidFill>
              <a:effectLst/>
              <a:latin typeface="Calibri" panose="020F0502020204030204" pitchFamily="34" charset="0"/>
            </a:endParaRPr>
          </a:p>
          <a:p>
            <a:endParaRPr lang="de-DE" dirty="0"/>
          </a:p>
        </p:txBody>
      </p:sp>
      <p:sp>
        <p:nvSpPr>
          <p:cNvPr id="4" name="Foliennummernplatzhalter 3"/>
          <p:cNvSpPr>
            <a:spLocks noGrp="1"/>
          </p:cNvSpPr>
          <p:nvPr>
            <p:ph type="sldNum" sz="quarter" idx="5"/>
          </p:nvPr>
        </p:nvSpPr>
        <p:spPr/>
        <p:txBody>
          <a:bodyPr/>
          <a:lstStyle/>
          <a:p>
            <a:fld id="{B29AE171-B6E7-4DA7-931F-11F31EC5D675}" type="slidenum">
              <a:rPr lang="de-DE" smtClean="0"/>
              <a:t>13</a:t>
            </a:fld>
            <a:endParaRPr lang="de-DE"/>
          </a:p>
        </p:txBody>
      </p:sp>
    </p:spTree>
    <p:extLst>
      <p:ext uri="{BB962C8B-B14F-4D97-AF65-F5344CB8AC3E}">
        <p14:creationId xmlns:p14="http://schemas.microsoft.com/office/powerpoint/2010/main" val="2201397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a:t>Am </a:t>
            </a:r>
            <a:r>
              <a:rPr lang="en-US" dirty="0" err="1"/>
              <a:t>Anfang</a:t>
            </a:r>
            <a:r>
              <a:rPr lang="en-US" dirty="0"/>
              <a:t> </a:t>
            </a:r>
            <a:r>
              <a:rPr lang="en-US" dirty="0" err="1"/>
              <a:t>steigern</a:t>
            </a:r>
            <a:r>
              <a:rPr lang="en-US" dirty="0"/>
              <a:t> </a:t>
            </a:r>
            <a:r>
              <a:rPr lang="en-US" dirty="0" err="1"/>
              <a:t>wir</a:t>
            </a:r>
            <a:r>
              <a:rPr lang="en-US" dirty="0"/>
              <a:t> die </a:t>
            </a:r>
            <a:r>
              <a:rPr lang="en-US" dirty="0" err="1"/>
              <a:t>Spannung</a:t>
            </a:r>
            <a:r>
              <a:rPr lang="en-US" dirty="0"/>
              <a:t> (orange)</a:t>
            </a:r>
          </a:p>
          <a:p>
            <a:pPr marL="171450" indent="-171450">
              <a:buFontTx/>
              <a:buChar char="-"/>
            </a:pPr>
            <a:r>
              <a:rPr lang="en-US" dirty="0" err="1"/>
              <a:t>Bei</a:t>
            </a:r>
            <a:r>
              <a:rPr lang="en-US" dirty="0"/>
              <a:t> 1200V </a:t>
            </a:r>
            <a:r>
              <a:rPr lang="en-US" dirty="0" err="1"/>
              <a:t>haben</a:t>
            </a:r>
            <a:r>
              <a:rPr lang="en-US" dirty="0"/>
              <a:t> </a:t>
            </a:r>
            <a:r>
              <a:rPr lang="en-US" dirty="0" err="1"/>
              <a:t>wir</a:t>
            </a:r>
            <a:r>
              <a:rPr lang="en-US" dirty="0"/>
              <a:t> 30 min </a:t>
            </a:r>
            <a:r>
              <a:rPr lang="en-US" dirty="0" err="1"/>
              <a:t>gewartet</a:t>
            </a:r>
            <a:r>
              <a:rPr lang="en-US" dirty="0"/>
              <a:t> um </a:t>
            </a:r>
            <a:r>
              <a:rPr lang="en-US" dirty="0" err="1"/>
              <a:t>zu</a:t>
            </a:r>
            <a:r>
              <a:rPr lang="en-US" dirty="0"/>
              <a:t> </a:t>
            </a:r>
            <a:r>
              <a:rPr lang="en-US" dirty="0" err="1"/>
              <a:t>sehen</a:t>
            </a:r>
            <a:r>
              <a:rPr lang="en-US" dirty="0"/>
              <a:t> was mit </a:t>
            </a:r>
            <a:r>
              <a:rPr lang="en-US" dirty="0" err="1"/>
              <a:t>der</a:t>
            </a:r>
            <a:r>
              <a:rPr lang="en-US" dirty="0"/>
              <a:t> </a:t>
            </a:r>
            <a:r>
              <a:rPr lang="en-US" dirty="0" err="1"/>
              <a:t>blauen</a:t>
            </a:r>
            <a:r>
              <a:rPr lang="en-US" dirty="0"/>
              <a:t> </a:t>
            </a:r>
            <a:r>
              <a:rPr lang="en-US" dirty="0" err="1"/>
              <a:t>Linie</a:t>
            </a:r>
            <a:r>
              <a:rPr lang="en-US" dirty="0"/>
              <a:t> </a:t>
            </a:r>
            <a:r>
              <a:rPr lang="en-US" dirty="0" err="1"/>
              <a:t>passiert</a:t>
            </a:r>
            <a:endParaRPr lang="en-US" dirty="0"/>
          </a:p>
          <a:p>
            <a:pPr marL="171450" indent="-171450">
              <a:buFontTx/>
              <a:buChar char="-"/>
            </a:pPr>
            <a:r>
              <a:rPr lang="en-US" dirty="0"/>
              <a:t>Die </a:t>
            </a:r>
            <a:r>
              <a:rPr lang="en-US" dirty="0" err="1"/>
              <a:t>blaue</a:t>
            </a:r>
            <a:r>
              <a:rPr lang="en-US" dirty="0"/>
              <a:t> </a:t>
            </a:r>
            <a:r>
              <a:rPr lang="en-US" dirty="0" err="1"/>
              <a:t>Linie</a:t>
            </a:r>
            <a:r>
              <a:rPr lang="en-US" dirty="0"/>
              <a:t> </a:t>
            </a:r>
            <a:r>
              <a:rPr lang="en-US" dirty="0" err="1"/>
              <a:t>ist</a:t>
            </a:r>
            <a:r>
              <a:rPr lang="en-US" dirty="0"/>
              <a:t> </a:t>
            </a:r>
            <a:r>
              <a:rPr lang="en-US" dirty="0" err="1"/>
              <a:t>meist</a:t>
            </a:r>
            <a:r>
              <a:rPr lang="en-US" dirty="0"/>
              <a:t> </a:t>
            </a:r>
            <a:r>
              <a:rPr lang="en-US" dirty="0" err="1"/>
              <a:t>konstant</a:t>
            </a:r>
            <a:r>
              <a:rPr lang="en-US" dirty="0"/>
              <a:t> </a:t>
            </a:r>
            <a:r>
              <a:rPr lang="en-US" dirty="0" err="1"/>
              <a:t>bei</a:t>
            </a:r>
            <a:r>
              <a:rPr lang="en-US" dirty="0"/>
              <a:t> 0, </a:t>
            </a:r>
            <a:r>
              <a:rPr lang="en-US" dirty="0" err="1"/>
              <a:t>wobei</a:t>
            </a:r>
            <a:r>
              <a:rPr lang="en-US" dirty="0"/>
              <a:t> ca 10 Micro-Sparks </a:t>
            </a:r>
            <a:r>
              <a:rPr lang="en-US" dirty="0" err="1"/>
              <a:t>zu</a:t>
            </a:r>
            <a:r>
              <a:rPr lang="en-US" dirty="0"/>
              <a:t> </a:t>
            </a:r>
            <a:r>
              <a:rPr lang="en-US" dirty="0" err="1"/>
              <a:t>sehen</a:t>
            </a:r>
            <a:r>
              <a:rPr lang="en-US" dirty="0"/>
              <a:t> </a:t>
            </a:r>
            <a:r>
              <a:rPr lang="en-US" dirty="0" err="1"/>
              <a:t>sind</a:t>
            </a:r>
            <a:endParaRPr lang="en-US" dirty="0"/>
          </a:p>
          <a:p>
            <a:pPr marL="171450" indent="-171450">
              <a:buFontTx/>
              <a:buChar char="-"/>
            </a:pPr>
            <a:r>
              <a:rPr lang="en-US" dirty="0"/>
              <a:t>Sparks: </a:t>
            </a:r>
            <a:r>
              <a:rPr lang="en-US" dirty="0" err="1"/>
              <a:t>kurzzeitig</a:t>
            </a:r>
            <a:r>
              <a:rPr lang="en-US" dirty="0"/>
              <a:t> </a:t>
            </a:r>
            <a:r>
              <a:rPr lang="en-US" dirty="0" err="1"/>
              <a:t>aufleuchtendes</a:t>
            </a:r>
            <a:r>
              <a:rPr lang="en-US" dirty="0"/>
              <a:t> </a:t>
            </a:r>
            <a:r>
              <a:rPr lang="en-US" dirty="0" err="1"/>
              <a:t>Licht,welches</a:t>
            </a:r>
            <a:r>
              <a:rPr lang="en-US" dirty="0"/>
              <a:t> nicht </a:t>
            </a:r>
            <a:r>
              <a:rPr lang="en-US" dirty="0" err="1"/>
              <a:t>durch</a:t>
            </a:r>
            <a:r>
              <a:rPr lang="en-US" dirty="0"/>
              <a:t> die </a:t>
            </a:r>
            <a:r>
              <a:rPr lang="en-US" dirty="0" err="1"/>
              <a:t>Elektronen</a:t>
            </a:r>
            <a:r>
              <a:rPr lang="en-US" dirty="0"/>
              <a:t>, </a:t>
            </a:r>
            <a:r>
              <a:rPr lang="en-US" dirty="0" err="1"/>
              <a:t>welche</a:t>
            </a:r>
            <a:r>
              <a:rPr lang="en-US" dirty="0"/>
              <a:t> </a:t>
            </a:r>
            <a:r>
              <a:rPr lang="en-US" dirty="0" err="1"/>
              <a:t>durch</a:t>
            </a:r>
            <a:r>
              <a:rPr lang="en-US" dirty="0"/>
              <a:t> die </a:t>
            </a:r>
            <a:r>
              <a:rPr lang="en-US" dirty="0" err="1"/>
              <a:t>Myomen</a:t>
            </a:r>
            <a:r>
              <a:rPr lang="en-US" dirty="0"/>
              <a:t> </a:t>
            </a:r>
            <a:r>
              <a:rPr lang="en-US" dirty="0" err="1"/>
              <a:t>entstehen</a:t>
            </a:r>
            <a:r>
              <a:rPr lang="en-US" dirty="0"/>
              <a:t>, </a:t>
            </a:r>
            <a:r>
              <a:rPr lang="en-US" dirty="0" err="1"/>
              <a:t>erzeugt</a:t>
            </a:r>
            <a:r>
              <a:rPr lang="en-US" dirty="0"/>
              <a:t> </a:t>
            </a:r>
            <a:r>
              <a:rPr lang="en-US" dirty="0" err="1"/>
              <a:t>wird</a:t>
            </a:r>
            <a:r>
              <a:rPr lang="en-US" dirty="0"/>
              <a:t>; </a:t>
            </a:r>
            <a:r>
              <a:rPr lang="en-US" dirty="0" err="1"/>
              <a:t>aus</a:t>
            </a:r>
            <a:r>
              <a:rPr lang="en-US" dirty="0"/>
              <a:t> </a:t>
            </a:r>
            <a:r>
              <a:rPr lang="en-US" dirty="0" err="1"/>
              <a:t>wenn</a:t>
            </a:r>
            <a:r>
              <a:rPr lang="en-US" dirty="0"/>
              <a:t> </a:t>
            </a:r>
            <a:r>
              <a:rPr lang="en-US" dirty="0" err="1"/>
              <a:t>der</a:t>
            </a:r>
            <a:r>
              <a:rPr lang="en-US" dirty="0"/>
              <a:t> drift off </a:t>
            </a:r>
            <a:r>
              <a:rPr lang="en-US" dirty="0" err="1"/>
              <a:t>ist</a:t>
            </a:r>
            <a:r>
              <a:rPr lang="en-US" dirty="0"/>
              <a:t> und die </a:t>
            </a:r>
            <a:r>
              <a:rPr lang="en-US" dirty="0" err="1"/>
              <a:t>Elektronen</a:t>
            </a:r>
            <a:r>
              <a:rPr lang="en-US" dirty="0"/>
              <a:t> </a:t>
            </a:r>
            <a:r>
              <a:rPr lang="en-US" dirty="0" err="1"/>
              <a:t>eig</a:t>
            </a:r>
            <a:r>
              <a:rPr lang="en-US" dirty="0"/>
              <a:t> nicht </a:t>
            </a:r>
            <a:r>
              <a:rPr lang="en-US" dirty="0" err="1"/>
              <a:t>zum</a:t>
            </a:r>
            <a:r>
              <a:rPr lang="en-US" dirty="0"/>
              <a:t> sensor </a:t>
            </a:r>
            <a:r>
              <a:rPr lang="en-US" dirty="0" err="1"/>
              <a:t>kommen</a:t>
            </a:r>
            <a:r>
              <a:rPr lang="en-US" dirty="0"/>
              <a:t> </a:t>
            </a:r>
            <a:r>
              <a:rPr lang="en-US" dirty="0" err="1"/>
              <a:t>können</a:t>
            </a:r>
            <a:endParaRPr lang="en-US" dirty="0"/>
          </a:p>
        </p:txBody>
      </p:sp>
      <p:sp>
        <p:nvSpPr>
          <p:cNvPr id="4" name="Foliennummernplatzhalter 3"/>
          <p:cNvSpPr>
            <a:spLocks noGrp="1"/>
          </p:cNvSpPr>
          <p:nvPr>
            <p:ph type="sldNum" sz="quarter" idx="5"/>
          </p:nvPr>
        </p:nvSpPr>
        <p:spPr/>
        <p:txBody>
          <a:bodyPr/>
          <a:lstStyle/>
          <a:p>
            <a:fld id="{B29AE171-B6E7-4DA7-931F-11F31EC5D675}" type="slidenum">
              <a:rPr lang="de-DE" smtClean="0"/>
              <a:t>14</a:t>
            </a:fld>
            <a:endParaRPr lang="de-DE"/>
          </a:p>
        </p:txBody>
      </p:sp>
    </p:spTree>
    <p:extLst>
      <p:ext uri="{BB962C8B-B14F-4D97-AF65-F5344CB8AC3E}">
        <p14:creationId xmlns:p14="http://schemas.microsoft.com/office/powerpoint/2010/main" val="249152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s://www.flaticon.com/?utm_source=slidesgo_template&amp;utm_medium=referral-link&amp;utm_campaign=s%20g_resources&amp;utm_content=flaticon"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accent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3862611" y="-3383103"/>
            <a:ext cx="17950552" cy="12904293"/>
            <a:chOff x="-2896958" y="-2537327"/>
            <a:chExt cx="13462914" cy="9678220"/>
          </a:xfrm>
        </p:grpSpPr>
        <p:sp>
          <p:nvSpPr>
            <p:cNvPr id="11" name="Google Shape;11;p2"/>
            <p:cNvSpPr/>
            <p:nvPr/>
          </p:nvSpPr>
          <p:spPr>
            <a:xfrm rot="1514338">
              <a:off x="5806126" y="-191038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 name="Google Shape;12;p2"/>
            <p:cNvSpPr/>
            <p:nvPr/>
          </p:nvSpPr>
          <p:spPr>
            <a:xfrm rot="1514338">
              <a:off x="-2275832"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 name="Google Shape;13;p2"/>
            <p:cNvSpPr/>
            <p:nvPr/>
          </p:nvSpPr>
          <p:spPr>
            <a:xfrm rot="1514338">
              <a:off x="-1152704"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 name="Google Shape;14;p2"/>
            <p:cNvSpPr/>
            <p:nvPr/>
          </p:nvSpPr>
          <p:spPr>
            <a:xfrm rot="1514338">
              <a:off x="-1644474"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 name="Google Shape;15;p2"/>
            <p:cNvSpPr/>
            <p:nvPr/>
          </p:nvSpPr>
          <p:spPr>
            <a:xfrm rot="1430265">
              <a:off x="6184762" y="-132150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6" name="Google Shape;16;p2"/>
            <p:cNvSpPr/>
            <p:nvPr/>
          </p:nvSpPr>
          <p:spPr>
            <a:xfrm rot="1430265">
              <a:off x="6604611" y="-103576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 name="Google Shape;17;p2"/>
            <p:cNvSpPr/>
            <p:nvPr/>
          </p:nvSpPr>
          <p:spPr>
            <a:xfrm>
              <a:off x="2575476" y="1244155"/>
              <a:ext cx="4003500" cy="266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 name="Google Shape;18;p2"/>
            <p:cNvSpPr/>
            <p:nvPr/>
          </p:nvSpPr>
          <p:spPr>
            <a:xfrm rot="5400000">
              <a:off x="3228495" y="568429"/>
              <a:ext cx="2687009" cy="4013952"/>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9" name="Google Shape;19;p2"/>
          <p:cNvSpPr txBox="1">
            <a:spLocks noGrp="1"/>
          </p:cNvSpPr>
          <p:nvPr>
            <p:ph type="ctrTitle"/>
          </p:nvPr>
        </p:nvSpPr>
        <p:spPr>
          <a:xfrm>
            <a:off x="3660533" y="2182867"/>
            <a:ext cx="4871200" cy="25164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5200"/>
              <a:buFont typeface="Rubik Medium"/>
              <a:buNone/>
              <a:defRPr sz="11333" b="0">
                <a:solidFill>
                  <a:schemeClr val="accent5"/>
                </a:solidFill>
              </a:defRPr>
            </a:lvl1pPr>
            <a:lvl2pPr lvl="1"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2pPr>
            <a:lvl3pPr lvl="2"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3pPr>
            <a:lvl4pPr lvl="3"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4pPr>
            <a:lvl5pPr lvl="4"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5pPr>
            <a:lvl6pPr lvl="5"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6pPr>
            <a:lvl7pPr lvl="6"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7pPr>
            <a:lvl8pPr lvl="7"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8pPr>
            <a:lvl9pPr lvl="8"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9pPr>
          </a:lstStyle>
          <a:p>
            <a:r>
              <a:rPr lang="de-DE"/>
              <a:t>Mastertitelformat bearbeiten</a:t>
            </a:r>
            <a:endParaRPr/>
          </a:p>
        </p:txBody>
      </p:sp>
      <p:sp>
        <p:nvSpPr>
          <p:cNvPr id="20" name="Google Shape;20;p2"/>
          <p:cNvSpPr txBox="1">
            <a:spLocks noGrp="1"/>
          </p:cNvSpPr>
          <p:nvPr>
            <p:ph type="subTitle" idx="1"/>
          </p:nvPr>
        </p:nvSpPr>
        <p:spPr>
          <a:xfrm>
            <a:off x="2737700" y="5208733"/>
            <a:ext cx="6716800" cy="723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3"/>
              </a:buClr>
              <a:buSzPts val="2800"/>
              <a:buNone/>
              <a:defRPr>
                <a:solidFill>
                  <a:schemeClr val="accent3"/>
                </a:solidFill>
              </a:defRPr>
            </a:lvl1pPr>
            <a:lvl2pPr lvl="1" algn="ctr">
              <a:lnSpc>
                <a:spcPct val="100000"/>
              </a:lnSpc>
              <a:spcBef>
                <a:spcPts val="0"/>
              </a:spcBef>
              <a:spcAft>
                <a:spcPts val="0"/>
              </a:spcAft>
              <a:buClr>
                <a:schemeClr val="accent3"/>
              </a:buClr>
              <a:buSzPts val="2800"/>
              <a:buNone/>
              <a:defRPr sz="3733">
                <a:solidFill>
                  <a:schemeClr val="accent3"/>
                </a:solidFill>
              </a:defRPr>
            </a:lvl2pPr>
            <a:lvl3pPr lvl="2" algn="ctr">
              <a:lnSpc>
                <a:spcPct val="100000"/>
              </a:lnSpc>
              <a:spcBef>
                <a:spcPts val="0"/>
              </a:spcBef>
              <a:spcAft>
                <a:spcPts val="0"/>
              </a:spcAft>
              <a:buClr>
                <a:schemeClr val="accent3"/>
              </a:buClr>
              <a:buSzPts val="2800"/>
              <a:buNone/>
              <a:defRPr sz="3733">
                <a:solidFill>
                  <a:schemeClr val="accent3"/>
                </a:solidFill>
              </a:defRPr>
            </a:lvl3pPr>
            <a:lvl4pPr lvl="3" algn="ctr">
              <a:lnSpc>
                <a:spcPct val="100000"/>
              </a:lnSpc>
              <a:spcBef>
                <a:spcPts val="0"/>
              </a:spcBef>
              <a:spcAft>
                <a:spcPts val="0"/>
              </a:spcAft>
              <a:buClr>
                <a:schemeClr val="accent3"/>
              </a:buClr>
              <a:buSzPts val="2800"/>
              <a:buNone/>
              <a:defRPr sz="3733">
                <a:solidFill>
                  <a:schemeClr val="accent3"/>
                </a:solidFill>
              </a:defRPr>
            </a:lvl4pPr>
            <a:lvl5pPr lvl="4" algn="ctr">
              <a:lnSpc>
                <a:spcPct val="100000"/>
              </a:lnSpc>
              <a:spcBef>
                <a:spcPts val="0"/>
              </a:spcBef>
              <a:spcAft>
                <a:spcPts val="0"/>
              </a:spcAft>
              <a:buClr>
                <a:schemeClr val="accent3"/>
              </a:buClr>
              <a:buSzPts val="2800"/>
              <a:buNone/>
              <a:defRPr sz="3733">
                <a:solidFill>
                  <a:schemeClr val="accent3"/>
                </a:solidFill>
              </a:defRPr>
            </a:lvl5pPr>
            <a:lvl6pPr lvl="5" algn="ctr">
              <a:lnSpc>
                <a:spcPct val="100000"/>
              </a:lnSpc>
              <a:spcBef>
                <a:spcPts val="0"/>
              </a:spcBef>
              <a:spcAft>
                <a:spcPts val="0"/>
              </a:spcAft>
              <a:buClr>
                <a:schemeClr val="accent3"/>
              </a:buClr>
              <a:buSzPts val="2800"/>
              <a:buNone/>
              <a:defRPr sz="3733">
                <a:solidFill>
                  <a:schemeClr val="accent3"/>
                </a:solidFill>
              </a:defRPr>
            </a:lvl6pPr>
            <a:lvl7pPr lvl="6" algn="ctr">
              <a:lnSpc>
                <a:spcPct val="100000"/>
              </a:lnSpc>
              <a:spcBef>
                <a:spcPts val="0"/>
              </a:spcBef>
              <a:spcAft>
                <a:spcPts val="0"/>
              </a:spcAft>
              <a:buClr>
                <a:schemeClr val="accent3"/>
              </a:buClr>
              <a:buSzPts val="2800"/>
              <a:buNone/>
              <a:defRPr sz="3733">
                <a:solidFill>
                  <a:schemeClr val="accent3"/>
                </a:solidFill>
              </a:defRPr>
            </a:lvl7pPr>
            <a:lvl8pPr lvl="7" algn="ctr">
              <a:lnSpc>
                <a:spcPct val="100000"/>
              </a:lnSpc>
              <a:spcBef>
                <a:spcPts val="0"/>
              </a:spcBef>
              <a:spcAft>
                <a:spcPts val="0"/>
              </a:spcAft>
              <a:buClr>
                <a:schemeClr val="accent3"/>
              </a:buClr>
              <a:buSzPts val="2800"/>
              <a:buNone/>
              <a:defRPr sz="3733">
                <a:solidFill>
                  <a:schemeClr val="accent3"/>
                </a:solidFill>
              </a:defRPr>
            </a:lvl8pPr>
            <a:lvl9pPr lvl="8" algn="ctr">
              <a:lnSpc>
                <a:spcPct val="100000"/>
              </a:lnSpc>
              <a:spcBef>
                <a:spcPts val="0"/>
              </a:spcBef>
              <a:spcAft>
                <a:spcPts val="0"/>
              </a:spcAft>
              <a:buClr>
                <a:schemeClr val="accent3"/>
              </a:buClr>
              <a:buSzPts val="2800"/>
              <a:buNone/>
              <a:defRPr sz="3733">
                <a:solidFill>
                  <a:schemeClr val="accent3"/>
                </a:solidFill>
              </a:defRPr>
            </a:lvl9pPr>
          </a:lstStyle>
          <a:p>
            <a:r>
              <a:rPr lang="de-DE"/>
              <a:t>Master-Untertitelformat bearbeiten</a:t>
            </a:r>
            <a:endParaRPr/>
          </a:p>
        </p:txBody>
      </p:sp>
    </p:spTree>
    <p:extLst>
      <p:ext uri="{BB962C8B-B14F-4D97-AF65-F5344CB8AC3E}">
        <p14:creationId xmlns:p14="http://schemas.microsoft.com/office/powerpoint/2010/main" val="1038755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4"/>
        <p:cNvGrpSpPr/>
        <p:nvPr/>
      </p:nvGrpSpPr>
      <p:grpSpPr>
        <a:xfrm>
          <a:off x="0" y="0"/>
          <a:ext cx="0" cy="0"/>
          <a:chOff x="0" y="0"/>
          <a:chExt cx="0" cy="0"/>
        </a:xfrm>
      </p:grpSpPr>
      <p:grpSp>
        <p:nvGrpSpPr>
          <p:cNvPr id="115" name="Google Shape;115;p11"/>
          <p:cNvGrpSpPr/>
          <p:nvPr/>
        </p:nvGrpSpPr>
        <p:grpSpPr>
          <a:xfrm>
            <a:off x="-780914" y="-1465838"/>
            <a:ext cx="14573013" cy="9803855"/>
            <a:chOff x="-585686" y="-1099379"/>
            <a:chExt cx="10929760" cy="7352891"/>
          </a:xfrm>
        </p:grpSpPr>
        <p:sp>
          <p:nvSpPr>
            <p:cNvPr id="116" name="Google Shape;116;p11"/>
            <p:cNvSpPr/>
            <p:nvPr/>
          </p:nvSpPr>
          <p:spPr>
            <a:xfrm rot="315833">
              <a:off x="-470260" y="2809509"/>
              <a:ext cx="2437809" cy="2628347"/>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7" name="Google Shape;117;p11"/>
            <p:cNvSpPr/>
            <p:nvPr/>
          </p:nvSpPr>
          <p:spPr>
            <a:xfrm rot="315833">
              <a:off x="-13572" y="3038950"/>
              <a:ext cx="2377152" cy="288229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8" name="Google Shape;118;p11"/>
            <p:cNvSpPr/>
            <p:nvPr/>
          </p:nvSpPr>
          <p:spPr>
            <a:xfrm rot="315833">
              <a:off x="-286641" y="3248850"/>
              <a:ext cx="2747897" cy="288469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9" name="Google Shape;119;p11"/>
            <p:cNvSpPr/>
            <p:nvPr/>
          </p:nvSpPr>
          <p:spPr>
            <a:xfrm rot="315633">
              <a:off x="6771567" y="-971975"/>
              <a:ext cx="2924002" cy="315254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0" name="Google Shape;120;p11"/>
            <p:cNvSpPr/>
            <p:nvPr/>
          </p:nvSpPr>
          <p:spPr>
            <a:xfrm rot="315633">
              <a:off x="6951891" y="-552494"/>
              <a:ext cx="2851248" cy="345713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1" name="Google Shape;121;p11"/>
            <p:cNvSpPr/>
            <p:nvPr/>
          </p:nvSpPr>
          <p:spPr>
            <a:xfrm rot="315633">
              <a:off x="6896466" y="-360189"/>
              <a:ext cx="3295933" cy="346001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2" name="Google Shape;122;p11"/>
            <p:cNvSpPr/>
            <p:nvPr/>
          </p:nvSpPr>
          <p:spPr>
            <a:xfrm>
              <a:off x="1271525" y="759175"/>
              <a:ext cx="6595500" cy="364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23" name="Google Shape;123;p11"/>
            <p:cNvSpPr/>
            <p:nvPr/>
          </p:nvSpPr>
          <p:spPr>
            <a:xfrm rot="5400000">
              <a:off x="2739044" y="-751734"/>
              <a:ext cx="3665822" cy="6646939"/>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24" name="Google Shape;124;p11"/>
          <p:cNvSpPr txBox="1">
            <a:spLocks noGrp="1"/>
          </p:cNvSpPr>
          <p:nvPr>
            <p:ph type="title" hasCustomPrompt="1"/>
          </p:nvPr>
        </p:nvSpPr>
        <p:spPr>
          <a:xfrm>
            <a:off x="1362033" y="2255500"/>
            <a:ext cx="9468000" cy="19388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3333"/>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125" name="Google Shape;125;p11"/>
          <p:cNvSpPr txBox="1">
            <a:spLocks noGrp="1"/>
          </p:cNvSpPr>
          <p:nvPr>
            <p:ph type="body" idx="1"/>
          </p:nvPr>
        </p:nvSpPr>
        <p:spPr>
          <a:xfrm>
            <a:off x="1362000" y="3999767"/>
            <a:ext cx="9468000" cy="656000"/>
          </a:xfrm>
          <a:prstGeom prst="rect">
            <a:avLst/>
          </a:prstGeom>
        </p:spPr>
        <p:txBody>
          <a:bodyPr spcFirstLastPara="1" wrap="square" lIns="91425" tIns="91425" rIns="91425" bIns="91425" anchor="t" anchorCtr="0">
            <a:noAutofit/>
          </a:bodyPr>
          <a:lstStyle>
            <a:lvl1pPr marL="609585" lvl="0" indent="-423323" algn="ctr">
              <a:spcBef>
                <a:spcPts val="0"/>
              </a:spcBef>
              <a:spcAft>
                <a:spcPts val="0"/>
              </a:spcAft>
              <a:buSzPts val="14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pPr lvl="0"/>
            <a:r>
              <a:rPr lang="de-DE"/>
              <a:t>Mastertextformat bearbeiten</a:t>
            </a:r>
          </a:p>
        </p:txBody>
      </p:sp>
    </p:spTree>
    <p:extLst>
      <p:ext uri="{BB962C8B-B14F-4D97-AF65-F5344CB8AC3E}">
        <p14:creationId xmlns:p14="http://schemas.microsoft.com/office/powerpoint/2010/main" val="3161605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6"/>
        <p:cNvGrpSpPr/>
        <p:nvPr/>
      </p:nvGrpSpPr>
      <p:grpSpPr>
        <a:xfrm>
          <a:off x="0" y="0"/>
          <a:ext cx="0" cy="0"/>
          <a:chOff x="0" y="0"/>
          <a:chExt cx="0" cy="0"/>
        </a:xfrm>
      </p:grpSpPr>
    </p:spTree>
    <p:extLst>
      <p:ext uri="{BB962C8B-B14F-4D97-AF65-F5344CB8AC3E}">
        <p14:creationId xmlns:p14="http://schemas.microsoft.com/office/powerpoint/2010/main" val="1930460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127"/>
        <p:cNvGrpSpPr/>
        <p:nvPr/>
      </p:nvGrpSpPr>
      <p:grpSpPr>
        <a:xfrm>
          <a:off x="0" y="0"/>
          <a:ext cx="0" cy="0"/>
          <a:chOff x="0" y="0"/>
          <a:chExt cx="0" cy="0"/>
        </a:xfrm>
      </p:grpSpPr>
      <p:grpSp>
        <p:nvGrpSpPr>
          <p:cNvPr id="128" name="Google Shape;128;p13"/>
          <p:cNvGrpSpPr/>
          <p:nvPr/>
        </p:nvGrpSpPr>
        <p:grpSpPr>
          <a:xfrm>
            <a:off x="-4209871" y="-3103702"/>
            <a:ext cx="19276795" cy="12656251"/>
            <a:chOff x="-3157403" y="-2327776"/>
            <a:chExt cx="14457596" cy="9492188"/>
          </a:xfrm>
        </p:grpSpPr>
        <p:sp>
          <p:nvSpPr>
            <p:cNvPr id="129" name="Google Shape;129;p13"/>
            <p:cNvSpPr/>
            <p:nvPr/>
          </p:nvSpPr>
          <p:spPr>
            <a:xfrm rot="1514360">
              <a:off x="7664166"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0" name="Google Shape;130;p13"/>
            <p:cNvSpPr/>
            <p:nvPr/>
          </p:nvSpPr>
          <p:spPr>
            <a:xfrm rot="1514343">
              <a:off x="-2679303" y="3909620"/>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1" name="Google Shape;131;p13"/>
            <p:cNvSpPr/>
            <p:nvPr/>
          </p:nvSpPr>
          <p:spPr>
            <a:xfrm rot="1514343">
              <a:off x="-1814818" y="3416661"/>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2" name="Google Shape;132;p13"/>
            <p:cNvSpPr/>
            <p:nvPr/>
          </p:nvSpPr>
          <p:spPr>
            <a:xfrm rot="1514343">
              <a:off x="-2193340" y="3331226"/>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3" name="Google Shape;133;p13"/>
            <p:cNvSpPr/>
            <p:nvPr/>
          </p:nvSpPr>
          <p:spPr>
            <a:xfrm rot="1430259">
              <a:off x="795346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4" name="Google Shape;134;p13"/>
            <p:cNvSpPr/>
            <p:nvPr/>
          </p:nvSpPr>
          <p:spPr>
            <a:xfrm rot="1430259">
              <a:off x="8274188"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894476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135"/>
        <p:cNvGrpSpPr/>
        <p:nvPr/>
      </p:nvGrpSpPr>
      <p:grpSpPr>
        <a:xfrm>
          <a:off x="0" y="0"/>
          <a:ext cx="0" cy="0"/>
          <a:chOff x="0" y="0"/>
          <a:chExt cx="0" cy="0"/>
        </a:xfrm>
      </p:grpSpPr>
      <p:sp>
        <p:nvSpPr>
          <p:cNvPr id="136" name="Google Shape;136;p14"/>
          <p:cNvSpPr/>
          <p:nvPr/>
        </p:nvSpPr>
        <p:spPr>
          <a:xfrm rot="-1514360" flipH="1">
            <a:off x="-1951210" y="-2465109"/>
            <a:ext cx="3915547" cy="4110472"/>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37" name="Google Shape;137;p14"/>
          <p:cNvGrpSpPr/>
          <p:nvPr/>
        </p:nvGrpSpPr>
        <p:grpSpPr>
          <a:xfrm>
            <a:off x="9207312" y="4303418"/>
            <a:ext cx="5898017" cy="5687940"/>
            <a:chOff x="6905483" y="3227563"/>
            <a:chExt cx="4423513" cy="4265955"/>
          </a:xfrm>
        </p:grpSpPr>
        <p:sp>
          <p:nvSpPr>
            <p:cNvPr id="138" name="Google Shape;138;p14"/>
            <p:cNvSpPr/>
            <p:nvPr/>
          </p:nvSpPr>
          <p:spPr>
            <a:xfrm rot="6914343">
              <a:off x="7432635" y="4287777"/>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9" name="Google Shape;139;p14"/>
            <p:cNvSpPr/>
            <p:nvPr/>
          </p:nvSpPr>
          <p:spPr>
            <a:xfrm rot="6914343">
              <a:off x="7929276" y="3855129"/>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0" name="Google Shape;140;p14"/>
            <p:cNvSpPr/>
            <p:nvPr/>
          </p:nvSpPr>
          <p:spPr>
            <a:xfrm rot="6914343">
              <a:off x="7813807" y="3674924"/>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41" name="Google Shape;141;p14"/>
          <p:cNvSpPr/>
          <p:nvPr/>
        </p:nvSpPr>
        <p:spPr>
          <a:xfrm rot="-1430259" flipH="1">
            <a:off x="-1862647" y="-1865358"/>
            <a:ext cx="3441252" cy="3710219"/>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2" name="Google Shape;142;p14"/>
          <p:cNvSpPr/>
          <p:nvPr/>
        </p:nvSpPr>
        <p:spPr>
          <a:xfrm rot="-1430259" flipH="1">
            <a:off x="-2204652" y="-1574328"/>
            <a:ext cx="3355627" cy="406869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871415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43"/>
        <p:cNvGrpSpPr/>
        <p:nvPr/>
      </p:nvGrpSpPr>
      <p:grpSpPr>
        <a:xfrm>
          <a:off x="0" y="0"/>
          <a:ext cx="0" cy="0"/>
          <a:chOff x="0" y="0"/>
          <a:chExt cx="0" cy="0"/>
        </a:xfrm>
      </p:grpSpPr>
      <p:grpSp>
        <p:nvGrpSpPr>
          <p:cNvPr id="144" name="Google Shape;144;p15"/>
          <p:cNvGrpSpPr/>
          <p:nvPr/>
        </p:nvGrpSpPr>
        <p:grpSpPr>
          <a:xfrm>
            <a:off x="-2494599" y="-2687819"/>
            <a:ext cx="16669184" cy="12666116"/>
            <a:chOff x="-1870949" y="-2015865"/>
            <a:chExt cx="12501888" cy="9499587"/>
          </a:xfrm>
        </p:grpSpPr>
        <p:sp>
          <p:nvSpPr>
            <p:cNvPr id="145" name="Google Shape;145;p15"/>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6" name="Google Shape;146;p15"/>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7" name="Google Shape;147;p15"/>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8" name="Google Shape;148;p15"/>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49" name="Google Shape;149;p15"/>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0" name="Google Shape;150;p15"/>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1" name="Google Shape;151;p15"/>
            <p:cNvSpPr/>
            <p:nvPr/>
          </p:nvSpPr>
          <p:spPr>
            <a:xfrm rot="-336564">
              <a:off x="-1374459" y="4490863"/>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52" name="Google Shape;152;p15"/>
            <p:cNvSpPr/>
            <p:nvPr/>
          </p:nvSpPr>
          <p:spPr>
            <a:xfrm rot="-336564">
              <a:off x="-1738147" y="4507557"/>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53" name="Google Shape;153;p15"/>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
        <p:nvSpPr>
          <p:cNvPr id="154" name="Google Shape;154;p15"/>
          <p:cNvSpPr txBox="1">
            <a:spLocks noGrp="1"/>
          </p:cNvSpPr>
          <p:nvPr>
            <p:ph type="subTitle" idx="1"/>
          </p:nvPr>
        </p:nvSpPr>
        <p:spPr>
          <a:xfrm>
            <a:off x="2098400" y="1960665"/>
            <a:ext cx="357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55" name="Google Shape;155;p15"/>
          <p:cNvSpPr txBox="1">
            <a:spLocks noGrp="1"/>
          </p:cNvSpPr>
          <p:nvPr>
            <p:ph type="subTitle" idx="2"/>
          </p:nvPr>
        </p:nvSpPr>
        <p:spPr>
          <a:xfrm>
            <a:off x="2098400" y="2184633"/>
            <a:ext cx="3573600" cy="9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56" name="Google Shape;156;p15"/>
          <p:cNvSpPr txBox="1">
            <a:spLocks noGrp="1"/>
          </p:cNvSpPr>
          <p:nvPr>
            <p:ph type="title" idx="3" hasCustomPrompt="1"/>
          </p:nvPr>
        </p:nvSpPr>
        <p:spPr>
          <a:xfrm>
            <a:off x="957712" y="1874481"/>
            <a:ext cx="1276400" cy="7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333"/>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57" name="Google Shape;157;p15"/>
          <p:cNvSpPr txBox="1">
            <a:spLocks noGrp="1"/>
          </p:cNvSpPr>
          <p:nvPr>
            <p:ph type="subTitle" idx="4"/>
          </p:nvPr>
        </p:nvSpPr>
        <p:spPr>
          <a:xfrm>
            <a:off x="2098400" y="3455232"/>
            <a:ext cx="357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58" name="Google Shape;158;p15"/>
          <p:cNvSpPr txBox="1">
            <a:spLocks noGrp="1"/>
          </p:cNvSpPr>
          <p:nvPr>
            <p:ph type="subTitle" idx="5"/>
          </p:nvPr>
        </p:nvSpPr>
        <p:spPr>
          <a:xfrm>
            <a:off x="2098400" y="3679200"/>
            <a:ext cx="3573600" cy="9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59" name="Google Shape;159;p15"/>
          <p:cNvSpPr txBox="1">
            <a:spLocks noGrp="1"/>
          </p:cNvSpPr>
          <p:nvPr>
            <p:ph type="title" idx="6" hasCustomPrompt="1"/>
          </p:nvPr>
        </p:nvSpPr>
        <p:spPr>
          <a:xfrm>
            <a:off x="957712" y="3369048"/>
            <a:ext cx="1276400" cy="7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333"/>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0" name="Google Shape;160;p15"/>
          <p:cNvSpPr txBox="1">
            <a:spLocks noGrp="1"/>
          </p:cNvSpPr>
          <p:nvPr>
            <p:ph type="subTitle" idx="7"/>
          </p:nvPr>
        </p:nvSpPr>
        <p:spPr>
          <a:xfrm>
            <a:off x="2098400" y="4949799"/>
            <a:ext cx="357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61" name="Google Shape;161;p15"/>
          <p:cNvSpPr txBox="1">
            <a:spLocks noGrp="1"/>
          </p:cNvSpPr>
          <p:nvPr>
            <p:ph type="subTitle" idx="8"/>
          </p:nvPr>
        </p:nvSpPr>
        <p:spPr>
          <a:xfrm>
            <a:off x="2098400" y="5173767"/>
            <a:ext cx="3573600" cy="9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62" name="Google Shape;162;p15"/>
          <p:cNvSpPr txBox="1">
            <a:spLocks noGrp="1"/>
          </p:cNvSpPr>
          <p:nvPr>
            <p:ph type="title" idx="9" hasCustomPrompt="1"/>
          </p:nvPr>
        </p:nvSpPr>
        <p:spPr>
          <a:xfrm>
            <a:off x="957712" y="4863615"/>
            <a:ext cx="1276400" cy="7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333"/>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3" name="Google Shape;163;p15"/>
          <p:cNvSpPr txBox="1">
            <a:spLocks noGrp="1"/>
          </p:cNvSpPr>
          <p:nvPr>
            <p:ph type="subTitle" idx="13"/>
          </p:nvPr>
        </p:nvSpPr>
        <p:spPr>
          <a:xfrm>
            <a:off x="7015900" y="1960665"/>
            <a:ext cx="357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64" name="Google Shape;164;p15"/>
          <p:cNvSpPr txBox="1">
            <a:spLocks noGrp="1"/>
          </p:cNvSpPr>
          <p:nvPr>
            <p:ph type="subTitle" idx="14"/>
          </p:nvPr>
        </p:nvSpPr>
        <p:spPr>
          <a:xfrm>
            <a:off x="7015900" y="2184633"/>
            <a:ext cx="3573600" cy="9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65" name="Google Shape;165;p15"/>
          <p:cNvSpPr txBox="1">
            <a:spLocks noGrp="1"/>
          </p:cNvSpPr>
          <p:nvPr>
            <p:ph type="title" idx="15" hasCustomPrompt="1"/>
          </p:nvPr>
        </p:nvSpPr>
        <p:spPr>
          <a:xfrm>
            <a:off x="5875212" y="1874481"/>
            <a:ext cx="1276400" cy="7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333"/>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6" name="Google Shape;166;p15"/>
          <p:cNvSpPr txBox="1">
            <a:spLocks noGrp="1"/>
          </p:cNvSpPr>
          <p:nvPr>
            <p:ph type="subTitle" idx="16"/>
          </p:nvPr>
        </p:nvSpPr>
        <p:spPr>
          <a:xfrm>
            <a:off x="7015900" y="3455232"/>
            <a:ext cx="357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67" name="Google Shape;167;p15"/>
          <p:cNvSpPr txBox="1">
            <a:spLocks noGrp="1"/>
          </p:cNvSpPr>
          <p:nvPr>
            <p:ph type="subTitle" idx="17"/>
          </p:nvPr>
        </p:nvSpPr>
        <p:spPr>
          <a:xfrm>
            <a:off x="7015900" y="3679200"/>
            <a:ext cx="3573600" cy="9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68" name="Google Shape;168;p15"/>
          <p:cNvSpPr txBox="1">
            <a:spLocks noGrp="1"/>
          </p:cNvSpPr>
          <p:nvPr>
            <p:ph type="title" idx="18" hasCustomPrompt="1"/>
          </p:nvPr>
        </p:nvSpPr>
        <p:spPr>
          <a:xfrm>
            <a:off x="5875212" y="3369048"/>
            <a:ext cx="1276400" cy="7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333"/>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9" name="Google Shape;169;p15"/>
          <p:cNvSpPr txBox="1">
            <a:spLocks noGrp="1"/>
          </p:cNvSpPr>
          <p:nvPr>
            <p:ph type="subTitle" idx="19"/>
          </p:nvPr>
        </p:nvSpPr>
        <p:spPr>
          <a:xfrm>
            <a:off x="7015900" y="4949799"/>
            <a:ext cx="357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70" name="Google Shape;170;p15"/>
          <p:cNvSpPr txBox="1">
            <a:spLocks noGrp="1"/>
          </p:cNvSpPr>
          <p:nvPr>
            <p:ph type="subTitle" idx="20"/>
          </p:nvPr>
        </p:nvSpPr>
        <p:spPr>
          <a:xfrm>
            <a:off x="7015900" y="5173767"/>
            <a:ext cx="3573600" cy="981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71" name="Google Shape;171;p15"/>
          <p:cNvSpPr txBox="1">
            <a:spLocks noGrp="1"/>
          </p:cNvSpPr>
          <p:nvPr>
            <p:ph type="title" idx="21" hasCustomPrompt="1"/>
          </p:nvPr>
        </p:nvSpPr>
        <p:spPr>
          <a:xfrm>
            <a:off x="5875212" y="4863615"/>
            <a:ext cx="1276400" cy="7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333"/>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Tree>
    <p:extLst>
      <p:ext uri="{BB962C8B-B14F-4D97-AF65-F5344CB8AC3E}">
        <p14:creationId xmlns:p14="http://schemas.microsoft.com/office/powerpoint/2010/main" val="1279835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72"/>
        <p:cNvGrpSpPr/>
        <p:nvPr/>
      </p:nvGrpSpPr>
      <p:grpSpPr>
        <a:xfrm>
          <a:off x="0" y="0"/>
          <a:ext cx="0" cy="0"/>
          <a:chOff x="0" y="0"/>
          <a:chExt cx="0" cy="0"/>
        </a:xfrm>
      </p:grpSpPr>
      <p:grpSp>
        <p:nvGrpSpPr>
          <p:cNvPr id="173" name="Google Shape;173;p16"/>
          <p:cNvGrpSpPr/>
          <p:nvPr/>
        </p:nvGrpSpPr>
        <p:grpSpPr>
          <a:xfrm>
            <a:off x="-2703973" y="-3461760"/>
            <a:ext cx="19399584" cy="14224525"/>
            <a:chOff x="-2027980" y="-2596320"/>
            <a:chExt cx="14549688" cy="10668394"/>
          </a:xfrm>
        </p:grpSpPr>
        <p:grpSp>
          <p:nvGrpSpPr>
            <p:cNvPr id="174" name="Google Shape;174;p16"/>
            <p:cNvGrpSpPr/>
            <p:nvPr/>
          </p:nvGrpSpPr>
          <p:grpSpPr>
            <a:xfrm rot="2219984">
              <a:off x="-1194691" y="3296805"/>
              <a:ext cx="3796561" cy="4039571"/>
              <a:chOff x="7558301" y="3163860"/>
              <a:chExt cx="3072638" cy="3269311"/>
            </a:xfrm>
          </p:grpSpPr>
          <p:sp>
            <p:nvSpPr>
              <p:cNvPr id="175" name="Google Shape;175;p16"/>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 name="Google Shape;176;p16"/>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 name="Google Shape;177;p16"/>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78" name="Google Shape;178;p16"/>
            <p:cNvGrpSpPr/>
            <p:nvPr/>
          </p:nvGrpSpPr>
          <p:grpSpPr>
            <a:xfrm rot="2219984">
              <a:off x="7891859" y="-1860620"/>
              <a:ext cx="3796561" cy="4039571"/>
              <a:chOff x="7558301" y="3163860"/>
              <a:chExt cx="3072638" cy="3269311"/>
            </a:xfrm>
          </p:grpSpPr>
          <p:sp>
            <p:nvSpPr>
              <p:cNvPr id="179" name="Google Shape;179;p16"/>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0" name="Google Shape;180;p16"/>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81" name="Google Shape;181;p16"/>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182" name="Google Shape;182;p16"/>
          <p:cNvSpPr txBox="1">
            <a:spLocks noGrp="1"/>
          </p:cNvSpPr>
          <p:nvPr>
            <p:ph type="subTitle" idx="1"/>
          </p:nvPr>
        </p:nvSpPr>
        <p:spPr>
          <a:xfrm>
            <a:off x="4529967" y="33264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83" name="Google Shape;183;p16"/>
          <p:cNvSpPr txBox="1">
            <a:spLocks noGrp="1"/>
          </p:cNvSpPr>
          <p:nvPr>
            <p:ph type="subTitle" idx="2"/>
          </p:nvPr>
        </p:nvSpPr>
        <p:spPr>
          <a:xfrm>
            <a:off x="4529967" y="3584400"/>
            <a:ext cx="3132000" cy="135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84" name="Google Shape;184;p16"/>
          <p:cNvSpPr txBox="1">
            <a:spLocks noGrp="1"/>
          </p:cNvSpPr>
          <p:nvPr>
            <p:ph type="subTitle" idx="3"/>
          </p:nvPr>
        </p:nvSpPr>
        <p:spPr>
          <a:xfrm>
            <a:off x="1093167" y="33264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85" name="Google Shape;185;p16"/>
          <p:cNvSpPr txBox="1">
            <a:spLocks noGrp="1"/>
          </p:cNvSpPr>
          <p:nvPr>
            <p:ph type="subTitle" idx="4"/>
          </p:nvPr>
        </p:nvSpPr>
        <p:spPr>
          <a:xfrm>
            <a:off x="1093167" y="3584400"/>
            <a:ext cx="3132000" cy="135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86" name="Google Shape;186;p16"/>
          <p:cNvSpPr txBox="1">
            <a:spLocks noGrp="1"/>
          </p:cNvSpPr>
          <p:nvPr>
            <p:ph type="subTitle" idx="5"/>
          </p:nvPr>
        </p:nvSpPr>
        <p:spPr>
          <a:xfrm>
            <a:off x="7966767" y="33264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87" name="Google Shape;187;p16"/>
          <p:cNvSpPr txBox="1">
            <a:spLocks noGrp="1"/>
          </p:cNvSpPr>
          <p:nvPr>
            <p:ph type="subTitle" idx="6"/>
          </p:nvPr>
        </p:nvSpPr>
        <p:spPr>
          <a:xfrm>
            <a:off x="7966767" y="3584400"/>
            <a:ext cx="3132000" cy="135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88" name="Google Shape;188;p16"/>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2944092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89"/>
        <p:cNvGrpSpPr/>
        <p:nvPr/>
      </p:nvGrpSpPr>
      <p:grpSpPr>
        <a:xfrm>
          <a:off x="0" y="0"/>
          <a:ext cx="0" cy="0"/>
          <a:chOff x="0" y="0"/>
          <a:chExt cx="0" cy="0"/>
        </a:xfrm>
      </p:grpSpPr>
      <p:grpSp>
        <p:nvGrpSpPr>
          <p:cNvPr id="190" name="Google Shape;190;p17"/>
          <p:cNvGrpSpPr/>
          <p:nvPr/>
        </p:nvGrpSpPr>
        <p:grpSpPr>
          <a:xfrm>
            <a:off x="-4829284" y="-1338151"/>
            <a:ext cx="19665152" cy="12687597"/>
            <a:chOff x="-3621963" y="-1003613"/>
            <a:chExt cx="14748864" cy="9515698"/>
          </a:xfrm>
        </p:grpSpPr>
        <p:sp>
          <p:nvSpPr>
            <p:cNvPr id="191" name="Google Shape;191;p17"/>
            <p:cNvSpPr/>
            <p:nvPr/>
          </p:nvSpPr>
          <p:spPr>
            <a:xfrm>
              <a:off x="-2981249" y="4185615"/>
              <a:ext cx="3844172" cy="4035545"/>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2" name="Google Shape;192;p17"/>
            <p:cNvSpPr/>
            <p:nvPr/>
          </p:nvSpPr>
          <p:spPr>
            <a:xfrm rot="5114100">
              <a:off x="8678084" y="-994810"/>
              <a:ext cx="2215747" cy="23889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3" name="Google Shape;193;p17"/>
            <p:cNvSpPr/>
            <p:nvPr/>
          </p:nvSpPr>
          <p:spPr>
            <a:xfrm rot="5114100">
              <a:off x="8650417" y="-715298"/>
              <a:ext cx="2160615" cy="261974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4" name="Google Shape;194;p17"/>
            <p:cNvSpPr/>
            <p:nvPr/>
          </p:nvSpPr>
          <p:spPr>
            <a:xfrm rot="5114100">
              <a:off x="8467940" y="-882708"/>
              <a:ext cx="2497588" cy="26219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5" name="Google Shape;195;p17"/>
            <p:cNvSpPr/>
            <p:nvPr/>
          </p:nvSpPr>
          <p:spPr>
            <a:xfrm rot="1430265">
              <a:off x="-3029963" y="3507636"/>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6" name="Google Shape;196;p17"/>
            <p:cNvSpPr/>
            <p:nvPr/>
          </p:nvSpPr>
          <p:spPr>
            <a:xfrm rot="1430265">
              <a:off x="-2686314" y="402197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97" name="Google Shape;197;p17"/>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
        <p:nvSpPr>
          <p:cNvPr id="198" name="Google Shape;198;p17"/>
          <p:cNvSpPr txBox="1">
            <a:spLocks noGrp="1"/>
          </p:cNvSpPr>
          <p:nvPr>
            <p:ph type="subTitle" idx="1"/>
          </p:nvPr>
        </p:nvSpPr>
        <p:spPr>
          <a:xfrm>
            <a:off x="2823567" y="2173067"/>
            <a:ext cx="293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199" name="Google Shape;199;p17"/>
          <p:cNvSpPr txBox="1">
            <a:spLocks noGrp="1"/>
          </p:cNvSpPr>
          <p:nvPr>
            <p:ph type="subTitle" idx="2"/>
          </p:nvPr>
        </p:nvSpPr>
        <p:spPr>
          <a:xfrm>
            <a:off x="2823567" y="2430971"/>
            <a:ext cx="2933600" cy="107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00" name="Google Shape;200;p17"/>
          <p:cNvSpPr txBox="1">
            <a:spLocks noGrp="1"/>
          </p:cNvSpPr>
          <p:nvPr>
            <p:ph type="subTitle" idx="3"/>
          </p:nvPr>
        </p:nvSpPr>
        <p:spPr>
          <a:xfrm>
            <a:off x="2823567" y="4117297"/>
            <a:ext cx="2933600" cy="479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01" name="Google Shape;201;p17"/>
          <p:cNvSpPr txBox="1">
            <a:spLocks noGrp="1"/>
          </p:cNvSpPr>
          <p:nvPr>
            <p:ph type="subTitle" idx="4"/>
          </p:nvPr>
        </p:nvSpPr>
        <p:spPr>
          <a:xfrm>
            <a:off x="2823567" y="4375201"/>
            <a:ext cx="2933600" cy="107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02" name="Google Shape;202;p17"/>
          <p:cNvSpPr txBox="1">
            <a:spLocks noGrp="1"/>
          </p:cNvSpPr>
          <p:nvPr>
            <p:ph type="subTitle" idx="5"/>
          </p:nvPr>
        </p:nvSpPr>
        <p:spPr>
          <a:xfrm>
            <a:off x="6434567" y="2173067"/>
            <a:ext cx="2933600" cy="479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r" rtl="0">
              <a:lnSpc>
                <a:spcPct val="100000"/>
              </a:lnSpc>
              <a:spcBef>
                <a:spcPts val="0"/>
              </a:spcBef>
              <a:spcAft>
                <a:spcPts val="0"/>
              </a:spcAft>
              <a:buSzPts val="2100"/>
              <a:buNone/>
              <a:defRPr sz="2800"/>
            </a:lvl2pPr>
            <a:lvl3pPr lvl="2" algn="r" rtl="0">
              <a:lnSpc>
                <a:spcPct val="100000"/>
              </a:lnSpc>
              <a:spcBef>
                <a:spcPts val="0"/>
              </a:spcBef>
              <a:spcAft>
                <a:spcPts val="0"/>
              </a:spcAft>
              <a:buSzPts val="2100"/>
              <a:buNone/>
              <a:defRPr sz="2800"/>
            </a:lvl3pPr>
            <a:lvl4pPr lvl="3" algn="r" rtl="0">
              <a:lnSpc>
                <a:spcPct val="100000"/>
              </a:lnSpc>
              <a:spcBef>
                <a:spcPts val="0"/>
              </a:spcBef>
              <a:spcAft>
                <a:spcPts val="0"/>
              </a:spcAft>
              <a:buSzPts val="2100"/>
              <a:buNone/>
              <a:defRPr sz="2800"/>
            </a:lvl4pPr>
            <a:lvl5pPr lvl="4" algn="r" rtl="0">
              <a:lnSpc>
                <a:spcPct val="100000"/>
              </a:lnSpc>
              <a:spcBef>
                <a:spcPts val="0"/>
              </a:spcBef>
              <a:spcAft>
                <a:spcPts val="0"/>
              </a:spcAft>
              <a:buSzPts val="2100"/>
              <a:buNone/>
              <a:defRPr sz="2800"/>
            </a:lvl5pPr>
            <a:lvl6pPr lvl="5" algn="r" rtl="0">
              <a:lnSpc>
                <a:spcPct val="100000"/>
              </a:lnSpc>
              <a:spcBef>
                <a:spcPts val="0"/>
              </a:spcBef>
              <a:spcAft>
                <a:spcPts val="0"/>
              </a:spcAft>
              <a:buSzPts val="2100"/>
              <a:buNone/>
              <a:defRPr sz="2800"/>
            </a:lvl6pPr>
            <a:lvl7pPr lvl="6" algn="r" rtl="0">
              <a:lnSpc>
                <a:spcPct val="100000"/>
              </a:lnSpc>
              <a:spcBef>
                <a:spcPts val="0"/>
              </a:spcBef>
              <a:spcAft>
                <a:spcPts val="0"/>
              </a:spcAft>
              <a:buSzPts val="2100"/>
              <a:buNone/>
              <a:defRPr sz="2800"/>
            </a:lvl7pPr>
            <a:lvl8pPr lvl="7" algn="r" rtl="0">
              <a:lnSpc>
                <a:spcPct val="100000"/>
              </a:lnSpc>
              <a:spcBef>
                <a:spcPts val="0"/>
              </a:spcBef>
              <a:spcAft>
                <a:spcPts val="0"/>
              </a:spcAft>
              <a:buSzPts val="2100"/>
              <a:buNone/>
              <a:defRPr sz="2800"/>
            </a:lvl8pPr>
            <a:lvl9pPr lvl="8" algn="r" rtl="0">
              <a:lnSpc>
                <a:spcPct val="100000"/>
              </a:lnSpc>
              <a:spcBef>
                <a:spcPts val="0"/>
              </a:spcBef>
              <a:spcAft>
                <a:spcPts val="0"/>
              </a:spcAft>
              <a:buSzPts val="2100"/>
              <a:buNone/>
              <a:defRPr sz="2800"/>
            </a:lvl9pPr>
          </a:lstStyle>
          <a:p>
            <a:r>
              <a:rPr lang="de-DE"/>
              <a:t>Master-Untertitelformat bearbeiten</a:t>
            </a:r>
            <a:endParaRPr/>
          </a:p>
        </p:txBody>
      </p:sp>
      <p:sp>
        <p:nvSpPr>
          <p:cNvPr id="203" name="Google Shape;203;p17"/>
          <p:cNvSpPr txBox="1">
            <a:spLocks noGrp="1"/>
          </p:cNvSpPr>
          <p:nvPr>
            <p:ph type="subTitle" idx="6"/>
          </p:nvPr>
        </p:nvSpPr>
        <p:spPr>
          <a:xfrm>
            <a:off x="6434567" y="2430971"/>
            <a:ext cx="2933600" cy="1077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r" rtl="0">
              <a:lnSpc>
                <a:spcPct val="100000"/>
              </a:lnSpc>
              <a:spcBef>
                <a:spcPts val="0"/>
              </a:spcBef>
              <a:spcAft>
                <a:spcPts val="0"/>
              </a:spcAft>
              <a:buSzPts val="2100"/>
              <a:buNone/>
              <a:defRPr sz="2800"/>
            </a:lvl2pPr>
            <a:lvl3pPr lvl="2" algn="r" rtl="0">
              <a:lnSpc>
                <a:spcPct val="100000"/>
              </a:lnSpc>
              <a:spcBef>
                <a:spcPts val="0"/>
              </a:spcBef>
              <a:spcAft>
                <a:spcPts val="0"/>
              </a:spcAft>
              <a:buSzPts val="2100"/>
              <a:buNone/>
              <a:defRPr sz="2800"/>
            </a:lvl3pPr>
            <a:lvl4pPr lvl="3" algn="r" rtl="0">
              <a:lnSpc>
                <a:spcPct val="100000"/>
              </a:lnSpc>
              <a:spcBef>
                <a:spcPts val="0"/>
              </a:spcBef>
              <a:spcAft>
                <a:spcPts val="0"/>
              </a:spcAft>
              <a:buSzPts val="2100"/>
              <a:buNone/>
              <a:defRPr sz="2800"/>
            </a:lvl4pPr>
            <a:lvl5pPr lvl="4" algn="r" rtl="0">
              <a:lnSpc>
                <a:spcPct val="100000"/>
              </a:lnSpc>
              <a:spcBef>
                <a:spcPts val="0"/>
              </a:spcBef>
              <a:spcAft>
                <a:spcPts val="0"/>
              </a:spcAft>
              <a:buSzPts val="2100"/>
              <a:buNone/>
              <a:defRPr sz="2800"/>
            </a:lvl5pPr>
            <a:lvl6pPr lvl="5" algn="r" rtl="0">
              <a:lnSpc>
                <a:spcPct val="100000"/>
              </a:lnSpc>
              <a:spcBef>
                <a:spcPts val="0"/>
              </a:spcBef>
              <a:spcAft>
                <a:spcPts val="0"/>
              </a:spcAft>
              <a:buSzPts val="2100"/>
              <a:buNone/>
              <a:defRPr sz="2800"/>
            </a:lvl6pPr>
            <a:lvl7pPr lvl="6" algn="r" rtl="0">
              <a:lnSpc>
                <a:spcPct val="100000"/>
              </a:lnSpc>
              <a:spcBef>
                <a:spcPts val="0"/>
              </a:spcBef>
              <a:spcAft>
                <a:spcPts val="0"/>
              </a:spcAft>
              <a:buSzPts val="2100"/>
              <a:buNone/>
              <a:defRPr sz="2800"/>
            </a:lvl7pPr>
            <a:lvl8pPr lvl="7" algn="r" rtl="0">
              <a:lnSpc>
                <a:spcPct val="100000"/>
              </a:lnSpc>
              <a:spcBef>
                <a:spcPts val="0"/>
              </a:spcBef>
              <a:spcAft>
                <a:spcPts val="0"/>
              </a:spcAft>
              <a:buSzPts val="2100"/>
              <a:buNone/>
              <a:defRPr sz="2800"/>
            </a:lvl8pPr>
            <a:lvl9pPr lvl="8" algn="r" rtl="0">
              <a:lnSpc>
                <a:spcPct val="100000"/>
              </a:lnSpc>
              <a:spcBef>
                <a:spcPts val="0"/>
              </a:spcBef>
              <a:spcAft>
                <a:spcPts val="0"/>
              </a:spcAft>
              <a:buSzPts val="2100"/>
              <a:buNone/>
              <a:defRPr sz="2800"/>
            </a:lvl9pPr>
          </a:lstStyle>
          <a:p>
            <a:r>
              <a:rPr lang="de-DE"/>
              <a:t>Master-Untertitelformat bearbeiten</a:t>
            </a:r>
            <a:endParaRPr/>
          </a:p>
        </p:txBody>
      </p:sp>
      <p:sp>
        <p:nvSpPr>
          <p:cNvPr id="204" name="Google Shape;204;p17"/>
          <p:cNvSpPr txBox="1">
            <a:spLocks noGrp="1"/>
          </p:cNvSpPr>
          <p:nvPr>
            <p:ph type="subTitle" idx="7"/>
          </p:nvPr>
        </p:nvSpPr>
        <p:spPr>
          <a:xfrm>
            <a:off x="6434567" y="4117297"/>
            <a:ext cx="2933600" cy="479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r" rtl="0">
              <a:lnSpc>
                <a:spcPct val="100000"/>
              </a:lnSpc>
              <a:spcBef>
                <a:spcPts val="0"/>
              </a:spcBef>
              <a:spcAft>
                <a:spcPts val="0"/>
              </a:spcAft>
              <a:buSzPts val="2100"/>
              <a:buNone/>
              <a:defRPr sz="2800"/>
            </a:lvl2pPr>
            <a:lvl3pPr lvl="2" algn="r" rtl="0">
              <a:lnSpc>
                <a:spcPct val="100000"/>
              </a:lnSpc>
              <a:spcBef>
                <a:spcPts val="0"/>
              </a:spcBef>
              <a:spcAft>
                <a:spcPts val="0"/>
              </a:spcAft>
              <a:buSzPts val="2100"/>
              <a:buNone/>
              <a:defRPr sz="2800"/>
            </a:lvl3pPr>
            <a:lvl4pPr lvl="3" algn="r" rtl="0">
              <a:lnSpc>
                <a:spcPct val="100000"/>
              </a:lnSpc>
              <a:spcBef>
                <a:spcPts val="0"/>
              </a:spcBef>
              <a:spcAft>
                <a:spcPts val="0"/>
              </a:spcAft>
              <a:buSzPts val="2100"/>
              <a:buNone/>
              <a:defRPr sz="2800"/>
            </a:lvl4pPr>
            <a:lvl5pPr lvl="4" algn="r" rtl="0">
              <a:lnSpc>
                <a:spcPct val="100000"/>
              </a:lnSpc>
              <a:spcBef>
                <a:spcPts val="0"/>
              </a:spcBef>
              <a:spcAft>
                <a:spcPts val="0"/>
              </a:spcAft>
              <a:buSzPts val="2100"/>
              <a:buNone/>
              <a:defRPr sz="2800"/>
            </a:lvl5pPr>
            <a:lvl6pPr lvl="5" algn="r" rtl="0">
              <a:lnSpc>
                <a:spcPct val="100000"/>
              </a:lnSpc>
              <a:spcBef>
                <a:spcPts val="0"/>
              </a:spcBef>
              <a:spcAft>
                <a:spcPts val="0"/>
              </a:spcAft>
              <a:buSzPts val="2100"/>
              <a:buNone/>
              <a:defRPr sz="2800"/>
            </a:lvl6pPr>
            <a:lvl7pPr lvl="6" algn="r" rtl="0">
              <a:lnSpc>
                <a:spcPct val="100000"/>
              </a:lnSpc>
              <a:spcBef>
                <a:spcPts val="0"/>
              </a:spcBef>
              <a:spcAft>
                <a:spcPts val="0"/>
              </a:spcAft>
              <a:buSzPts val="2100"/>
              <a:buNone/>
              <a:defRPr sz="2800"/>
            </a:lvl7pPr>
            <a:lvl8pPr lvl="7" algn="r" rtl="0">
              <a:lnSpc>
                <a:spcPct val="100000"/>
              </a:lnSpc>
              <a:spcBef>
                <a:spcPts val="0"/>
              </a:spcBef>
              <a:spcAft>
                <a:spcPts val="0"/>
              </a:spcAft>
              <a:buSzPts val="2100"/>
              <a:buNone/>
              <a:defRPr sz="2800"/>
            </a:lvl8pPr>
            <a:lvl9pPr lvl="8" algn="r" rtl="0">
              <a:lnSpc>
                <a:spcPct val="100000"/>
              </a:lnSpc>
              <a:spcBef>
                <a:spcPts val="0"/>
              </a:spcBef>
              <a:spcAft>
                <a:spcPts val="0"/>
              </a:spcAft>
              <a:buSzPts val="2100"/>
              <a:buNone/>
              <a:defRPr sz="2800"/>
            </a:lvl9pPr>
          </a:lstStyle>
          <a:p>
            <a:r>
              <a:rPr lang="de-DE"/>
              <a:t>Master-Untertitelformat bearbeiten</a:t>
            </a:r>
            <a:endParaRPr/>
          </a:p>
        </p:txBody>
      </p:sp>
      <p:sp>
        <p:nvSpPr>
          <p:cNvPr id="205" name="Google Shape;205;p17"/>
          <p:cNvSpPr txBox="1">
            <a:spLocks noGrp="1"/>
          </p:cNvSpPr>
          <p:nvPr>
            <p:ph type="subTitle" idx="8"/>
          </p:nvPr>
        </p:nvSpPr>
        <p:spPr>
          <a:xfrm>
            <a:off x="6434567" y="4375201"/>
            <a:ext cx="2933600" cy="1077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r" rtl="0">
              <a:lnSpc>
                <a:spcPct val="100000"/>
              </a:lnSpc>
              <a:spcBef>
                <a:spcPts val="0"/>
              </a:spcBef>
              <a:spcAft>
                <a:spcPts val="0"/>
              </a:spcAft>
              <a:buSzPts val="2100"/>
              <a:buNone/>
              <a:defRPr sz="2800"/>
            </a:lvl2pPr>
            <a:lvl3pPr lvl="2" algn="r" rtl="0">
              <a:lnSpc>
                <a:spcPct val="100000"/>
              </a:lnSpc>
              <a:spcBef>
                <a:spcPts val="0"/>
              </a:spcBef>
              <a:spcAft>
                <a:spcPts val="0"/>
              </a:spcAft>
              <a:buSzPts val="2100"/>
              <a:buNone/>
              <a:defRPr sz="2800"/>
            </a:lvl3pPr>
            <a:lvl4pPr lvl="3" algn="r" rtl="0">
              <a:lnSpc>
                <a:spcPct val="100000"/>
              </a:lnSpc>
              <a:spcBef>
                <a:spcPts val="0"/>
              </a:spcBef>
              <a:spcAft>
                <a:spcPts val="0"/>
              </a:spcAft>
              <a:buSzPts val="2100"/>
              <a:buNone/>
              <a:defRPr sz="2800"/>
            </a:lvl4pPr>
            <a:lvl5pPr lvl="4" algn="r" rtl="0">
              <a:lnSpc>
                <a:spcPct val="100000"/>
              </a:lnSpc>
              <a:spcBef>
                <a:spcPts val="0"/>
              </a:spcBef>
              <a:spcAft>
                <a:spcPts val="0"/>
              </a:spcAft>
              <a:buSzPts val="2100"/>
              <a:buNone/>
              <a:defRPr sz="2800"/>
            </a:lvl5pPr>
            <a:lvl6pPr lvl="5" algn="r" rtl="0">
              <a:lnSpc>
                <a:spcPct val="100000"/>
              </a:lnSpc>
              <a:spcBef>
                <a:spcPts val="0"/>
              </a:spcBef>
              <a:spcAft>
                <a:spcPts val="0"/>
              </a:spcAft>
              <a:buSzPts val="2100"/>
              <a:buNone/>
              <a:defRPr sz="2800"/>
            </a:lvl6pPr>
            <a:lvl7pPr lvl="6" algn="r" rtl="0">
              <a:lnSpc>
                <a:spcPct val="100000"/>
              </a:lnSpc>
              <a:spcBef>
                <a:spcPts val="0"/>
              </a:spcBef>
              <a:spcAft>
                <a:spcPts val="0"/>
              </a:spcAft>
              <a:buSzPts val="2100"/>
              <a:buNone/>
              <a:defRPr sz="2800"/>
            </a:lvl7pPr>
            <a:lvl8pPr lvl="7" algn="r" rtl="0">
              <a:lnSpc>
                <a:spcPct val="100000"/>
              </a:lnSpc>
              <a:spcBef>
                <a:spcPts val="0"/>
              </a:spcBef>
              <a:spcAft>
                <a:spcPts val="0"/>
              </a:spcAft>
              <a:buSzPts val="2100"/>
              <a:buNone/>
              <a:defRPr sz="2800"/>
            </a:lvl8pPr>
            <a:lvl9pPr lvl="8" algn="r" rtl="0">
              <a:lnSpc>
                <a:spcPct val="100000"/>
              </a:lnSpc>
              <a:spcBef>
                <a:spcPts val="0"/>
              </a:spcBef>
              <a:spcAft>
                <a:spcPts val="0"/>
              </a:spcAft>
              <a:buSzPts val="2100"/>
              <a:buNone/>
              <a:defRPr sz="2800"/>
            </a:lvl9pPr>
          </a:lstStyle>
          <a:p>
            <a:r>
              <a:rPr lang="de-DE"/>
              <a:t>Master-Untertitelformat bearbeiten</a:t>
            </a:r>
            <a:endParaRPr/>
          </a:p>
        </p:txBody>
      </p:sp>
    </p:spTree>
    <p:extLst>
      <p:ext uri="{BB962C8B-B14F-4D97-AF65-F5344CB8AC3E}">
        <p14:creationId xmlns:p14="http://schemas.microsoft.com/office/powerpoint/2010/main" val="37643502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right">
  <p:cSld name="Title and text right">
    <p:spTree>
      <p:nvGrpSpPr>
        <p:cNvPr id="1" name="Shape 206"/>
        <p:cNvGrpSpPr/>
        <p:nvPr/>
      </p:nvGrpSpPr>
      <p:grpSpPr>
        <a:xfrm>
          <a:off x="0" y="0"/>
          <a:ext cx="0" cy="0"/>
          <a:chOff x="0" y="0"/>
          <a:chExt cx="0" cy="0"/>
        </a:xfrm>
      </p:grpSpPr>
      <p:sp>
        <p:nvSpPr>
          <p:cNvPr id="207" name="Google Shape;207;p18"/>
          <p:cNvSpPr txBox="1">
            <a:spLocks noGrp="1"/>
          </p:cNvSpPr>
          <p:nvPr>
            <p:ph type="title"/>
          </p:nvPr>
        </p:nvSpPr>
        <p:spPr>
          <a:xfrm>
            <a:off x="7252967" y="2301429"/>
            <a:ext cx="3794800" cy="5752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vl1pPr>
            <a:lvl2pPr lvl="1" rtl="0">
              <a:spcBef>
                <a:spcPts val="0"/>
              </a:spcBef>
              <a:spcAft>
                <a:spcPts val="0"/>
              </a:spcAft>
              <a:buSzPts val="3500"/>
              <a:buNone/>
              <a:defRPr sz="4667"/>
            </a:lvl2pPr>
            <a:lvl3pPr lvl="2" rtl="0">
              <a:spcBef>
                <a:spcPts val="0"/>
              </a:spcBef>
              <a:spcAft>
                <a:spcPts val="0"/>
              </a:spcAft>
              <a:buSzPts val="3500"/>
              <a:buNone/>
              <a:defRPr sz="4667"/>
            </a:lvl3pPr>
            <a:lvl4pPr lvl="3" rtl="0">
              <a:spcBef>
                <a:spcPts val="0"/>
              </a:spcBef>
              <a:spcAft>
                <a:spcPts val="0"/>
              </a:spcAft>
              <a:buSzPts val="3500"/>
              <a:buNone/>
              <a:defRPr sz="4667"/>
            </a:lvl4pPr>
            <a:lvl5pPr lvl="4" rtl="0">
              <a:spcBef>
                <a:spcPts val="0"/>
              </a:spcBef>
              <a:spcAft>
                <a:spcPts val="0"/>
              </a:spcAft>
              <a:buSzPts val="3500"/>
              <a:buNone/>
              <a:defRPr sz="4667"/>
            </a:lvl5pPr>
            <a:lvl6pPr lvl="5" rtl="0">
              <a:spcBef>
                <a:spcPts val="0"/>
              </a:spcBef>
              <a:spcAft>
                <a:spcPts val="0"/>
              </a:spcAft>
              <a:buSzPts val="3500"/>
              <a:buNone/>
              <a:defRPr sz="4667"/>
            </a:lvl6pPr>
            <a:lvl7pPr lvl="6" rtl="0">
              <a:spcBef>
                <a:spcPts val="0"/>
              </a:spcBef>
              <a:spcAft>
                <a:spcPts val="0"/>
              </a:spcAft>
              <a:buSzPts val="3500"/>
              <a:buNone/>
              <a:defRPr sz="4667"/>
            </a:lvl7pPr>
            <a:lvl8pPr lvl="7" rtl="0">
              <a:spcBef>
                <a:spcPts val="0"/>
              </a:spcBef>
              <a:spcAft>
                <a:spcPts val="0"/>
              </a:spcAft>
              <a:buSzPts val="3500"/>
              <a:buNone/>
              <a:defRPr sz="4667"/>
            </a:lvl8pPr>
            <a:lvl9pPr lvl="8" rtl="0">
              <a:spcBef>
                <a:spcPts val="0"/>
              </a:spcBef>
              <a:spcAft>
                <a:spcPts val="0"/>
              </a:spcAft>
              <a:buSzPts val="3500"/>
              <a:buNone/>
              <a:defRPr sz="4667"/>
            </a:lvl9pPr>
          </a:lstStyle>
          <a:p>
            <a:r>
              <a:rPr lang="de-DE"/>
              <a:t>Mastertitelformat bearbeiten</a:t>
            </a:r>
            <a:endParaRPr/>
          </a:p>
        </p:txBody>
      </p:sp>
      <p:grpSp>
        <p:nvGrpSpPr>
          <p:cNvPr id="208" name="Google Shape;208;p18"/>
          <p:cNvGrpSpPr/>
          <p:nvPr/>
        </p:nvGrpSpPr>
        <p:grpSpPr>
          <a:xfrm flipH="1">
            <a:off x="-2623111" y="-3898836"/>
            <a:ext cx="7248941" cy="7988899"/>
            <a:chOff x="5129250" y="-2537327"/>
            <a:chExt cx="5436706" cy="5991674"/>
          </a:xfrm>
        </p:grpSpPr>
        <p:sp>
          <p:nvSpPr>
            <p:cNvPr id="209" name="Google Shape;209;p18"/>
            <p:cNvSpPr/>
            <p:nvPr/>
          </p:nvSpPr>
          <p:spPr>
            <a:xfrm rot="1514338">
              <a:off x="5806126" y="-191038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0" name="Google Shape;210;p18"/>
            <p:cNvSpPr/>
            <p:nvPr/>
          </p:nvSpPr>
          <p:spPr>
            <a:xfrm rot="1430265">
              <a:off x="6184762" y="-132150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1" name="Google Shape;211;p18"/>
            <p:cNvSpPr/>
            <p:nvPr/>
          </p:nvSpPr>
          <p:spPr>
            <a:xfrm rot="1430265">
              <a:off x="6604611" y="-103576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12" name="Google Shape;212;p18"/>
          <p:cNvGrpSpPr/>
          <p:nvPr/>
        </p:nvGrpSpPr>
        <p:grpSpPr>
          <a:xfrm flipH="1">
            <a:off x="5268025" y="2959131"/>
            <a:ext cx="7698017" cy="7475827"/>
            <a:chOff x="-2896958" y="1534023"/>
            <a:chExt cx="5773513" cy="5606870"/>
          </a:xfrm>
        </p:grpSpPr>
        <p:sp>
          <p:nvSpPr>
            <p:cNvPr id="213" name="Google Shape;213;p18"/>
            <p:cNvSpPr/>
            <p:nvPr/>
          </p:nvSpPr>
          <p:spPr>
            <a:xfrm rot="1514338">
              <a:off x="-2275832"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 name="Google Shape;214;p18"/>
            <p:cNvSpPr/>
            <p:nvPr/>
          </p:nvSpPr>
          <p:spPr>
            <a:xfrm rot="1514338">
              <a:off x="-1152704"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 name="Google Shape;215;p18"/>
            <p:cNvSpPr/>
            <p:nvPr/>
          </p:nvSpPr>
          <p:spPr>
            <a:xfrm rot="1514338">
              <a:off x="-1644474"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16" name="Google Shape;216;p18"/>
          <p:cNvSpPr txBox="1">
            <a:spLocks noGrp="1"/>
          </p:cNvSpPr>
          <p:nvPr>
            <p:ph type="subTitle" idx="1"/>
          </p:nvPr>
        </p:nvSpPr>
        <p:spPr>
          <a:xfrm>
            <a:off x="6977167" y="3098047"/>
            <a:ext cx="4346400" cy="11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Tree>
    <p:extLst>
      <p:ext uri="{BB962C8B-B14F-4D97-AF65-F5344CB8AC3E}">
        <p14:creationId xmlns:p14="http://schemas.microsoft.com/office/powerpoint/2010/main" val="4188008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left">
  <p:cSld name="Title and text left">
    <p:spTree>
      <p:nvGrpSpPr>
        <p:cNvPr id="1" name="Shape 217"/>
        <p:cNvGrpSpPr/>
        <p:nvPr/>
      </p:nvGrpSpPr>
      <p:grpSpPr>
        <a:xfrm>
          <a:off x="0" y="0"/>
          <a:ext cx="0" cy="0"/>
          <a:chOff x="0" y="0"/>
          <a:chExt cx="0" cy="0"/>
        </a:xfrm>
      </p:grpSpPr>
      <p:sp>
        <p:nvSpPr>
          <p:cNvPr id="218" name="Google Shape;218;p19"/>
          <p:cNvSpPr txBox="1">
            <a:spLocks noGrp="1"/>
          </p:cNvSpPr>
          <p:nvPr>
            <p:ph type="title"/>
          </p:nvPr>
        </p:nvSpPr>
        <p:spPr>
          <a:xfrm>
            <a:off x="1163433" y="2301429"/>
            <a:ext cx="3794800" cy="5752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vl1pPr>
            <a:lvl2pPr lvl="1" rtl="0">
              <a:spcBef>
                <a:spcPts val="0"/>
              </a:spcBef>
              <a:spcAft>
                <a:spcPts val="0"/>
              </a:spcAft>
              <a:buSzPts val="3500"/>
              <a:buNone/>
              <a:defRPr sz="4667"/>
            </a:lvl2pPr>
            <a:lvl3pPr lvl="2" rtl="0">
              <a:spcBef>
                <a:spcPts val="0"/>
              </a:spcBef>
              <a:spcAft>
                <a:spcPts val="0"/>
              </a:spcAft>
              <a:buSzPts val="3500"/>
              <a:buNone/>
              <a:defRPr sz="4667"/>
            </a:lvl3pPr>
            <a:lvl4pPr lvl="3" rtl="0">
              <a:spcBef>
                <a:spcPts val="0"/>
              </a:spcBef>
              <a:spcAft>
                <a:spcPts val="0"/>
              </a:spcAft>
              <a:buSzPts val="3500"/>
              <a:buNone/>
              <a:defRPr sz="4667"/>
            </a:lvl4pPr>
            <a:lvl5pPr lvl="4" rtl="0">
              <a:spcBef>
                <a:spcPts val="0"/>
              </a:spcBef>
              <a:spcAft>
                <a:spcPts val="0"/>
              </a:spcAft>
              <a:buSzPts val="3500"/>
              <a:buNone/>
              <a:defRPr sz="4667"/>
            </a:lvl5pPr>
            <a:lvl6pPr lvl="5" rtl="0">
              <a:spcBef>
                <a:spcPts val="0"/>
              </a:spcBef>
              <a:spcAft>
                <a:spcPts val="0"/>
              </a:spcAft>
              <a:buSzPts val="3500"/>
              <a:buNone/>
              <a:defRPr sz="4667"/>
            </a:lvl6pPr>
            <a:lvl7pPr lvl="6" rtl="0">
              <a:spcBef>
                <a:spcPts val="0"/>
              </a:spcBef>
              <a:spcAft>
                <a:spcPts val="0"/>
              </a:spcAft>
              <a:buSzPts val="3500"/>
              <a:buNone/>
              <a:defRPr sz="4667"/>
            </a:lvl7pPr>
            <a:lvl8pPr lvl="7" rtl="0">
              <a:spcBef>
                <a:spcPts val="0"/>
              </a:spcBef>
              <a:spcAft>
                <a:spcPts val="0"/>
              </a:spcAft>
              <a:buSzPts val="3500"/>
              <a:buNone/>
              <a:defRPr sz="4667"/>
            </a:lvl8pPr>
            <a:lvl9pPr lvl="8" rtl="0">
              <a:spcBef>
                <a:spcPts val="0"/>
              </a:spcBef>
              <a:spcAft>
                <a:spcPts val="0"/>
              </a:spcAft>
              <a:buSzPts val="3500"/>
              <a:buNone/>
              <a:defRPr sz="4667"/>
            </a:lvl9pPr>
          </a:lstStyle>
          <a:p>
            <a:r>
              <a:rPr lang="de-DE"/>
              <a:t>Mastertitelformat bearbeiten</a:t>
            </a:r>
            <a:endParaRPr/>
          </a:p>
        </p:txBody>
      </p:sp>
      <p:grpSp>
        <p:nvGrpSpPr>
          <p:cNvPr id="219" name="Google Shape;219;p19"/>
          <p:cNvGrpSpPr/>
          <p:nvPr/>
        </p:nvGrpSpPr>
        <p:grpSpPr>
          <a:xfrm>
            <a:off x="6549586" y="-3390836"/>
            <a:ext cx="7248941" cy="7988899"/>
            <a:chOff x="5129250" y="-2537327"/>
            <a:chExt cx="5436706" cy="5991674"/>
          </a:xfrm>
        </p:grpSpPr>
        <p:sp>
          <p:nvSpPr>
            <p:cNvPr id="220" name="Google Shape;220;p19"/>
            <p:cNvSpPr/>
            <p:nvPr/>
          </p:nvSpPr>
          <p:spPr>
            <a:xfrm rot="1514338">
              <a:off x="5806126" y="-191038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 name="Google Shape;221;p19"/>
            <p:cNvSpPr/>
            <p:nvPr/>
          </p:nvSpPr>
          <p:spPr>
            <a:xfrm rot="1430265">
              <a:off x="6184762" y="-132150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 name="Google Shape;222;p19"/>
            <p:cNvSpPr/>
            <p:nvPr/>
          </p:nvSpPr>
          <p:spPr>
            <a:xfrm rot="1430265">
              <a:off x="6604611" y="-103576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23" name="Google Shape;223;p19"/>
          <p:cNvGrpSpPr/>
          <p:nvPr/>
        </p:nvGrpSpPr>
        <p:grpSpPr>
          <a:xfrm>
            <a:off x="-1883178" y="2959131"/>
            <a:ext cx="7698017" cy="7475827"/>
            <a:chOff x="-2896958" y="1534023"/>
            <a:chExt cx="5773513" cy="5606870"/>
          </a:xfrm>
        </p:grpSpPr>
        <p:sp>
          <p:nvSpPr>
            <p:cNvPr id="224" name="Google Shape;224;p19"/>
            <p:cNvSpPr/>
            <p:nvPr/>
          </p:nvSpPr>
          <p:spPr>
            <a:xfrm rot="1514338">
              <a:off x="-2275832"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 name="Google Shape;225;p19"/>
            <p:cNvSpPr/>
            <p:nvPr/>
          </p:nvSpPr>
          <p:spPr>
            <a:xfrm rot="1514338">
              <a:off x="-1152704"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 name="Google Shape;226;p19"/>
            <p:cNvSpPr/>
            <p:nvPr/>
          </p:nvSpPr>
          <p:spPr>
            <a:xfrm rot="1514338">
              <a:off x="-1644474"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27" name="Google Shape;227;p19"/>
          <p:cNvSpPr txBox="1">
            <a:spLocks noGrp="1"/>
          </p:cNvSpPr>
          <p:nvPr>
            <p:ph type="subTitle" idx="1"/>
          </p:nvPr>
        </p:nvSpPr>
        <p:spPr>
          <a:xfrm>
            <a:off x="887635" y="3098047"/>
            <a:ext cx="4346400" cy="118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Tree>
    <p:extLst>
      <p:ext uri="{BB962C8B-B14F-4D97-AF65-F5344CB8AC3E}">
        <p14:creationId xmlns:p14="http://schemas.microsoft.com/office/powerpoint/2010/main" val="3069947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28"/>
        <p:cNvGrpSpPr/>
        <p:nvPr/>
      </p:nvGrpSpPr>
      <p:grpSpPr>
        <a:xfrm>
          <a:off x="0" y="0"/>
          <a:ext cx="0" cy="0"/>
          <a:chOff x="0" y="0"/>
          <a:chExt cx="0" cy="0"/>
        </a:xfrm>
      </p:grpSpPr>
      <p:sp>
        <p:nvSpPr>
          <p:cNvPr id="229" name="Google Shape;229;p20"/>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grpSp>
        <p:nvGrpSpPr>
          <p:cNvPr id="230" name="Google Shape;230;p20"/>
          <p:cNvGrpSpPr/>
          <p:nvPr/>
        </p:nvGrpSpPr>
        <p:grpSpPr>
          <a:xfrm>
            <a:off x="-4829284" y="-1338151"/>
            <a:ext cx="19665152" cy="12687597"/>
            <a:chOff x="-3621963" y="-1003613"/>
            <a:chExt cx="14748864" cy="9515698"/>
          </a:xfrm>
        </p:grpSpPr>
        <p:sp>
          <p:nvSpPr>
            <p:cNvPr id="231" name="Google Shape;231;p20"/>
            <p:cNvSpPr/>
            <p:nvPr/>
          </p:nvSpPr>
          <p:spPr>
            <a:xfrm>
              <a:off x="-2981249" y="4185615"/>
              <a:ext cx="3844172" cy="4035545"/>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 name="Google Shape;232;p20"/>
            <p:cNvSpPr/>
            <p:nvPr/>
          </p:nvSpPr>
          <p:spPr>
            <a:xfrm rot="5114100">
              <a:off x="8678084" y="-994810"/>
              <a:ext cx="2215747" cy="23889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 name="Google Shape;233;p20"/>
            <p:cNvSpPr/>
            <p:nvPr/>
          </p:nvSpPr>
          <p:spPr>
            <a:xfrm rot="5114100">
              <a:off x="8650417" y="-715298"/>
              <a:ext cx="2160615" cy="261974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 name="Google Shape;234;p20"/>
            <p:cNvSpPr/>
            <p:nvPr/>
          </p:nvSpPr>
          <p:spPr>
            <a:xfrm rot="5114100">
              <a:off x="8467940" y="-882708"/>
              <a:ext cx="2497588" cy="26219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 name="Google Shape;235;p20"/>
            <p:cNvSpPr/>
            <p:nvPr/>
          </p:nvSpPr>
          <p:spPr>
            <a:xfrm rot="1430265">
              <a:off x="-3029963" y="3507636"/>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 name="Google Shape;236;p20"/>
            <p:cNvSpPr/>
            <p:nvPr/>
          </p:nvSpPr>
          <p:spPr>
            <a:xfrm rot="1430265">
              <a:off x="-2686314" y="402197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638085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1"/>
        <p:cNvGrpSpPr/>
        <p:nvPr/>
      </p:nvGrpSpPr>
      <p:grpSpPr>
        <a:xfrm>
          <a:off x="0" y="0"/>
          <a:ext cx="0" cy="0"/>
          <a:chOff x="0" y="0"/>
          <a:chExt cx="0" cy="0"/>
        </a:xfrm>
      </p:grpSpPr>
      <p:grpSp>
        <p:nvGrpSpPr>
          <p:cNvPr id="22" name="Google Shape;22;p3"/>
          <p:cNvGrpSpPr/>
          <p:nvPr/>
        </p:nvGrpSpPr>
        <p:grpSpPr>
          <a:xfrm>
            <a:off x="-4040411" y="-3789502"/>
            <a:ext cx="20338152" cy="13733327"/>
            <a:chOff x="-3030308" y="-2842127"/>
            <a:chExt cx="15253614" cy="10299995"/>
          </a:xfrm>
        </p:grpSpPr>
        <p:sp>
          <p:nvSpPr>
            <p:cNvPr id="23" name="Google Shape;23;p3"/>
            <p:cNvSpPr/>
            <p:nvPr/>
          </p:nvSpPr>
          <p:spPr>
            <a:xfrm rot="-9285662">
              <a:off x="7702278" y="-1512919"/>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 name="Google Shape;24;p3"/>
            <p:cNvSpPr/>
            <p:nvPr/>
          </p:nvSpPr>
          <p:spPr>
            <a:xfrm rot="-9285662">
              <a:off x="-1764529" y="261899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 name="Google Shape;25;p3"/>
            <p:cNvSpPr/>
            <p:nvPr/>
          </p:nvSpPr>
          <p:spPr>
            <a:xfrm rot="-9285662">
              <a:off x="-2326551" y="26877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 name="Google Shape;26;p3"/>
            <p:cNvSpPr/>
            <p:nvPr/>
          </p:nvSpPr>
          <p:spPr>
            <a:xfrm rot="-9285662">
              <a:off x="-2353432" y="2795402"/>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 name="Google Shape;27;p3"/>
            <p:cNvSpPr/>
            <p:nvPr/>
          </p:nvSpPr>
          <p:spPr>
            <a:xfrm rot="-9369735">
              <a:off x="7789087" y="-1709064"/>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 name="Google Shape;28;p3"/>
            <p:cNvSpPr/>
            <p:nvPr/>
          </p:nvSpPr>
          <p:spPr>
            <a:xfrm rot="-9369735">
              <a:off x="7453307" y="-2346755"/>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9" name="Google Shape;29;p3"/>
          <p:cNvSpPr txBox="1">
            <a:spLocks noGrp="1"/>
          </p:cNvSpPr>
          <p:nvPr>
            <p:ph type="title"/>
          </p:nvPr>
        </p:nvSpPr>
        <p:spPr>
          <a:xfrm>
            <a:off x="3252600" y="3116677"/>
            <a:ext cx="5686800" cy="197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6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r>
              <a:rPr lang="de-DE"/>
              <a:t>Mastertitelformat bearbeiten</a:t>
            </a:r>
            <a:endParaRPr/>
          </a:p>
        </p:txBody>
      </p:sp>
      <p:sp>
        <p:nvSpPr>
          <p:cNvPr id="30" name="Google Shape;30;p3"/>
          <p:cNvSpPr txBox="1">
            <a:spLocks noGrp="1"/>
          </p:cNvSpPr>
          <p:nvPr>
            <p:ph type="subTitle" idx="1"/>
          </p:nvPr>
        </p:nvSpPr>
        <p:spPr>
          <a:xfrm>
            <a:off x="4177867" y="5042884"/>
            <a:ext cx="3836400" cy="86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31" name="Google Shape;31;p3"/>
          <p:cNvSpPr txBox="1">
            <a:spLocks noGrp="1"/>
          </p:cNvSpPr>
          <p:nvPr>
            <p:ph type="title" idx="2" hasCustomPrompt="1"/>
          </p:nvPr>
        </p:nvSpPr>
        <p:spPr>
          <a:xfrm>
            <a:off x="4109800" y="1157267"/>
            <a:ext cx="3972400" cy="1734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4666"/>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Tree>
    <p:extLst>
      <p:ext uri="{BB962C8B-B14F-4D97-AF65-F5344CB8AC3E}">
        <p14:creationId xmlns:p14="http://schemas.microsoft.com/office/powerpoint/2010/main" val="39198524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long text">
  <p:cSld name="Title and long text">
    <p:spTree>
      <p:nvGrpSpPr>
        <p:cNvPr id="1" name="Shape 237"/>
        <p:cNvGrpSpPr/>
        <p:nvPr/>
      </p:nvGrpSpPr>
      <p:grpSpPr>
        <a:xfrm>
          <a:off x="0" y="0"/>
          <a:ext cx="0" cy="0"/>
          <a:chOff x="0" y="0"/>
          <a:chExt cx="0" cy="0"/>
        </a:xfrm>
      </p:grpSpPr>
      <p:grpSp>
        <p:nvGrpSpPr>
          <p:cNvPr id="238" name="Google Shape;238;p21"/>
          <p:cNvGrpSpPr/>
          <p:nvPr/>
        </p:nvGrpSpPr>
        <p:grpSpPr>
          <a:xfrm>
            <a:off x="-2846604" y="-2976701"/>
            <a:ext cx="17340888" cy="12192991"/>
            <a:chOff x="-2134953" y="-2232526"/>
            <a:chExt cx="13005666" cy="9144743"/>
          </a:xfrm>
        </p:grpSpPr>
        <p:sp>
          <p:nvSpPr>
            <p:cNvPr id="239" name="Google Shape;239;p21"/>
            <p:cNvSpPr/>
            <p:nvPr/>
          </p:nvSpPr>
          <p:spPr>
            <a:xfrm rot="1514180">
              <a:off x="7764459" y="-1823388"/>
              <a:ext cx="2508827" cy="263372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 name="Google Shape;240;p21"/>
            <p:cNvSpPr/>
            <p:nvPr/>
          </p:nvSpPr>
          <p:spPr>
            <a:xfrm rot="1514383">
              <a:off x="-1786388" y="4539304"/>
              <a:ext cx="1913798" cy="2063379"/>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21"/>
            <p:cNvSpPr/>
            <p:nvPr/>
          </p:nvSpPr>
          <p:spPr>
            <a:xfrm rot="1514383">
              <a:off x="-1156102" y="4179892"/>
              <a:ext cx="1866179" cy="226273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 name="Google Shape;242;p21"/>
            <p:cNvSpPr/>
            <p:nvPr/>
          </p:nvSpPr>
          <p:spPr>
            <a:xfrm rot="1514383">
              <a:off x="-1432077" y="4117600"/>
              <a:ext cx="2157231" cy="22646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 name="Google Shape;243;p21"/>
            <p:cNvSpPr/>
            <p:nvPr/>
          </p:nvSpPr>
          <p:spPr>
            <a:xfrm rot="1430415">
              <a:off x="8011433" y="-1439033"/>
              <a:ext cx="2205009" cy="237735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 name="Google Shape;244;p21"/>
            <p:cNvSpPr/>
            <p:nvPr/>
          </p:nvSpPr>
          <p:spPr>
            <a:xfrm rot="1430415">
              <a:off x="8285431" y="-1252560"/>
              <a:ext cx="2150144" cy="2607045"/>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45" name="Google Shape;245;p21"/>
          <p:cNvSpPr txBox="1">
            <a:spLocks noGrp="1"/>
          </p:cNvSpPr>
          <p:nvPr>
            <p:ph type="subTitle" idx="1"/>
          </p:nvPr>
        </p:nvSpPr>
        <p:spPr>
          <a:xfrm>
            <a:off x="834200" y="1397388"/>
            <a:ext cx="10253200" cy="4704800"/>
          </a:xfrm>
          <a:prstGeom prst="rect">
            <a:avLst/>
          </a:prstGeom>
        </p:spPr>
        <p:txBody>
          <a:bodyPr spcFirstLastPara="1" wrap="square" lIns="91425" tIns="91425" rIns="91425" bIns="91425" anchor="t" anchorCtr="0">
            <a:noAutofit/>
          </a:bodyPr>
          <a:lstStyle>
            <a:lvl1pPr lvl="0">
              <a:spcBef>
                <a:spcPts val="0"/>
              </a:spcBef>
              <a:spcAft>
                <a:spcPts val="0"/>
              </a:spcAft>
              <a:buClr>
                <a:srgbClr val="434343"/>
              </a:buClr>
              <a:buSzPts val="1200"/>
              <a:buFont typeface="Livvic"/>
              <a:buAutoNum type="arabicPeriod"/>
              <a:defRPr sz="1600"/>
            </a:lvl1pPr>
            <a:lvl2pPr lvl="1">
              <a:spcBef>
                <a:spcPts val="0"/>
              </a:spcBef>
              <a:spcAft>
                <a:spcPts val="0"/>
              </a:spcAft>
              <a:buClr>
                <a:srgbClr val="434343"/>
              </a:buClr>
              <a:buSzPts val="1200"/>
              <a:buFont typeface="Roboto Condensed Light"/>
              <a:buAutoNum type="alphaLcPeriod"/>
              <a:defRPr/>
            </a:lvl2pPr>
            <a:lvl3pPr lvl="2">
              <a:spcBef>
                <a:spcPts val="0"/>
              </a:spcBef>
              <a:spcAft>
                <a:spcPts val="0"/>
              </a:spcAft>
              <a:buClr>
                <a:srgbClr val="434343"/>
              </a:buClr>
              <a:buSzPts val="1200"/>
              <a:buFont typeface="Roboto Condensed Light"/>
              <a:buAutoNum type="romanLcPeriod"/>
              <a:defRPr/>
            </a:lvl3pPr>
            <a:lvl4pPr lvl="3">
              <a:spcBef>
                <a:spcPts val="0"/>
              </a:spcBef>
              <a:spcAft>
                <a:spcPts val="0"/>
              </a:spcAft>
              <a:buClr>
                <a:srgbClr val="434343"/>
              </a:buClr>
              <a:buSzPts val="1200"/>
              <a:buFont typeface="Roboto Condensed Light"/>
              <a:buAutoNum type="arabicPeriod"/>
              <a:defRPr/>
            </a:lvl4pPr>
            <a:lvl5pPr lvl="4">
              <a:spcBef>
                <a:spcPts val="0"/>
              </a:spcBef>
              <a:spcAft>
                <a:spcPts val="0"/>
              </a:spcAft>
              <a:buClr>
                <a:srgbClr val="434343"/>
              </a:buClr>
              <a:buSzPts val="1200"/>
              <a:buFont typeface="Roboto Condensed Light"/>
              <a:buAutoNum type="alphaLcPeriod"/>
              <a:defRPr/>
            </a:lvl5pPr>
            <a:lvl6pPr lvl="5">
              <a:spcBef>
                <a:spcPts val="0"/>
              </a:spcBef>
              <a:spcAft>
                <a:spcPts val="0"/>
              </a:spcAft>
              <a:buClr>
                <a:srgbClr val="434343"/>
              </a:buClr>
              <a:buSzPts val="1200"/>
              <a:buFont typeface="Roboto Condensed Light"/>
              <a:buAutoNum type="romanLcPeriod"/>
              <a:defRPr/>
            </a:lvl6pPr>
            <a:lvl7pPr lvl="6">
              <a:spcBef>
                <a:spcPts val="0"/>
              </a:spcBef>
              <a:spcAft>
                <a:spcPts val="0"/>
              </a:spcAft>
              <a:buClr>
                <a:srgbClr val="434343"/>
              </a:buClr>
              <a:buSzPts val="1200"/>
              <a:buFont typeface="Roboto Condensed Light"/>
              <a:buAutoNum type="arabicPeriod"/>
              <a:defRPr/>
            </a:lvl7pPr>
            <a:lvl8pPr lvl="7">
              <a:spcBef>
                <a:spcPts val="0"/>
              </a:spcBef>
              <a:spcAft>
                <a:spcPts val="0"/>
              </a:spcAft>
              <a:buClr>
                <a:srgbClr val="434343"/>
              </a:buClr>
              <a:buSzPts val="1200"/>
              <a:buFont typeface="Roboto Condensed Light"/>
              <a:buAutoNum type="alphaLcPeriod"/>
              <a:defRPr/>
            </a:lvl8pPr>
            <a:lvl9pPr lvl="8">
              <a:spcBef>
                <a:spcPts val="0"/>
              </a:spcBef>
              <a:spcAft>
                <a:spcPts val="0"/>
              </a:spcAft>
              <a:buClr>
                <a:srgbClr val="434343"/>
              </a:buClr>
              <a:buSzPts val="1200"/>
              <a:buFont typeface="Roboto Condensed Light"/>
              <a:buAutoNum type="romanLcPeriod"/>
              <a:defRPr/>
            </a:lvl9pPr>
          </a:lstStyle>
          <a:p>
            <a:r>
              <a:rPr lang="de-DE"/>
              <a:t>Master-Untertitelformat bearbeiten</a:t>
            </a:r>
            <a:endParaRPr/>
          </a:p>
        </p:txBody>
      </p:sp>
      <p:sp>
        <p:nvSpPr>
          <p:cNvPr id="246" name="Google Shape;246;p21"/>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3909959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chnological app">
  <p:cSld name="Technological app">
    <p:spTree>
      <p:nvGrpSpPr>
        <p:cNvPr id="1" name="Shape 247"/>
        <p:cNvGrpSpPr/>
        <p:nvPr/>
      </p:nvGrpSpPr>
      <p:grpSpPr>
        <a:xfrm>
          <a:off x="0" y="0"/>
          <a:ext cx="0" cy="0"/>
          <a:chOff x="0" y="0"/>
          <a:chExt cx="0" cy="0"/>
        </a:xfrm>
      </p:grpSpPr>
      <p:grpSp>
        <p:nvGrpSpPr>
          <p:cNvPr id="248" name="Google Shape;248;p22"/>
          <p:cNvGrpSpPr/>
          <p:nvPr/>
        </p:nvGrpSpPr>
        <p:grpSpPr>
          <a:xfrm>
            <a:off x="-4100209" y="-4081534"/>
            <a:ext cx="21067416" cy="13602724"/>
            <a:chOff x="-3075157" y="-3061151"/>
            <a:chExt cx="15800562" cy="10202043"/>
          </a:xfrm>
        </p:grpSpPr>
        <p:sp>
          <p:nvSpPr>
            <p:cNvPr id="249" name="Google Shape;249;p22"/>
            <p:cNvSpPr/>
            <p:nvPr/>
          </p:nvSpPr>
          <p:spPr>
            <a:xfrm rot="6014436">
              <a:off x="-2080991" y="-2828732"/>
              <a:ext cx="3844166" cy="4035538"/>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 name="Google Shape;250;p22"/>
            <p:cNvSpPr/>
            <p:nvPr/>
          </p:nvSpPr>
          <p:spPr>
            <a:xfrm rot="-1514338" flipH="1">
              <a:off x="8693921"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 name="Google Shape;251;p22"/>
            <p:cNvSpPr/>
            <p:nvPr/>
          </p:nvSpPr>
          <p:spPr>
            <a:xfrm rot="-1514338" flipH="1">
              <a:off x="7655649"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 name="Google Shape;252;p22"/>
            <p:cNvSpPr/>
            <p:nvPr/>
          </p:nvSpPr>
          <p:spPr>
            <a:xfrm rot="-1514338" flipH="1">
              <a:off x="7628768"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 name="Google Shape;253;p22"/>
            <p:cNvSpPr/>
            <p:nvPr/>
          </p:nvSpPr>
          <p:spPr>
            <a:xfrm rot="5930292">
              <a:off x="-2189566" y="-2389777"/>
              <a:ext cx="3378681" cy="3642756"/>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4" name="Google Shape;254;p22"/>
            <p:cNvSpPr/>
            <p:nvPr/>
          </p:nvSpPr>
          <p:spPr>
            <a:xfrm rot="5930292">
              <a:off x="-2495725" y="-2081314"/>
              <a:ext cx="3294613" cy="399471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55" name="Google Shape;255;p22"/>
          <p:cNvSpPr txBox="1">
            <a:spLocks noGrp="1"/>
          </p:cNvSpPr>
          <p:nvPr>
            <p:ph type="subTitle" idx="1"/>
          </p:nvPr>
        </p:nvSpPr>
        <p:spPr>
          <a:xfrm>
            <a:off x="1488651" y="2714800"/>
            <a:ext cx="3637200" cy="2241200"/>
          </a:xfrm>
          <a:prstGeom prst="rect">
            <a:avLst/>
          </a:prstGeom>
        </p:spPr>
        <p:txBody>
          <a:bodyPr spcFirstLastPara="1" wrap="square" lIns="91425" tIns="91425" rIns="91425" bIns="91425"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de-DE"/>
              <a:t>Master-Untertitelformat bearbeiten</a:t>
            </a:r>
            <a:endParaRPr/>
          </a:p>
        </p:txBody>
      </p:sp>
      <p:sp>
        <p:nvSpPr>
          <p:cNvPr id="256" name="Google Shape;256;p22"/>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193753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description">
  <p:cSld name="Title and description">
    <p:spTree>
      <p:nvGrpSpPr>
        <p:cNvPr id="1" name="Shape 257"/>
        <p:cNvGrpSpPr/>
        <p:nvPr/>
      </p:nvGrpSpPr>
      <p:grpSpPr>
        <a:xfrm>
          <a:off x="0" y="0"/>
          <a:ext cx="0" cy="0"/>
          <a:chOff x="0" y="0"/>
          <a:chExt cx="0" cy="0"/>
        </a:xfrm>
      </p:grpSpPr>
      <p:grpSp>
        <p:nvGrpSpPr>
          <p:cNvPr id="258" name="Google Shape;258;p23"/>
          <p:cNvGrpSpPr/>
          <p:nvPr/>
        </p:nvGrpSpPr>
        <p:grpSpPr>
          <a:xfrm>
            <a:off x="-4133336" y="-2189302"/>
            <a:ext cx="20043879" cy="11786877"/>
            <a:chOff x="-3100002" y="-1641977"/>
            <a:chExt cx="15032909" cy="8840158"/>
          </a:xfrm>
        </p:grpSpPr>
        <p:sp>
          <p:nvSpPr>
            <p:cNvPr id="259" name="Google Shape;259;p23"/>
            <p:cNvSpPr/>
            <p:nvPr/>
          </p:nvSpPr>
          <p:spPr>
            <a:xfrm rot="1514338">
              <a:off x="7173076" y="-101503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 name="Google Shape;260;p23"/>
            <p:cNvSpPr/>
            <p:nvPr/>
          </p:nvSpPr>
          <p:spPr>
            <a:xfrm rot="-8385681">
              <a:off x="-1067073" y="2244669"/>
              <a:ext cx="3410414" cy="367697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 name="Google Shape;261;p23"/>
            <p:cNvSpPr/>
            <p:nvPr/>
          </p:nvSpPr>
          <p:spPr>
            <a:xfrm rot="-8385681">
              <a:off x="-2188305" y="2234378"/>
              <a:ext cx="3325556" cy="4032230"/>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 name="Google Shape;262;p23"/>
            <p:cNvSpPr/>
            <p:nvPr/>
          </p:nvSpPr>
          <p:spPr>
            <a:xfrm rot="-8385681">
              <a:off x="-2251408" y="2398451"/>
              <a:ext cx="3844216" cy="4035590"/>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3" name="Google Shape;263;p23"/>
            <p:cNvSpPr/>
            <p:nvPr/>
          </p:nvSpPr>
          <p:spPr>
            <a:xfrm rot="1430265">
              <a:off x="7551712" y="-42615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4" name="Google Shape;264;p23"/>
            <p:cNvSpPr/>
            <p:nvPr/>
          </p:nvSpPr>
          <p:spPr>
            <a:xfrm rot="1430265">
              <a:off x="7971561" y="-14041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65" name="Google Shape;265;p23"/>
          <p:cNvSpPr txBox="1">
            <a:spLocks noGrp="1"/>
          </p:cNvSpPr>
          <p:nvPr>
            <p:ph type="subTitle" idx="1"/>
          </p:nvPr>
        </p:nvSpPr>
        <p:spPr>
          <a:xfrm>
            <a:off x="4447233" y="2381500"/>
            <a:ext cx="3297600" cy="209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133"/>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66" name="Google Shape;266;p23"/>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2671818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267"/>
        <p:cNvGrpSpPr/>
        <p:nvPr/>
      </p:nvGrpSpPr>
      <p:grpSpPr>
        <a:xfrm>
          <a:off x="0" y="0"/>
          <a:ext cx="0" cy="0"/>
          <a:chOff x="0" y="0"/>
          <a:chExt cx="0" cy="0"/>
        </a:xfrm>
      </p:grpSpPr>
      <p:sp>
        <p:nvSpPr>
          <p:cNvPr id="268" name="Google Shape;268;p24"/>
          <p:cNvSpPr txBox="1">
            <a:spLocks noGrp="1"/>
          </p:cNvSpPr>
          <p:nvPr>
            <p:ph type="subTitle" idx="1"/>
          </p:nvPr>
        </p:nvSpPr>
        <p:spPr>
          <a:xfrm>
            <a:off x="4529967" y="25136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69" name="Google Shape;269;p24"/>
          <p:cNvSpPr txBox="1">
            <a:spLocks noGrp="1"/>
          </p:cNvSpPr>
          <p:nvPr>
            <p:ph type="subTitle" idx="2"/>
          </p:nvPr>
        </p:nvSpPr>
        <p:spPr>
          <a:xfrm>
            <a:off x="4529967" y="2771600"/>
            <a:ext cx="3132000" cy="85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0" name="Google Shape;270;p24"/>
          <p:cNvSpPr txBox="1">
            <a:spLocks noGrp="1"/>
          </p:cNvSpPr>
          <p:nvPr>
            <p:ph type="subTitle" idx="3"/>
          </p:nvPr>
        </p:nvSpPr>
        <p:spPr>
          <a:xfrm>
            <a:off x="1093167" y="25136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1" name="Google Shape;271;p24"/>
          <p:cNvSpPr txBox="1">
            <a:spLocks noGrp="1"/>
          </p:cNvSpPr>
          <p:nvPr>
            <p:ph type="subTitle" idx="4"/>
          </p:nvPr>
        </p:nvSpPr>
        <p:spPr>
          <a:xfrm>
            <a:off x="1093167" y="2771600"/>
            <a:ext cx="3132000" cy="85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2" name="Google Shape;272;p24"/>
          <p:cNvSpPr txBox="1">
            <a:spLocks noGrp="1"/>
          </p:cNvSpPr>
          <p:nvPr>
            <p:ph type="subTitle" idx="5"/>
          </p:nvPr>
        </p:nvSpPr>
        <p:spPr>
          <a:xfrm>
            <a:off x="7966767" y="25136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3" name="Google Shape;273;p24"/>
          <p:cNvSpPr txBox="1">
            <a:spLocks noGrp="1"/>
          </p:cNvSpPr>
          <p:nvPr>
            <p:ph type="subTitle" idx="6"/>
          </p:nvPr>
        </p:nvSpPr>
        <p:spPr>
          <a:xfrm>
            <a:off x="7966767" y="2771600"/>
            <a:ext cx="3132000" cy="85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4" name="Google Shape;274;p24"/>
          <p:cNvSpPr txBox="1">
            <a:spLocks noGrp="1"/>
          </p:cNvSpPr>
          <p:nvPr>
            <p:ph type="subTitle" idx="7"/>
          </p:nvPr>
        </p:nvSpPr>
        <p:spPr>
          <a:xfrm>
            <a:off x="4529967" y="45823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5" name="Google Shape;275;p24"/>
          <p:cNvSpPr txBox="1">
            <a:spLocks noGrp="1"/>
          </p:cNvSpPr>
          <p:nvPr>
            <p:ph type="subTitle" idx="8"/>
          </p:nvPr>
        </p:nvSpPr>
        <p:spPr>
          <a:xfrm>
            <a:off x="4529967" y="4840300"/>
            <a:ext cx="3132000" cy="85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6" name="Google Shape;276;p24"/>
          <p:cNvSpPr txBox="1">
            <a:spLocks noGrp="1"/>
          </p:cNvSpPr>
          <p:nvPr>
            <p:ph type="subTitle" idx="9"/>
          </p:nvPr>
        </p:nvSpPr>
        <p:spPr>
          <a:xfrm>
            <a:off x="1093167" y="45823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7" name="Google Shape;277;p24"/>
          <p:cNvSpPr txBox="1">
            <a:spLocks noGrp="1"/>
          </p:cNvSpPr>
          <p:nvPr>
            <p:ph type="subTitle" idx="13"/>
          </p:nvPr>
        </p:nvSpPr>
        <p:spPr>
          <a:xfrm>
            <a:off x="1093167" y="4840300"/>
            <a:ext cx="3132000" cy="85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8" name="Google Shape;278;p24"/>
          <p:cNvSpPr txBox="1">
            <a:spLocks noGrp="1"/>
          </p:cNvSpPr>
          <p:nvPr>
            <p:ph type="subTitle" idx="14"/>
          </p:nvPr>
        </p:nvSpPr>
        <p:spPr>
          <a:xfrm>
            <a:off x="7966767" y="4582395"/>
            <a:ext cx="3132000" cy="479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79" name="Google Shape;279;p24"/>
          <p:cNvSpPr txBox="1">
            <a:spLocks noGrp="1"/>
          </p:cNvSpPr>
          <p:nvPr>
            <p:ph type="subTitle" idx="15"/>
          </p:nvPr>
        </p:nvSpPr>
        <p:spPr>
          <a:xfrm>
            <a:off x="7966767" y="4840300"/>
            <a:ext cx="3132000" cy="85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280" name="Google Shape;280;p24"/>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grpSp>
        <p:nvGrpSpPr>
          <p:cNvPr id="281" name="Google Shape;281;p24"/>
          <p:cNvGrpSpPr/>
          <p:nvPr/>
        </p:nvGrpSpPr>
        <p:grpSpPr>
          <a:xfrm>
            <a:off x="-2592731" y="-2771668"/>
            <a:ext cx="16680792" cy="11335448"/>
            <a:chOff x="-1944548" y="-2078751"/>
            <a:chExt cx="12510594" cy="8501586"/>
          </a:xfrm>
        </p:grpSpPr>
        <p:sp>
          <p:nvSpPr>
            <p:cNvPr id="282" name="Google Shape;282;p24"/>
            <p:cNvSpPr/>
            <p:nvPr/>
          </p:nvSpPr>
          <p:spPr>
            <a:xfrm rot="-1514522" flipH="1">
              <a:off x="-1358416" y="-1677542"/>
              <a:ext cx="2459868" cy="2582326"/>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3" name="Google Shape;283;p24"/>
            <p:cNvSpPr/>
            <p:nvPr/>
          </p:nvSpPr>
          <p:spPr>
            <a:xfrm rot="-1514455" flipH="1">
              <a:off x="8677413" y="4441916"/>
              <a:ext cx="1597641" cy="1722512"/>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4" name="Google Shape;284;p24"/>
            <p:cNvSpPr/>
            <p:nvPr/>
          </p:nvSpPr>
          <p:spPr>
            <a:xfrm rot="-1514455" flipH="1">
              <a:off x="8191049" y="4141902"/>
              <a:ext cx="1557889" cy="1888937"/>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5" name="Google Shape;285;p24"/>
            <p:cNvSpPr/>
            <p:nvPr/>
          </p:nvSpPr>
          <p:spPr>
            <a:xfrm rot="-1514455" flipH="1">
              <a:off x="8178446" y="4089912"/>
              <a:ext cx="1800860" cy="1890511"/>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6" name="Google Shape;286;p24"/>
            <p:cNvSpPr/>
            <p:nvPr/>
          </p:nvSpPr>
          <p:spPr>
            <a:xfrm rot="-1430168" flipH="1">
              <a:off x="-1303062" y="-1300746"/>
              <a:ext cx="2162115" cy="233110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87" name="Google Shape;287;p24"/>
            <p:cNvSpPr/>
            <p:nvPr/>
          </p:nvSpPr>
          <p:spPr>
            <a:xfrm rot="-1430168" flipH="1">
              <a:off x="-1517927" y="-1117903"/>
              <a:ext cx="2108318" cy="255633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3783900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Numbers">
  <p:cSld name="Numbers">
    <p:spTree>
      <p:nvGrpSpPr>
        <p:cNvPr id="1" name="Shape 288"/>
        <p:cNvGrpSpPr/>
        <p:nvPr/>
      </p:nvGrpSpPr>
      <p:grpSpPr>
        <a:xfrm>
          <a:off x="0" y="0"/>
          <a:ext cx="0" cy="0"/>
          <a:chOff x="0" y="0"/>
          <a:chExt cx="0" cy="0"/>
        </a:xfrm>
      </p:grpSpPr>
      <p:grpSp>
        <p:nvGrpSpPr>
          <p:cNvPr id="289" name="Google Shape;289;p25"/>
          <p:cNvGrpSpPr/>
          <p:nvPr/>
        </p:nvGrpSpPr>
        <p:grpSpPr>
          <a:xfrm>
            <a:off x="-780914" y="-1465838"/>
            <a:ext cx="14573013" cy="9803855"/>
            <a:chOff x="-585686" y="-1099379"/>
            <a:chExt cx="10929760" cy="7352891"/>
          </a:xfrm>
        </p:grpSpPr>
        <p:sp>
          <p:nvSpPr>
            <p:cNvPr id="290" name="Google Shape;290;p25"/>
            <p:cNvSpPr/>
            <p:nvPr/>
          </p:nvSpPr>
          <p:spPr>
            <a:xfrm rot="315833">
              <a:off x="-470260" y="2809509"/>
              <a:ext cx="2437809" cy="2628347"/>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1" name="Google Shape;291;p25"/>
            <p:cNvSpPr/>
            <p:nvPr/>
          </p:nvSpPr>
          <p:spPr>
            <a:xfrm rot="315833">
              <a:off x="-13572" y="3038950"/>
              <a:ext cx="2377152" cy="288229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2" name="Google Shape;292;p25"/>
            <p:cNvSpPr/>
            <p:nvPr/>
          </p:nvSpPr>
          <p:spPr>
            <a:xfrm rot="315833">
              <a:off x="-286641" y="3248850"/>
              <a:ext cx="2747897" cy="288469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3" name="Google Shape;293;p25"/>
            <p:cNvSpPr/>
            <p:nvPr/>
          </p:nvSpPr>
          <p:spPr>
            <a:xfrm rot="315633">
              <a:off x="6771567" y="-971975"/>
              <a:ext cx="2924002" cy="315254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4" name="Google Shape;294;p25"/>
            <p:cNvSpPr/>
            <p:nvPr/>
          </p:nvSpPr>
          <p:spPr>
            <a:xfrm rot="315633">
              <a:off x="6951891" y="-552494"/>
              <a:ext cx="2851248" cy="345713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5" name="Google Shape;295;p25"/>
            <p:cNvSpPr/>
            <p:nvPr/>
          </p:nvSpPr>
          <p:spPr>
            <a:xfrm rot="315633">
              <a:off x="6896466" y="-360189"/>
              <a:ext cx="3295933" cy="346001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6" name="Google Shape;296;p25"/>
            <p:cNvSpPr/>
            <p:nvPr/>
          </p:nvSpPr>
          <p:spPr>
            <a:xfrm>
              <a:off x="718309" y="578058"/>
              <a:ext cx="7701300" cy="4009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97" name="Google Shape;297;p25"/>
            <p:cNvSpPr/>
            <p:nvPr/>
          </p:nvSpPr>
          <p:spPr>
            <a:xfrm rot="5400000">
              <a:off x="2555945" y="-1308801"/>
              <a:ext cx="4032129" cy="7761081"/>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98" name="Google Shape;298;p25"/>
          <p:cNvSpPr txBox="1">
            <a:spLocks noGrp="1"/>
          </p:cNvSpPr>
          <p:nvPr>
            <p:ph type="title" hasCustomPrompt="1"/>
          </p:nvPr>
        </p:nvSpPr>
        <p:spPr>
          <a:xfrm>
            <a:off x="3763800" y="922533"/>
            <a:ext cx="4664400" cy="136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333"/>
            </a:lvl1pPr>
            <a:lvl2pPr lvl="1" algn="ctr" rtl="0">
              <a:spcBef>
                <a:spcPts val="0"/>
              </a:spcBef>
              <a:spcAft>
                <a:spcPts val="0"/>
              </a:spcAft>
              <a:buSzPts val="7200"/>
              <a:buNone/>
              <a:defRPr sz="9600"/>
            </a:lvl2pPr>
            <a:lvl3pPr lvl="2" algn="ctr" rtl="0">
              <a:spcBef>
                <a:spcPts val="0"/>
              </a:spcBef>
              <a:spcAft>
                <a:spcPts val="0"/>
              </a:spcAft>
              <a:buSzPts val="7200"/>
              <a:buNone/>
              <a:defRPr sz="9600"/>
            </a:lvl3pPr>
            <a:lvl4pPr lvl="3" algn="ctr" rtl="0">
              <a:spcBef>
                <a:spcPts val="0"/>
              </a:spcBef>
              <a:spcAft>
                <a:spcPts val="0"/>
              </a:spcAft>
              <a:buSzPts val="7200"/>
              <a:buNone/>
              <a:defRPr sz="9600"/>
            </a:lvl4pPr>
            <a:lvl5pPr lvl="4" algn="ctr" rtl="0">
              <a:spcBef>
                <a:spcPts val="0"/>
              </a:spcBef>
              <a:spcAft>
                <a:spcPts val="0"/>
              </a:spcAft>
              <a:buSzPts val="7200"/>
              <a:buNone/>
              <a:defRPr sz="9600"/>
            </a:lvl5pPr>
            <a:lvl6pPr lvl="5" algn="ctr" rtl="0">
              <a:spcBef>
                <a:spcPts val="0"/>
              </a:spcBef>
              <a:spcAft>
                <a:spcPts val="0"/>
              </a:spcAft>
              <a:buSzPts val="7200"/>
              <a:buNone/>
              <a:defRPr sz="9600"/>
            </a:lvl6pPr>
            <a:lvl7pPr lvl="6" algn="ctr" rtl="0">
              <a:spcBef>
                <a:spcPts val="0"/>
              </a:spcBef>
              <a:spcAft>
                <a:spcPts val="0"/>
              </a:spcAft>
              <a:buSzPts val="7200"/>
              <a:buNone/>
              <a:defRPr sz="9600"/>
            </a:lvl7pPr>
            <a:lvl8pPr lvl="7" algn="ctr" rtl="0">
              <a:spcBef>
                <a:spcPts val="0"/>
              </a:spcBef>
              <a:spcAft>
                <a:spcPts val="0"/>
              </a:spcAft>
              <a:buSzPts val="7200"/>
              <a:buNone/>
              <a:defRPr sz="9600"/>
            </a:lvl8pPr>
            <a:lvl9pPr lvl="8" algn="ctr" rtl="0">
              <a:spcBef>
                <a:spcPts val="0"/>
              </a:spcBef>
              <a:spcAft>
                <a:spcPts val="0"/>
              </a:spcAft>
              <a:buSzPts val="7200"/>
              <a:buNone/>
              <a:defRPr sz="9600"/>
            </a:lvl9pPr>
          </a:lstStyle>
          <a:p>
            <a:r>
              <a:t>xx%</a:t>
            </a:r>
          </a:p>
        </p:txBody>
      </p:sp>
      <p:sp>
        <p:nvSpPr>
          <p:cNvPr id="299" name="Google Shape;299;p25"/>
          <p:cNvSpPr txBox="1">
            <a:spLocks noGrp="1"/>
          </p:cNvSpPr>
          <p:nvPr>
            <p:ph type="subTitle" idx="1"/>
          </p:nvPr>
        </p:nvSpPr>
        <p:spPr>
          <a:xfrm>
            <a:off x="3763967" y="1983333"/>
            <a:ext cx="4664400" cy="53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300" name="Google Shape;300;p25"/>
          <p:cNvSpPr txBox="1">
            <a:spLocks noGrp="1"/>
          </p:cNvSpPr>
          <p:nvPr>
            <p:ph type="title" idx="2" hasCustomPrompt="1"/>
          </p:nvPr>
        </p:nvSpPr>
        <p:spPr>
          <a:xfrm>
            <a:off x="3763800" y="2616933"/>
            <a:ext cx="4664400" cy="136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333"/>
            </a:lvl1pPr>
            <a:lvl2pPr lvl="1" algn="ctr" rtl="0">
              <a:spcBef>
                <a:spcPts val="0"/>
              </a:spcBef>
              <a:spcAft>
                <a:spcPts val="0"/>
              </a:spcAft>
              <a:buSzPts val="7200"/>
              <a:buNone/>
              <a:defRPr sz="9600"/>
            </a:lvl2pPr>
            <a:lvl3pPr lvl="2" algn="ctr" rtl="0">
              <a:spcBef>
                <a:spcPts val="0"/>
              </a:spcBef>
              <a:spcAft>
                <a:spcPts val="0"/>
              </a:spcAft>
              <a:buSzPts val="7200"/>
              <a:buNone/>
              <a:defRPr sz="9600"/>
            </a:lvl3pPr>
            <a:lvl4pPr lvl="3" algn="ctr" rtl="0">
              <a:spcBef>
                <a:spcPts val="0"/>
              </a:spcBef>
              <a:spcAft>
                <a:spcPts val="0"/>
              </a:spcAft>
              <a:buSzPts val="7200"/>
              <a:buNone/>
              <a:defRPr sz="9600"/>
            </a:lvl4pPr>
            <a:lvl5pPr lvl="4" algn="ctr" rtl="0">
              <a:spcBef>
                <a:spcPts val="0"/>
              </a:spcBef>
              <a:spcAft>
                <a:spcPts val="0"/>
              </a:spcAft>
              <a:buSzPts val="7200"/>
              <a:buNone/>
              <a:defRPr sz="9600"/>
            </a:lvl5pPr>
            <a:lvl6pPr lvl="5" algn="ctr" rtl="0">
              <a:spcBef>
                <a:spcPts val="0"/>
              </a:spcBef>
              <a:spcAft>
                <a:spcPts val="0"/>
              </a:spcAft>
              <a:buSzPts val="7200"/>
              <a:buNone/>
              <a:defRPr sz="9600"/>
            </a:lvl6pPr>
            <a:lvl7pPr lvl="6" algn="ctr" rtl="0">
              <a:spcBef>
                <a:spcPts val="0"/>
              </a:spcBef>
              <a:spcAft>
                <a:spcPts val="0"/>
              </a:spcAft>
              <a:buSzPts val="7200"/>
              <a:buNone/>
              <a:defRPr sz="9600"/>
            </a:lvl7pPr>
            <a:lvl8pPr lvl="7" algn="ctr" rtl="0">
              <a:spcBef>
                <a:spcPts val="0"/>
              </a:spcBef>
              <a:spcAft>
                <a:spcPts val="0"/>
              </a:spcAft>
              <a:buSzPts val="7200"/>
              <a:buNone/>
              <a:defRPr sz="9600"/>
            </a:lvl8pPr>
            <a:lvl9pPr lvl="8" algn="ctr" rtl="0">
              <a:spcBef>
                <a:spcPts val="0"/>
              </a:spcBef>
              <a:spcAft>
                <a:spcPts val="0"/>
              </a:spcAft>
              <a:buSzPts val="7200"/>
              <a:buNone/>
              <a:defRPr sz="9600"/>
            </a:lvl9pPr>
          </a:lstStyle>
          <a:p>
            <a:r>
              <a:t>xx%</a:t>
            </a:r>
          </a:p>
        </p:txBody>
      </p:sp>
      <p:sp>
        <p:nvSpPr>
          <p:cNvPr id="301" name="Google Shape;301;p25"/>
          <p:cNvSpPr txBox="1">
            <a:spLocks noGrp="1"/>
          </p:cNvSpPr>
          <p:nvPr>
            <p:ph type="subTitle" idx="3"/>
          </p:nvPr>
        </p:nvSpPr>
        <p:spPr>
          <a:xfrm>
            <a:off x="3763967" y="3677733"/>
            <a:ext cx="4664400" cy="53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302" name="Google Shape;302;p25"/>
          <p:cNvSpPr txBox="1">
            <a:spLocks noGrp="1"/>
          </p:cNvSpPr>
          <p:nvPr>
            <p:ph type="title" idx="4" hasCustomPrompt="1"/>
          </p:nvPr>
        </p:nvSpPr>
        <p:spPr>
          <a:xfrm>
            <a:off x="3763800" y="4311333"/>
            <a:ext cx="4664400" cy="136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333"/>
            </a:lvl1pPr>
            <a:lvl2pPr lvl="1" algn="ctr" rtl="0">
              <a:spcBef>
                <a:spcPts val="0"/>
              </a:spcBef>
              <a:spcAft>
                <a:spcPts val="0"/>
              </a:spcAft>
              <a:buSzPts val="7200"/>
              <a:buNone/>
              <a:defRPr sz="9600"/>
            </a:lvl2pPr>
            <a:lvl3pPr lvl="2" algn="ctr" rtl="0">
              <a:spcBef>
                <a:spcPts val="0"/>
              </a:spcBef>
              <a:spcAft>
                <a:spcPts val="0"/>
              </a:spcAft>
              <a:buSzPts val="7200"/>
              <a:buNone/>
              <a:defRPr sz="9600"/>
            </a:lvl3pPr>
            <a:lvl4pPr lvl="3" algn="ctr" rtl="0">
              <a:spcBef>
                <a:spcPts val="0"/>
              </a:spcBef>
              <a:spcAft>
                <a:spcPts val="0"/>
              </a:spcAft>
              <a:buSzPts val="7200"/>
              <a:buNone/>
              <a:defRPr sz="9600"/>
            </a:lvl4pPr>
            <a:lvl5pPr lvl="4" algn="ctr" rtl="0">
              <a:spcBef>
                <a:spcPts val="0"/>
              </a:spcBef>
              <a:spcAft>
                <a:spcPts val="0"/>
              </a:spcAft>
              <a:buSzPts val="7200"/>
              <a:buNone/>
              <a:defRPr sz="9600"/>
            </a:lvl5pPr>
            <a:lvl6pPr lvl="5" algn="ctr" rtl="0">
              <a:spcBef>
                <a:spcPts val="0"/>
              </a:spcBef>
              <a:spcAft>
                <a:spcPts val="0"/>
              </a:spcAft>
              <a:buSzPts val="7200"/>
              <a:buNone/>
              <a:defRPr sz="9600"/>
            </a:lvl6pPr>
            <a:lvl7pPr lvl="6" algn="ctr" rtl="0">
              <a:spcBef>
                <a:spcPts val="0"/>
              </a:spcBef>
              <a:spcAft>
                <a:spcPts val="0"/>
              </a:spcAft>
              <a:buSzPts val="7200"/>
              <a:buNone/>
              <a:defRPr sz="9600"/>
            </a:lvl7pPr>
            <a:lvl8pPr lvl="7" algn="ctr" rtl="0">
              <a:spcBef>
                <a:spcPts val="0"/>
              </a:spcBef>
              <a:spcAft>
                <a:spcPts val="0"/>
              </a:spcAft>
              <a:buSzPts val="7200"/>
              <a:buNone/>
              <a:defRPr sz="9600"/>
            </a:lvl8pPr>
            <a:lvl9pPr lvl="8" algn="ctr" rtl="0">
              <a:spcBef>
                <a:spcPts val="0"/>
              </a:spcBef>
              <a:spcAft>
                <a:spcPts val="0"/>
              </a:spcAft>
              <a:buSzPts val="7200"/>
              <a:buNone/>
              <a:defRPr sz="9600"/>
            </a:lvl9pPr>
          </a:lstStyle>
          <a:p>
            <a:r>
              <a:t>xx%</a:t>
            </a:r>
          </a:p>
        </p:txBody>
      </p:sp>
      <p:sp>
        <p:nvSpPr>
          <p:cNvPr id="303" name="Google Shape;303;p25"/>
          <p:cNvSpPr txBox="1">
            <a:spLocks noGrp="1"/>
          </p:cNvSpPr>
          <p:nvPr>
            <p:ph type="subTitle" idx="5"/>
          </p:nvPr>
        </p:nvSpPr>
        <p:spPr>
          <a:xfrm>
            <a:off x="3763967" y="5372133"/>
            <a:ext cx="4664400" cy="53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Tree>
    <p:extLst>
      <p:ext uri="{BB962C8B-B14F-4D97-AF65-F5344CB8AC3E}">
        <p14:creationId xmlns:p14="http://schemas.microsoft.com/office/powerpoint/2010/main" val="34233226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304"/>
        <p:cNvGrpSpPr/>
        <p:nvPr/>
      </p:nvGrpSpPr>
      <p:grpSpPr>
        <a:xfrm>
          <a:off x="0" y="0"/>
          <a:ext cx="0" cy="0"/>
          <a:chOff x="0" y="0"/>
          <a:chExt cx="0" cy="0"/>
        </a:xfrm>
      </p:grpSpPr>
      <p:grpSp>
        <p:nvGrpSpPr>
          <p:cNvPr id="305" name="Google Shape;305;p26"/>
          <p:cNvGrpSpPr/>
          <p:nvPr/>
        </p:nvGrpSpPr>
        <p:grpSpPr>
          <a:xfrm>
            <a:off x="-3862611" y="-3499936"/>
            <a:ext cx="17950552" cy="13497832"/>
            <a:chOff x="-2896958" y="-2624952"/>
            <a:chExt cx="13462914" cy="10123374"/>
          </a:xfrm>
        </p:grpSpPr>
        <p:grpSp>
          <p:nvGrpSpPr>
            <p:cNvPr id="306" name="Google Shape;306;p26"/>
            <p:cNvGrpSpPr/>
            <p:nvPr/>
          </p:nvGrpSpPr>
          <p:grpSpPr>
            <a:xfrm>
              <a:off x="-2896958" y="-2624952"/>
              <a:ext cx="13462914" cy="10123374"/>
              <a:chOff x="-2896958" y="-2624952"/>
              <a:chExt cx="13462914" cy="10123374"/>
            </a:xfrm>
          </p:grpSpPr>
          <p:sp>
            <p:nvSpPr>
              <p:cNvPr id="307" name="Google Shape;307;p26"/>
              <p:cNvSpPr/>
              <p:nvPr/>
            </p:nvSpPr>
            <p:spPr>
              <a:xfrm rot="9285662" flipH="1">
                <a:off x="5806126" y="2835956"/>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 name="Google Shape;308;p26"/>
              <p:cNvSpPr/>
              <p:nvPr/>
            </p:nvSpPr>
            <p:spPr>
              <a:xfrm rot="9285662" flipH="1">
                <a:off x="-2275832" y="-2073377"/>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 name="Google Shape;309;p26"/>
              <p:cNvSpPr/>
              <p:nvPr/>
            </p:nvSpPr>
            <p:spPr>
              <a:xfrm rot="9285662" flipH="1">
                <a:off x="-1152704" y="-1788187"/>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 name="Google Shape;310;p26"/>
              <p:cNvSpPr/>
              <p:nvPr/>
            </p:nvSpPr>
            <p:spPr>
              <a:xfrm rot="9285662" flipH="1">
                <a:off x="-1644474" y="-1680548"/>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 name="Google Shape;311;p26"/>
              <p:cNvSpPr/>
              <p:nvPr/>
            </p:nvSpPr>
            <p:spPr>
              <a:xfrm rot="9369735" flipH="1">
                <a:off x="6184762" y="2639811"/>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2" name="Google Shape;312;p26"/>
              <p:cNvSpPr/>
              <p:nvPr/>
            </p:nvSpPr>
            <p:spPr>
              <a:xfrm rot="9369735" flipH="1">
                <a:off x="6604611" y="200212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13" name="Google Shape;313;p26"/>
            <p:cNvGrpSpPr/>
            <p:nvPr/>
          </p:nvGrpSpPr>
          <p:grpSpPr>
            <a:xfrm rot="5400000">
              <a:off x="1874510" y="-229218"/>
              <a:ext cx="5394990" cy="4302857"/>
              <a:chOff x="404670" y="406050"/>
              <a:chExt cx="8334605" cy="4331445"/>
            </a:xfrm>
          </p:grpSpPr>
          <p:sp>
            <p:nvSpPr>
              <p:cNvPr id="314" name="Google Shape;314;p26"/>
              <p:cNvSpPr/>
              <p:nvPr/>
            </p:nvSpPr>
            <p:spPr>
              <a:xfrm>
                <a:off x="433534" y="430095"/>
                <a:ext cx="8270100" cy="4307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5" name="Google Shape;315;p26"/>
              <p:cNvSpPr/>
              <p:nvPr/>
            </p:nvSpPr>
            <p:spPr>
              <a:xfrm rot="5400000">
                <a:off x="2406310" y="-1595591"/>
                <a:ext cx="4331324" cy="8334605"/>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316" name="Google Shape;316;p26"/>
          <p:cNvSpPr txBox="1">
            <a:spLocks noGrp="1"/>
          </p:cNvSpPr>
          <p:nvPr>
            <p:ph type="subTitle" idx="1"/>
          </p:nvPr>
        </p:nvSpPr>
        <p:spPr>
          <a:xfrm>
            <a:off x="3763884" y="1938096"/>
            <a:ext cx="4664400" cy="53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317" name="Google Shape;317;p26"/>
          <p:cNvSpPr txBox="1">
            <a:spLocks noGrp="1"/>
          </p:cNvSpPr>
          <p:nvPr>
            <p:ph type="subTitle" idx="2"/>
          </p:nvPr>
        </p:nvSpPr>
        <p:spPr>
          <a:xfrm>
            <a:off x="3763884" y="2597272"/>
            <a:ext cx="4664400" cy="101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r>
              <a:rPr lang="de-DE"/>
              <a:t>Master-Untertitelformat bearbeiten</a:t>
            </a:r>
            <a:endParaRPr/>
          </a:p>
        </p:txBody>
      </p:sp>
      <p:sp>
        <p:nvSpPr>
          <p:cNvPr id="318" name="Google Shape;318;p26"/>
          <p:cNvSpPr txBox="1"/>
          <p:nvPr/>
        </p:nvSpPr>
        <p:spPr>
          <a:xfrm>
            <a:off x="3714267" y="4606167"/>
            <a:ext cx="4763600" cy="11684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0"/>
              </a:spcAft>
              <a:buNone/>
            </a:pPr>
            <a:r>
              <a:rPr lang="en" sz="1600">
                <a:solidFill>
                  <a:schemeClr val="accent3"/>
                </a:solidFill>
                <a:latin typeface="Montserrat"/>
                <a:ea typeface="Montserrat"/>
                <a:cs typeface="Montserrat"/>
                <a:sym typeface="Montserrat"/>
              </a:rPr>
              <a:t>CREDITS: This presentation template was created by </a:t>
            </a:r>
            <a:r>
              <a:rPr lang="en" sz="1600">
                <a:solidFill>
                  <a:schemeClr val="accent5"/>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600">
                <a:solidFill>
                  <a:schemeClr val="accent3"/>
                </a:solidFill>
                <a:latin typeface="Montserrat"/>
                <a:ea typeface="Montserrat"/>
                <a:cs typeface="Montserrat"/>
                <a:sym typeface="Montserrat"/>
              </a:rPr>
              <a:t>, including icons by </a:t>
            </a:r>
            <a:r>
              <a:rPr lang="en" sz="1600">
                <a:solidFill>
                  <a:schemeClr val="accent5"/>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600">
                <a:solidFill>
                  <a:schemeClr val="accent3"/>
                </a:solidFill>
                <a:latin typeface="Montserrat"/>
                <a:ea typeface="Montserrat"/>
                <a:cs typeface="Montserrat"/>
                <a:sym typeface="Montserrat"/>
              </a:rPr>
              <a:t>, infographics &amp; images by </a:t>
            </a:r>
            <a:r>
              <a:rPr lang="en" sz="1600">
                <a:solidFill>
                  <a:schemeClr val="accent5"/>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600">
                <a:solidFill>
                  <a:schemeClr val="accent3"/>
                </a:solidFill>
                <a:latin typeface="Montserrat"/>
                <a:ea typeface="Montserrat"/>
                <a:cs typeface="Montserrat"/>
                <a:sym typeface="Montserrat"/>
              </a:rPr>
              <a:t>.</a:t>
            </a:r>
            <a:endParaRPr sz="1600">
              <a:solidFill>
                <a:schemeClr val="accent3"/>
              </a:solidFill>
              <a:latin typeface="Montserrat"/>
              <a:ea typeface="Montserrat"/>
              <a:cs typeface="Montserrat"/>
              <a:sym typeface="Montserrat"/>
            </a:endParaRPr>
          </a:p>
          <a:p>
            <a:pPr marL="0" lvl="0" indent="0" algn="ctr" rtl="0">
              <a:spcBef>
                <a:spcPts val="0"/>
              </a:spcBef>
              <a:spcAft>
                <a:spcPts val="0"/>
              </a:spcAft>
              <a:buClr>
                <a:schemeClr val="dk1"/>
              </a:buClr>
              <a:buSzPts val="1100"/>
              <a:buFont typeface="Arial"/>
              <a:buNone/>
            </a:pPr>
            <a:endParaRPr sz="2400">
              <a:solidFill>
                <a:schemeClr val="accent3"/>
              </a:solidFill>
              <a:latin typeface="Montserrat"/>
              <a:ea typeface="Montserrat"/>
              <a:cs typeface="Montserrat"/>
              <a:sym typeface="Montserrat"/>
            </a:endParaRPr>
          </a:p>
        </p:txBody>
      </p:sp>
      <p:sp>
        <p:nvSpPr>
          <p:cNvPr id="319" name="Google Shape;319;p26"/>
          <p:cNvSpPr txBox="1">
            <a:spLocks noGrp="1"/>
          </p:cNvSpPr>
          <p:nvPr>
            <p:ph type="title"/>
          </p:nvPr>
        </p:nvSpPr>
        <p:spPr>
          <a:xfrm>
            <a:off x="3613733" y="1132500"/>
            <a:ext cx="4864000" cy="1156800"/>
          </a:xfrm>
          <a:prstGeom prst="rect">
            <a:avLst/>
          </a:prstGeom>
        </p:spPr>
        <p:txBody>
          <a:bodyPr spcFirstLastPara="1" wrap="square" lIns="91425" tIns="91425" rIns="91425" bIns="91425" anchor="b" anchorCtr="0">
            <a:noAutofit/>
          </a:bodyPr>
          <a:lstStyle>
            <a:lvl1pPr lvl="0">
              <a:spcBef>
                <a:spcPts val="0"/>
              </a:spcBef>
              <a:spcAft>
                <a:spcPts val="0"/>
              </a:spcAft>
              <a:buSzPts val="3300"/>
              <a:buNone/>
              <a:defRPr sz="10000"/>
            </a:lvl1pPr>
            <a:lvl2pPr lvl="1">
              <a:spcBef>
                <a:spcPts val="0"/>
              </a:spcBef>
              <a:spcAft>
                <a:spcPts val="0"/>
              </a:spcAft>
              <a:buSzPts val="3300"/>
              <a:buNone/>
              <a:defRPr>
                <a:latin typeface="Montserrat"/>
                <a:ea typeface="Montserrat"/>
                <a:cs typeface="Montserrat"/>
                <a:sym typeface="Montserrat"/>
              </a:defRPr>
            </a:lvl2pPr>
            <a:lvl3pPr lvl="2">
              <a:spcBef>
                <a:spcPts val="0"/>
              </a:spcBef>
              <a:spcAft>
                <a:spcPts val="0"/>
              </a:spcAft>
              <a:buSzPts val="3300"/>
              <a:buNone/>
              <a:defRPr>
                <a:latin typeface="Montserrat"/>
                <a:ea typeface="Montserrat"/>
                <a:cs typeface="Montserrat"/>
                <a:sym typeface="Montserrat"/>
              </a:defRPr>
            </a:lvl3pPr>
            <a:lvl4pPr lvl="3">
              <a:spcBef>
                <a:spcPts val="0"/>
              </a:spcBef>
              <a:spcAft>
                <a:spcPts val="0"/>
              </a:spcAft>
              <a:buSzPts val="3300"/>
              <a:buNone/>
              <a:defRPr>
                <a:latin typeface="Montserrat"/>
                <a:ea typeface="Montserrat"/>
                <a:cs typeface="Montserrat"/>
                <a:sym typeface="Montserrat"/>
              </a:defRPr>
            </a:lvl4pPr>
            <a:lvl5pPr lvl="4">
              <a:spcBef>
                <a:spcPts val="0"/>
              </a:spcBef>
              <a:spcAft>
                <a:spcPts val="0"/>
              </a:spcAft>
              <a:buSzPts val="3300"/>
              <a:buNone/>
              <a:defRPr>
                <a:latin typeface="Montserrat"/>
                <a:ea typeface="Montserrat"/>
                <a:cs typeface="Montserrat"/>
                <a:sym typeface="Montserrat"/>
              </a:defRPr>
            </a:lvl5pPr>
            <a:lvl6pPr lvl="5">
              <a:spcBef>
                <a:spcPts val="0"/>
              </a:spcBef>
              <a:spcAft>
                <a:spcPts val="0"/>
              </a:spcAft>
              <a:buSzPts val="3300"/>
              <a:buNone/>
              <a:defRPr>
                <a:latin typeface="Montserrat"/>
                <a:ea typeface="Montserrat"/>
                <a:cs typeface="Montserrat"/>
                <a:sym typeface="Montserrat"/>
              </a:defRPr>
            </a:lvl6pPr>
            <a:lvl7pPr lvl="6">
              <a:spcBef>
                <a:spcPts val="0"/>
              </a:spcBef>
              <a:spcAft>
                <a:spcPts val="0"/>
              </a:spcAft>
              <a:buSzPts val="3300"/>
              <a:buNone/>
              <a:defRPr>
                <a:latin typeface="Montserrat"/>
                <a:ea typeface="Montserrat"/>
                <a:cs typeface="Montserrat"/>
                <a:sym typeface="Montserrat"/>
              </a:defRPr>
            </a:lvl7pPr>
            <a:lvl8pPr lvl="7">
              <a:spcBef>
                <a:spcPts val="0"/>
              </a:spcBef>
              <a:spcAft>
                <a:spcPts val="0"/>
              </a:spcAft>
              <a:buSzPts val="3300"/>
              <a:buNone/>
              <a:defRPr>
                <a:latin typeface="Montserrat"/>
                <a:ea typeface="Montserrat"/>
                <a:cs typeface="Montserrat"/>
                <a:sym typeface="Montserrat"/>
              </a:defRPr>
            </a:lvl8pPr>
            <a:lvl9pPr lvl="8">
              <a:spcBef>
                <a:spcPts val="0"/>
              </a:spcBef>
              <a:spcAft>
                <a:spcPts val="0"/>
              </a:spcAft>
              <a:buSzPts val="3300"/>
              <a:buNone/>
              <a:defRPr>
                <a:latin typeface="Montserrat"/>
                <a:ea typeface="Montserrat"/>
                <a:cs typeface="Montserrat"/>
                <a:sym typeface="Montserrat"/>
              </a:defRPr>
            </a:lvl9pPr>
          </a:lstStyle>
          <a:p>
            <a:r>
              <a:rPr lang="de-DE"/>
              <a:t>Mastertitelformat bearbeiten</a:t>
            </a:r>
            <a:endParaRPr/>
          </a:p>
        </p:txBody>
      </p:sp>
    </p:spTree>
    <p:extLst>
      <p:ext uri="{BB962C8B-B14F-4D97-AF65-F5344CB8AC3E}">
        <p14:creationId xmlns:p14="http://schemas.microsoft.com/office/powerpoint/2010/main" val="701045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A1311D-9418-4F4A-9601-9FF1D9283E1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B4462EA-FA80-40A1-A4AB-1F6992BDE87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B56BE6E-3993-4CBC-8EC9-EAC04D14E392}"/>
              </a:ext>
            </a:extLst>
          </p:cNvPr>
          <p:cNvSpPr>
            <a:spLocks noGrp="1"/>
          </p:cNvSpPr>
          <p:nvPr>
            <p:ph type="dt" sz="half" idx="10"/>
          </p:nvPr>
        </p:nvSpPr>
        <p:spPr/>
        <p:txBody>
          <a:bodyPr/>
          <a:lstStyle/>
          <a:p>
            <a:r>
              <a:rPr lang="de-DE"/>
              <a:t>15.10.2021</a:t>
            </a:r>
          </a:p>
        </p:txBody>
      </p:sp>
      <p:sp>
        <p:nvSpPr>
          <p:cNvPr id="5" name="Fußzeilenplatzhalter 4">
            <a:extLst>
              <a:ext uri="{FF2B5EF4-FFF2-40B4-BE49-F238E27FC236}">
                <a16:creationId xmlns:a16="http://schemas.microsoft.com/office/drawing/2014/main" id="{B7CFD779-6B44-430C-8C1F-D5BE6881D83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EF49343-81E9-4D57-85F2-F609475C2B6E}"/>
              </a:ext>
            </a:extLst>
          </p:cNvPr>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16854117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1773041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pening slide">
  <p:cSld name="Opening slide">
    <p:spTree>
      <p:nvGrpSpPr>
        <p:cNvPr id="1" name="Shape 8"/>
        <p:cNvGrpSpPr/>
        <p:nvPr/>
      </p:nvGrpSpPr>
      <p:grpSpPr>
        <a:xfrm>
          <a:off x="0" y="0"/>
          <a:ext cx="0" cy="0"/>
          <a:chOff x="0" y="0"/>
          <a:chExt cx="0" cy="0"/>
        </a:xfrm>
      </p:grpSpPr>
      <p:sp>
        <p:nvSpPr>
          <p:cNvPr id="9" name="Google Shape;9;p2"/>
          <p:cNvSpPr/>
          <p:nvPr/>
        </p:nvSpPr>
        <p:spPr>
          <a:xfrm>
            <a:off x="6786267" y="-26900"/>
            <a:ext cx="5459533" cy="6920767"/>
          </a:xfrm>
          <a:custGeom>
            <a:avLst/>
            <a:gdLst/>
            <a:ahLst/>
            <a:cxnLst/>
            <a:rect l="l" t="t" r="r" b="b"/>
            <a:pathLst>
              <a:path w="163786" h="207623" extrusionOk="0">
                <a:moveTo>
                  <a:pt x="0" y="0"/>
                </a:moveTo>
                <a:lnTo>
                  <a:pt x="26895" y="207623"/>
                </a:lnTo>
                <a:lnTo>
                  <a:pt x="163786" y="207623"/>
                </a:lnTo>
                <a:lnTo>
                  <a:pt x="163786" y="538"/>
                </a:lnTo>
                <a:close/>
              </a:path>
            </a:pathLst>
          </a:custGeom>
          <a:solidFill>
            <a:schemeClr val="dk1"/>
          </a:solidFill>
          <a:ln>
            <a:noFill/>
          </a:ln>
        </p:spPr>
      </p:sp>
      <p:sp>
        <p:nvSpPr>
          <p:cNvPr id="10" name="Google Shape;10;p2"/>
          <p:cNvSpPr txBox="1">
            <a:spLocks noGrp="1"/>
          </p:cNvSpPr>
          <p:nvPr>
            <p:ph type="ctrTitle"/>
          </p:nvPr>
        </p:nvSpPr>
        <p:spPr>
          <a:xfrm>
            <a:off x="6485069" y="1720233"/>
            <a:ext cx="4852800" cy="2376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Font typeface="Nunito Sans ExtraBold"/>
              <a:buNone/>
              <a:defRPr sz="400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3000"/>
              <a:buNone/>
              <a:defRPr sz="4000">
                <a:solidFill>
                  <a:schemeClr val="lt1"/>
                </a:solidFill>
              </a:defRPr>
            </a:lvl2pPr>
            <a:lvl3pPr lvl="2" algn="r" rtl="0">
              <a:spcBef>
                <a:spcPts val="0"/>
              </a:spcBef>
              <a:spcAft>
                <a:spcPts val="0"/>
              </a:spcAft>
              <a:buClr>
                <a:schemeClr val="lt1"/>
              </a:buClr>
              <a:buSzPts val="3000"/>
              <a:buNone/>
              <a:defRPr sz="4000">
                <a:solidFill>
                  <a:schemeClr val="lt1"/>
                </a:solidFill>
              </a:defRPr>
            </a:lvl3pPr>
            <a:lvl4pPr lvl="3" algn="r" rtl="0">
              <a:spcBef>
                <a:spcPts val="0"/>
              </a:spcBef>
              <a:spcAft>
                <a:spcPts val="0"/>
              </a:spcAft>
              <a:buClr>
                <a:schemeClr val="lt1"/>
              </a:buClr>
              <a:buSzPts val="3000"/>
              <a:buNone/>
              <a:defRPr sz="4000">
                <a:solidFill>
                  <a:schemeClr val="lt1"/>
                </a:solidFill>
              </a:defRPr>
            </a:lvl4pPr>
            <a:lvl5pPr lvl="4" algn="r" rtl="0">
              <a:spcBef>
                <a:spcPts val="0"/>
              </a:spcBef>
              <a:spcAft>
                <a:spcPts val="0"/>
              </a:spcAft>
              <a:buClr>
                <a:schemeClr val="lt1"/>
              </a:buClr>
              <a:buSzPts val="3000"/>
              <a:buNone/>
              <a:defRPr sz="4000">
                <a:solidFill>
                  <a:schemeClr val="lt1"/>
                </a:solidFill>
              </a:defRPr>
            </a:lvl5pPr>
            <a:lvl6pPr lvl="5" algn="r" rtl="0">
              <a:spcBef>
                <a:spcPts val="0"/>
              </a:spcBef>
              <a:spcAft>
                <a:spcPts val="0"/>
              </a:spcAft>
              <a:buClr>
                <a:schemeClr val="lt1"/>
              </a:buClr>
              <a:buSzPts val="3000"/>
              <a:buNone/>
              <a:defRPr sz="4000">
                <a:solidFill>
                  <a:schemeClr val="lt1"/>
                </a:solidFill>
              </a:defRPr>
            </a:lvl6pPr>
            <a:lvl7pPr lvl="6" algn="r" rtl="0">
              <a:spcBef>
                <a:spcPts val="0"/>
              </a:spcBef>
              <a:spcAft>
                <a:spcPts val="0"/>
              </a:spcAft>
              <a:buClr>
                <a:schemeClr val="lt1"/>
              </a:buClr>
              <a:buSzPts val="3000"/>
              <a:buNone/>
              <a:defRPr sz="4000">
                <a:solidFill>
                  <a:schemeClr val="lt1"/>
                </a:solidFill>
              </a:defRPr>
            </a:lvl7pPr>
            <a:lvl8pPr lvl="7" algn="r" rtl="0">
              <a:spcBef>
                <a:spcPts val="0"/>
              </a:spcBef>
              <a:spcAft>
                <a:spcPts val="0"/>
              </a:spcAft>
              <a:buClr>
                <a:schemeClr val="lt1"/>
              </a:buClr>
              <a:buSzPts val="3000"/>
              <a:buNone/>
              <a:defRPr sz="4000">
                <a:solidFill>
                  <a:schemeClr val="lt1"/>
                </a:solidFill>
              </a:defRPr>
            </a:lvl8pPr>
            <a:lvl9pPr lvl="8" algn="r" rtl="0">
              <a:spcBef>
                <a:spcPts val="0"/>
              </a:spcBef>
              <a:spcAft>
                <a:spcPts val="0"/>
              </a:spcAft>
              <a:buClr>
                <a:schemeClr val="lt1"/>
              </a:buClr>
              <a:buSzPts val="3000"/>
              <a:buNone/>
              <a:defRPr sz="4000">
                <a:solidFill>
                  <a:schemeClr val="lt1"/>
                </a:solidFill>
              </a:defRPr>
            </a:lvl9pPr>
          </a:lstStyle>
          <a:p>
            <a:r>
              <a:rPr lang="de-DE"/>
              <a:t>Mastertitelformat bearbeiten</a:t>
            </a:r>
            <a:endParaRPr/>
          </a:p>
        </p:txBody>
      </p:sp>
      <p:sp>
        <p:nvSpPr>
          <p:cNvPr id="11" name="Google Shape;11;p2"/>
          <p:cNvSpPr txBox="1">
            <a:spLocks noGrp="1"/>
          </p:cNvSpPr>
          <p:nvPr>
            <p:ph type="subTitle" idx="1"/>
          </p:nvPr>
        </p:nvSpPr>
        <p:spPr>
          <a:xfrm>
            <a:off x="5535069" y="3676829"/>
            <a:ext cx="5802800" cy="9560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lt1"/>
              </a:buClr>
              <a:buSzPts val="1200"/>
              <a:buFont typeface="Pontano Sans"/>
              <a:buNone/>
              <a:defRPr>
                <a:solidFill>
                  <a:schemeClr val="lt1"/>
                </a:solidFill>
                <a:latin typeface="Pontano Sans"/>
                <a:ea typeface="Pontano Sans"/>
                <a:cs typeface="Pontano Sans"/>
                <a:sym typeface="Pontano Sans"/>
              </a:defRPr>
            </a:lvl1pPr>
            <a:lvl2pPr lvl="1"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2pPr>
            <a:lvl3pPr lvl="2"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3pPr>
            <a:lvl4pPr lvl="3"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4pPr>
            <a:lvl5pPr lvl="4"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5pPr>
            <a:lvl6pPr lvl="5"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6pPr>
            <a:lvl7pPr lvl="6"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7pPr>
            <a:lvl8pPr lvl="7"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8pPr>
            <a:lvl9pPr lvl="8" algn="r" rtl="0">
              <a:lnSpc>
                <a:spcPct val="100000"/>
              </a:lnSpc>
              <a:spcBef>
                <a:spcPts val="0"/>
              </a:spcBef>
              <a:spcAft>
                <a:spcPts val="0"/>
              </a:spcAft>
              <a:buClr>
                <a:schemeClr val="lt1"/>
              </a:buClr>
              <a:buSzPts val="2800"/>
              <a:buFont typeface="Pontano Sans"/>
              <a:buNone/>
              <a:defRPr sz="3733">
                <a:solidFill>
                  <a:schemeClr val="lt1"/>
                </a:solidFill>
                <a:latin typeface="Pontano Sans"/>
                <a:ea typeface="Pontano Sans"/>
                <a:cs typeface="Pontano Sans"/>
                <a:sym typeface="Pontano Sans"/>
              </a:defRPr>
            </a:lvl9pPr>
          </a:lstStyle>
          <a:p>
            <a:r>
              <a:rPr lang="de-DE"/>
              <a:t>Master-Untertitelformat bearbeiten</a:t>
            </a:r>
            <a:endParaRPr/>
          </a:p>
        </p:txBody>
      </p:sp>
    </p:spTree>
    <p:extLst>
      <p:ext uri="{BB962C8B-B14F-4D97-AF65-F5344CB8AC3E}">
        <p14:creationId xmlns:p14="http://schemas.microsoft.com/office/powerpoint/2010/main" val="1818764912"/>
      </p:ext>
    </p:extLst>
  </p:cSld>
  <p:clrMapOvr>
    <a:masterClrMapping/>
  </p:clrMapOvr>
  <p:extLst>
    <p:ext uri="{DCECCB84-F9BA-43D5-87BE-67443E8EF086}">
      <p15:sldGuideLst xmlns:p15="http://schemas.microsoft.com/office/powerpoint/2012/main">
        <p15:guide id="1" pos="2551">
          <p15:clr>
            <a:srgbClr val="FA7B17"/>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2"/>
        <p:cNvGrpSpPr/>
        <p:nvPr/>
      </p:nvGrpSpPr>
      <p:grpSpPr>
        <a:xfrm>
          <a:off x="0" y="0"/>
          <a:ext cx="0" cy="0"/>
          <a:chOff x="0" y="0"/>
          <a:chExt cx="0" cy="0"/>
        </a:xfrm>
      </p:grpSpPr>
      <p:sp>
        <p:nvSpPr>
          <p:cNvPr id="13" name="Google Shape;13;p3"/>
          <p:cNvSpPr/>
          <p:nvPr/>
        </p:nvSpPr>
        <p:spPr>
          <a:xfrm>
            <a:off x="3999200" y="4406900"/>
            <a:ext cx="692400" cy="59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4" name="Google Shape;14;p3"/>
          <p:cNvSpPr/>
          <p:nvPr/>
        </p:nvSpPr>
        <p:spPr>
          <a:xfrm>
            <a:off x="7482100" y="4406900"/>
            <a:ext cx="692400" cy="59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5" name="Google Shape;15;p3"/>
          <p:cNvSpPr/>
          <p:nvPr/>
        </p:nvSpPr>
        <p:spPr>
          <a:xfrm>
            <a:off x="2254200" y="2566733"/>
            <a:ext cx="692400" cy="59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6" name="Google Shape;16;p3"/>
          <p:cNvSpPr/>
          <p:nvPr/>
        </p:nvSpPr>
        <p:spPr>
          <a:xfrm>
            <a:off x="5749800" y="2566733"/>
            <a:ext cx="692400" cy="59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7" name="Google Shape;17;p3"/>
          <p:cNvSpPr/>
          <p:nvPr/>
        </p:nvSpPr>
        <p:spPr>
          <a:xfrm>
            <a:off x="9306833" y="2566733"/>
            <a:ext cx="692400" cy="59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grpSp>
        <p:nvGrpSpPr>
          <p:cNvPr id="18" name="Google Shape;18;p3"/>
          <p:cNvGrpSpPr/>
          <p:nvPr/>
        </p:nvGrpSpPr>
        <p:grpSpPr>
          <a:xfrm>
            <a:off x="-8781" y="-53967"/>
            <a:ext cx="12240768" cy="1845696"/>
            <a:chOff x="0" y="-40481"/>
            <a:chExt cx="9144000" cy="1384272"/>
          </a:xfrm>
        </p:grpSpPr>
        <p:sp>
          <p:nvSpPr>
            <p:cNvPr id="19" name="Google Shape;19;p3"/>
            <p:cNvSpPr/>
            <p:nvPr/>
          </p:nvSpPr>
          <p:spPr>
            <a:xfrm rot="10800000">
              <a:off x="1200" y="799890"/>
              <a:ext cx="9142800" cy="543900"/>
            </a:xfrm>
            <a:prstGeom prst="triangle">
              <a:avLst>
                <a:gd name="adj"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20" name="Google Shape;20;p3"/>
            <p:cNvSpPr/>
            <p:nvPr/>
          </p:nvSpPr>
          <p:spPr>
            <a:xfrm>
              <a:off x="0" y="-40481"/>
              <a:ext cx="9144000" cy="856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sp>
        <p:nvSpPr>
          <p:cNvPr id="21" name="Google Shape;21;p3"/>
          <p:cNvSpPr txBox="1">
            <a:spLocks noGrp="1"/>
          </p:cNvSpPr>
          <p:nvPr>
            <p:ph type="subTitle" idx="1"/>
          </p:nvPr>
        </p:nvSpPr>
        <p:spPr>
          <a:xfrm>
            <a:off x="1290317" y="3561533"/>
            <a:ext cx="2620000" cy="76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1200">
                <a:solidFill>
                  <a:schemeClr val="dk1"/>
                </a:solidFill>
              </a:defRPr>
            </a:lvl1pPr>
            <a:lvl2pPr lvl="1" algn="ctr" rtl="0">
              <a:lnSpc>
                <a:spcPct val="100000"/>
              </a:lnSpc>
              <a:spcBef>
                <a:spcPts val="0"/>
              </a:spcBef>
              <a:spcAft>
                <a:spcPts val="0"/>
              </a:spcAft>
              <a:buClr>
                <a:schemeClr val="dk1"/>
              </a:buClr>
              <a:buSzPts val="900"/>
              <a:buNone/>
              <a:defRPr sz="1200">
                <a:solidFill>
                  <a:schemeClr val="dk1"/>
                </a:solidFill>
              </a:defRPr>
            </a:lvl2pPr>
            <a:lvl3pPr lvl="2" algn="ctr" rtl="0">
              <a:lnSpc>
                <a:spcPct val="100000"/>
              </a:lnSpc>
              <a:spcBef>
                <a:spcPts val="0"/>
              </a:spcBef>
              <a:spcAft>
                <a:spcPts val="0"/>
              </a:spcAft>
              <a:buClr>
                <a:schemeClr val="dk1"/>
              </a:buClr>
              <a:buSzPts val="900"/>
              <a:buNone/>
              <a:defRPr sz="1200">
                <a:solidFill>
                  <a:schemeClr val="dk1"/>
                </a:solidFill>
              </a:defRPr>
            </a:lvl3pPr>
            <a:lvl4pPr lvl="3" algn="ctr" rtl="0">
              <a:lnSpc>
                <a:spcPct val="100000"/>
              </a:lnSpc>
              <a:spcBef>
                <a:spcPts val="0"/>
              </a:spcBef>
              <a:spcAft>
                <a:spcPts val="0"/>
              </a:spcAft>
              <a:buClr>
                <a:schemeClr val="dk1"/>
              </a:buClr>
              <a:buSzPts val="900"/>
              <a:buNone/>
              <a:defRPr sz="1200">
                <a:solidFill>
                  <a:schemeClr val="dk1"/>
                </a:solidFill>
              </a:defRPr>
            </a:lvl4pPr>
            <a:lvl5pPr lvl="4" algn="ctr" rtl="0">
              <a:lnSpc>
                <a:spcPct val="100000"/>
              </a:lnSpc>
              <a:spcBef>
                <a:spcPts val="0"/>
              </a:spcBef>
              <a:spcAft>
                <a:spcPts val="0"/>
              </a:spcAft>
              <a:buClr>
                <a:schemeClr val="dk1"/>
              </a:buClr>
              <a:buSzPts val="900"/>
              <a:buNone/>
              <a:defRPr sz="1200">
                <a:solidFill>
                  <a:schemeClr val="dk1"/>
                </a:solidFill>
              </a:defRPr>
            </a:lvl5pPr>
            <a:lvl6pPr lvl="5" algn="ctr" rtl="0">
              <a:lnSpc>
                <a:spcPct val="100000"/>
              </a:lnSpc>
              <a:spcBef>
                <a:spcPts val="0"/>
              </a:spcBef>
              <a:spcAft>
                <a:spcPts val="0"/>
              </a:spcAft>
              <a:buClr>
                <a:schemeClr val="dk1"/>
              </a:buClr>
              <a:buSzPts val="900"/>
              <a:buNone/>
              <a:defRPr sz="1200">
                <a:solidFill>
                  <a:schemeClr val="dk1"/>
                </a:solidFill>
              </a:defRPr>
            </a:lvl6pPr>
            <a:lvl7pPr lvl="6" algn="ctr" rtl="0">
              <a:lnSpc>
                <a:spcPct val="100000"/>
              </a:lnSpc>
              <a:spcBef>
                <a:spcPts val="0"/>
              </a:spcBef>
              <a:spcAft>
                <a:spcPts val="0"/>
              </a:spcAft>
              <a:buClr>
                <a:schemeClr val="dk1"/>
              </a:buClr>
              <a:buSzPts val="900"/>
              <a:buNone/>
              <a:defRPr sz="1200">
                <a:solidFill>
                  <a:schemeClr val="dk1"/>
                </a:solidFill>
              </a:defRPr>
            </a:lvl7pPr>
            <a:lvl8pPr lvl="7" algn="ctr" rtl="0">
              <a:lnSpc>
                <a:spcPct val="100000"/>
              </a:lnSpc>
              <a:spcBef>
                <a:spcPts val="0"/>
              </a:spcBef>
              <a:spcAft>
                <a:spcPts val="0"/>
              </a:spcAft>
              <a:buClr>
                <a:schemeClr val="dk1"/>
              </a:buClr>
              <a:buSzPts val="900"/>
              <a:buNone/>
              <a:defRPr sz="1200">
                <a:solidFill>
                  <a:schemeClr val="dk1"/>
                </a:solidFill>
              </a:defRPr>
            </a:lvl8pPr>
            <a:lvl9pPr lvl="8" algn="ct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
        <p:nvSpPr>
          <p:cNvPr id="22" name="Google Shape;22;p3"/>
          <p:cNvSpPr txBox="1">
            <a:spLocks noGrp="1"/>
          </p:cNvSpPr>
          <p:nvPr>
            <p:ph type="ctrTitle"/>
          </p:nvPr>
        </p:nvSpPr>
        <p:spPr>
          <a:xfrm>
            <a:off x="1536117" y="3120741"/>
            <a:ext cx="2128400" cy="77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467">
                <a:solidFill>
                  <a:schemeClr val="dk1"/>
                </a:solidFill>
              </a:defRPr>
            </a:lvl1pPr>
            <a:lvl2pPr lvl="1" algn="ctr" rtl="0">
              <a:spcBef>
                <a:spcPts val="0"/>
              </a:spcBef>
              <a:spcAft>
                <a:spcPts val="0"/>
              </a:spcAft>
              <a:buClr>
                <a:schemeClr val="dk1"/>
              </a:buClr>
              <a:buSzPts val="1100"/>
              <a:buNone/>
              <a:defRPr sz="1467">
                <a:solidFill>
                  <a:schemeClr val="dk1"/>
                </a:solidFill>
              </a:defRPr>
            </a:lvl2pPr>
            <a:lvl3pPr lvl="2" algn="ctr" rtl="0">
              <a:spcBef>
                <a:spcPts val="0"/>
              </a:spcBef>
              <a:spcAft>
                <a:spcPts val="0"/>
              </a:spcAft>
              <a:buClr>
                <a:schemeClr val="dk1"/>
              </a:buClr>
              <a:buSzPts val="1100"/>
              <a:buNone/>
              <a:defRPr sz="1467">
                <a:solidFill>
                  <a:schemeClr val="dk1"/>
                </a:solidFill>
              </a:defRPr>
            </a:lvl3pPr>
            <a:lvl4pPr lvl="3" algn="ctr" rtl="0">
              <a:spcBef>
                <a:spcPts val="0"/>
              </a:spcBef>
              <a:spcAft>
                <a:spcPts val="0"/>
              </a:spcAft>
              <a:buClr>
                <a:schemeClr val="dk1"/>
              </a:buClr>
              <a:buSzPts val="1100"/>
              <a:buNone/>
              <a:defRPr sz="1467">
                <a:solidFill>
                  <a:schemeClr val="dk1"/>
                </a:solidFill>
              </a:defRPr>
            </a:lvl4pPr>
            <a:lvl5pPr lvl="4" algn="ctr" rtl="0">
              <a:spcBef>
                <a:spcPts val="0"/>
              </a:spcBef>
              <a:spcAft>
                <a:spcPts val="0"/>
              </a:spcAft>
              <a:buClr>
                <a:schemeClr val="dk1"/>
              </a:buClr>
              <a:buSzPts val="1100"/>
              <a:buNone/>
              <a:defRPr sz="1467">
                <a:solidFill>
                  <a:schemeClr val="dk1"/>
                </a:solidFill>
              </a:defRPr>
            </a:lvl5pPr>
            <a:lvl6pPr lvl="5" algn="ctr" rtl="0">
              <a:spcBef>
                <a:spcPts val="0"/>
              </a:spcBef>
              <a:spcAft>
                <a:spcPts val="0"/>
              </a:spcAft>
              <a:buClr>
                <a:schemeClr val="dk1"/>
              </a:buClr>
              <a:buSzPts val="1100"/>
              <a:buNone/>
              <a:defRPr sz="1467">
                <a:solidFill>
                  <a:schemeClr val="dk1"/>
                </a:solidFill>
              </a:defRPr>
            </a:lvl6pPr>
            <a:lvl7pPr lvl="6" algn="ctr" rtl="0">
              <a:spcBef>
                <a:spcPts val="0"/>
              </a:spcBef>
              <a:spcAft>
                <a:spcPts val="0"/>
              </a:spcAft>
              <a:buClr>
                <a:schemeClr val="dk1"/>
              </a:buClr>
              <a:buSzPts val="1100"/>
              <a:buNone/>
              <a:defRPr sz="1467">
                <a:solidFill>
                  <a:schemeClr val="dk1"/>
                </a:solidFill>
              </a:defRPr>
            </a:lvl7pPr>
            <a:lvl8pPr lvl="7" algn="ctr" rtl="0">
              <a:spcBef>
                <a:spcPts val="0"/>
              </a:spcBef>
              <a:spcAft>
                <a:spcPts val="0"/>
              </a:spcAft>
              <a:buClr>
                <a:schemeClr val="dk1"/>
              </a:buClr>
              <a:buSzPts val="1100"/>
              <a:buNone/>
              <a:defRPr sz="1467">
                <a:solidFill>
                  <a:schemeClr val="dk1"/>
                </a:solidFill>
              </a:defRPr>
            </a:lvl8pPr>
            <a:lvl9pPr lvl="8" algn="ct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23" name="Google Shape;23;p3"/>
          <p:cNvSpPr txBox="1">
            <a:spLocks noGrp="1"/>
          </p:cNvSpPr>
          <p:nvPr>
            <p:ph type="subTitle" idx="2"/>
          </p:nvPr>
        </p:nvSpPr>
        <p:spPr>
          <a:xfrm>
            <a:off x="4786000" y="3561533"/>
            <a:ext cx="2620000" cy="76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1200">
                <a:solidFill>
                  <a:schemeClr val="dk1"/>
                </a:solidFill>
              </a:defRPr>
            </a:lvl1pPr>
            <a:lvl2pPr lvl="1" algn="ctr" rtl="0">
              <a:lnSpc>
                <a:spcPct val="100000"/>
              </a:lnSpc>
              <a:spcBef>
                <a:spcPts val="0"/>
              </a:spcBef>
              <a:spcAft>
                <a:spcPts val="0"/>
              </a:spcAft>
              <a:buClr>
                <a:schemeClr val="dk1"/>
              </a:buClr>
              <a:buSzPts val="900"/>
              <a:buNone/>
              <a:defRPr sz="1200">
                <a:solidFill>
                  <a:schemeClr val="dk1"/>
                </a:solidFill>
              </a:defRPr>
            </a:lvl2pPr>
            <a:lvl3pPr lvl="2" algn="ctr" rtl="0">
              <a:lnSpc>
                <a:spcPct val="100000"/>
              </a:lnSpc>
              <a:spcBef>
                <a:spcPts val="0"/>
              </a:spcBef>
              <a:spcAft>
                <a:spcPts val="0"/>
              </a:spcAft>
              <a:buClr>
                <a:schemeClr val="dk1"/>
              </a:buClr>
              <a:buSzPts val="900"/>
              <a:buNone/>
              <a:defRPr sz="1200">
                <a:solidFill>
                  <a:schemeClr val="dk1"/>
                </a:solidFill>
              </a:defRPr>
            </a:lvl3pPr>
            <a:lvl4pPr lvl="3" algn="ctr" rtl="0">
              <a:lnSpc>
                <a:spcPct val="100000"/>
              </a:lnSpc>
              <a:spcBef>
                <a:spcPts val="0"/>
              </a:spcBef>
              <a:spcAft>
                <a:spcPts val="0"/>
              </a:spcAft>
              <a:buClr>
                <a:schemeClr val="dk1"/>
              </a:buClr>
              <a:buSzPts val="900"/>
              <a:buNone/>
              <a:defRPr sz="1200">
                <a:solidFill>
                  <a:schemeClr val="dk1"/>
                </a:solidFill>
              </a:defRPr>
            </a:lvl4pPr>
            <a:lvl5pPr lvl="4" algn="ctr" rtl="0">
              <a:lnSpc>
                <a:spcPct val="100000"/>
              </a:lnSpc>
              <a:spcBef>
                <a:spcPts val="0"/>
              </a:spcBef>
              <a:spcAft>
                <a:spcPts val="0"/>
              </a:spcAft>
              <a:buClr>
                <a:schemeClr val="dk1"/>
              </a:buClr>
              <a:buSzPts val="900"/>
              <a:buNone/>
              <a:defRPr sz="1200">
                <a:solidFill>
                  <a:schemeClr val="dk1"/>
                </a:solidFill>
              </a:defRPr>
            </a:lvl5pPr>
            <a:lvl6pPr lvl="5" algn="ctr" rtl="0">
              <a:lnSpc>
                <a:spcPct val="100000"/>
              </a:lnSpc>
              <a:spcBef>
                <a:spcPts val="0"/>
              </a:spcBef>
              <a:spcAft>
                <a:spcPts val="0"/>
              </a:spcAft>
              <a:buClr>
                <a:schemeClr val="dk1"/>
              </a:buClr>
              <a:buSzPts val="900"/>
              <a:buNone/>
              <a:defRPr sz="1200">
                <a:solidFill>
                  <a:schemeClr val="dk1"/>
                </a:solidFill>
              </a:defRPr>
            </a:lvl6pPr>
            <a:lvl7pPr lvl="6" algn="ctr" rtl="0">
              <a:lnSpc>
                <a:spcPct val="100000"/>
              </a:lnSpc>
              <a:spcBef>
                <a:spcPts val="0"/>
              </a:spcBef>
              <a:spcAft>
                <a:spcPts val="0"/>
              </a:spcAft>
              <a:buClr>
                <a:schemeClr val="dk1"/>
              </a:buClr>
              <a:buSzPts val="900"/>
              <a:buNone/>
              <a:defRPr sz="1200">
                <a:solidFill>
                  <a:schemeClr val="dk1"/>
                </a:solidFill>
              </a:defRPr>
            </a:lvl7pPr>
            <a:lvl8pPr lvl="7" algn="ctr" rtl="0">
              <a:lnSpc>
                <a:spcPct val="100000"/>
              </a:lnSpc>
              <a:spcBef>
                <a:spcPts val="0"/>
              </a:spcBef>
              <a:spcAft>
                <a:spcPts val="0"/>
              </a:spcAft>
              <a:buClr>
                <a:schemeClr val="dk1"/>
              </a:buClr>
              <a:buSzPts val="900"/>
              <a:buNone/>
              <a:defRPr sz="1200">
                <a:solidFill>
                  <a:schemeClr val="dk1"/>
                </a:solidFill>
              </a:defRPr>
            </a:lvl8pPr>
            <a:lvl9pPr lvl="8" algn="ct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
        <p:nvSpPr>
          <p:cNvPr id="24" name="Google Shape;24;p3"/>
          <p:cNvSpPr txBox="1">
            <a:spLocks noGrp="1"/>
          </p:cNvSpPr>
          <p:nvPr>
            <p:ph type="ctrTitle" idx="3"/>
          </p:nvPr>
        </p:nvSpPr>
        <p:spPr>
          <a:xfrm>
            <a:off x="5031784" y="3120741"/>
            <a:ext cx="2128400" cy="77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467">
                <a:solidFill>
                  <a:schemeClr val="dk1"/>
                </a:solidFill>
              </a:defRPr>
            </a:lvl1pPr>
            <a:lvl2pPr lvl="1" algn="ctr" rtl="0">
              <a:spcBef>
                <a:spcPts val="0"/>
              </a:spcBef>
              <a:spcAft>
                <a:spcPts val="0"/>
              </a:spcAft>
              <a:buClr>
                <a:schemeClr val="dk1"/>
              </a:buClr>
              <a:buSzPts val="1100"/>
              <a:buNone/>
              <a:defRPr sz="1467">
                <a:solidFill>
                  <a:schemeClr val="dk1"/>
                </a:solidFill>
              </a:defRPr>
            </a:lvl2pPr>
            <a:lvl3pPr lvl="2" algn="ctr" rtl="0">
              <a:spcBef>
                <a:spcPts val="0"/>
              </a:spcBef>
              <a:spcAft>
                <a:spcPts val="0"/>
              </a:spcAft>
              <a:buClr>
                <a:schemeClr val="dk1"/>
              </a:buClr>
              <a:buSzPts val="1100"/>
              <a:buNone/>
              <a:defRPr sz="1467">
                <a:solidFill>
                  <a:schemeClr val="dk1"/>
                </a:solidFill>
              </a:defRPr>
            </a:lvl3pPr>
            <a:lvl4pPr lvl="3" algn="ctr" rtl="0">
              <a:spcBef>
                <a:spcPts val="0"/>
              </a:spcBef>
              <a:spcAft>
                <a:spcPts val="0"/>
              </a:spcAft>
              <a:buClr>
                <a:schemeClr val="dk1"/>
              </a:buClr>
              <a:buSzPts val="1100"/>
              <a:buNone/>
              <a:defRPr sz="1467">
                <a:solidFill>
                  <a:schemeClr val="dk1"/>
                </a:solidFill>
              </a:defRPr>
            </a:lvl4pPr>
            <a:lvl5pPr lvl="4" algn="ctr" rtl="0">
              <a:spcBef>
                <a:spcPts val="0"/>
              </a:spcBef>
              <a:spcAft>
                <a:spcPts val="0"/>
              </a:spcAft>
              <a:buClr>
                <a:schemeClr val="dk1"/>
              </a:buClr>
              <a:buSzPts val="1100"/>
              <a:buNone/>
              <a:defRPr sz="1467">
                <a:solidFill>
                  <a:schemeClr val="dk1"/>
                </a:solidFill>
              </a:defRPr>
            </a:lvl5pPr>
            <a:lvl6pPr lvl="5" algn="ctr" rtl="0">
              <a:spcBef>
                <a:spcPts val="0"/>
              </a:spcBef>
              <a:spcAft>
                <a:spcPts val="0"/>
              </a:spcAft>
              <a:buClr>
                <a:schemeClr val="dk1"/>
              </a:buClr>
              <a:buSzPts val="1100"/>
              <a:buNone/>
              <a:defRPr sz="1467">
                <a:solidFill>
                  <a:schemeClr val="dk1"/>
                </a:solidFill>
              </a:defRPr>
            </a:lvl6pPr>
            <a:lvl7pPr lvl="6" algn="ctr" rtl="0">
              <a:spcBef>
                <a:spcPts val="0"/>
              </a:spcBef>
              <a:spcAft>
                <a:spcPts val="0"/>
              </a:spcAft>
              <a:buClr>
                <a:schemeClr val="dk1"/>
              </a:buClr>
              <a:buSzPts val="1100"/>
              <a:buNone/>
              <a:defRPr sz="1467">
                <a:solidFill>
                  <a:schemeClr val="dk1"/>
                </a:solidFill>
              </a:defRPr>
            </a:lvl7pPr>
            <a:lvl8pPr lvl="7" algn="ctr" rtl="0">
              <a:spcBef>
                <a:spcPts val="0"/>
              </a:spcBef>
              <a:spcAft>
                <a:spcPts val="0"/>
              </a:spcAft>
              <a:buClr>
                <a:schemeClr val="dk1"/>
              </a:buClr>
              <a:buSzPts val="1100"/>
              <a:buNone/>
              <a:defRPr sz="1467">
                <a:solidFill>
                  <a:schemeClr val="dk1"/>
                </a:solidFill>
              </a:defRPr>
            </a:lvl8pPr>
            <a:lvl9pPr lvl="8" algn="ct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25" name="Google Shape;25;p3"/>
          <p:cNvSpPr txBox="1">
            <a:spLocks noGrp="1"/>
          </p:cNvSpPr>
          <p:nvPr>
            <p:ph type="subTitle" idx="4"/>
          </p:nvPr>
        </p:nvSpPr>
        <p:spPr>
          <a:xfrm>
            <a:off x="8352701" y="3561533"/>
            <a:ext cx="2620000" cy="76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1200">
                <a:solidFill>
                  <a:schemeClr val="dk1"/>
                </a:solidFill>
              </a:defRPr>
            </a:lvl1pPr>
            <a:lvl2pPr lvl="1" algn="ctr" rtl="0">
              <a:lnSpc>
                <a:spcPct val="100000"/>
              </a:lnSpc>
              <a:spcBef>
                <a:spcPts val="0"/>
              </a:spcBef>
              <a:spcAft>
                <a:spcPts val="0"/>
              </a:spcAft>
              <a:buClr>
                <a:schemeClr val="dk1"/>
              </a:buClr>
              <a:buSzPts val="900"/>
              <a:buNone/>
              <a:defRPr sz="1200">
                <a:solidFill>
                  <a:schemeClr val="dk1"/>
                </a:solidFill>
              </a:defRPr>
            </a:lvl2pPr>
            <a:lvl3pPr lvl="2" algn="ctr" rtl="0">
              <a:lnSpc>
                <a:spcPct val="100000"/>
              </a:lnSpc>
              <a:spcBef>
                <a:spcPts val="0"/>
              </a:spcBef>
              <a:spcAft>
                <a:spcPts val="0"/>
              </a:spcAft>
              <a:buClr>
                <a:schemeClr val="dk1"/>
              </a:buClr>
              <a:buSzPts val="900"/>
              <a:buNone/>
              <a:defRPr sz="1200">
                <a:solidFill>
                  <a:schemeClr val="dk1"/>
                </a:solidFill>
              </a:defRPr>
            </a:lvl3pPr>
            <a:lvl4pPr lvl="3" algn="ctr" rtl="0">
              <a:lnSpc>
                <a:spcPct val="100000"/>
              </a:lnSpc>
              <a:spcBef>
                <a:spcPts val="0"/>
              </a:spcBef>
              <a:spcAft>
                <a:spcPts val="0"/>
              </a:spcAft>
              <a:buClr>
                <a:schemeClr val="dk1"/>
              </a:buClr>
              <a:buSzPts val="900"/>
              <a:buNone/>
              <a:defRPr sz="1200">
                <a:solidFill>
                  <a:schemeClr val="dk1"/>
                </a:solidFill>
              </a:defRPr>
            </a:lvl4pPr>
            <a:lvl5pPr lvl="4" algn="ctr" rtl="0">
              <a:lnSpc>
                <a:spcPct val="100000"/>
              </a:lnSpc>
              <a:spcBef>
                <a:spcPts val="0"/>
              </a:spcBef>
              <a:spcAft>
                <a:spcPts val="0"/>
              </a:spcAft>
              <a:buClr>
                <a:schemeClr val="dk1"/>
              </a:buClr>
              <a:buSzPts val="900"/>
              <a:buNone/>
              <a:defRPr sz="1200">
                <a:solidFill>
                  <a:schemeClr val="dk1"/>
                </a:solidFill>
              </a:defRPr>
            </a:lvl5pPr>
            <a:lvl6pPr lvl="5" algn="ctr" rtl="0">
              <a:lnSpc>
                <a:spcPct val="100000"/>
              </a:lnSpc>
              <a:spcBef>
                <a:spcPts val="0"/>
              </a:spcBef>
              <a:spcAft>
                <a:spcPts val="0"/>
              </a:spcAft>
              <a:buClr>
                <a:schemeClr val="dk1"/>
              </a:buClr>
              <a:buSzPts val="900"/>
              <a:buNone/>
              <a:defRPr sz="1200">
                <a:solidFill>
                  <a:schemeClr val="dk1"/>
                </a:solidFill>
              </a:defRPr>
            </a:lvl6pPr>
            <a:lvl7pPr lvl="6" algn="ctr" rtl="0">
              <a:lnSpc>
                <a:spcPct val="100000"/>
              </a:lnSpc>
              <a:spcBef>
                <a:spcPts val="0"/>
              </a:spcBef>
              <a:spcAft>
                <a:spcPts val="0"/>
              </a:spcAft>
              <a:buClr>
                <a:schemeClr val="dk1"/>
              </a:buClr>
              <a:buSzPts val="900"/>
              <a:buNone/>
              <a:defRPr sz="1200">
                <a:solidFill>
                  <a:schemeClr val="dk1"/>
                </a:solidFill>
              </a:defRPr>
            </a:lvl7pPr>
            <a:lvl8pPr lvl="7" algn="ctr" rtl="0">
              <a:lnSpc>
                <a:spcPct val="100000"/>
              </a:lnSpc>
              <a:spcBef>
                <a:spcPts val="0"/>
              </a:spcBef>
              <a:spcAft>
                <a:spcPts val="0"/>
              </a:spcAft>
              <a:buClr>
                <a:schemeClr val="dk1"/>
              </a:buClr>
              <a:buSzPts val="900"/>
              <a:buNone/>
              <a:defRPr sz="1200">
                <a:solidFill>
                  <a:schemeClr val="dk1"/>
                </a:solidFill>
              </a:defRPr>
            </a:lvl8pPr>
            <a:lvl9pPr lvl="8" algn="ct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
        <p:nvSpPr>
          <p:cNvPr id="26" name="Google Shape;26;p3"/>
          <p:cNvSpPr txBox="1">
            <a:spLocks noGrp="1"/>
          </p:cNvSpPr>
          <p:nvPr>
            <p:ph type="ctrTitle" idx="5"/>
          </p:nvPr>
        </p:nvSpPr>
        <p:spPr>
          <a:xfrm>
            <a:off x="8598501" y="3120741"/>
            <a:ext cx="2128400" cy="77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467">
                <a:solidFill>
                  <a:schemeClr val="dk1"/>
                </a:solidFill>
              </a:defRPr>
            </a:lvl1pPr>
            <a:lvl2pPr lvl="1" algn="ctr" rtl="0">
              <a:spcBef>
                <a:spcPts val="0"/>
              </a:spcBef>
              <a:spcAft>
                <a:spcPts val="0"/>
              </a:spcAft>
              <a:buClr>
                <a:schemeClr val="dk1"/>
              </a:buClr>
              <a:buSzPts val="1100"/>
              <a:buNone/>
              <a:defRPr sz="1467">
                <a:solidFill>
                  <a:schemeClr val="dk1"/>
                </a:solidFill>
              </a:defRPr>
            </a:lvl2pPr>
            <a:lvl3pPr lvl="2" algn="ctr" rtl="0">
              <a:spcBef>
                <a:spcPts val="0"/>
              </a:spcBef>
              <a:spcAft>
                <a:spcPts val="0"/>
              </a:spcAft>
              <a:buClr>
                <a:schemeClr val="dk1"/>
              </a:buClr>
              <a:buSzPts val="1100"/>
              <a:buNone/>
              <a:defRPr sz="1467">
                <a:solidFill>
                  <a:schemeClr val="dk1"/>
                </a:solidFill>
              </a:defRPr>
            </a:lvl3pPr>
            <a:lvl4pPr lvl="3" algn="ctr" rtl="0">
              <a:spcBef>
                <a:spcPts val="0"/>
              </a:spcBef>
              <a:spcAft>
                <a:spcPts val="0"/>
              </a:spcAft>
              <a:buClr>
                <a:schemeClr val="dk1"/>
              </a:buClr>
              <a:buSzPts val="1100"/>
              <a:buNone/>
              <a:defRPr sz="1467">
                <a:solidFill>
                  <a:schemeClr val="dk1"/>
                </a:solidFill>
              </a:defRPr>
            </a:lvl4pPr>
            <a:lvl5pPr lvl="4" algn="ctr" rtl="0">
              <a:spcBef>
                <a:spcPts val="0"/>
              </a:spcBef>
              <a:spcAft>
                <a:spcPts val="0"/>
              </a:spcAft>
              <a:buClr>
                <a:schemeClr val="dk1"/>
              </a:buClr>
              <a:buSzPts val="1100"/>
              <a:buNone/>
              <a:defRPr sz="1467">
                <a:solidFill>
                  <a:schemeClr val="dk1"/>
                </a:solidFill>
              </a:defRPr>
            </a:lvl5pPr>
            <a:lvl6pPr lvl="5" algn="ctr" rtl="0">
              <a:spcBef>
                <a:spcPts val="0"/>
              </a:spcBef>
              <a:spcAft>
                <a:spcPts val="0"/>
              </a:spcAft>
              <a:buClr>
                <a:schemeClr val="dk1"/>
              </a:buClr>
              <a:buSzPts val="1100"/>
              <a:buNone/>
              <a:defRPr sz="1467">
                <a:solidFill>
                  <a:schemeClr val="dk1"/>
                </a:solidFill>
              </a:defRPr>
            </a:lvl6pPr>
            <a:lvl7pPr lvl="6" algn="ctr" rtl="0">
              <a:spcBef>
                <a:spcPts val="0"/>
              </a:spcBef>
              <a:spcAft>
                <a:spcPts val="0"/>
              </a:spcAft>
              <a:buClr>
                <a:schemeClr val="dk1"/>
              </a:buClr>
              <a:buSzPts val="1100"/>
              <a:buNone/>
              <a:defRPr sz="1467">
                <a:solidFill>
                  <a:schemeClr val="dk1"/>
                </a:solidFill>
              </a:defRPr>
            </a:lvl7pPr>
            <a:lvl8pPr lvl="7" algn="ctr" rtl="0">
              <a:spcBef>
                <a:spcPts val="0"/>
              </a:spcBef>
              <a:spcAft>
                <a:spcPts val="0"/>
              </a:spcAft>
              <a:buClr>
                <a:schemeClr val="dk1"/>
              </a:buClr>
              <a:buSzPts val="1100"/>
              <a:buNone/>
              <a:defRPr sz="1467">
                <a:solidFill>
                  <a:schemeClr val="dk1"/>
                </a:solidFill>
              </a:defRPr>
            </a:lvl8pPr>
            <a:lvl9pPr lvl="8" algn="ct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27" name="Google Shape;27;p3"/>
          <p:cNvSpPr txBox="1">
            <a:spLocks noGrp="1"/>
          </p:cNvSpPr>
          <p:nvPr>
            <p:ph type="subTitle" idx="6"/>
          </p:nvPr>
        </p:nvSpPr>
        <p:spPr>
          <a:xfrm>
            <a:off x="3028015" y="5374800"/>
            <a:ext cx="2620000" cy="76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1200">
                <a:solidFill>
                  <a:schemeClr val="dk1"/>
                </a:solidFill>
              </a:defRPr>
            </a:lvl1pPr>
            <a:lvl2pPr lvl="1" algn="ctr" rtl="0">
              <a:lnSpc>
                <a:spcPct val="100000"/>
              </a:lnSpc>
              <a:spcBef>
                <a:spcPts val="0"/>
              </a:spcBef>
              <a:spcAft>
                <a:spcPts val="0"/>
              </a:spcAft>
              <a:buClr>
                <a:schemeClr val="dk1"/>
              </a:buClr>
              <a:buSzPts val="900"/>
              <a:buNone/>
              <a:defRPr sz="1200">
                <a:solidFill>
                  <a:schemeClr val="dk1"/>
                </a:solidFill>
              </a:defRPr>
            </a:lvl2pPr>
            <a:lvl3pPr lvl="2" algn="ctr" rtl="0">
              <a:lnSpc>
                <a:spcPct val="100000"/>
              </a:lnSpc>
              <a:spcBef>
                <a:spcPts val="0"/>
              </a:spcBef>
              <a:spcAft>
                <a:spcPts val="0"/>
              </a:spcAft>
              <a:buClr>
                <a:schemeClr val="dk1"/>
              </a:buClr>
              <a:buSzPts val="900"/>
              <a:buNone/>
              <a:defRPr sz="1200">
                <a:solidFill>
                  <a:schemeClr val="dk1"/>
                </a:solidFill>
              </a:defRPr>
            </a:lvl3pPr>
            <a:lvl4pPr lvl="3" algn="ctr" rtl="0">
              <a:lnSpc>
                <a:spcPct val="100000"/>
              </a:lnSpc>
              <a:spcBef>
                <a:spcPts val="0"/>
              </a:spcBef>
              <a:spcAft>
                <a:spcPts val="0"/>
              </a:spcAft>
              <a:buClr>
                <a:schemeClr val="dk1"/>
              </a:buClr>
              <a:buSzPts val="900"/>
              <a:buNone/>
              <a:defRPr sz="1200">
                <a:solidFill>
                  <a:schemeClr val="dk1"/>
                </a:solidFill>
              </a:defRPr>
            </a:lvl4pPr>
            <a:lvl5pPr lvl="4" algn="ctr" rtl="0">
              <a:lnSpc>
                <a:spcPct val="100000"/>
              </a:lnSpc>
              <a:spcBef>
                <a:spcPts val="0"/>
              </a:spcBef>
              <a:spcAft>
                <a:spcPts val="0"/>
              </a:spcAft>
              <a:buClr>
                <a:schemeClr val="dk1"/>
              </a:buClr>
              <a:buSzPts val="900"/>
              <a:buNone/>
              <a:defRPr sz="1200">
                <a:solidFill>
                  <a:schemeClr val="dk1"/>
                </a:solidFill>
              </a:defRPr>
            </a:lvl5pPr>
            <a:lvl6pPr lvl="5" algn="ctr" rtl="0">
              <a:lnSpc>
                <a:spcPct val="100000"/>
              </a:lnSpc>
              <a:spcBef>
                <a:spcPts val="0"/>
              </a:spcBef>
              <a:spcAft>
                <a:spcPts val="0"/>
              </a:spcAft>
              <a:buClr>
                <a:schemeClr val="dk1"/>
              </a:buClr>
              <a:buSzPts val="900"/>
              <a:buNone/>
              <a:defRPr sz="1200">
                <a:solidFill>
                  <a:schemeClr val="dk1"/>
                </a:solidFill>
              </a:defRPr>
            </a:lvl6pPr>
            <a:lvl7pPr lvl="6" algn="ctr" rtl="0">
              <a:lnSpc>
                <a:spcPct val="100000"/>
              </a:lnSpc>
              <a:spcBef>
                <a:spcPts val="0"/>
              </a:spcBef>
              <a:spcAft>
                <a:spcPts val="0"/>
              </a:spcAft>
              <a:buClr>
                <a:schemeClr val="dk1"/>
              </a:buClr>
              <a:buSzPts val="900"/>
              <a:buNone/>
              <a:defRPr sz="1200">
                <a:solidFill>
                  <a:schemeClr val="dk1"/>
                </a:solidFill>
              </a:defRPr>
            </a:lvl7pPr>
            <a:lvl8pPr lvl="7" algn="ctr" rtl="0">
              <a:lnSpc>
                <a:spcPct val="100000"/>
              </a:lnSpc>
              <a:spcBef>
                <a:spcPts val="0"/>
              </a:spcBef>
              <a:spcAft>
                <a:spcPts val="0"/>
              </a:spcAft>
              <a:buClr>
                <a:schemeClr val="dk1"/>
              </a:buClr>
              <a:buSzPts val="900"/>
              <a:buNone/>
              <a:defRPr sz="1200">
                <a:solidFill>
                  <a:schemeClr val="dk1"/>
                </a:solidFill>
              </a:defRPr>
            </a:lvl8pPr>
            <a:lvl9pPr lvl="8" algn="ct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
        <p:nvSpPr>
          <p:cNvPr id="28" name="Google Shape;28;p3"/>
          <p:cNvSpPr txBox="1">
            <a:spLocks noGrp="1"/>
          </p:cNvSpPr>
          <p:nvPr>
            <p:ph type="ctrTitle" idx="7"/>
          </p:nvPr>
        </p:nvSpPr>
        <p:spPr>
          <a:xfrm>
            <a:off x="3273815" y="4934008"/>
            <a:ext cx="2128400" cy="77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467">
                <a:solidFill>
                  <a:schemeClr val="dk1"/>
                </a:solidFill>
              </a:defRPr>
            </a:lvl1pPr>
            <a:lvl2pPr lvl="1" algn="ctr" rtl="0">
              <a:spcBef>
                <a:spcPts val="0"/>
              </a:spcBef>
              <a:spcAft>
                <a:spcPts val="0"/>
              </a:spcAft>
              <a:buClr>
                <a:schemeClr val="dk1"/>
              </a:buClr>
              <a:buSzPts val="1100"/>
              <a:buNone/>
              <a:defRPr sz="1467">
                <a:solidFill>
                  <a:schemeClr val="dk1"/>
                </a:solidFill>
              </a:defRPr>
            </a:lvl2pPr>
            <a:lvl3pPr lvl="2" algn="ctr" rtl="0">
              <a:spcBef>
                <a:spcPts val="0"/>
              </a:spcBef>
              <a:spcAft>
                <a:spcPts val="0"/>
              </a:spcAft>
              <a:buClr>
                <a:schemeClr val="dk1"/>
              </a:buClr>
              <a:buSzPts val="1100"/>
              <a:buNone/>
              <a:defRPr sz="1467">
                <a:solidFill>
                  <a:schemeClr val="dk1"/>
                </a:solidFill>
              </a:defRPr>
            </a:lvl3pPr>
            <a:lvl4pPr lvl="3" algn="ctr" rtl="0">
              <a:spcBef>
                <a:spcPts val="0"/>
              </a:spcBef>
              <a:spcAft>
                <a:spcPts val="0"/>
              </a:spcAft>
              <a:buClr>
                <a:schemeClr val="dk1"/>
              </a:buClr>
              <a:buSzPts val="1100"/>
              <a:buNone/>
              <a:defRPr sz="1467">
                <a:solidFill>
                  <a:schemeClr val="dk1"/>
                </a:solidFill>
              </a:defRPr>
            </a:lvl4pPr>
            <a:lvl5pPr lvl="4" algn="ctr" rtl="0">
              <a:spcBef>
                <a:spcPts val="0"/>
              </a:spcBef>
              <a:spcAft>
                <a:spcPts val="0"/>
              </a:spcAft>
              <a:buClr>
                <a:schemeClr val="dk1"/>
              </a:buClr>
              <a:buSzPts val="1100"/>
              <a:buNone/>
              <a:defRPr sz="1467">
                <a:solidFill>
                  <a:schemeClr val="dk1"/>
                </a:solidFill>
              </a:defRPr>
            </a:lvl5pPr>
            <a:lvl6pPr lvl="5" algn="ctr" rtl="0">
              <a:spcBef>
                <a:spcPts val="0"/>
              </a:spcBef>
              <a:spcAft>
                <a:spcPts val="0"/>
              </a:spcAft>
              <a:buClr>
                <a:schemeClr val="dk1"/>
              </a:buClr>
              <a:buSzPts val="1100"/>
              <a:buNone/>
              <a:defRPr sz="1467">
                <a:solidFill>
                  <a:schemeClr val="dk1"/>
                </a:solidFill>
              </a:defRPr>
            </a:lvl6pPr>
            <a:lvl7pPr lvl="6" algn="ctr" rtl="0">
              <a:spcBef>
                <a:spcPts val="0"/>
              </a:spcBef>
              <a:spcAft>
                <a:spcPts val="0"/>
              </a:spcAft>
              <a:buClr>
                <a:schemeClr val="dk1"/>
              </a:buClr>
              <a:buSzPts val="1100"/>
              <a:buNone/>
              <a:defRPr sz="1467">
                <a:solidFill>
                  <a:schemeClr val="dk1"/>
                </a:solidFill>
              </a:defRPr>
            </a:lvl7pPr>
            <a:lvl8pPr lvl="7" algn="ctr" rtl="0">
              <a:spcBef>
                <a:spcPts val="0"/>
              </a:spcBef>
              <a:spcAft>
                <a:spcPts val="0"/>
              </a:spcAft>
              <a:buClr>
                <a:schemeClr val="dk1"/>
              </a:buClr>
              <a:buSzPts val="1100"/>
              <a:buNone/>
              <a:defRPr sz="1467">
                <a:solidFill>
                  <a:schemeClr val="dk1"/>
                </a:solidFill>
              </a:defRPr>
            </a:lvl8pPr>
            <a:lvl9pPr lvl="8" algn="ct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29" name="Google Shape;29;p3"/>
          <p:cNvSpPr txBox="1">
            <a:spLocks noGrp="1"/>
          </p:cNvSpPr>
          <p:nvPr>
            <p:ph type="subTitle" idx="8"/>
          </p:nvPr>
        </p:nvSpPr>
        <p:spPr>
          <a:xfrm>
            <a:off x="6523699" y="5374800"/>
            <a:ext cx="2620000" cy="76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1200">
                <a:solidFill>
                  <a:schemeClr val="dk1"/>
                </a:solidFill>
              </a:defRPr>
            </a:lvl1pPr>
            <a:lvl2pPr lvl="1" algn="ctr" rtl="0">
              <a:lnSpc>
                <a:spcPct val="100000"/>
              </a:lnSpc>
              <a:spcBef>
                <a:spcPts val="0"/>
              </a:spcBef>
              <a:spcAft>
                <a:spcPts val="0"/>
              </a:spcAft>
              <a:buClr>
                <a:schemeClr val="dk1"/>
              </a:buClr>
              <a:buSzPts val="900"/>
              <a:buNone/>
              <a:defRPr sz="1200">
                <a:solidFill>
                  <a:schemeClr val="dk1"/>
                </a:solidFill>
              </a:defRPr>
            </a:lvl2pPr>
            <a:lvl3pPr lvl="2" algn="ctr" rtl="0">
              <a:lnSpc>
                <a:spcPct val="100000"/>
              </a:lnSpc>
              <a:spcBef>
                <a:spcPts val="0"/>
              </a:spcBef>
              <a:spcAft>
                <a:spcPts val="0"/>
              </a:spcAft>
              <a:buClr>
                <a:schemeClr val="dk1"/>
              </a:buClr>
              <a:buSzPts val="900"/>
              <a:buNone/>
              <a:defRPr sz="1200">
                <a:solidFill>
                  <a:schemeClr val="dk1"/>
                </a:solidFill>
              </a:defRPr>
            </a:lvl3pPr>
            <a:lvl4pPr lvl="3" algn="ctr" rtl="0">
              <a:lnSpc>
                <a:spcPct val="100000"/>
              </a:lnSpc>
              <a:spcBef>
                <a:spcPts val="0"/>
              </a:spcBef>
              <a:spcAft>
                <a:spcPts val="0"/>
              </a:spcAft>
              <a:buClr>
                <a:schemeClr val="dk1"/>
              </a:buClr>
              <a:buSzPts val="900"/>
              <a:buNone/>
              <a:defRPr sz="1200">
                <a:solidFill>
                  <a:schemeClr val="dk1"/>
                </a:solidFill>
              </a:defRPr>
            </a:lvl4pPr>
            <a:lvl5pPr lvl="4" algn="ctr" rtl="0">
              <a:lnSpc>
                <a:spcPct val="100000"/>
              </a:lnSpc>
              <a:spcBef>
                <a:spcPts val="0"/>
              </a:spcBef>
              <a:spcAft>
                <a:spcPts val="0"/>
              </a:spcAft>
              <a:buClr>
                <a:schemeClr val="dk1"/>
              </a:buClr>
              <a:buSzPts val="900"/>
              <a:buNone/>
              <a:defRPr sz="1200">
                <a:solidFill>
                  <a:schemeClr val="dk1"/>
                </a:solidFill>
              </a:defRPr>
            </a:lvl5pPr>
            <a:lvl6pPr lvl="5" algn="ctr" rtl="0">
              <a:lnSpc>
                <a:spcPct val="100000"/>
              </a:lnSpc>
              <a:spcBef>
                <a:spcPts val="0"/>
              </a:spcBef>
              <a:spcAft>
                <a:spcPts val="0"/>
              </a:spcAft>
              <a:buClr>
                <a:schemeClr val="dk1"/>
              </a:buClr>
              <a:buSzPts val="900"/>
              <a:buNone/>
              <a:defRPr sz="1200">
                <a:solidFill>
                  <a:schemeClr val="dk1"/>
                </a:solidFill>
              </a:defRPr>
            </a:lvl6pPr>
            <a:lvl7pPr lvl="6" algn="ctr" rtl="0">
              <a:lnSpc>
                <a:spcPct val="100000"/>
              </a:lnSpc>
              <a:spcBef>
                <a:spcPts val="0"/>
              </a:spcBef>
              <a:spcAft>
                <a:spcPts val="0"/>
              </a:spcAft>
              <a:buClr>
                <a:schemeClr val="dk1"/>
              </a:buClr>
              <a:buSzPts val="900"/>
              <a:buNone/>
              <a:defRPr sz="1200">
                <a:solidFill>
                  <a:schemeClr val="dk1"/>
                </a:solidFill>
              </a:defRPr>
            </a:lvl7pPr>
            <a:lvl8pPr lvl="7" algn="ctr" rtl="0">
              <a:lnSpc>
                <a:spcPct val="100000"/>
              </a:lnSpc>
              <a:spcBef>
                <a:spcPts val="0"/>
              </a:spcBef>
              <a:spcAft>
                <a:spcPts val="0"/>
              </a:spcAft>
              <a:buClr>
                <a:schemeClr val="dk1"/>
              </a:buClr>
              <a:buSzPts val="900"/>
              <a:buNone/>
              <a:defRPr sz="1200">
                <a:solidFill>
                  <a:schemeClr val="dk1"/>
                </a:solidFill>
              </a:defRPr>
            </a:lvl8pPr>
            <a:lvl9pPr lvl="8" algn="ct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
        <p:nvSpPr>
          <p:cNvPr id="30" name="Google Shape;30;p3"/>
          <p:cNvSpPr txBox="1">
            <a:spLocks noGrp="1"/>
          </p:cNvSpPr>
          <p:nvPr>
            <p:ph type="ctrTitle" idx="9"/>
          </p:nvPr>
        </p:nvSpPr>
        <p:spPr>
          <a:xfrm>
            <a:off x="6769499" y="4934008"/>
            <a:ext cx="2128400" cy="77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467">
                <a:solidFill>
                  <a:schemeClr val="dk1"/>
                </a:solidFill>
              </a:defRPr>
            </a:lvl1pPr>
            <a:lvl2pPr lvl="1" algn="ctr" rtl="0">
              <a:spcBef>
                <a:spcPts val="0"/>
              </a:spcBef>
              <a:spcAft>
                <a:spcPts val="0"/>
              </a:spcAft>
              <a:buClr>
                <a:schemeClr val="dk1"/>
              </a:buClr>
              <a:buSzPts val="1100"/>
              <a:buNone/>
              <a:defRPr sz="1467">
                <a:solidFill>
                  <a:schemeClr val="dk1"/>
                </a:solidFill>
              </a:defRPr>
            </a:lvl2pPr>
            <a:lvl3pPr lvl="2" algn="ctr" rtl="0">
              <a:spcBef>
                <a:spcPts val="0"/>
              </a:spcBef>
              <a:spcAft>
                <a:spcPts val="0"/>
              </a:spcAft>
              <a:buClr>
                <a:schemeClr val="dk1"/>
              </a:buClr>
              <a:buSzPts val="1100"/>
              <a:buNone/>
              <a:defRPr sz="1467">
                <a:solidFill>
                  <a:schemeClr val="dk1"/>
                </a:solidFill>
              </a:defRPr>
            </a:lvl3pPr>
            <a:lvl4pPr lvl="3" algn="ctr" rtl="0">
              <a:spcBef>
                <a:spcPts val="0"/>
              </a:spcBef>
              <a:spcAft>
                <a:spcPts val="0"/>
              </a:spcAft>
              <a:buClr>
                <a:schemeClr val="dk1"/>
              </a:buClr>
              <a:buSzPts val="1100"/>
              <a:buNone/>
              <a:defRPr sz="1467">
                <a:solidFill>
                  <a:schemeClr val="dk1"/>
                </a:solidFill>
              </a:defRPr>
            </a:lvl4pPr>
            <a:lvl5pPr lvl="4" algn="ctr" rtl="0">
              <a:spcBef>
                <a:spcPts val="0"/>
              </a:spcBef>
              <a:spcAft>
                <a:spcPts val="0"/>
              </a:spcAft>
              <a:buClr>
                <a:schemeClr val="dk1"/>
              </a:buClr>
              <a:buSzPts val="1100"/>
              <a:buNone/>
              <a:defRPr sz="1467">
                <a:solidFill>
                  <a:schemeClr val="dk1"/>
                </a:solidFill>
              </a:defRPr>
            </a:lvl5pPr>
            <a:lvl6pPr lvl="5" algn="ctr" rtl="0">
              <a:spcBef>
                <a:spcPts val="0"/>
              </a:spcBef>
              <a:spcAft>
                <a:spcPts val="0"/>
              </a:spcAft>
              <a:buClr>
                <a:schemeClr val="dk1"/>
              </a:buClr>
              <a:buSzPts val="1100"/>
              <a:buNone/>
              <a:defRPr sz="1467">
                <a:solidFill>
                  <a:schemeClr val="dk1"/>
                </a:solidFill>
              </a:defRPr>
            </a:lvl6pPr>
            <a:lvl7pPr lvl="6" algn="ctr" rtl="0">
              <a:spcBef>
                <a:spcPts val="0"/>
              </a:spcBef>
              <a:spcAft>
                <a:spcPts val="0"/>
              </a:spcAft>
              <a:buClr>
                <a:schemeClr val="dk1"/>
              </a:buClr>
              <a:buSzPts val="1100"/>
              <a:buNone/>
              <a:defRPr sz="1467">
                <a:solidFill>
                  <a:schemeClr val="dk1"/>
                </a:solidFill>
              </a:defRPr>
            </a:lvl7pPr>
            <a:lvl8pPr lvl="7" algn="ctr" rtl="0">
              <a:spcBef>
                <a:spcPts val="0"/>
              </a:spcBef>
              <a:spcAft>
                <a:spcPts val="0"/>
              </a:spcAft>
              <a:buClr>
                <a:schemeClr val="dk1"/>
              </a:buClr>
              <a:buSzPts val="1100"/>
              <a:buNone/>
              <a:defRPr sz="1467">
                <a:solidFill>
                  <a:schemeClr val="dk1"/>
                </a:solidFill>
              </a:defRPr>
            </a:lvl8pPr>
            <a:lvl9pPr lvl="8" algn="ct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31" name="Google Shape;31;p3"/>
          <p:cNvSpPr txBox="1">
            <a:spLocks noGrp="1"/>
          </p:cNvSpPr>
          <p:nvPr>
            <p:ph type="ctrTitle" idx="13"/>
          </p:nvPr>
        </p:nvSpPr>
        <p:spPr>
          <a:xfrm>
            <a:off x="4107967" y="531667"/>
            <a:ext cx="3976000" cy="91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2pPr>
            <a:lvl3pPr lvl="2"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3pPr>
            <a:lvl4pPr lvl="3"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4pPr>
            <a:lvl5pPr lvl="4"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5pPr>
            <a:lvl6pPr lvl="5"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6pPr>
            <a:lvl7pPr lvl="6"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7pPr>
            <a:lvl8pPr lvl="7"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8pPr>
            <a:lvl9pPr lvl="8"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9pPr>
          </a:lstStyle>
          <a:p>
            <a:r>
              <a:rPr lang="de-DE"/>
              <a:t>Mastertitelformat bearbeiten</a:t>
            </a:r>
            <a:endParaRPr/>
          </a:p>
        </p:txBody>
      </p:sp>
      <p:sp>
        <p:nvSpPr>
          <p:cNvPr id="32" name="Google Shape;32;p3"/>
          <p:cNvSpPr txBox="1">
            <a:spLocks noGrp="1"/>
          </p:cNvSpPr>
          <p:nvPr>
            <p:ph type="title" idx="14" hasCustomPrompt="1"/>
          </p:nvPr>
        </p:nvSpPr>
        <p:spPr>
          <a:xfrm>
            <a:off x="2101117" y="2683300"/>
            <a:ext cx="998400" cy="404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867">
                <a:solidFill>
                  <a:schemeClr val="lt1"/>
                </a:solidFill>
              </a:defRPr>
            </a:lvl1pPr>
            <a:lvl2pPr lvl="1"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3" name="Google Shape;33;p3"/>
          <p:cNvSpPr txBox="1">
            <a:spLocks noGrp="1"/>
          </p:cNvSpPr>
          <p:nvPr>
            <p:ph type="title" idx="15" hasCustomPrompt="1"/>
          </p:nvPr>
        </p:nvSpPr>
        <p:spPr>
          <a:xfrm>
            <a:off x="5596824" y="2683300"/>
            <a:ext cx="998400" cy="404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867">
                <a:solidFill>
                  <a:schemeClr val="lt1"/>
                </a:solidFill>
              </a:defRPr>
            </a:lvl1pPr>
            <a:lvl2pPr lvl="1"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4" name="Google Shape;34;p3"/>
          <p:cNvSpPr txBox="1">
            <a:spLocks noGrp="1"/>
          </p:cNvSpPr>
          <p:nvPr>
            <p:ph type="title" idx="16" hasCustomPrompt="1"/>
          </p:nvPr>
        </p:nvSpPr>
        <p:spPr>
          <a:xfrm>
            <a:off x="9163501" y="2683300"/>
            <a:ext cx="998400" cy="404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867">
                <a:solidFill>
                  <a:schemeClr val="lt1"/>
                </a:solidFill>
              </a:defRPr>
            </a:lvl1pPr>
            <a:lvl2pPr lvl="1"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5" name="Google Shape;35;p3"/>
          <p:cNvSpPr txBox="1">
            <a:spLocks noGrp="1"/>
          </p:cNvSpPr>
          <p:nvPr>
            <p:ph type="title" idx="17" hasCustomPrompt="1"/>
          </p:nvPr>
        </p:nvSpPr>
        <p:spPr>
          <a:xfrm>
            <a:off x="3838815" y="4515533"/>
            <a:ext cx="998400" cy="404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867">
                <a:solidFill>
                  <a:schemeClr val="lt1"/>
                </a:solidFill>
              </a:defRPr>
            </a:lvl1pPr>
            <a:lvl2pPr lvl="1"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6" name="Google Shape;36;p3"/>
          <p:cNvSpPr txBox="1">
            <a:spLocks noGrp="1"/>
          </p:cNvSpPr>
          <p:nvPr>
            <p:ph type="title" idx="18" hasCustomPrompt="1"/>
          </p:nvPr>
        </p:nvSpPr>
        <p:spPr>
          <a:xfrm>
            <a:off x="7334505" y="4515533"/>
            <a:ext cx="998400" cy="404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867">
                <a:solidFill>
                  <a:schemeClr val="lt1"/>
                </a:solidFill>
              </a:defRPr>
            </a:lvl1pPr>
            <a:lvl2pPr lvl="1"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867">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Tree>
    <p:extLst>
      <p:ext uri="{BB962C8B-B14F-4D97-AF65-F5344CB8AC3E}">
        <p14:creationId xmlns:p14="http://schemas.microsoft.com/office/powerpoint/2010/main" val="2549893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2"/>
        <p:cNvGrpSpPr/>
        <p:nvPr/>
      </p:nvGrpSpPr>
      <p:grpSpPr>
        <a:xfrm>
          <a:off x="0" y="0"/>
          <a:ext cx="0" cy="0"/>
          <a:chOff x="0" y="0"/>
          <a:chExt cx="0" cy="0"/>
        </a:xfrm>
      </p:grpSpPr>
      <p:grpSp>
        <p:nvGrpSpPr>
          <p:cNvPr id="33" name="Google Shape;33;p4"/>
          <p:cNvGrpSpPr/>
          <p:nvPr/>
        </p:nvGrpSpPr>
        <p:grpSpPr>
          <a:xfrm>
            <a:off x="-3474139" y="-3461760"/>
            <a:ext cx="17477465" cy="14927143"/>
            <a:chOff x="-2605605" y="-2596320"/>
            <a:chExt cx="13108099" cy="11195357"/>
          </a:xfrm>
        </p:grpSpPr>
        <p:sp>
          <p:nvSpPr>
            <p:cNvPr id="34" name="Google Shape;34;p4"/>
            <p:cNvSpPr/>
            <p:nvPr/>
          </p:nvSpPr>
          <p:spPr>
            <a:xfrm rot="812392">
              <a:off x="912002" y="2074247"/>
              <a:ext cx="2434973" cy="2625289"/>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5"/>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35" name="Google Shape;35;p4"/>
            <p:cNvGrpSpPr/>
            <p:nvPr/>
          </p:nvGrpSpPr>
          <p:grpSpPr>
            <a:xfrm rot="375330">
              <a:off x="5113665" y="3499604"/>
              <a:ext cx="5140785" cy="4833748"/>
              <a:chOff x="8101026" y="3219568"/>
              <a:chExt cx="3887248" cy="3655080"/>
            </a:xfrm>
          </p:grpSpPr>
          <p:sp>
            <p:nvSpPr>
              <p:cNvPr id="36" name="Google Shape;36;p4"/>
              <p:cNvSpPr/>
              <p:nvPr/>
            </p:nvSpPr>
            <p:spPr>
              <a:xfrm rot="594768">
                <a:off x="8328626" y="3845818"/>
                <a:ext cx="2348800" cy="2847915"/>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 name="Google Shape;37;p4"/>
              <p:cNvSpPr/>
              <p:nvPr/>
            </p:nvSpPr>
            <p:spPr>
              <a:xfrm rot="-988308">
                <a:off x="8924872" y="3545996"/>
                <a:ext cx="2715038" cy="2850200"/>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8" name="Google Shape;38;p4"/>
            <p:cNvGrpSpPr/>
            <p:nvPr/>
          </p:nvGrpSpPr>
          <p:grpSpPr>
            <a:xfrm rot="2219984">
              <a:off x="-1772316" y="-1860620"/>
              <a:ext cx="3796561" cy="4039571"/>
              <a:chOff x="7558301" y="3163860"/>
              <a:chExt cx="3072638" cy="3269311"/>
            </a:xfrm>
          </p:grpSpPr>
          <p:sp>
            <p:nvSpPr>
              <p:cNvPr id="39" name="Google Shape;39;p4"/>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 name="Google Shape;40;p4"/>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1" name="Google Shape;41;p4"/>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42" name="Google Shape;42;p4"/>
          <p:cNvSpPr txBox="1">
            <a:spLocks noGrp="1"/>
          </p:cNvSpPr>
          <p:nvPr>
            <p:ph type="body" idx="1"/>
          </p:nvPr>
        </p:nvSpPr>
        <p:spPr>
          <a:xfrm>
            <a:off x="6166367" y="2830800"/>
            <a:ext cx="4392800" cy="1850400"/>
          </a:xfrm>
          <a:prstGeom prst="rect">
            <a:avLst/>
          </a:prstGeom>
        </p:spPr>
        <p:txBody>
          <a:bodyPr spcFirstLastPara="1" wrap="square" lIns="91425" tIns="91425" rIns="91425" bIns="91425" anchor="ctr" anchorCtr="0">
            <a:noAutofit/>
          </a:bodyPr>
          <a:lstStyle>
            <a:lvl1pPr marL="609585" lvl="0" indent="-423323">
              <a:spcBef>
                <a:spcPts val="0"/>
              </a:spcBef>
              <a:spcAft>
                <a:spcPts val="0"/>
              </a:spcAft>
              <a:buSzPts val="14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pPr lvl="0"/>
            <a:r>
              <a:rPr lang="de-DE"/>
              <a:t>Mastertextformat bearbeiten</a:t>
            </a:r>
          </a:p>
        </p:txBody>
      </p:sp>
      <p:sp>
        <p:nvSpPr>
          <p:cNvPr id="43" name="Google Shape;43;p4"/>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32480592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1">
  <p:cSld name="Section 1">
    <p:spTree>
      <p:nvGrpSpPr>
        <p:cNvPr id="1" name="Shape 37"/>
        <p:cNvGrpSpPr/>
        <p:nvPr/>
      </p:nvGrpSpPr>
      <p:grpSpPr>
        <a:xfrm>
          <a:off x="0" y="0"/>
          <a:ext cx="0" cy="0"/>
          <a:chOff x="0" y="0"/>
          <a:chExt cx="0" cy="0"/>
        </a:xfrm>
      </p:grpSpPr>
      <p:sp>
        <p:nvSpPr>
          <p:cNvPr id="38" name="Google Shape;38;p4"/>
          <p:cNvSpPr/>
          <p:nvPr/>
        </p:nvSpPr>
        <p:spPr>
          <a:xfrm>
            <a:off x="-1536867" y="-583533"/>
            <a:ext cx="8001200" cy="7619600"/>
          </a:xfrm>
          <a:prstGeom prst="hexagon">
            <a:avLst>
              <a:gd name="adj" fmla="val 25000"/>
              <a:gd name="vf" fmla="val 11547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39" name="Google Shape;39;p4"/>
          <p:cNvSpPr/>
          <p:nvPr/>
        </p:nvSpPr>
        <p:spPr>
          <a:xfrm>
            <a:off x="-5816767" y="-583533"/>
            <a:ext cx="8001200" cy="761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40" name="Google Shape;40;p4"/>
          <p:cNvSpPr txBox="1">
            <a:spLocks noGrp="1"/>
          </p:cNvSpPr>
          <p:nvPr>
            <p:ph type="ctrTitle"/>
          </p:nvPr>
        </p:nvSpPr>
        <p:spPr>
          <a:xfrm flipH="1">
            <a:off x="2518967" y="3140713"/>
            <a:ext cx="4375200" cy="10708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400"/>
            </a:lvl1pPr>
            <a:lvl2pPr lvl="1" rtl="0">
              <a:spcBef>
                <a:spcPts val="0"/>
              </a:spcBef>
              <a:spcAft>
                <a:spcPts val="0"/>
              </a:spcAft>
              <a:buSzPts val="1400"/>
              <a:buNone/>
              <a:defRPr sz="1867"/>
            </a:lvl2pPr>
            <a:lvl3pPr lvl="2" rtl="0">
              <a:spcBef>
                <a:spcPts val="0"/>
              </a:spcBef>
              <a:spcAft>
                <a:spcPts val="0"/>
              </a:spcAft>
              <a:buSzPts val="1400"/>
              <a:buNone/>
              <a:defRPr sz="1867"/>
            </a:lvl3pPr>
            <a:lvl4pPr lvl="3" rtl="0">
              <a:spcBef>
                <a:spcPts val="0"/>
              </a:spcBef>
              <a:spcAft>
                <a:spcPts val="0"/>
              </a:spcAft>
              <a:buSzPts val="1400"/>
              <a:buNone/>
              <a:defRPr sz="1867"/>
            </a:lvl4pPr>
            <a:lvl5pPr lvl="4" rtl="0">
              <a:spcBef>
                <a:spcPts val="0"/>
              </a:spcBef>
              <a:spcAft>
                <a:spcPts val="0"/>
              </a:spcAft>
              <a:buSzPts val="1400"/>
              <a:buNone/>
              <a:defRPr sz="1867"/>
            </a:lvl5pPr>
            <a:lvl6pPr lvl="5" rtl="0">
              <a:spcBef>
                <a:spcPts val="0"/>
              </a:spcBef>
              <a:spcAft>
                <a:spcPts val="0"/>
              </a:spcAft>
              <a:buSzPts val="1400"/>
              <a:buNone/>
              <a:defRPr sz="1867"/>
            </a:lvl6pPr>
            <a:lvl7pPr lvl="6" rtl="0">
              <a:spcBef>
                <a:spcPts val="0"/>
              </a:spcBef>
              <a:spcAft>
                <a:spcPts val="0"/>
              </a:spcAft>
              <a:buSzPts val="1400"/>
              <a:buNone/>
              <a:defRPr sz="1867"/>
            </a:lvl7pPr>
            <a:lvl8pPr lvl="7" rtl="0">
              <a:spcBef>
                <a:spcPts val="0"/>
              </a:spcBef>
              <a:spcAft>
                <a:spcPts val="0"/>
              </a:spcAft>
              <a:buSzPts val="1400"/>
              <a:buNone/>
              <a:defRPr sz="1867"/>
            </a:lvl8pPr>
            <a:lvl9pPr lvl="8" rtl="0">
              <a:spcBef>
                <a:spcPts val="0"/>
              </a:spcBef>
              <a:spcAft>
                <a:spcPts val="0"/>
              </a:spcAft>
              <a:buSzPts val="1400"/>
              <a:buNone/>
              <a:defRPr sz="1867"/>
            </a:lvl9pPr>
          </a:lstStyle>
          <a:p>
            <a:r>
              <a:rPr lang="de-DE"/>
              <a:t>Mastertitelformat bearbeiten</a:t>
            </a:r>
            <a:endParaRPr/>
          </a:p>
        </p:txBody>
      </p:sp>
      <p:sp>
        <p:nvSpPr>
          <p:cNvPr id="41" name="Google Shape;41;p4"/>
          <p:cNvSpPr txBox="1">
            <a:spLocks noGrp="1"/>
          </p:cNvSpPr>
          <p:nvPr>
            <p:ph type="title" idx="2" hasCustomPrompt="1"/>
          </p:nvPr>
        </p:nvSpPr>
        <p:spPr>
          <a:xfrm flipH="1">
            <a:off x="2518967" y="2337913"/>
            <a:ext cx="3972400" cy="10060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39863850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subtitle">
  <p:cSld name="Title + subtitle">
    <p:spTree>
      <p:nvGrpSpPr>
        <p:cNvPr id="1" name="Shape 42"/>
        <p:cNvGrpSpPr/>
        <p:nvPr/>
      </p:nvGrpSpPr>
      <p:grpSpPr>
        <a:xfrm>
          <a:off x="0" y="0"/>
          <a:ext cx="0" cy="0"/>
          <a:chOff x="0" y="0"/>
          <a:chExt cx="0" cy="0"/>
        </a:xfrm>
      </p:grpSpPr>
      <p:sp>
        <p:nvSpPr>
          <p:cNvPr id="43" name="Google Shape;43;p5"/>
          <p:cNvSpPr/>
          <p:nvPr/>
        </p:nvSpPr>
        <p:spPr>
          <a:xfrm flipH="1">
            <a:off x="-596899" y="-56167"/>
            <a:ext cx="7658100" cy="6934200"/>
          </a:xfrm>
          <a:custGeom>
            <a:avLst/>
            <a:gdLst/>
            <a:ahLst/>
            <a:cxnLst/>
            <a:rect l="l" t="t" r="r" b="b"/>
            <a:pathLst>
              <a:path w="229743" h="208026" extrusionOk="0">
                <a:moveTo>
                  <a:pt x="62865" y="1524"/>
                </a:moveTo>
                <a:lnTo>
                  <a:pt x="0" y="208026"/>
                </a:lnTo>
                <a:lnTo>
                  <a:pt x="229743" y="208026"/>
                </a:lnTo>
                <a:lnTo>
                  <a:pt x="229743" y="0"/>
                </a:lnTo>
                <a:close/>
              </a:path>
            </a:pathLst>
          </a:custGeom>
          <a:solidFill>
            <a:schemeClr val="dk1"/>
          </a:solidFill>
          <a:ln>
            <a:noFill/>
          </a:ln>
        </p:spPr>
      </p:sp>
      <p:sp>
        <p:nvSpPr>
          <p:cNvPr id="44" name="Google Shape;44;p5"/>
          <p:cNvSpPr txBox="1">
            <a:spLocks noGrp="1"/>
          </p:cNvSpPr>
          <p:nvPr>
            <p:ph type="ctrTitle"/>
          </p:nvPr>
        </p:nvSpPr>
        <p:spPr>
          <a:xfrm>
            <a:off x="840833" y="2212683"/>
            <a:ext cx="5156400" cy="1294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300"/>
              <a:buNone/>
              <a:defRPr sz="1733">
                <a:solidFill>
                  <a:schemeClr val="lt1"/>
                </a:solidFill>
              </a:defRPr>
            </a:lvl1pPr>
            <a:lvl2pPr lvl="1" rtl="0">
              <a:spcBef>
                <a:spcPts val="0"/>
              </a:spcBef>
              <a:spcAft>
                <a:spcPts val="0"/>
              </a:spcAft>
              <a:buClr>
                <a:schemeClr val="lt1"/>
              </a:buClr>
              <a:buSzPts val="1300"/>
              <a:buNone/>
              <a:defRPr sz="1733">
                <a:solidFill>
                  <a:schemeClr val="lt1"/>
                </a:solidFill>
              </a:defRPr>
            </a:lvl2pPr>
            <a:lvl3pPr lvl="2" rtl="0">
              <a:spcBef>
                <a:spcPts val="0"/>
              </a:spcBef>
              <a:spcAft>
                <a:spcPts val="0"/>
              </a:spcAft>
              <a:buClr>
                <a:schemeClr val="lt1"/>
              </a:buClr>
              <a:buSzPts val="1300"/>
              <a:buNone/>
              <a:defRPr sz="1733">
                <a:solidFill>
                  <a:schemeClr val="lt1"/>
                </a:solidFill>
              </a:defRPr>
            </a:lvl3pPr>
            <a:lvl4pPr lvl="3" rtl="0">
              <a:spcBef>
                <a:spcPts val="0"/>
              </a:spcBef>
              <a:spcAft>
                <a:spcPts val="0"/>
              </a:spcAft>
              <a:buClr>
                <a:schemeClr val="lt1"/>
              </a:buClr>
              <a:buSzPts val="1300"/>
              <a:buNone/>
              <a:defRPr sz="1733">
                <a:solidFill>
                  <a:schemeClr val="lt1"/>
                </a:solidFill>
              </a:defRPr>
            </a:lvl4pPr>
            <a:lvl5pPr lvl="4" rtl="0">
              <a:spcBef>
                <a:spcPts val="0"/>
              </a:spcBef>
              <a:spcAft>
                <a:spcPts val="0"/>
              </a:spcAft>
              <a:buClr>
                <a:schemeClr val="lt1"/>
              </a:buClr>
              <a:buSzPts val="1300"/>
              <a:buNone/>
              <a:defRPr sz="1733">
                <a:solidFill>
                  <a:schemeClr val="lt1"/>
                </a:solidFill>
              </a:defRPr>
            </a:lvl5pPr>
            <a:lvl6pPr lvl="5" rtl="0">
              <a:spcBef>
                <a:spcPts val="0"/>
              </a:spcBef>
              <a:spcAft>
                <a:spcPts val="0"/>
              </a:spcAft>
              <a:buClr>
                <a:schemeClr val="lt1"/>
              </a:buClr>
              <a:buSzPts val="1300"/>
              <a:buNone/>
              <a:defRPr sz="1733">
                <a:solidFill>
                  <a:schemeClr val="lt1"/>
                </a:solidFill>
              </a:defRPr>
            </a:lvl6pPr>
            <a:lvl7pPr lvl="6" rtl="0">
              <a:spcBef>
                <a:spcPts val="0"/>
              </a:spcBef>
              <a:spcAft>
                <a:spcPts val="0"/>
              </a:spcAft>
              <a:buClr>
                <a:schemeClr val="lt1"/>
              </a:buClr>
              <a:buSzPts val="1300"/>
              <a:buNone/>
              <a:defRPr sz="1733">
                <a:solidFill>
                  <a:schemeClr val="lt1"/>
                </a:solidFill>
              </a:defRPr>
            </a:lvl7pPr>
            <a:lvl8pPr lvl="7" rtl="0">
              <a:spcBef>
                <a:spcPts val="0"/>
              </a:spcBef>
              <a:spcAft>
                <a:spcPts val="0"/>
              </a:spcAft>
              <a:buClr>
                <a:schemeClr val="lt1"/>
              </a:buClr>
              <a:buSzPts val="1300"/>
              <a:buNone/>
              <a:defRPr sz="1733">
                <a:solidFill>
                  <a:schemeClr val="lt1"/>
                </a:solidFill>
              </a:defRPr>
            </a:lvl8pPr>
            <a:lvl9pPr lvl="8" rtl="0">
              <a:spcBef>
                <a:spcPts val="0"/>
              </a:spcBef>
              <a:spcAft>
                <a:spcPts val="0"/>
              </a:spcAft>
              <a:buClr>
                <a:schemeClr val="lt1"/>
              </a:buClr>
              <a:buSzPts val="1300"/>
              <a:buNone/>
              <a:defRPr sz="1733">
                <a:solidFill>
                  <a:schemeClr val="lt1"/>
                </a:solidFill>
              </a:defRPr>
            </a:lvl9pPr>
          </a:lstStyle>
          <a:p>
            <a:r>
              <a:rPr lang="de-DE"/>
              <a:t>Mastertitelformat bearbeiten</a:t>
            </a:r>
            <a:endParaRPr/>
          </a:p>
        </p:txBody>
      </p:sp>
      <p:sp>
        <p:nvSpPr>
          <p:cNvPr id="45" name="Google Shape;45;p5"/>
          <p:cNvSpPr txBox="1">
            <a:spLocks noGrp="1"/>
          </p:cNvSpPr>
          <p:nvPr>
            <p:ph type="subTitle" idx="1"/>
          </p:nvPr>
        </p:nvSpPr>
        <p:spPr>
          <a:xfrm>
            <a:off x="840833" y="3351317"/>
            <a:ext cx="4454000" cy="12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100"/>
              <a:buNone/>
              <a:defRPr sz="1467">
                <a:solidFill>
                  <a:schemeClr val="lt1"/>
                </a:solidFill>
              </a:defRPr>
            </a:lvl1pPr>
            <a:lvl2pPr lvl="1" rtl="0">
              <a:lnSpc>
                <a:spcPct val="100000"/>
              </a:lnSpc>
              <a:spcBef>
                <a:spcPts val="0"/>
              </a:spcBef>
              <a:spcAft>
                <a:spcPts val="0"/>
              </a:spcAft>
              <a:buClr>
                <a:schemeClr val="lt1"/>
              </a:buClr>
              <a:buSzPts val="1100"/>
              <a:buNone/>
              <a:defRPr sz="1467">
                <a:solidFill>
                  <a:schemeClr val="lt1"/>
                </a:solidFill>
              </a:defRPr>
            </a:lvl2pPr>
            <a:lvl3pPr lvl="2" rtl="0">
              <a:lnSpc>
                <a:spcPct val="100000"/>
              </a:lnSpc>
              <a:spcBef>
                <a:spcPts val="0"/>
              </a:spcBef>
              <a:spcAft>
                <a:spcPts val="0"/>
              </a:spcAft>
              <a:buClr>
                <a:schemeClr val="lt1"/>
              </a:buClr>
              <a:buSzPts val="1100"/>
              <a:buNone/>
              <a:defRPr sz="1467">
                <a:solidFill>
                  <a:schemeClr val="lt1"/>
                </a:solidFill>
              </a:defRPr>
            </a:lvl3pPr>
            <a:lvl4pPr lvl="3" rtl="0">
              <a:lnSpc>
                <a:spcPct val="100000"/>
              </a:lnSpc>
              <a:spcBef>
                <a:spcPts val="0"/>
              </a:spcBef>
              <a:spcAft>
                <a:spcPts val="0"/>
              </a:spcAft>
              <a:buClr>
                <a:schemeClr val="lt1"/>
              </a:buClr>
              <a:buSzPts val="1100"/>
              <a:buNone/>
              <a:defRPr sz="1467">
                <a:solidFill>
                  <a:schemeClr val="lt1"/>
                </a:solidFill>
              </a:defRPr>
            </a:lvl4pPr>
            <a:lvl5pPr lvl="4" rtl="0">
              <a:lnSpc>
                <a:spcPct val="100000"/>
              </a:lnSpc>
              <a:spcBef>
                <a:spcPts val="0"/>
              </a:spcBef>
              <a:spcAft>
                <a:spcPts val="0"/>
              </a:spcAft>
              <a:buClr>
                <a:schemeClr val="lt1"/>
              </a:buClr>
              <a:buSzPts val="1100"/>
              <a:buNone/>
              <a:defRPr sz="1467">
                <a:solidFill>
                  <a:schemeClr val="lt1"/>
                </a:solidFill>
              </a:defRPr>
            </a:lvl5pPr>
            <a:lvl6pPr lvl="5" rtl="0">
              <a:lnSpc>
                <a:spcPct val="100000"/>
              </a:lnSpc>
              <a:spcBef>
                <a:spcPts val="0"/>
              </a:spcBef>
              <a:spcAft>
                <a:spcPts val="0"/>
              </a:spcAft>
              <a:buClr>
                <a:schemeClr val="lt1"/>
              </a:buClr>
              <a:buSzPts val="1100"/>
              <a:buNone/>
              <a:defRPr sz="1467">
                <a:solidFill>
                  <a:schemeClr val="lt1"/>
                </a:solidFill>
              </a:defRPr>
            </a:lvl6pPr>
            <a:lvl7pPr lvl="6" rtl="0">
              <a:lnSpc>
                <a:spcPct val="100000"/>
              </a:lnSpc>
              <a:spcBef>
                <a:spcPts val="0"/>
              </a:spcBef>
              <a:spcAft>
                <a:spcPts val="0"/>
              </a:spcAft>
              <a:buClr>
                <a:schemeClr val="lt1"/>
              </a:buClr>
              <a:buSzPts val="1100"/>
              <a:buNone/>
              <a:defRPr sz="1467">
                <a:solidFill>
                  <a:schemeClr val="lt1"/>
                </a:solidFill>
              </a:defRPr>
            </a:lvl7pPr>
            <a:lvl8pPr lvl="7" rtl="0">
              <a:lnSpc>
                <a:spcPct val="100000"/>
              </a:lnSpc>
              <a:spcBef>
                <a:spcPts val="0"/>
              </a:spcBef>
              <a:spcAft>
                <a:spcPts val="0"/>
              </a:spcAft>
              <a:buClr>
                <a:schemeClr val="lt1"/>
              </a:buClr>
              <a:buSzPts val="1100"/>
              <a:buNone/>
              <a:defRPr sz="1467">
                <a:solidFill>
                  <a:schemeClr val="lt1"/>
                </a:solidFill>
              </a:defRPr>
            </a:lvl8pPr>
            <a:lvl9pPr lvl="8" rtl="0">
              <a:lnSpc>
                <a:spcPct val="100000"/>
              </a:lnSpc>
              <a:spcBef>
                <a:spcPts val="0"/>
              </a:spcBef>
              <a:spcAft>
                <a:spcPts val="0"/>
              </a:spcAft>
              <a:buClr>
                <a:schemeClr val="lt1"/>
              </a:buClr>
              <a:buSzPts val="1100"/>
              <a:buNone/>
              <a:defRPr sz="1467">
                <a:solidFill>
                  <a:schemeClr val="lt1"/>
                </a:solidFill>
              </a:defRPr>
            </a:lvl9pPr>
          </a:lstStyle>
          <a:p>
            <a:r>
              <a:rPr lang="de-DE"/>
              <a:t>Master-Untertitelformat bearbeiten</a:t>
            </a:r>
            <a:endParaRPr/>
          </a:p>
        </p:txBody>
      </p:sp>
    </p:spTree>
    <p:extLst>
      <p:ext uri="{BB962C8B-B14F-4D97-AF65-F5344CB8AC3E}">
        <p14:creationId xmlns:p14="http://schemas.microsoft.com/office/powerpoint/2010/main" val="28651454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Four columns">
  <p:cSld name="Four columns">
    <p:spTree>
      <p:nvGrpSpPr>
        <p:cNvPr id="1" name="Shape 46"/>
        <p:cNvGrpSpPr/>
        <p:nvPr/>
      </p:nvGrpSpPr>
      <p:grpSpPr>
        <a:xfrm>
          <a:off x="0" y="0"/>
          <a:ext cx="0" cy="0"/>
          <a:chOff x="0" y="0"/>
          <a:chExt cx="0" cy="0"/>
        </a:xfrm>
      </p:grpSpPr>
      <p:sp>
        <p:nvSpPr>
          <p:cNvPr id="47" name="Google Shape;47;p6"/>
          <p:cNvSpPr txBox="1">
            <a:spLocks noGrp="1"/>
          </p:cNvSpPr>
          <p:nvPr>
            <p:ph type="ctrTitle"/>
          </p:nvPr>
        </p:nvSpPr>
        <p:spPr>
          <a:xfrm>
            <a:off x="4107967" y="540448"/>
            <a:ext cx="3976000" cy="91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
        <p:nvSpPr>
          <p:cNvPr id="48" name="Google Shape;48;p6"/>
          <p:cNvSpPr txBox="1">
            <a:spLocks noGrp="1"/>
          </p:cNvSpPr>
          <p:nvPr>
            <p:ph type="ctrTitle" idx="2"/>
          </p:nvPr>
        </p:nvSpPr>
        <p:spPr>
          <a:xfrm flipH="1">
            <a:off x="2217433" y="3475064"/>
            <a:ext cx="1382800" cy="43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467"/>
            </a:lvl1pPr>
            <a:lvl2pPr lvl="1" algn="ctr" rtl="0">
              <a:spcBef>
                <a:spcPts val="0"/>
              </a:spcBef>
              <a:spcAft>
                <a:spcPts val="0"/>
              </a:spcAft>
              <a:buSzPts val="1100"/>
              <a:buNone/>
              <a:defRPr sz="1467"/>
            </a:lvl2pPr>
            <a:lvl3pPr lvl="2" algn="ctr" rtl="0">
              <a:spcBef>
                <a:spcPts val="0"/>
              </a:spcBef>
              <a:spcAft>
                <a:spcPts val="0"/>
              </a:spcAft>
              <a:buSzPts val="1100"/>
              <a:buNone/>
              <a:defRPr sz="1467"/>
            </a:lvl3pPr>
            <a:lvl4pPr lvl="3" algn="ctr" rtl="0">
              <a:spcBef>
                <a:spcPts val="0"/>
              </a:spcBef>
              <a:spcAft>
                <a:spcPts val="0"/>
              </a:spcAft>
              <a:buSzPts val="1100"/>
              <a:buNone/>
              <a:defRPr sz="1467"/>
            </a:lvl4pPr>
            <a:lvl5pPr lvl="4" algn="ctr" rtl="0">
              <a:spcBef>
                <a:spcPts val="0"/>
              </a:spcBef>
              <a:spcAft>
                <a:spcPts val="0"/>
              </a:spcAft>
              <a:buSzPts val="1100"/>
              <a:buNone/>
              <a:defRPr sz="1467"/>
            </a:lvl5pPr>
            <a:lvl6pPr lvl="5" algn="ctr" rtl="0">
              <a:spcBef>
                <a:spcPts val="0"/>
              </a:spcBef>
              <a:spcAft>
                <a:spcPts val="0"/>
              </a:spcAft>
              <a:buSzPts val="1100"/>
              <a:buNone/>
              <a:defRPr sz="1467"/>
            </a:lvl6pPr>
            <a:lvl7pPr lvl="6" algn="ctr" rtl="0">
              <a:spcBef>
                <a:spcPts val="0"/>
              </a:spcBef>
              <a:spcAft>
                <a:spcPts val="0"/>
              </a:spcAft>
              <a:buSzPts val="1100"/>
              <a:buNone/>
              <a:defRPr sz="1467"/>
            </a:lvl7pPr>
            <a:lvl8pPr lvl="7" algn="ctr" rtl="0">
              <a:spcBef>
                <a:spcPts val="0"/>
              </a:spcBef>
              <a:spcAft>
                <a:spcPts val="0"/>
              </a:spcAft>
              <a:buSzPts val="1100"/>
              <a:buNone/>
              <a:defRPr sz="1467"/>
            </a:lvl8pPr>
            <a:lvl9pPr lvl="8" algn="ctr" rtl="0">
              <a:spcBef>
                <a:spcPts val="0"/>
              </a:spcBef>
              <a:spcAft>
                <a:spcPts val="0"/>
              </a:spcAft>
              <a:buSzPts val="1100"/>
              <a:buNone/>
              <a:defRPr sz="1467"/>
            </a:lvl9pPr>
          </a:lstStyle>
          <a:p>
            <a:r>
              <a:rPr lang="de-DE"/>
              <a:t>Mastertitelformat bearbeiten</a:t>
            </a:r>
            <a:endParaRPr/>
          </a:p>
        </p:txBody>
      </p:sp>
      <p:sp>
        <p:nvSpPr>
          <p:cNvPr id="49" name="Google Shape;49;p6"/>
          <p:cNvSpPr txBox="1">
            <a:spLocks noGrp="1"/>
          </p:cNvSpPr>
          <p:nvPr>
            <p:ph type="subTitle" idx="1"/>
          </p:nvPr>
        </p:nvSpPr>
        <p:spPr>
          <a:xfrm flipH="1">
            <a:off x="1909967" y="3754257"/>
            <a:ext cx="1997600" cy="129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1200"/>
            </a:lvl1pPr>
            <a:lvl2pPr lvl="1" algn="ctr" rtl="0">
              <a:lnSpc>
                <a:spcPct val="100000"/>
              </a:lnSpc>
              <a:spcBef>
                <a:spcPts val="0"/>
              </a:spcBef>
              <a:spcAft>
                <a:spcPts val="0"/>
              </a:spcAft>
              <a:buSzPts val="900"/>
              <a:buNone/>
              <a:defRPr sz="1200"/>
            </a:lvl2pPr>
            <a:lvl3pPr lvl="2" algn="ctr" rtl="0">
              <a:lnSpc>
                <a:spcPct val="100000"/>
              </a:lnSpc>
              <a:spcBef>
                <a:spcPts val="0"/>
              </a:spcBef>
              <a:spcAft>
                <a:spcPts val="0"/>
              </a:spcAft>
              <a:buSzPts val="900"/>
              <a:buNone/>
              <a:defRPr sz="1200"/>
            </a:lvl3pPr>
            <a:lvl4pPr lvl="3" algn="ctr" rtl="0">
              <a:lnSpc>
                <a:spcPct val="100000"/>
              </a:lnSpc>
              <a:spcBef>
                <a:spcPts val="0"/>
              </a:spcBef>
              <a:spcAft>
                <a:spcPts val="0"/>
              </a:spcAft>
              <a:buSzPts val="900"/>
              <a:buNone/>
              <a:defRPr sz="1200"/>
            </a:lvl4pPr>
            <a:lvl5pPr lvl="4" algn="ctr" rtl="0">
              <a:lnSpc>
                <a:spcPct val="100000"/>
              </a:lnSpc>
              <a:spcBef>
                <a:spcPts val="0"/>
              </a:spcBef>
              <a:spcAft>
                <a:spcPts val="0"/>
              </a:spcAft>
              <a:buSzPts val="900"/>
              <a:buNone/>
              <a:defRPr sz="1200"/>
            </a:lvl5pPr>
            <a:lvl6pPr lvl="5" algn="ctr" rtl="0">
              <a:lnSpc>
                <a:spcPct val="100000"/>
              </a:lnSpc>
              <a:spcBef>
                <a:spcPts val="0"/>
              </a:spcBef>
              <a:spcAft>
                <a:spcPts val="0"/>
              </a:spcAft>
              <a:buSzPts val="900"/>
              <a:buNone/>
              <a:defRPr sz="1200"/>
            </a:lvl6pPr>
            <a:lvl7pPr lvl="6" algn="ctr" rtl="0">
              <a:lnSpc>
                <a:spcPct val="100000"/>
              </a:lnSpc>
              <a:spcBef>
                <a:spcPts val="0"/>
              </a:spcBef>
              <a:spcAft>
                <a:spcPts val="0"/>
              </a:spcAft>
              <a:buSzPts val="900"/>
              <a:buNone/>
              <a:defRPr sz="1200"/>
            </a:lvl7pPr>
            <a:lvl8pPr lvl="7" algn="ctr" rtl="0">
              <a:lnSpc>
                <a:spcPct val="100000"/>
              </a:lnSpc>
              <a:spcBef>
                <a:spcPts val="0"/>
              </a:spcBef>
              <a:spcAft>
                <a:spcPts val="0"/>
              </a:spcAft>
              <a:buSzPts val="900"/>
              <a:buNone/>
              <a:defRPr sz="1200"/>
            </a:lvl8pPr>
            <a:lvl9pPr lvl="8" algn="ctr" rtl="0">
              <a:lnSpc>
                <a:spcPct val="100000"/>
              </a:lnSpc>
              <a:spcBef>
                <a:spcPts val="0"/>
              </a:spcBef>
              <a:spcAft>
                <a:spcPts val="0"/>
              </a:spcAft>
              <a:buSzPts val="900"/>
              <a:buNone/>
              <a:defRPr sz="1200"/>
            </a:lvl9pPr>
          </a:lstStyle>
          <a:p>
            <a:r>
              <a:rPr lang="de-DE"/>
              <a:t>Master-Untertitelformat bearbeiten</a:t>
            </a:r>
            <a:endParaRPr/>
          </a:p>
        </p:txBody>
      </p:sp>
      <p:sp>
        <p:nvSpPr>
          <p:cNvPr id="50" name="Google Shape;50;p6"/>
          <p:cNvSpPr txBox="1">
            <a:spLocks noGrp="1"/>
          </p:cNvSpPr>
          <p:nvPr>
            <p:ph type="ctrTitle" idx="3"/>
          </p:nvPr>
        </p:nvSpPr>
        <p:spPr>
          <a:xfrm flipH="1">
            <a:off x="6468200" y="3475231"/>
            <a:ext cx="1382800" cy="43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467"/>
            </a:lvl1pPr>
            <a:lvl2pPr lvl="1" algn="ctr" rtl="0">
              <a:spcBef>
                <a:spcPts val="0"/>
              </a:spcBef>
              <a:spcAft>
                <a:spcPts val="0"/>
              </a:spcAft>
              <a:buSzPts val="1100"/>
              <a:buNone/>
              <a:defRPr sz="1467"/>
            </a:lvl2pPr>
            <a:lvl3pPr lvl="2" algn="ctr" rtl="0">
              <a:spcBef>
                <a:spcPts val="0"/>
              </a:spcBef>
              <a:spcAft>
                <a:spcPts val="0"/>
              </a:spcAft>
              <a:buSzPts val="1100"/>
              <a:buNone/>
              <a:defRPr sz="1467"/>
            </a:lvl3pPr>
            <a:lvl4pPr lvl="3" algn="ctr" rtl="0">
              <a:spcBef>
                <a:spcPts val="0"/>
              </a:spcBef>
              <a:spcAft>
                <a:spcPts val="0"/>
              </a:spcAft>
              <a:buSzPts val="1100"/>
              <a:buNone/>
              <a:defRPr sz="1467"/>
            </a:lvl4pPr>
            <a:lvl5pPr lvl="4" algn="ctr" rtl="0">
              <a:spcBef>
                <a:spcPts val="0"/>
              </a:spcBef>
              <a:spcAft>
                <a:spcPts val="0"/>
              </a:spcAft>
              <a:buSzPts val="1100"/>
              <a:buNone/>
              <a:defRPr sz="1467"/>
            </a:lvl5pPr>
            <a:lvl6pPr lvl="5" algn="ctr" rtl="0">
              <a:spcBef>
                <a:spcPts val="0"/>
              </a:spcBef>
              <a:spcAft>
                <a:spcPts val="0"/>
              </a:spcAft>
              <a:buSzPts val="1100"/>
              <a:buNone/>
              <a:defRPr sz="1467"/>
            </a:lvl6pPr>
            <a:lvl7pPr lvl="6" algn="ctr" rtl="0">
              <a:spcBef>
                <a:spcPts val="0"/>
              </a:spcBef>
              <a:spcAft>
                <a:spcPts val="0"/>
              </a:spcAft>
              <a:buSzPts val="1100"/>
              <a:buNone/>
              <a:defRPr sz="1467"/>
            </a:lvl7pPr>
            <a:lvl8pPr lvl="7" algn="ctr" rtl="0">
              <a:spcBef>
                <a:spcPts val="0"/>
              </a:spcBef>
              <a:spcAft>
                <a:spcPts val="0"/>
              </a:spcAft>
              <a:buSzPts val="1100"/>
              <a:buNone/>
              <a:defRPr sz="1467"/>
            </a:lvl8pPr>
            <a:lvl9pPr lvl="8" algn="ctr" rtl="0">
              <a:spcBef>
                <a:spcPts val="0"/>
              </a:spcBef>
              <a:spcAft>
                <a:spcPts val="0"/>
              </a:spcAft>
              <a:buSzPts val="1100"/>
              <a:buNone/>
              <a:defRPr sz="1467"/>
            </a:lvl9pPr>
          </a:lstStyle>
          <a:p>
            <a:r>
              <a:rPr lang="de-DE"/>
              <a:t>Mastertitelformat bearbeiten</a:t>
            </a:r>
            <a:endParaRPr/>
          </a:p>
        </p:txBody>
      </p:sp>
      <p:sp>
        <p:nvSpPr>
          <p:cNvPr id="51" name="Google Shape;51;p6"/>
          <p:cNvSpPr txBox="1">
            <a:spLocks noGrp="1"/>
          </p:cNvSpPr>
          <p:nvPr>
            <p:ph type="subTitle" idx="4"/>
          </p:nvPr>
        </p:nvSpPr>
        <p:spPr>
          <a:xfrm flipH="1">
            <a:off x="6160733" y="3754257"/>
            <a:ext cx="1997600" cy="129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1200"/>
            </a:lvl1pPr>
            <a:lvl2pPr lvl="1" algn="ctr" rtl="0">
              <a:lnSpc>
                <a:spcPct val="100000"/>
              </a:lnSpc>
              <a:spcBef>
                <a:spcPts val="0"/>
              </a:spcBef>
              <a:spcAft>
                <a:spcPts val="0"/>
              </a:spcAft>
              <a:buSzPts val="900"/>
              <a:buNone/>
              <a:defRPr sz="1200"/>
            </a:lvl2pPr>
            <a:lvl3pPr lvl="2" algn="ctr" rtl="0">
              <a:lnSpc>
                <a:spcPct val="100000"/>
              </a:lnSpc>
              <a:spcBef>
                <a:spcPts val="0"/>
              </a:spcBef>
              <a:spcAft>
                <a:spcPts val="0"/>
              </a:spcAft>
              <a:buSzPts val="900"/>
              <a:buNone/>
              <a:defRPr sz="1200"/>
            </a:lvl3pPr>
            <a:lvl4pPr lvl="3" algn="ctr" rtl="0">
              <a:lnSpc>
                <a:spcPct val="100000"/>
              </a:lnSpc>
              <a:spcBef>
                <a:spcPts val="0"/>
              </a:spcBef>
              <a:spcAft>
                <a:spcPts val="0"/>
              </a:spcAft>
              <a:buSzPts val="900"/>
              <a:buNone/>
              <a:defRPr sz="1200"/>
            </a:lvl4pPr>
            <a:lvl5pPr lvl="4" algn="ctr" rtl="0">
              <a:lnSpc>
                <a:spcPct val="100000"/>
              </a:lnSpc>
              <a:spcBef>
                <a:spcPts val="0"/>
              </a:spcBef>
              <a:spcAft>
                <a:spcPts val="0"/>
              </a:spcAft>
              <a:buSzPts val="900"/>
              <a:buNone/>
              <a:defRPr sz="1200"/>
            </a:lvl5pPr>
            <a:lvl6pPr lvl="5" algn="ctr" rtl="0">
              <a:lnSpc>
                <a:spcPct val="100000"/>
              </a:lnSpc>
              <a:spcBef>
                <a:spcPts val="0"/>
              </a:spcBef>
              <a:spcAft>
                <a:spcPts val="0"/>
              </a:spcAft>
              <a:buSzPts val="900"/>
              <a:buNone/>
              <a:defRPr sz="1200"/>
            </a:lvl6pPr>
            <a:lvl7pPr lvl="6" algn="ctr" rtl="0">
              <a:lnSpc>
                <a:spcPct val="100000"/>
              </a:lnSpc>
              <a:spcBef>
                <a:spcPts val="0"/>
              </a:spcBef>
              <a:spcAft>
                <a:spcPts val="0"/>
              </a:spcAft>
              <a:buSzPts val="900"/>
              <a:buNone/>
              <a:defRPr sz="1200"/>
            </a:lvl7pPr>
            <a:lvl8pPr lvl="7" algn="ctr" rtl="0">
              <a:lnSpc>
                <a:spcPct val="100000"/>
              </a:lnSpc>
              <a:spcBef>
                <a:spcPts val="0"/>
              </a:spcBef>
              <a:spcAft>
                <a:spcPts val="0"/>
              </a:spcAft>
              <a:buSzPts val="900"/>
              <a:buNone/>
              <a:defRPr sz="1200"/>
            </a:lvl8pPr>
            <a:lvl9pPr lvl="8" algn="ctr" rtl="0">
              <a:lnSpc>
                <a:spcPct val="100000"/>
              </a:lnSpc>
              <a:spcBef>
                <a:spcPts val="0"/>
              </a:spcBef>
              <a:spcAft>
                <a:spcPts val="0"/>
              </a:spcAft>
              <a:buSzPts val="900"/>
              <a:buNone/>
              <a:defRPr sz="1200"/>
            </a:lvl9pPr>
          </a:lstStyle>
          <a:p>
            <a:r>
              <a:rPr lang="de-DE"/>
              <a:t>Master-Untertitelformat bearbeiten</a:t>
            </a:r>
            <a:endParaRPr/>
          </a:p>
        </p:txBody>
      </p:sp>
      <p:sp>
        <p:nvSpPr>
          <p:cNvPr id="52" name="Google Shape;52;p6"/>
          <p:cNvSpPr txBox="1">
            <a:spLocks noGrp="1"/>
          </p:cNvSpPr>
          <p:nvPr>
            <p:ph type="ctrTitle" idx="5"/>
          </p:nvPr>
        </p:nvSpPr>
        <p:spPr>
          <a:xfrm flipH="1">
            <a:off x="4342833" y="2350987"/>
            <a:ext cx="1382800" cy="43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467"/>
            </a:lvl1pPr>
            <a:lvl2pPr lvl="1" algn="ctr" rtl="0">
              <a:spcBef>
                <a:spcPts val="0"/>
              </a:spcBef>
              <a:spcAft>
                <a:spcPts val="0"/>
              </a:spcAft>
              <a:buSzPts val="1100"/>
              <a:buNone/>
              <a:defRPr sz="1467"/>
            </a:lvl2pPr>
            <a:lvl3pPr lvl="2" algn="ctr" rtl="0">
              <a:spcBef>
                <a:spcPts val="0"/>
              </a:spcBef>
              <a:spcAft>
                <a:spcPts val="0"/>
              </a:spcAft>
              <a:buSzPts val="1100"/>
              <a:buNone/>
              <a:defRPr sz="1467"/>
            </a:lvl3pPr>
            <a:lvl4pPr lvl="3" algn="ctr" rtl="0">
              <a:spcBef>
                <a:spcPts val="0"/>
              </a:spcBef>
              <a:spcAft>
                <a:spcPts val="0"/>
              </a:spcAft>
              <a:buSzPts val="1100"/>
              <a:buNone/>
              <a:defRPr sz="1467"/>
            </a:lvl4pPr>
            <a:lvl5pPr lvl="4" algn="ctr" rtl="0">
              <a:spcBef>
                <a:spcPts val="0"/>
              </a:spcBef>
              <a:spcAft>
                <a:spcPts val="0"/>
              </a:spcAft>
              <a:buSzPts val="1100"/>
              <a:buNone/>
              <a:defRPr sz="1467"/>
            </a:lvl5pPr>
            <a:lvl6pPr lvl="5" algn="ctr" rtl="0">
              <a:spcBef>
                <a:spcPts val="0"/>
              </a:spcBef>
              <a:spcAft>
                <a:spcPts val="0"/>
              </a:spcAft>
              <a:buSzPts val="1100"/>
              <a:buNone/>
              <a:defRPr sz="1467"/>
            </a:lvl6pPr>
            <a:lvl7pPr lvl="6" algn="ctr" rtl="0">
              <a:spcBef>
                <a:spcPts val="0"/>
              </a:spcBef>
              <a:spcAft>
                <a:spcPts val="0"/>
              </a:spcAft>
              <a:buSzPts val="1100"/>
              <a:buNone/>
              <a:defRPr sz="1467"/>
            </a:lvl7pPr>
            <a:lvl8pPr lvl="7" algn="ctr" rtl="0">
              <a:spcBef>
                <a:spcPts val="0"/>
              </a:spcBef>
              <a:spcAft>
                <a:spcPts val="0"/>
              </a:spcAft>
              <a:buSzPts val="1100"/>
              <a:buNone/>
              <a:defRPr sz="1467"/>
            </a:lvl8pPr>
            <a:lvl9pPr lvl="8" algn="ctr" rtl="0">
              <a:spcBef>
                <a:spcPts val="0"/>
              </a:spcBef>
              <a:spcAft>
                <a:spcPts val="0"/>
              </a:spcAft>
              <a:buSzPts val="1100"/>
              <a:buNone/>
              <a:defRPr sz="1467"/>
            </a:lvl9pPr>
          </a:lstStyle>
          <a:p>
            <a:r>
              <a:rPr lang="de-DE"/>
              <a:t>Mastertitelformat bearbeiten</a:t>
            </a:r>
            <a:endParaRPr/>
          </a:p>
        </p:txBody>
      </p:sp>
      <p:sp>
        <p:nvSpPr>
          <p:cNvPr id="53" name="Google Shape;53;p6"/>
          <p:cNvSpPr txBox="1">
            <a:spLocks noGrp="1"/>
          </p:cNvSpPr>
          <p:nvPr>
            <p:ph type="subTitle" idx="6"/>
          </p:nvPr>
        </p:nvSpPr>
        <p:spPr>
          <a:xfrm flipH="1">
            <a:off x="4035351" y="2630020"/>
            <a:ext cx="1997600" cy="129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1200"/>
            </a:lvl1pPr>
            <a:lvl2pPr lvl="1" algn="ctr" rtl="0">
              <a:lnSpc>
                <a:spcPct val="100000"/>
              </a:lnSpc>
              <a:spcBef>
                <a:spcPts val="0"/>
              </a:spcBef>
              <a:spcAft>
                <a:spcPts val="0"/>
              </a:spcAft>
              <a:buSzPts val="900"/>
              <a:buNone/>
              <a:defRPr sz="1200"/>
            </a:lvl2pPr>
            <a:lvl3pPr lvl="2" algn="ctr" rtl="0">
              <a:lnSpc>
                <a:spcPct val="100000"/>
              </a:lnSpc>
              <a:spcBef>
                <a:spcPts val="0"/>
              </a:spcBef>
              <a:spcAft>
                <a:spcPts val="0"/>
              </a:spcAft>
              <a:buSzPts val="900"/>
              <a:buNone/>
              <a:defRPr sz="1200"/>
            </a:lvl3pPr>
            <a:lvl4pPr lvl="3" algn="ctr" rtl="0">
              <a:lnSpc>
                <a:spcPct val="100000"/>
              </a:lnSpc>
              <a:spcBef>
                <a:spcPts val="0"/>
              </a:spcBef>
              <a:spcAft>
                <a:spcPts val="0"/>
              </a:spcAft>
              <a:buSzPts val="900"/>
              <a:buNone/>
              <a:defRPr sz="1200"/>
            </a:lvl4pPr>
            <a:lvl5pPr lvl="4" algn="ctr" rtl="0">
              <a:lnSpc>
                <a:spcPct val="100000"/>
              </a:lnSpc>
              <a:spcBef>
                <a:spcPts val="0"/>
              </a:spcBef>
              <a:spcAft>
                <a:spcPts val="0"/>
              </a:spcAft>
              <a:buSzPts val="900"/>
              <a:buNone/>
              <a:defRPr sz="1200"/>
            </a:lvl5pPr>
            <a:lvl6pPr lvl="5" algn="ctr" rtl="0">
              <a:lnSpc>
                <a:spcPct val="100000"/>
              </a:lnSpc>
              <a:spcBef>
                <a:spcPts val="0"/>
              </a:spcBef>
              <a:spcAft>
                <a:spcPts val="0"/>
              </a:spcAft>
              <a:buSzPts val="900"/>
              <a:buNone/>
              <a:defRPr sz="1200"/>
            </a:lvl6pPr>
            <a:lvl7pPr lvl="6" algn="ctr" rtl="0">
              <a:lnSpc>
                <a:spcPct val="100000"/>
              </a:lnSpc>
              <a:spcBef>
                <a:spcPts val="0"/>
              </a:spcBef>
              <a:spcAft>
                <a:spcPts val="0"/>
              </a:spcAft>
              <a:buSzPts val="900"/>
              <a:buNone/>
              <a:defRPr sz="1200"/>
            </a:lvl7pPr>
            <a:lvl8pPr lvl="7" algn="ctr" rtl="0">
              <a:lnSpc>
                <a:spcPct val="100000"/>
              </a:lnSpc>
              <a:spcBef>
                <a:spcPts val="0"/>
              </a:spcBef>
              <a:spcAft>
                <a:spcPts val="0"/>
              </a:spcAft>
              <a:buSzPts val="900"/>
              <a:buNone/>
              <a:defRPr sz="1200"/>
            </a:lvl8pPr>
            <a:lvl9pPr lvl="8" algn="ctr" rtl="0">
              <a:lnSpc>
                <a:spcPct val="100000"/>
              </a:lnSpc>
              <a:spcBef>
                <a:spcPts val="0"/>
              </a:spcBef>
              <a:spcAft>
                <a:spcPts val="0"/>
              </a:spcAft>
              <a:buSzPts val="900"/>
              <a:buNone/>
              <a:defRPr sz="1200"/>
            </a:lvl9pPr>
          </a:lstStyle>
          <a:p>
            <a:r>
              <a:rPr lang="de-DE"/>
              <a:t>Master-Untertitelformat bearbeiten</a:t>
            </a:r>
            <a:endParaRPr/>
          </a:p>
        </p:txBody>
      </p:sp>
      <p:sp>
        <p:nvSpPr>
          <p:cNvPr id="54" name="Google Shape;54;p6"/>
          <p:cNvSpPr txBox="1">
            <a:spLocks noGrp="1"/>
          </p:cNvSpPr>
          <p:nvPr>
            <p:ph type="ctrTitle" idx="7"/>
          </p:nvPr>
        </p:nvSpPr>
        <p:spPr>
          <a:xfrm flipH="1">
            <a:off x="8593567" y="2350987"/>
            <a:ext cx="1382800" cy="434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467"/>
            </a:lvl1pPr>
            <a:lvl2pPr lvl="1" algn="ctr" rtl="0">
              <a:spcBef>
                <a:spcPts val="0"/>
              </a:spcBef>
              <a:spcAft>
                <a:spcPts val="0"/>
              </a:spcAft>
              <a:buSzPts val="1100"/>
              <a:buNone/>
              <a:defRPr sz="1467"/>
            </a:lvl2pPr>
            <a:lvl3pPr lvl="2" algn="ctr" rtl="0">
              <a:spcBef>
                <a:spcPts val="0"/>
              </a:spcBef>
              <a:spcAft>
                <a:spcPts val="0"/>
              </a:spcAft>
              <a:buSzPts val="1100"/>
              <a:buNone/>
              <a:defRPr sz="1467"/>
            </a:lvl3pPr>
            <a:lvl4pPr lvl="3" algn="ctr" rtl="0">
              <a:spcBef>
                <a:spcPts val="0"/>
              </a:spcBef>
              <a:spcAft>
                <a:spcPts val="0"/>
              </a:spcAft>
              <a:buSzPts val="1100"/>
              <a:buNone/>
              <a:defRPr sz="1467"/>
            </a:lvl4pPr>
            <a:lvl5pPr lvl="4" algn="ctr" rtl="0">
              <a:spcBef>
                <a:spcPts val="0"/>
              </a:spcBef>
              <a:spcAft>
                <a:spcPts val="0"/>
              </a:spcAft>
              <a:buSzPts val="1100"/>
              <a:buNone/>
              <a:defRPr sz="1467"/>
            </a:lvl5pPr>
            <a:lvl6pPr lvl="5" algn="ctr" rtl="0">
              <a:spcBef>
                <a:spcPts val="0"/>
              </a:spcBef>
              <a:spcAft>
                <a:spcPts val="0"/>
              </a:spcAft>
              <a:buSzPts val="1100"/>
              <a:buNone/>
              <a:defRPr sz="1467"/>
            </a:lvl6pPr>
            <a:lvl7pPr lvl="6" algn="ctr" rtl="0">
              <a:spcBef>
                <a:spcPts val="0"/>
              </a:spcBef>
              <a:spcAft>
                <a:spcPts val="0"/>
              </a:spcAft>
              <a:buSzPts val="1100"/>
              <a:buNone/>
              <a:defRPr sz="1467"/>
            </a:lvl7pPr>
            <a:lvl8pPr lvl="7" algn="ctr" rtl="0">
              <a:spcBef>
                <a:spcPts val="0"/>
              </a:spcBef>
              <a:spcAft>
                <a:spcPts val="0"/>
              </a:spcAft>
              <a:buSzPts val="1100"/>
              <a:buNone/>
              <a:defRPr sz="1467"/>
            </a:lvl8pPr>
            <a:lvl9pPr lvl="8" algn="ctr" rtl="0">
              <a:spcBef>
                <a:spcPts val="0"/>
              </a:spcBef>
              <a:spcAft>
                <a:spcPts val="0"/>
              </a:spcAft>
              <a:buSzPts val="1100"/>
              <a:buNone/>
              <a:defRPr sz="1467"/>
            </a:lvl9pPr>
          </a:lstStyle>
          <a:p>
            <a:r>
              <a:rPr lang="de-DE"/>
              <a:t>Mastertitelformat bearbeiten</a:t>
            </a:r>
            <a:endParaRPr/>
          </a:p>
        </p:txBody>
      </p:sp>
      <p:sp>
        <p:nvSpPr>
          <p:cNvPr id="55" name="Google Shape;55;p6"/>
          <p:cNvSpPr txBox="1">
            <a:spLocks noGrp="1"/>
          </p:cNvSpPr>
          <p:nvPr>
            <p:ph type="subTitle" idx="8"/>
          </p:nvPr>
        </p:nvSpPr>
        <p:spPr>
          <a:xfrm flipH="1">
            <a:off x="8286084" y="2630020"/>
            <a:ext cx="1997600" cy="129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1200"/>
            </a:lvl1pPr>
            <a:lvl2pPr lvl="1" algn="ctr" rtl="0">
              <a:lnSpc>
                <a:spcPct val="100000"/>
              </a:lnSpc>
              <a:spcBef>
                <a:spcPts val="0"/>
              </a:spcBef>
              <a:spcAft>
                <a:spcPts val="0"/>
              </a:spcAft>
              <a:buSzPts val="900"/>
              <a:buNone/>
              <a:defRPr sz="1200"/>
            </a:lvl2pPr>
            <a:lvl3pPr lvl="2" algn="ctr" rtl="0">
              <a:lnSpc>
                <a:spcPct val="100000"/>
              </a:lnSpc>
              <a:spcBef>
                <a:spcPts val="0"/>
              </a:spcBef>
              <a:spcAft>
                <a:spcPts val="0"/>
              </a:spcAft>
              <a:buSzPts val="900"/>
              <a:buNone/>
              <a:defRPr sz="1200"/>
            </a:lvl3pPr>
            <a:lvl4pPr lvl="3" algn="ctr" rtl="0">
              <a:lnSpc>
                <a:spcPct val="100000"/>
              </a:lnSpc>
              <a:spcBef>
                <a:spcPts val="0"/>
              </a:spcBef>
              <a:spcAft>
                <a:spcPts val="0"/>
              </a:spcAft>
              <a:buSzPts val="900"/>
              <a:buNone/>
              <a:defRPr sz="1200"/>
            </a:lvl4pPr>
            <a:lvl5pPr lvl="4" algn="ctr" rtl="0">
              <a:lnSpc>
                <a:spcPct val="100000"/>
              </a:lnSpc>
              <a:spcBef>
                <a:spcPts val="0"/>
              </a:spcBef>
              <a:spcAft>
                <a:spcPts val="0"/>
              </a:spcAft>
              <a:buSzPts val="900"/>
              <a:buNone/>
              <a:defRPr sz="1200"/>
            </a:lvl5pPr>
            <a:lvl6pPr lvl="5" algn="ctr" rtl="0">
              <a:lnSpc>
                <a:spcPct val="100000"/>
              </a:lnSpc>
              <a:spcBef>
                <a:spcPts val="0"/>
              </a:spcBef>
              <a:spcAft>
                <a:spcPts val="0"/>
              </a:spcAft>
              <a:buSzPts val="900"/>
              <a:buNone/>
              <a:defRPr sz="1200"/>
            </a:lvl6pPr>
            <a:lvl7pPr lvl="6" algn="ctr" rtl="0">
              <a:lnSpc>
                <a:spcPct val="100000"/>
              </a:lnSpc>
              <a:spcBef>
                <a:spcPts val="0"/>
              </a:spcBef>
              <a:spcAft>
                <a:spcPts val="0"/>
              </a:spcAft>
              <a:buSzPts val="900"/>
              <a:buNone/>
              <a:defRPr sz="1200"/>
            </a:lvl7pPr>
            <a:lvl8pPr lvl="7" algn="ctr" rtl="0">
              <a:lnSpc>
                <a:spcPct val="100000"/>
              </a:lnSpc>
              <a:spcBef>
                <a:spcPts val="0"/>
              </a:spcBef>
              <a:spcAft>
                <a:spcPts val="0"/>
              </a:spcAft>
              <a:buSzPts val="900"/>
              <a:buNone/>
              <a:defRPr sz="1200"/>
            </a:lvl8pPr>
            <a:lvl9pPr lvl="8" algn="ctr" rtl="0">
              <a:lnSpc>
                <a:spcPct val="100000"/>
              </a:lnSpc>
              <a:spcBef>
                <a:spcPts val="0"/>
              </a:spcBef>
              <a:spcAft>
                <a:spcPts val="0"/>
              </a:spcAft>
              <a:buSzPts val="900"/>
              <a:buNone/>
              <a:defRPr sz="1200"/>
            </a:lvl9pPr>
          </a:lstStyle>
          <a:p>
            <a:r>
              <a:rPr lang="de-DE"/>
              <a:t>Master-Untertitelformat bearbeiten</a:t>
            </a:r>
            <a:endParaRPr/>
          </a:p>
        </p:txBody>
      </p:sp>
    </p:spTree>
    <p:extLst>
      <p:ext uri="{BB962C8B-B14F-4D97-AF65-F5344CB8AC3E}">
        <p14:creationId xmlns:p14="http://schemas.microsoft.com/office/powerpoint/2010/main" val="1945938519"/>
      </p:ext>
    </p:extLst>
  </p:cSld>
  <p:clrMapOvr>
    <a:masterClrMapping/>
  </p:clrMapOvr>
  <p:extLst>
    <p:ext uri="{DCECCB84-F9BA-43D5-87BE-67443E8EF086}">
      <p15:sldGuideLst xmlns:p15="http://schemas.microsoft.com/office/powerpoint/2012/main">
        <p15:guide id="1" orient="horz" pos="1985">
          <p15:clr>
            <a:srgbClr val="FA7B17"/>
          </p15:clr>
        </p15:guide>
        <p15:guide id="2" orient="horz" pos="1460">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2">
  <p:cSld name="Section 2">
    <p:spTree>
      <p:nvGrpSpPr>
        <p:cNvPr id="1" name="Shape 56"/>
        <p:cNvGrpSpPr/>
        <p:nvPr/>
      </p:nvGrpSpPr>
      <p:grpSpPr>
        <a:xfrm>
          <a:off x="0" y="0"/>
          <a:ext cx="0" cy="0"/>
          <a:chOff x="0" y="0"/>
          <a:chExt cx="0" cy="0"/>
        </a:xfrm>
      </p:grpSpPr>
      <p:sp>
        <p:nvSpPr>
          <p:cNvPr id="57" name="Google Shape;57;p7"/>
          <p:cNvSpPr/>
          <p:nvPr/>
        </p:nvSpPr>
        <p:spPr>
          <a:xfrm flipH="1">
            <a:off x="5744668" y="-566388"/>
            <a:ext cx="8001200" cy="7619600"/>
          </a:xfrm>
          <a:prstGeom prst="hexagon">
            <a:avLst>
              <a:gd name="adj" fmla="val 25000"/>
              <a:gd name="vf" fmla="val 11547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58" name="Google Shape;58;p7"/>
          <p:cNvSpPr/>
          <p:nvPr/>
        </p:nvSpPr>
        <p:spPr>
          <a:xfrm flipH="1">
            <a:off x="10024568" y="-566388"/>
            <a:ext cx="8001200" cy="761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59" name="Google Shape;59;p7"/>
          <p:cNvSpPr txBox="1">
            <a:spLocks noGrp="1"/>
          </p:cNvSpPr>
          <p:nvPr>
            <p:ph type="ctrTitle"/>
          </p:nvPr>
        </p:nvSpPr>
        <p:spPr>
          <a:xfrm>
            <a:off x="5360355" y="3140713"/>
            <a:ext cx="4375200" cy="107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400"/>
            </a:lvl1pPr>
            <a:lvl2pPr lvl="1" algn="r" rtl="0">
              <a:spcBef>
                <a:spcPts val="0"/>
              </a:spcBef>
              <a:spcAft>
                <a:spcPts val="0"/>
              </a:spcAft>
              <a:buSzPts val="1400"/>
              <a:buNone/>
              <a:defRPr sz="1867"/>
            </a:lvl2pPr>
            <a:lvl3pPr lvl="2" algn="r" rtl="0">
              <a:spcBef>
                <a:spcPts val="0"/>
              </a:spcBef>
              <a:spcAft>
                <a:spcPts val="0"/>
              </a:spcAft>
              <a:buSzPts val="1400"/>
              <a:buNone/>
              <a:defRPr sz="1867"/>
            </a:lvl3pPr>
            <a:lvl4pPr lvl="3" algn="r" rtl="0">
              <a:spcBef>
                <a:spcPts val="0"/>
              </a:spcBef>
              <a:spcAft>
                <a:spcPts val="0"/>
              </a:spcAft>
              <a:buSzPts val="1400"/>
              <a:buNone/>
              <a:defRPr sz="1867"/>
            </a:lvl4pPr>
            <a:lvl5pPr lvl="4" algn="r" rtl="0">
              <a:spcBef>
                <a:spcPts val="0"/>
              </a:spcBef>
              <a:spcAft>
                <a:spcPts val="0"/>
              </a:spcAft>
              <a:buSzPts val="1400"/>
              <a:buNone/>
              <a:defRPr sz="1867"/>
            </a:lvl5pPr>
            <a:lvl6pPr lvl="5" algn="r" rtl="0">
              <a:spcBef>
                <a:spcPts val="0"/>
              </a:spcBef>
              <a:spcAft>
                <a:spcPts val="0"/>
              </a:spcAft>
              <a:buSzPts val="1400"/>
              <a:buNone/>
              <a:defRPr sz="1867"/>
            </a:lvl6pPr>
            <a:lvl7pPr lvl="6" algn="r" rtl="0">
              <a:spcBef>
                <a:spcPts val="0"/>
              </a:spcBef>
              <a:spcAft>
                <a:spcPts val="0"/>
              </a:spcAft>
              <a:buSzPts val="1400"/>
              <a:buNone/>
              <a:defRPr sz="1867"/>
            </a:lvl7pPr>
            <a:lvl8pPr lvl="7" algn="r" rtl="0">
              <a:spcBef>
                <a:spcPts val="0"/>
              </a:spcBef>
              <a:spcAft>
                <a:spcPts val="0"/>
              </a:spcAft>
              <a:buSzPts val="1400"/>
              <a:buNone/>
              <a:defRPr sz="1867"/>
            </a:lvl8pPr>
            <a:lvl9pPr lvl="8" algn="r" rtl="0">
              <a:spcBef>
                <a:spcPts val="0"/>
              </a:spcBef>
              <a:spcAft>
                <a:spcPts val="0"/>
              </a:spcAft>
              <a:buSzPts val="1400"/>
              <a:buNone/>
              <a:defRPr sz="1867"/>
            </a:lvl9pPr>
          </a:lstStyle>
          <a:p>
            <a:r>
              <a:rPr lang="de-DE"/>
              <a:t>Mastertitelformat bearbeiten</a:t>
            </a:r>
            <a:endParaRPr/>
          </a:p>
        </p:txBody>
      </p:sp>
      <p:sp>
        <p:nvSpPr>
          <p:cNvPr id="60" name="Google Shape;60;p7"/>
          <p:cNvSpPr txBox="1">
            <a:spLocks noGrp="1"/>
          </p:cNvSpPr>
          <p:nvPr>
            <p:ph type="title" idx="2" hasCustomPrompt="1"/>
          </p:nvPr>
        </p:nvSpPr>
        <p:spPr>
          <a:xfrm>
            <a:off x="5763155" y="2337913"/>
            <a:ext cx="3972400" cy="1006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1pPr>
            <a:lvl2pPr lvl="1"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2pPr>
            <a:lvl3pPr lvl="2"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3pPr>
            <a:lvl4pPr lvl="3"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4pPr>
            <a:lvl5pPr lvl="4"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5pPr>
            <a:lvl6pPr lvl="5"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6pPr>
            <a:lvl7pPr lvl="6"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7pPr>
            <a:lvl8pPr lvl="7"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8pPr>
            <a:lvl9pPr lvl="8" algn="r" rtl="0">
              <a:spcBef>
                <a:spcPts val="0"/>
              </a:spcBef>
              <a:spcAft>
                <a:spcPts val="0"/>
              </a:spcAft>
              <a:buSzPts val="4800"/>
              <a:buFont typeface="Nunito Sans ExtraBold"/>
              <a:buNone/>
              <a:defRPr sz="6400" b="0">
                <a:latin typeface="Nunito Sans ExtraBold"/>
                <a:ea typeface="Nunito Sans ExtraBold"/>
                <a:cs typeface="Nunito Sans ExtraBold"/>
                <a:sym typeface="Nunito Sans ExtraBold"/>
              </a:defRPr>
            </a:lvl9pPr>
          </a:lstStyle>
          <a:p>
            <a:r>
              <a:t>xx%</a:t>
            </a:r>
          </a:p>
        </p:txBody>
      </p:sp>
    </p:spTree>
    <p:extLst>
      <p:ext uri="{BB962C8B-B14F-4D97-AF65-F5344CB8AC3E}">
        <p14:creationId xmlns:p14="http://schemas.microsoft.com/office/powerpoint/2010/main" val="21030006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subtitle 2">
  <p:cSld name="Title + subtitle 2">
    <p:spTree>
      <p:nvGrpSpPr>
        <p:cNvPr id="1" name="Shape 61"/>
        <p:cNvGrpSpPr/>
        <p:nvPr/>
      </p:nvGrpSpPr>
      <p:grpSpPr>
        <a:xfrm>
          <a:off x="0" y="0"/>
          <a:ext cx="0" cy="0"/>
          <a:chOff x="0" y="0"/>
          <a:chExt cx="0" cy="0"/>
        </a:xfrm>
      </p:grpSpPr>
      <p:grpSp>
        <p:nvGrpSpPr>
          <p:cNvPr id="62" name="Google Shape;62;p8"/>
          <p:cNvGrpSpPr/>
          <p:nvPr/>
        </p:nvGrpSpPr>
        <p:grpSpPr>
          <a:xfrm>
            <a:off x="0" y="-12699"/>
            <a:ext cx="4140251" cy="6946844"/>
            <a:chOff x="0" y="-9525"/>
            <a:chExt cx="3105188" cy="5210133"/>
          </a:xfrm>
        </p:grpSpPr>
        <p:sp>
          <p:nvSpPr>
            <p:cNvPr id="63" name="Google Shape;63;p8"/>
            <p:cNvSpPr/>
            <p:nvPr/>
          </p:nvSpPr>
          <p:spPr>
            <a:xfrm>
              <a:off x="266700" y="-9525"/>
              <a:ext cx="2838488" cy="5210133"/>
            </a:xfrm>
            <a:custGeom>
              <a:avLst/>
              <a:gdLst/>
              <a:ahLst/>
              <a:cxnLst/>
              <a:rect l="l" t="t" r="r" b="b"/>
              <a:pathLst>
                <a:path w="110490" h="204359" extrusionOk="0">
                  <a:moveTo>
                    <a:pt x="1524" y="0"/>
                  </a:moveTo>
                  <a:lnTo>
                    <a:pt x="110490" y="0"/>
                  </a:lnTo>
                  <a:lnTo>
                    <a:pt x="55732" y="204359"/>
                  </a:lnTo>
                  <a:lnTo>
                    <a:pt x="0" y="204359"/>
                  </a:lnTo>
                  <a:close/>
                </a:path>
              </a:pathLst>
            </a:custGeom>
            <a:solidFill>
              <a:schemeClr val="dk1"/>
            </a:solidFill>
            <a:ln>
              <a:noFill/>
            </a:ln>
          </p:spPr>
        </p:sp>
        <p:sp>
          <p:nvSpPr>
            <p:cNvPr id="64" name="Google Shape;64;p8"/>
            <p:cNvSpPr/>
            <p:nvPr/>
          </p:nvSpPr>
          <p:spPr>
            <a:xfrm>
              <a:off x="0" y="-9525"/>
              <a:ext cx="558000" cy="51624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sp>
        <p:nvSpPr>
          <p:cNvPr id="65" name="Google Shape;65;p8"/>
          <p:cNvSpPr txBox="1">
            <a:spLocks noGrp="1"/>
          </p:cNvSpPr>
          <p:nvPr>
            <p:ph type="ctrTitle"/>
          </p:nvPr>
        </p:nvSpPr>
        <p:spPr>
          <a:xfrm>
            <a:off x="814495" y="540448"/>
            <a:ext cx="2316400" cy="1261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2pPr>
            <a:lvl3pPr lvl="2"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3pPr>
            <a:lvl4pPr lvl="3"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4pPr>
            <a:lvl5pPr lvl="4"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5pPr>
            <a:lvl6pPr lvl="5"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6pPr>
            <a:lvl7pPr lvl="6"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7pPr>
            <a:lvl8pPr lvl="7"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8pPr>
            <a:lvl9pPr lvl="8" algn="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9pPr>
          </a:lstStyle>
          <a:p>
            <a:r>
              <a:rPr lang="de-DE"/>
              <a:t>Mastertitelformat bearbeiten</a:t>
            </a:r>
            <a:endParaRPr/>
          </a:p>
        </p:txBody>
      </p:sp>
      <p:sp>
        <p:nvSpPr>
          <p:cNvPr id="66" name="Google Shape;66;p8"/>
          <p:cNvSpPr txBox="1">
            <a:spLocks noGrp="1"/>
          </p:cNvSpPr>
          <p:nvPr>
            <p:ph type="ctrTitle" idx="2"/>
          </p:nvPr>
        </p:nvSpPr>
        <p:spPr>
          <a:xfrm>
            <a:off x="7652403" y="2212675"/>
            <a:ext cx="3866800" cy="1294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1"/>
              </a:buClr>
              <a:buSzPts val="1300"/>
              <a:buNone/>
              <a:defRPr sz="1733">
                <a:solidFill>
                  <a:schemeClr val="dk1"/>
                </a:solidFill>
              </a:defRPr>
            </a:lvl1pPr>
            <a:lvl2pPr lvl="1" rtl="0">
              <a:spcBef>
                <a:spcPts val="0"/>
              </a:spcBef>
              <a:spcAft>
                <a:spcPts val="0"/>
              </a:spcAft>
              <a:buClr>
                <a:schemeClr val="dk1"/>
              </a:buClr>
              <a:buSzPts val="1400"/>
              <a:buNone/>
              <a:defRPr sz="1867">
                <a:solidFill>
                  <a:schemeClr val="dk1"/>
                </a:solidFill>
              </a:defRPr>
            </a:lvl2pPr>
            <a:lvl3pPr lvl="2" rtl="0">
              <a:spcBef>
                <a:spcPts val="0"/>
              </a:spcBef>
              <a:spcAft>
                <a:spcPts val="0"/>
              </a:spcAft>
              <a:buClr>
                <a:schemeClr val="dk1"/>
              </a:buClr>
              <a:buSzPts val="1400"/>
              <a:buNone/>
              <a:defRPr sz="1867">
                <a:solidFill>
                  <a:schemeClr val="dk1"/>
                </a:solidFill>
              </a:defRPr>
            </a:lvl3pPr>
            <a:lvl4pPr lvl="3" rtl="0">
              <a:spcBef>
                <a:spcPts val="0"/>
              </a:spcBef>
              <a:spcAft>
                <a:spcPts val="0"/>
              </a:spcAft>
              <a:buClr>
                <a:schemeClr val="dk1"/>
              </a:buClr>
              <a:buSzPts val="1400"/>
              <a:buNone/>
              <a:defRPr sz="1867">
                <a:solidFill>
                  <a:schemeClr val="dk1"/>
                </a:solidFill>
              </a:defRPr>
            </a:lvl4pPr>
            <a:lvl5pPr lvl="4" rtl="0">
              <a:spcBef>
                <a:spcPts val="0"/>
              </a:spcBef>
              <a:spcAft>
                <a:spcPts val="0"/>
              </a:spcAft>
              <a:buClr>
                <a:schemeClr val="dk1"/>
              </a:buClr>
              <a:buSzPts val="1400"/>
              <a:buNone/>
              <a:defRPr sz="1867">
                <a:solidFill>
                  <a:schemeClr val="dk1"/>
                </a:solidFill>
              </a:defRPr>
            </a:lvl5pPr>
            <a:lvl6pPr lvl="5" rtl="0">
              <a:spcBef>
                <a:spcPts val="0"/>
              </a:spcBef>
              <a:spcAft>
                <a:spcPts val="0"/>
              </a:spcAft>
              <a:buClr>
                <a:schemeClr val="dk1"/>
              </a:buClr>
              <a:buSzPts val="1400"/>
              <a:buNone/>
              <a:defRPr sz="1867">
                <a:solidFill>
                  <a:schemeClr val="dk1"/>
                </a:solidFill>
              </a:defRPr>
            </a:lvl6pPr>
            <a:lvl7pPr lvl="6" rtl="0">
              <a:spcBef>
                <a:spcPts val="0"/>
              </a:spcBef>
              <a:spcAft>
                <a:spcPts val="0"/>
              </a:spcAft>
              <a:buClr>
                <a:schemeClr val="dk1"/>
              </a:buClr>
              <a:buSzPts val="1400"/>
              <a:buNone/>
              <a:defRPr sz="1867">
                <a:solidFill>
                  <a:schemeClr val="dk1"/>
                </a:solidFill>
              </a:defRPr>
            </a:lvl7pPr>
            <a:lvl8pPr lvl="7" rtl="0">
              <a:spcBef>
                <a:spcPts val="0"/>
              </a:spcBef>
              <a:spcAft>
                <a:spcPts val="0"/>
              </a:spcAft>
              <a:buClr>
                <a:schemeClr val="dk1"/>
              </a:buClr>
              <a:buSzPts val="1400"/>
              <a:buNone/>
              <a:defRPr sz="1867">
                <a:solidFill>
                  <a:schemeClr val="dk1"/>
                </a:solidFill>
              </a:defRPr>
            </a:lvl8pPr>
            <a:lvl9pPr lvl="8" rtl="0">
              <a:spcBef>
                <a:spcPts val="0"/>
              </a:spcBef>
              <a:spcAft>
                <a:spcPts val="0"/>
              </a:spcAft>
              <a:buClr>
                <a:schemeClr val="dk1"/>
              </a:buClr>
              <a:buSzPts val="1400"/>
              <a:buNone/>
              <a:defRPr sz="1867">
                <a:solidFill>
                  <a:schemeClr val="dk1"/>
                </a:solidFill>
              </a:defRPr>
            </a:lvl9pPr>
          </a:lstStyle>
          <a:p>
            <a:r>
              <a:rPr lang="de-DE"/>
              <a:t>Mastertitelformat bearbeiten</a:t>
            </a:r>
            <a:endParaRPr/>
          </a:p>
        </p:txBody>
      </p:sp>
      <p:sp>
        <p:nvSpPr>
          <p:cNvPr id="67" name="Google Shape;67;p8"/>
          <p:cNvSpPr txBox="1">
            <a:spLocks noGrp="1"/>
          </p:cNvSpPr>
          <p:nvPr>
            <p:ph type="subTitle" idx="1"/>
          </p:nvPr>
        </p:nvSpPr>
        <p:spPr>
          <a:xfrm>
            <a:off x="7652403" y="3351325"/>
            <a:ext cx="3340000" cy="12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100"/>
              <a:buNone/>
              <a:defRPr sz="1467">
                <a:solidFill>
                  <a:schemeClr val="dk1"/>
                </a:solidFill>
              </a:defRPr>
            </a:lvl1pPr>
            <a:lvl2pPr lvl="1" rtl="0">
              <a:lnSpc>
                <a:spcPct val="100000"/>
              </a:lnSpc>
              <a:spcBef>
                <a:spcPts val="0"/>
              </a:spcBef>
              <a:spcAft>
                <a:spcPts val="0"/>
              </a:spcAft>
              <a:buClr>
                <a:schemeClr val="dk1"/>
              </a:buClr>
              <a:buSzPts val="1100"/>
              <a:buNone/>
              <a:defRPr sz="1467">
                <a:solidFill>
                  <a:schemeClr val="dk1"/>
                </a:solidFill>
              </a:defRPr>
            </a:lvl2pPr>
            <a:lvl3pPr lvl="2" rtl="0">
              <a:lnSpc>
                <a:spcPct val="100000"/>
              </a:lnSpc>
              <a:spcBef>
                <a:spcPts val="0"/>
              </a:spcBef>
              <a:spcAft>
                <a:spcPts val="0"/>
              </a:spcAft>
              <a:buClr>
                <a:schemeClr val="dk1"/>
              </a:buClr>
              <a:buSzPts val="1100"/>
              <a:buNone/>
              <a:defRPr sz="1467">
                <a:solidFill>
                  <a:schemeClr val="dk1"/>
                </a:solidFill>
              </a:defRPr>
            </a:lvl3pPr>
            <a:lvl4pPr lvl="3" rtl="0">
              <a:lnSpc>
                <a:spcPct val="100000"/>
              </a:lnSpc>
              <a:spcBef>
                <a:spcPts val="0"/>
              </a:spcBef>
              <a:spcAft>
                <a:spcPts val="0"/>
              </a:spcAft>
              <a:buClr>
                <a:schemeClr val="dk1"/>
              </a:buClr>
              <a:buSzPts val="1100"/>
              <a:buNone/>
              <a:defRPr sz="1467">
                <a:solidFill>
                  <a:schemeClr val="dk1"/>
                </a:solidFill>
              </a:defRPr>
            </a:lvl4pPr>
            <a:lvl5pPr lvl="4" rtl="0">
              <a:lnSpc>
                <a:spcPct val="100000"/>
              </a:lnSpc>
              <a:spcBef>
                <a:spcPts val="0"/>
              </a:spcBef>
              <a:spcAft>
                <a:spcPts val="0"/>
              </a:spcAft>
              <a:buClr>
                <a:schemeClr val="dk1"/>
              </a:buClr>
              <a:buSzPts val="1100"/>
              <a:buNone/>
              <a:defRPr sz="1467">
                <a:solidFill>
                  <a:schemeClr val="dk1"/>
                </a:solidFill>
              </a:defRPr>
            </a:lvl5pPr>
            <a:lvl6pPr lvl="5" rtl="0">
              <a:lnSpc>
                <a:spcPct val="100000"/>
              </a:lnSpc>
              <a:spcBef>
                <a:spcPts val="0"/>
              </a:spcBef>
              <a:spcAft>
                <a:spcPts val="0"/>
              </a:spcAft>
              <a:buClr>
                <a:schemeClr val="dk1"/>
              </a:buClr>
              <a:buSzPts val="1100"/>
              <a:buNone/>
              <a:defRPr sz="1467">
                <a:solidFill>
                  <a:schemeClr val="dk1"/>
                </a:solidFill>
              </a:defRPr>
            </a:lvl6pPr>
            <a:lvl7pPr lvl="6" rtl="0">
              <a:lnSpc>
                <a:spcPct val="100000"/>
              </a:lnSpc>
              <a:spcBef>
                <a:spcPts val="0"/>
              </a:spcBef>
              <a:spcAft>
                <a:spcPts val="0"/>
              </a:spcAft>
              <a:buClr>
                <a:schemeClr val="dk1"/>
              </a:buClr>
              <a:buSzPts val="1100"/>
              <a:buNone/>
              <a:defRPr sz="1467">
                <a:solidFill>
                  <a:schemeClr val="dk1"/>
                </a:solidFill>
              </a:defRPr>
            </a:lvl7pPr>
            <a:lvl8pPr lvl="7" rtl="0">
              <a:lnSpc>
                <a:spcPct val="100000"/>
              </a:lnSpc>
              <a:spcBef>
                <a:spcPts val="0"/>
              </a:spcBef>
              <a:spcAft>
                <a:spcPts val="0"/>
              </a:spcAft>
              <a:buClr>
                <a:schemeClr val="dk1"/>
              </a:buClr>
              <a:buSzPts val="1100"/>
              <a:buNone/>
              <a:defRPr sz="1467">
                <a:solidFill>
                  <a:schemeClr val="dk1"/>
                </a:solidFill>
              </a:defRPr>
            </a:lvl8pPr>
            <a:lvl9pPr lvl="8" rtl="0">
              <a:lnSpc>
                <a:spcPct val="100000"/>
              </a:lnSpc>
              <a:spcBef>
                <a:spcPts val="0"/>
              </a:spcBef>
              <a:spcAft>
                <a:spcPts val="0"/>
              </a:spcAft>
              <a:buClr>
                <a:schemeClr val="dk1"/>
              </a:buClr>
              <a:buSzPts val="1100"/>
              <a:buNone/>
              <a:defRPr sz="1467">
                <a:solidFill>
                  <a:schemeClr val="dk1"/>
                </a:solidFill>
              </a:defRPr>
            </a:lvl9pPr>
          </a:lstStyle>
          <a:p>
            <a:r>
              <a:rPr lang="de-DE"/>
              <a:t>Master-Untertitelformat bearbeiten</a:t>
            </a:r>
            <a:endParaRPr/>
          </a:p>
        </p:txBody>
      </p:sp>
    </p:spTree>
    <p:extLst>
      <p:ext uri="{BB962C8B-B14F-4D97-AF65-F5344CB8AC3E}">
        <p14:creationId xmlns:p14="http://schemas.microsoft.com/office/powerpoint/2010/main" val="28636829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 subtitle 3">
  <p:cSld name="Title + subtitle 3">
    <p:spTree>
      <p:nvGrpSpPr>
        <p:cNvPr id="1" name="Shape 68"/>
        <p:cNvGrpSpPr/>
        <p:nvPr/>
      </p:nvGrpSpPr>
      <p:grpSpPr>
        <a:xfrm>
          <a:off x="0" y="0"/>
          <a:ext cx="0" cy="0"/>
          <a:chOff x="0" y="0"/>
          <a:chExt cx="0" cy="0"/>
        </a:xfrm>
      </p:grpSpPr>
      <p:sp>
        <p:nvSpPr>
          <p:cNvPr id="69" name="Google Shape;69;p9"/>
          <p:cNvSpPr txBox="1">
            <a:spLocks noGrp="1"/>
          </p:cNvSpPr>
          <p:nvPr>
            <p:ph type="ctrTitle"/>
          </p:nvPr>
        </p:nvSpPr>
        <p:spPr>
          <a:xfrm flipH="1">
            <a:off x="9061071" y="540448"/>
            <a:ext cx="2316400" cy="1261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
        <p:nvSpPr>
          <p:cNvPr id="70" name="Google Shape;70;p9"/>
          <p:cNvSpPr txBox="1">
            <a:spLocks noGrp="1"/>
          </p:cNvSpPr>
          <p:nvPr>
            <p:ph type="ctrTitle" idx="2"/>
          </p:nvPr>
        </p:nvSpPr>
        <p:spPr>
          <a:xfrm flipH="1">
            <a:off x="960000" y="2643100"/>
            <a:ext cx="3562000" cy="8636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300"/>
              <a:buNone/>
              <a:defRPr sz="1733">
                <a:solidFill>
                  <a:schemeClr val="dk1"/>
                </a:solidFill>
              </a:defRPr>
            </a:lvl1pPr>
            <a:lvl2pPr lvl="1" algn="r" rtl="0">
              <a:spcBef>
                <a:spcPts val="0"/>
              </a:spcBef>
              <a:spcAft>
                <a:spcPts val="0"/>
              </a:spcAft>
              <a:buClr>
                <a:schemeClr val="dk1"/>
              </a:buClr>
              <a:buSzPts val="1400"/>
              <a:buNone/>
              <a:defRPr sz="1867">
                <a:solidFill>
                  <a:schemeClr val="dk1"/>
                </a:solidFill>
              </a:defRPr>
            </a:lvl2pPr>
            <a:lvl3pPr lvl="2" algn="r" rtl="0">
              <a:spcBef>
                <a:spcPts val="0"/>
              </a:spcBef>
              <a:spcAft>
                <a:spcPts val="0"/>
              </a:spcAft>
              <a:buClr>
                <a:schemeClr val="dk1"/>
              </a:buClr>
              <a:buSzPts val="1400"/>
              <a:buNone/>
              <a:defRPr sz="1867">
                <a:solidFill>
                  <a:schemeClr val="dk1"/>
                </a:solidFill>
              </a:defRPr>
            </a:lvl3pPr>
            <a:lvl4pPr lvl="3" algn="r" rtl="0">
              <a:spcBef>
                <a:spcPts val="0"/>
              </a:spcBef>
              <a:spcAft>
                <a:spcPts val="0"/>
              </a:spcAft>
              <a:buClr>
                <a:schemeClr val="dk1"/>
              </a:buClr>
              <a:buSzPts val="1400"/>
              <a:buNone/>
              <a:defRPr sz="1867">
                <a:solidFill>
                  <a:schemeClr val="dk1"/>
                </a:solidFill>
              </a:defRPr>
            </a:lvl4pPr>
            <a:lvl5pPr lvl="4" algn="r" rtl="0">
              <a:spcBef>
                <a:spcPts val="0"/>
              </a:spcBef>
              <a:spcAft>
                <a:spcPts val="0"/>
              </a:spcAft>
              <a:buClr>
                <a:schemeClr val="dk1"/>
              </a:buClr>
              <a:buSzPts val="1400"/>
              <a:buNone/>
              <a:defRPr sz="1867">
                <a:solidFill>
                  <a:schemeClr val="dk1"/>
                </a:solidFill>
              </a:defRPr>
            </a:lvl5pPr>
            <a:lvl6pPr lvl="5" algn="r" rtl="0">
              <a:spcBef>
                <a:spcPts val="0"/>
              </a:spcBef>
              <a:spcAft>
                <a:spcPts val="0"/>
              </a:spcAft>
              <a:buClr>
                <a:schemeClr val="dk1"/>
              </a:buClr>
              <a:buSzPts val="1400"/>
              <a:buNone/>
              <a:defRPr sz="1867">
                <a:solidFill>
                  <a:schemeClr val="dk1"/>
                </a:solidFill>
              </a:defRPr>
            </a:lvl6pPr>
            <a:lvl7pPr lvl="6" algn="r" rtl="0">
              <a:spcBef>
                <a:spcPts val="0"/>
              </a:spcBef>
              <a:spcAft>
                <a:spcPts val="0"/>
              </a:spcAft>
              <a:buClr>
                <a:schemeClr val="dk1"/>
              </a:buClr>
              <a:buSzPts val="1400"/>
              <a:buNone/>
              <a:defRPr sz="1867">
                <a:solidFill>
                  <a:schemeClr val="dk1"/>
                </a:solidFill>
              </a:defRPr>
            </a:lvl7pPr>
            <a:lvl8pPr lvl="7" algn="r" rtl="0">
              <a:spcBef>
                <a:spcPts val="0"/>
              </a:spcBef>
              <a:spcAft>
                <a:spcPts val="0"/>
              </a:spcAft>
              <a:buClr>
                <a:schemeClr val="dk1"/>
              </a:buClr>
              <a:buSzPts val="1400"/>
              <a:buNone/>
              <a:defRPr sz="1867">
                <a:solidFill>
                  <a:schemeClr val="dk1"/>
                </a:solidFill>
              </a:defRPr>
            </a:lvl8pPr>
            <a:lvl9pPr lvl="8" algn="r" rtl="0">
              <a:spcBef>
                <a:spcPts val="0"/>
              </a:spcBef>
              <a:spcAft>
                <a:spcPts val="0"/>
              </a:spcAft>
              <a:buClr>
                <a:schemeClr val="dk1"/>
              </a:buClr>
              <a:buSzPts val="1400"/>
              <a:buNone/>
              <a:defRPr sz="1867">
                <a:solidFill>
                  <a:schemeClr val="dk1"/>
                </a:solidFill>
              </a:defRPr>
            </a:lvl9pPr>
          </a:lstStyle>
          <a:p>
            <a:r>
              <a:rPr lang="de-DE"/>
              <a:t>Mastertitelformat bearbeiten</a:t>
            </a:r>
            <a:endParaRPr/>
          </a:p>
        </p:txBody>
      </p:sp>
      <p:sp>
        <p:nvSpPr>
          <p:cNvPr id="71" name="Google Shape;71;p9"/>
          <p:cNvSpPr txBox="1">
            <a:spLocks noGrp="1"/>
          </p:cNvSpPr>
          <p:nvPr>
            <p:ph type="subTitle" idx="1"/>
          </p:nvPr>
        </p:nvSpPr>
        <p:spPr>
          <a:xfrm flipH="1">
            <a:off x="1685600" y="3351329"/>
            <a:ext cx="2836400" cy="129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100"/>
              <a:buNone/>
              <a:defRPr sz="1467">
                <a:solidFill>
                  <a:schemeClr val="dk1"/>
                </a:solidFill>
              </a:defRPr>
            </a:lvl1pPr>
            <a:lvl2pPr lvl="1" algn="r" rtl="0">
              <a:lnSpc>
                <a:spcPct val="100000"/>
              </a:lnSpc>
              <a:spcBef>
                <a:spcPts val="0"/>
              </a:spcBef>
              <a:spcAft>
                <a:spcPts val="0"/>
              </a:spcAft>
              <a:buClr>
                <a:schemeClr val="dk1"/>
              </a:buClr>
              <a:buSzPts val="1100"/>
              <a:buNone/>
              <a:defRPr sz="1467">
                <a:solidFill>
                  <a:schemeClr val="dk1"/>
                </a:solidFill>
              </a:defRPr>
            </a:lvl2pPr>
            <a:lvl3pPr lvl="2" algn="r" rtl="0">
              <a:lnSpc>
                <a:spcPct val="100000"/>
              </a:lnSpc>
              <a:spcBef>
                <a:spcPts val="0"/>
              </a:spcBef>
              <a:spcAft>
                <a:spcPts val="0"/>
              </a:spcAft>
              <a:buClr>
                <a:schemeClr val="dk1"/>
              </a:buClr>
              <a:buSzPts val="1100"/>
              <a:buNone/>
              <a:defRPr sz="1467">
                <a:solidFill>
                  <a:schemeClr val="dk1"/>
                </a:solidFill>
              </a:defRPr>
            </a:lvl3pPr>
            <a:lvl4pPr lvl="3" algn="r" rtl="0">
              <a:lnSpc>
                <a:spcPct val="100000"/>
              </a:lnSpc>
              <a:spcBef>
                <a:spcPts val="0"/>
              </a:spcBef>
              <a:spcAft>
                <a:spcPts val="0"/>
              </a:spcAft>
              <a:buClr>
                <a:schemeClr val="dk1"/>
              </a:buClr>
              <a:buSzPts val="1100"/>
              <a:buNone/>
              <a:defRPr sz="1467">
                <a:solidFill>
                  <a:schemeClr val="dk1"/>
                </a:solidFill>
              </a:defRPr>
            </a:lvl4pPr>
            <a:lvl5pPr lvl="4" algn="r" rtl="0">
              <a:lnSpc>
                <a:spcPct val="100000"/>
              </a:lnSpc>
              <a:spcBef>
                <a:spcPts val="0"/>
              </a:spcBef>
              <a:spcAft>
                <a:spcPts val="0"/>
              </a:spcAft>
              <a:buClr>
                <a:schemeClr val="dk1"/>
              </a:buClr>
              <a:buSzPts val="1100"/>
              <a:buNone/>
              <a:defRPr sz="1467">
                <a:solidFill>
                  <a:schemeClr val="dk1"/>
                </a:solidFill>
              </a:defRPr>
            </a:lvl5pPr>
            <a:lvl6pPr lvl="5" algn="r" rtl="0">
              <a:lnSpc>
                <a:spcPct val="100000"/>
              </a:lnSpc>
              <a:spcBef>
                <a:spcPts val="0"/>
              </a:spcBef>
              <a:spcAft>
                <a:spcPts val="0"/>
              </a:spcAft>
              <a:buClr>
                <a:schemeClr val="dk1"/>
              </a:buClr>
              <a:buSzPts val="1100"/>
              <a:buNone/>
              <a:defRPr sz="1467">
                <a:solidFill>
                  <a:schemeClr val="dk1"/>
                </a:solidFill>
              </a:defRPr>
            </a:lvl6pPr>
            <a:lvl7pPr lvl="6" algn="r" rtl="0">
              <a:lnSpc>
                <a:spcPct val="100000"/>
              </a:lnSpc>
              <a:spcBef>
                <a:spcPts val="0"/>
              </a:spcBef>
              <a:spcAft>
                <a:spcPts val="0"/>
              </a:spcAft>
              <a:buClr>
                <a:schemeClr val="dk1"/>
              </a:buClr>
              <a:buSzPts val="1100"/>
              <a:buNone/>
              <a:defRPr sz="1467">
                <a:solidFill>
                  <a:schemeClr val="dk1"/>
                </a:solidFill>
              </a:defRPr>
            </a:lvl7pPr>
            <a:lvl8pPr lvl="7" algn="r" rtl="0">
              <a:lnSpc>
                <a:spcPct val="100000"/>
              </a:lnSpc>
              <a:spcBef>
                <a:spcPts val="0"/>
              </a:spcBef>
              <a:spcAft>
                <a:spcPts val="0"/>
              </a:spcAft>
              <a:buClr>
                <a:schemeClr val="dk1"/>
              </a:buClr>
              <a:buSzPts val="1100"/>
              <a:buNone/>
              <a:defRPr sz="1467">
                <a:solidFill>
                  <a:schemeClr val="dk1"/>
                </a:solidFill>
              </a:defRPr>
            </a:lvl8pPr>
            <a:lvl9pPr lvl="8" algn="r" rtl="0">
              <a:lnSpc>
                <a:spcPct val="100000"/>
              </a:lnSpc>
              <a:spcBef>
                <a:spcPts val="0"/>
              </a:spcBef>
              <a:spcAft>
                <a:spcPts val="0"/>
              </a:spcAft>
              <a:buClr>
                <a:schemeClr val="dk1"/>
              </a:buClr>
              <a:buSzPts val="1100"/>
              <a:buNone/>
              <a:defRPr sz="1467">
                <a:solidFill>
                  <a:schemeClr val="dk1"/>
                </a:solidFill>
              </a:defRPr>
            </a:lvl9pPr>
          </a:lstStyle>
          <a:p>
            <a:r>
              <a:rPr lang="de-DE"/>
              <a:t>Master-Untertitelformat bearbeiten</a:t>
            </a:r>
            <a:endParaRPr/>
          </a:p>
        </p:txBody>
      </p:sp>
    </p:spTree>
    <p:extLst>
      <p:ext uri="{BB962C8B-B14F-4D97-AF65-F5344CB8AC3E}">
        <p14:creationId xmlns:p14="http://schemas.microsoft.com/office/powerpoint/2010/main" val="1804148853"/>
      </p:ext>
    </p:extLst>
  </p:cSld>
  <p:clrMapOvr>
    <a:masterClrMapping/>
  </p:clrMapOvr>
  <p:extLst>
    <p:ext uri="{DCECCB84-F9BA-43D5-87BE-67443E8EF086}">
      <p15:sldGuideLst xmlns:p15="http://schemas.microsoft.com/office/powerpoint/2012/main">
        <p15:guide id="1" pos="2074">
          <p15:clr>
            <a:srgbClr val="FA7B17"/>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ree columns">
  <p:cSld name="Three columns">
    <p:spTree>
      <p:nvGrpSpPr>
        <p:cNvPr id="1" name="Shape 72"/>
        <p:cNvGrpSpPr/>
        <p:nvPr/>
      </p:nvGrpSpPr>
      <p:grpSpPr>
        <a:xfrm>
          <a:off x="0" y="0"/>
          <a:ext cx="0" cy="0"/>
          <a:chOff x="0" y="0"/>
          <a:chExt cx="0" cy="0"/>
        </a:xfrm>
      </p:grpSpPr>
      <p:sp>
        <p:nvSpPr>
          <p:cNvPr id="73" name="Google Shape;73;p10"/>
          <p:cNvSpPr/>
          <p:nvPr/>
        </p:nvSpPr>
        <p:spPr>
          <a:xfrm>
            <a:off x="-50999" y="-25499"/>
            <a:ext cx="4538033" cy="6951500"/>
          </a:xfrm>
          <a:custGeom>
            <a:avLst/>
            <a:gdLst/>
            <a:ahLst/>
            <a:cxnLst/>
            <a:rect l="l" t="t" r="r" b="b"/>
            <a:pathLst>
              <a:path w="136141" h="208545" extrusionOk="0">
                <a:moveTo>
                  <a:pt x="114980" y="0"/>
                </a:moveTo>
                <a:lnTo>
                  <a:pt x="136141" y="208545"/>
                </a:lnTo>
                <a:lnTo>
                  <a:pt x="0" y="208545"/>
                </a:lnTo>
                <a:lnTo>
                  <a:pt x="0" y="255"/>
                </a:lnTo>
                <a:close/>
              </a:path>
            </a:pathLst>
          </a:custGeom>
          <a:solidFill>
            <a:schemeClr val="dk1"/>
          </a:solidFill>
          <a:ln>
            <a:noFill/>
          </a:ln>
        </p:spPr>
      </p:sp>
      <p:sp>
        <p:nvSpPr>
          <p:cNvPr id="74" name="Google Shape;74;p10"/>
          <p:cNvSpPr/>
          <p:nvPr/>
        </p:nvSpPr>
        <p:spPr>
          <a:xfrm>
            <a:off x="7639833" y="-8498"/>
            <a:ext cx="5056400" cy="6866500"/>
          </a:xfrm>
          <a:custGeom>
            <a:avLst/>
            <a:gdLst/>
            <a:ahLst/>
            <a:cxnLst/>
            <a:rect l="l" t="t" r="r" b="b"/>
            <a:pathLst>
              <a:path w="151692" h="205995" extrusionOk="0">
                <a:moveTo>
                  <a:pt x="34162" y="510"/>
                </a:moveTo>
                <a:lnTo>
                  <a:pt x="0" y="205995"/>
                </a:lnTo>
                <a:lnTo>
                  <a:pt x="140729" y="205995"/>
                </a:lnTo>
                <a:lnTo>
                  <a:pt x="151692" y="177186"/>
                </a:lnTo>
                <a:lnTo>
                  <a:pt x="140984" y="0"/>
                </a:lnTo>
                <a:close/>
              </a:path>
            </a:pathLst>
          </a:custGeom>
          <a:solidFill>
            <a:schemeClr val="lt1"/>
          </a:solidFill>
          <a:ln>
            <a:noFill/>
          </a:ln>
        </p:spPr>
      </p:sp>
      <p:sp>
        <p:nvSpPr>
          <p:cNvPr id="75" name="Google Shape;75;p10"/>
          <p:cNvSpPr txBox="1">
            <a:spLocks noGrp="1"/>
          </p:cNvSpPr>
          <p:nvPr>
            <p:ph type="ctrTitle"/>
          </p:nvPr>
        </p:nvSpPr>
        <p:spPr>
          <a:xfrm>
            <a:off x="4107967" y="540448"/>
            <a:ext cx="3976000" cy="91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
        <p:nvSpPr>
          <p:cNvPr id="76" name="Google Shape;76;p10"/>
          <p:cNvSpPr txBox="1">
            <a:spLocks noGrp="1"/>
          </p:cNvSpPr>
          <p:nvPr>
            <p:ph type="ctrTitle" idx="2"/>
          </p:nvPr>
        </p:nvSpPr>
        <p:spPr>
          <a:xfrm flipH="1">
            <a:off x="959967" y="3231433"/>
            <a:ext cx="1832400" cy="863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100"/>
              <a:buNone/>
              <a:defRPr sz="1467">
                <a:solidFill>
                  <a:schemeClr val="lt1"/>
                </a:solidFill>
              </a:defRPr>
            </a:lvl1pPr>
            <a:lvl2pPr lvl="1" rtl="0">
              <a:spcBef>
                <a:spcPts val="0"/>
              </a:spcBef>
              <a:spcAft>
                <a:spcPts val="0"/>
              </a:spcAft>
              <a:buClr>
                <a:schemeClr val="lt1"/>
              </a:buClr>
              <a:buSzPts val="1100"/>
              <a:buNone/>
              <a:defRPr sz="1467">
                <a:solidFill>
                  <a:schemeClr val="lt1"/>
                </a:solidFill>
              </a:defRPr>
            </a:lvl2pPr>
            <a:lvl3pPr lvl="2" rtl="0">
              <a:spcBef>
                <a:spcPts val="0"/>
              </a:spcBef>
              <a:spcAft>
                <a:spcPts val="0"/>
              </a:spcAft>
              <a:buClr>
                <a:schemeClr val="lt1"/>
              </a:buClr>
              <a:buSzPts val="1100"/>
              <a:buNone/>
              <a:defRPr sz="1467">
                <a:solidFill>
                  <a:schemeClr val="lt1"/>
                </a:solidFill>
              </a:defRPr>
            </a:lvl3pPr>
            <a:lvl4pPr lvl="3" rtl="0">
              <a:spcBef>
                <a:spcPts val="0"/>
              </a:spcBef>
              <a:spcAft>
                <a:spcPts val="0"/>
              </a:spcAft>
              <a:buClr>
                <a:schemeClr val="lt1"/>
              </a:buClr>
              <a:buSzPts val="1100"/>
              <a:buNone/>
              <a:defRPr sz="1467">
                <a:solidFill>
                  <a:schemeClr val="lt1"/>
                </a:solidFill>
              </a:defRPr>
            </a:lvl4pPr>
            <a:lvl5pPr lvl="4" rtl="0">
              <a:spcBef>
                <a:spcPts val="0"/>
              </a:spcBef>
              <a:spcAft>
                <a:spcPts val="0"/>
              </a:spcAft>
              <a:buClr>
                <a:schemeClr val="lt1"/>
              </a:buClr>
              <a:buSzPts val="1100"/>
              <a:buNone/>
              <a:defRPr sz="1467">
                <a:solidFill>
                  <a:schemeClr val="lt1"/>
                </a:solidFill>
              </a:defRPr>
            </a:lvl5pPr>
            <a:lvl6pPr lvl="5" rtl="0">
              <a:spcBef>
                <a:spcPts val="0"/>
              </a:spcBef>
              <a:spcAft>
                <a:spcPts val="0"/>
              </a:spcAft>
              <a:buClr>
                <a:schemeClr val="lt1"/>
              </a:buClr>
              <a:buSzPts val="1100"/>
              <a:buNone/>
              <a:defRPr sz="1467">
                <a:solidFill>
                  <a:schemeClr val="lt1"/>
                </a:solidFill>
              </a:defRPr>
            </a:lvl6pPr>
            <a:lvl7pPr lvl="6" rtl="0">
              <a:spcBef>
                <a:spcPts val="0"/>
              </a:spcBef>
              <a:spcAft>
                <a:spcPts val="0"/>
              </a:spcAft>
              <a:buClr>
                <a:schemeClr val="lt1"/>
              </a:buClr>
              <a:buSzPts val="1100"/>
              <a:buNone/>
              <a:defRPr sz="1467">
                <a:solidFill>
                  <a:schemeClr val="lt1"/>
                </a:solidFill>
              </a:defRPr>
            </a:lvl7pPr>
            <a:lvl8pPr lvl="7" rtl="0">
              <a:spcBef>
                <a:spcPts val="0"/>
              </a:spcBef>
              <a:spcAft>
                <a:spcPts val="0"/>
              </a:spcAft>
              <a:buClr>
                <a:schemeClr val="lt1"/>
              </a:buClr>
              <a:buSzPts val="1100"/>
              <a:buNone/>
              <a:defRPr sz="1467">
                <a:solidFill>
                  <a:schemeClr val="lt1"/>
                </a:solidFill>
              </a:defRPr>
            </a:lvl8pPr>
            <a:lvl9pPr lvl="8" rtl="0">
              <a:spcBef>
                <a:spcPts val="0"/>
              </a:spcBef>
              <a:spcAft>
                <a:spcPts val="0"/>
              </a:spcAft>
              <a:buClr>
                <a:schemeClr val="lt1"/>
              </a:buClr>
              <a:buSzPts val="1100"/>
              <a:buNone/>
              <a:defRPr sz="1467">
                <a:solidFill>
                  <a:schemeClr val="lt1"/>
                </a:solidFill>
              </a:defRPr>
            </a:lvl9pPr>
          </a:lstStyle>
          <a:p>
            <a:r>
              <a:rPr lang="de-DE"/>
              <a:t>Mastertitelformat bearbeiten</a:t>
            </a:r>
            <a:endParaRPr/>
          </a:p>
        </p:txBody>
      </p:sp>
      <p:sp>
        <p:nvSpPr>
          <p:cNvPr id="77" name="Google Shape;77;p10"/>
          <p:cNvSpPr txBox="1">
            <a:spLocks noGrp="1"/>
          </p:cNvSpPr>
          <p:nvPr>
            <p:ph type="subTitle" idx="1"/>
          </p:nvPr>
        </p:nvSpPr>
        <p:spPr>
          <a:xfrm flipH="1">
            <a:off x="960000" y="3939667"/>
            <a:ext cx="2646800" cy="12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900"/>
              <a:buNone/>
              <a:defRPr sz="1200">
                <a:solidFill>
                  <a:schemeClr val="lt1"/>
                </a:solidFill>
              </a:defRPr>
            </a:lvl1pPr>
            <a:lvl2pPr lvl="1" rtl="0">
              <a:lnSpc>
                <a:spcPct val="100000"/>
              </a:lnSpc>
              <a:spcBef>
                <a:spcPts val="0"/>
              </a:spcBef>
              <a:spcAft>
                <a:spcPts val="0"/>
              </a:spcAft>
              <a:buClr>
                <a:schemeClr val="lt1"/>
              </a:buClr>
              <a:buSzPts val="900"/>
              <a:buNone/>
              <a:defRPr sz="1200">
                <a:solidFill>
                  <a:schemeClr val="lt1"/>
                </a:solidFill>
              </a:defRPr>
            </a:lvl2pPr>
            <a:lvl3pPr lvl="2" rtl="0">
              <a:lnSpc>
                <a:spcPct val="100000"/>
              </a:lnSpc>
              <a:spcBef>
                <a:spcPts val="0"/>
              </a:spcBef>
              <a:spcAft>
                <a:spcPts val="0"/>
              </a:spcAft>
              <a:buClr>
                <a:schemeClr val="lt1"/>
              </a:buClr>
              <a:buSzPts val="900"/>
              <a:buNone/>
              <a:defRPr sz="1200">
                <a:solidFill>
                  <a:schemeClr val="lt1"/>
                </a:solidFill>
              </a:defRPr>
            </a:lvl3pPr>
            <a:lvl4pPr lvl="3" rtl="0">
              <a:lnSpc>
                <a:spcPct val="100000"/>
              </a:lnSpc>
              <a:spcBef>
                <a:spcPts val="0"/>
              </a:spcBef>
              <a:spcAft>
                <a:spcPts val="0"/>
              </a:spcAft>
              <a:buClr>
                <a:schemeClr val="lt1"/>
              </a:buClr>
              <a:buSzPts val="900"/>
              <a:buNone/>
              <a:defRPr sz="1200">
                <a:solidFill>
                  <a:schemeClr val="lt1"/>
                </a:solidFill>
              </a:defRPr>
            </a:lvl4pPr>
            <a:lvl5pPr lvl="4" rtl="0">
              <a:lnSpc>
                <a:spcPct val="100000"/>
              </a:lnSpc>
              <a:spcBef>
                <a:spcPts val="0"/>
              </a:spcBef>
              <a:spcAft>
                <a:spcPts val="0"/>
              </a:spcAft>
              <a:buClr>
                <a:schemeClr val="lt1"/>
              </a:buClr>
              <a:buSzPts val="900"/>
              <a:buNone/>
              <a:defRPr sz="1200">
                <a:solidFill>
                  <a:schemeClr val="lt1"/>
                </a:solidFill>
              </a:defRPr>
            </a:lvl5pPr>
            <a:lvl6pPr lvl="5" rtl="0">
              <a:lnSpc>
                <a:spcPct val="100000"/>
              </a:lnSpc>
              <a:spcBef>
                <a:spcPts val="0"/>
              </a:spcBef>
              <a:spcAft>
                <a:spcPts val="0"/>
              </a:spcAft>
              <a:buClr>
                <a:schemeClr val="lt1"/>
              </a:buClr>
              <a:buSzPts val="900"/>
              <a:buNone/>
              <a:defRPr sz="1200">
                <a:solidFill>
                  <a:schemeClr val="lt1"/>
                </a:solidFill>
              </a:defRPr>
            </a:lvl6pPr>
            <a:lvl7pPr lvl="6" rtl="0">
              <a:lnSpc>
                <a:spcPct val="100000"/>
              </a:lnSpc>
              <a:spcBef>
                <a:spcPts val="0"/>
              </a:spcBef>
              <a:spcAft>
                <a:spcPts val="0"/>
              </a:spcAft>
              <a:buClr>
                <a:schemeClr val="lt1"/>
              </a:buClr>
              <a:buSzPts val="900"/>
              <a:buNone/>
              <a:defRPr sz="1200">
                <a:solidFill>
                  <a:schemeClr val="lt1"/>
                </a:solidFill>
              </a:defRPr>
            </a:lvl7pPr>
            <a:lvl8pPr lvl="7" rtl="0">
              <a:lnSpc>
                <a:spcPct val="100000"/>
              </a:lnSpc>
              <a:spcBef>
                <a:spcPts val="0"/>
              </a:spcBef>
              <a:spcAft>
                <a:spcPts val="0"/>
              </a:spcAft>
              <a:buClr>
                <a:schemeClr val="lt1"/>
              </a:buClr>
              <a:buSzPts val="900"/>
              <a:buNone/>
              <a:defRPr sz="1200">
                <a:solidFill>
                  <a:schemeClr val="lt1"/>
                </a:solidFill>
              </a:defRPr>
            </a:lvl8pPr>
            <a:lvl9pPr lvl="8" rtl="0">
              <a:lnSpc>
                <a:spcPct val="100000"/>
              </a:lnSpc>
              <a:spcBef>
                <a:spcPts val="0"/>
              </a:spcBef>
              <a:spcAft>
                <a:spcPts val="0"/>
              </a:spcAft>
              <a:buClr>
                <a:schemeClr val="lt1"/>
              </a:buClr>
              <a:buSzPts val="900"/>
              <a:buNone/>
              <a:defRPr sz="1200">
                <a:solidFill>
                  <a:schemeClr val="lt1"/>
                </a:solidFill>
              </a:defRPr>
            </a:lvl9pPr>
          </a:lstStyle>
          <a:p>
            <a:r>
              <a:rPr lang="de-DE"/>
              <a:t>Master-Untertitelformat bearbeiten</a:t>
            </a:r>
            <a:endParaRPr/>
          </a:p>
        </p:txBody>
      </p:sp>
      <p:sp>
        <p:nvSpPr>
          <p:cNvPr id="78" name="Google Shape;78;p10"/>
          <p:cNvSpPr txBox="1">
            <a:spLocks noGrp="1"/>
          </p:cNvSpPr>
          <p:nvPr>
            <p:ph type="ctrTitle" idx="3"/>
          </p:nvPr>
        </p:nvSpPr>
        <p:spPr>
          <a:xfrm flipH="1">
            <a:off x="5179800" y="3231433"/>
            <a:ext cx="1832400" cy="863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1"/>
              </a:buClr>
              <a:buSzPts val="1100"/>
              <a:buNone/>
              <a:defRPr sz="1467">
                <a:solidFill>
                  <a:schemeClr val="dk1"/>
                </a:solidFill>
              </a:defRPr>
            </a:lvl1pPr>
            <a:lvl2pPr lvl="1" algn="ctr" rtl="0">
              <a:spcBef>
                <a:spcPts val="0"/>
              </a:spcBef>
              <a:spcAft>
                <a:spcPts val="0"/>
              </a:spcAft>
              <a:buClr>
                <a:schemeClr val="dk1"/>
              </a:buClr>
              <a:buSzPts val="1100"/>
              <a:buNone/>
              <a:defRPr sz="1467">
                <a:solidFill>
                  <a:schemeClr val="dk1"/>
                </a:solidFill>
              </a:defRPr>
            </a:lvl2pPr>
            <a:lvl3pPr lvl="2" algn="ctr" rtl="0">
              <a:spcBef>
                <a:spcPts val="0"/>
              </a:spcBef>
              <a:spcAft>
                <a:spcPts val="0"/>
              </a:spcAft>
              <a:buClr>
                <a:schemeClr val="dk1"/>
              </a:buClr>
              <a:buSzPts val="1100"/>
              <a:buNone/>
              <a:defRPr sz="1467">
                <a:solidFill>
                  <a:schemeClr val="dk1"/>
                </a:solidFill>
              </a:defRPr>
            </a:lvl3pPr>
            <a:lvl4pPr lvl="3" algn="ctr" rtl="0">
              <a:spcBef>
                <a:spcPts val="0"/>
              </a:spcBef>
              <a:spcAft>
                <a:spcPts val="0"/>
              </a:spcAft>
              <a:buClr>
                <a:schemeClr val="dk1"/>
              </a:buClr>
              <a:buSzPts val="1100"/>
              <a:buNone/>
              <a:defRPr sz="1467">
                <a:solidFill>
                  <a:schemeClr val="dk1"/>
                </a:solidFill>
              </a:defRPr>
            </a:lvl4pPr>
            <a:lvl5pPr lvl="4" algn="ctr" rtl="0">
              <a:spcBef>
                <a:spcPts val="0"/>
              </a:spcBef>
              <a:spcAft>
                <a:spcPts val="0"/>
              </a:spcAft>
              <a:buClr>
                <a:schemeClr val="dk1"/>
              </a:buClr>
              <a:buSzPts val="1100"/>
              <a:buNone/>
              <a:defRPr sz="1467">
                <a:solidFill>
                  <a:schemeClr val="dk1"/>
                </a:solidFill>
              </a:defRPr>
            </a:lvl5pPr>
            <a:lvl6pPr lvl="5" algn="ctr" rtl="0">
              <a:spcBef>
                <a:spcPts val="0"/>
              </a:spcBef>
              <a:spcAft>
                <a:spcPts val="0"/>
              </a:spcAft>
              <a:buClr>
                <a:schemeClr val="dk1"/>
              </a:buClr>
              <a:buSzPts val="1100"/>
              <a:buNone/>
              <a:defRPr sz="1467">
                <a:solidFill>
                  <a:schemeClr val="dk1"/>
                </a:solidFill>
              </a:defRPr>
            </a:lvl6pPr>
            <a:lvl7pPr lvl="6" algn="ctr" rtl="0">
              <a:spcBef>
                <a:spcPts val="0"/>
              </a:spcBef>
              <a:spcAft>
                <a:spcPts val="0"/>
              </a:spcAft>
              <a:buClr>
                <a:schemeClr val="dk1"/>
              </a:buClr>
              <a:buSzPts val="1100"/>
              <a:buNone/>
              <a:defRPr sz="1467">
                <a:solidFill>
                  <a:schemeClr val="dk1"/>
                </a:solidFill>
              </a:defRPr>
            </a:lvl7pPr>
            <a:lvl8pPr lvl="7" algn="ctr" rtl="0">
              <a:spcBef>
                <a:spcPts val="0"/>
              </a:spcBef>
              <a:spcAft>
                <a:spcPts val="0"/>
              </a:spcAft>
              <a:buClr>
                <a:schemeClr val="dk1"/>
              </a:buClr>
              <a:buSzPts val="1100"/>
              <a:buNone/>
              <a:defRPr sz="1467">
                <a:solidFill>
                  <a:schemeClr val="dk1"/>
                </a:solidFill>
              </a:defRPr>
            </a:lvl8pPr>
            <a:lvl9pPr lvl="8" algn="ct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79" name="Google Shape;79;p10"/>
          <p:cNvSpPr txBox="1">
            <a:spLocks noGrp="1"/>
          </p:cNvSpPr>
          <p:nvPr>
            <p:ph type="subTitle" idx="4"/>
          </p:nvPr>
        </p:nvSpPr>
        <p:spPr>
          <a:xfrm flipH="1">
            <a:off x="4772600" y="3939667"/>
            <a:ext cx="2646800" cy="129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1200">
                <a:solidFill>
                  <a:schemeClr val="dk1"/>
                </a:solidFill>
              </a:defRPr>
            </a:lvl1pPr>
            <a:lvl2pPr lvl="1" algn="ctr" rtl="0">
              <a:lnSpc>
                <a:spcPct val="100000"/>
              </a:lnSpc>
              <a:spcBef>
                <a:spcPts val="0"/>
              </a:spcBef>
              <a:spcAft>
                <a:spcPts val="0"/>
              </a:spcAft>
              <a:buClr>
                <a:schemeClr val="dk1"/>
              </a:buClr>
              <a:buSzPts val="900"/>
              <a:buNone/>
              <a:defRPr sz="1200">
                <a:solidFill>
                  <a:schemeClr val="dk1"/>
                </a:solidFill>
              </a:defRPr>
            </a:lvl2pPr>
            <a:lvl3pPr lvl="2" algn="ctr" rtl="0">
              <a:lnSpc>
                <a:spcPct val="100000"/>
              </a:lnSpc>
              <a:spcBef>
                <a:spcPts val="0"/>
              </a:spcBef>
              <a:spcAft>
                <a:spcPts val="0"/>
              </a:spcAft>
              <a:buClr>
                <a:schemeClr val="dk1"/>
              </a:buClr>
              <a:buSzPts val="900"/>
              <a:buNone/>
              <a:defRPr sz="1200">
                <a:solidFill>
                  <a:schemeClr val="dk1"/>
                </a:solidFill>
              </a:defRPr>
            </a:lvl3pPr>
            <a:lvl4pPr lvl="3" algn="ctr" rtl="0">
              <a:lnSpc>
                <a:spcPct val="100000"/>
              </a:lnSpc>
              <a:spcBef>
                <a:spcPts val="0"/>
              </a:spcBef>
              <a:spcAft>
                <a:spcPts val="0"/>
              </a:spcAft>
              <a:buClr>
                <a:schemeClr val="dk1"/>
              </a:buClr>
              <a:buSzPts val="900"/>
              <a:buNone/>
              <a:defRPr sz="1200">
                <a:solidFill>
                  <a:schemeClr val="dk1"/>
                </a:solidFill>
              </a:defRPr>
            </a:lvl4pPr>
            <a:lvl5pPr lvl="4" algn="ctr" rtl="0">
              <a:lnSpc>
                <a:spcPct val="100000"/>
              </a:lnSpc>
              <a:spcBef>
                <a:spcPts val="0"/>
              </a:spcBef>
              <a:spcAft>
                <a:spcPts val="0"/>
              </a:spcAft>
              <a:buClr>
                <a:schemeClr val="dk1"/>
              </a:buClr>
              <a:buSzPts val="900"/>
              <a:buNone/>
              <a:defRPr sz="1200">
                <a:solidFill>
                  <a:schemeClr val="dk1"/>
                </a:solidFill>
              </a:defRPr>
            </a:lvl5pPr>
            <a:lvl6pPr lvl="5" algn="ctr" rtl="0">
              <a:lnSpc>
                <a:spcPct val="100000"/>
              </a:lnSpc>
              <a:spcBef>
                <a:spcPts val="0"/>
              </a:spcBef>
              <a:spcAft>
                <a:spcPts val="0"/>
              </a:spcAft>
              <a:buClr>
                <a:schemeClr val="dk1"/>
              </a:buClr>
              <a:buSzPts val="900"/>
              <a:buNone/>
              <a:defRPr sz="1200">
                <a:solidFill>
                  <a:schemeClr val="dk1"/>
                </a:solidFill>
              </a:defRPr>
            </a:lvl6pPr>
            <a:lvl7pPr lvl="6" algn="ctr" rtl="0">
              <a:lnSpc>
                <a:spcPct val="100000"/>
              </a:lnSpc>
              <a:spcBef>
                <a:spcPts val="0"/>
              </a:spcBef>
              <a:spcAft>
                <a:spcPts val="0"/>
              </a:spcAft>
              <a:buClr>
                <a:schemeClr val="dk1"/>
              </a:buClr>
              <a:buSzPts val="900"/>
              <a:buNone/>
              <a:defRPr sz="1200">
                <a:solidFill>
                  <a:schemeClr val="dk1"/>
                </a:solidFill>
              </a:defRPr>
            </a:lvl7pPr>
            <a:lvl8pPr lvl="7" algn="ctr" rtl="0">
              <a:lnSpc>
                <a:spcPct val="100000"/>
              </a:lnSpc>
              <a:spcBef>
                <a:spcPts val="0"/>
              </a:spcBef>
              <a:spcAft>
                <a:spcPts val="0"/>
              </a:spcAft>
              <a:buClr>
                <a:schemeClr val="dk1"/>
              </a:buClr>
              <a:buSzPts val="900"/>
              <a:buNone/>
              <a:defRPr sz="1200">
                <a:solidFill>
                  <a:schemeClr val="dk1"/>
                </a:solidFill>
              </a:defRPr>
            </a:lvl8pPr>
            <a:lvl9pPr lvl="8" algn="ct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
        <p:nvSpPr>
          <p:cNvPr id="80" name="Google Shape;80;p10"/>
          <p:cNvSpPr txBox="1">
            <a:spLocks noGrp="1"/>
          </p:cNvSpPr>
          <p:nvPr>
            <p:ph type="ctrTitle" idx="5"/>
          </p:nvPr>
        </p:nvSpPr>
        <p:spPr>
          <a:xfrm flipH="1">
            <a:off x="9390967" y="3231433"/>
            <a:ext cx="1832400" cy="8636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100"/>
              <a:buNone/>
              <a:defRPr sz="1467">
                <a:solidFill>
                  <a:schemeClr val="dk1"/>
                </a:solidFill>
              </a:defRPr>
            </a:lvl1pPr>
            <a:lvl2pPr lvl="1" algn="r" rtl="0">
              <a:spcBef>
                <a:spcPts val="0"/>
              </a:spcBef>
              <a:spcAft>
                <a:spcPts val="0"/>
              </a:spcAft>
              <a:buClr>
                <a:schemeClr val="dk1"/>
              </a:buClr>
              <a:buSzPts val="1100"/>
              <a:buNone/>
              <a:defRPr sz="1467">
                <a:solidFill>
                  <a:schemeClr val="dk1"/>
                </a:solidFill>
              </a:defRPr>
            </a:lvl2pPr>
            <a:lvl3pPr lvl="2" algn="r" rtl="0">
              <a:spcBef>
                <a:spcPts val="0"/>
              </a:spcBef>
              <a:spcAft>
                <a:spcPts val="0"/>
              </a:spcAft>
              <a:buClr>
                <a:schemeClr val="dk1"/>
              </a:buClr>
              <a:buSzPts val="1100"/>
              <a:buNone/>
              <a:defRPr sz="1467">
                <a:solidFill>
                  <a:schemeClr val="dk1"/>
                </a:solidFill>
              </a:defRPr>
            </a:lvl3pPr>
            <a:lvl4pPr lvl="3" algn="r" rtl="0">
              <a:spcBef>
                <a:spcPts val="0"/>
              </a:spcBef>
              <a:spcAft>
                <a:spcPts val="0"/>
              </a:spcAft>
              <a:buClr>
                <a:schemeClr val="dk1"/>
              </a:buClr>
              <a:buSzPts val="1100"/>
              <a:buNone/>
              <a:defRPr sz="1467">
                <a:solidFill>
                  <a:schemeClr val="dk1"/>
                </a:solidFill>
              </a:defRPr>
            </a:lvl4pPr>
            <a:lvl5pPr lvl="4" algn="r" rtl="0">
              <a:spcBef>
                <a:spcPts val="0"/>
              </a:spcBef>
              <a:spcAft>
                <a:spcPts val="0"/>
              </a:spcAft>
              <a:buClr>
                <a:schemeClr val="dk1"/>
              </a:buClr>
              <a:buSzPts val="1100"/>
              <a:buNone/>
              <a:defRPr sz="1467">
                <a:solidFill>
                  <a:schemeClr val="dk1"/>
                </a:solidFill>
              </a:defRPr>
            </a:lvl5pPr>
            <a:lvl6pPr lvl="5" algn="r" rtl="0">
              <a:spcBef>
                <a:spcPts val="0"/>
              </a:spcBef>
              <a:spcAft>
                <a:spcPts val="0"/>
              </a:spcAft>
              <a:buClr>
                <a:schemeClr val="dk1"/>
              </a:buClr>
              <a:buSzPts val="1100"/>
              <a:buNone/>
              <a:defRPr sz="1467">
                <a:solidFill>
                  <a:schemeClr val="dk1"/>
                </a:solidFill>
              </a:defRPr>
            </a:lvl6pPr>
            <a:lvl7pPr lvl="6" algn="r" rtl="0">
              <a:spcBef>
                <a:spcPts val="0"/>
              </a:spcBef>
              <a:spcAft>
                <a:spcPts val="0"/>
              </a:spcAft>
              <a:buClr>
                <a:schemeClr val="dk1"/>
              </a:buClr>
              <a:buSzPts val="1100"/>
              <a:buNone/>
              <a:defRPr sz="1467">
                <a:solidFill>
                  <a:schemeClr val="dk1"/>
                </a:solidFill>
              </a:defRPr>
            </a:lvl7pPr>
            <a:lvl8pPr lvl="7" algn="r" rtl="0">
              <a:spcBef>
                <a:spcPts val="0"/>
              </a:spcBef>
              <a:spcAft>
                <a:spcPts val="0"/>
              </a:spcAft>
              <a:buClr>
                <a:schemeClr val="dk1"/>
              </a:buClr>
              <a:buSzPts val="1100"/>
              <a:buNone/>
              <a:defRPr sz="1467">
                <a:solidFill>
                  <a:schemeClr val="dk1"/>
                </a:solidFill>
              </a:defRPr>
            </a:lvl8pPr>
            <a:lvl9pPr lvl="8" algn="r" rtl="0">
              <a:spcBef>
                <a:spcPts val="0"/>
              </a:spcBef>
              <a:spcAft>
                <a:spcPts val="0"/>
              </a:spcAft>
              <a:buClr>
                <a:schemeClr val="dk1"/>
              </a:buClr>
              <a:buSzPts val="1100"/>
              <a:buNone/>
              <a:defRPr sz="1467">
                <a:solidFill>
                  <a:schemeClr val="dk1"/>
                </a:solidFill>
              </a:defRPr>
            </a:lvl9pPr>
          </a:lstStyle>
          <a:p>
            <a:r>
              <a:rPr lang="de-DE"/>
              <a:t>Mastertitelformat bearbeiten</a:t>
            </a:r>
            <a:endParaRPr/>
          </a:p>
        </p:txBody>
      </p:sp>
      <p:sp>
        <p:nvSpPr>
          <p:cNvPr id="81" name="Google Shape;81;p10"/>
          <p:cNvSpPr txBox="1">
            <a:spLocks noGrp="1"/>
          </p:cNvSpPr>
          <p:nvPr>
            <p:ph type="subTitle" idx="6"/>
          </p:nvPr>
        </p:nvSpPr>
        <p:spPr>
          <a:xfrm flipH="1">
            <a:off x="8576567" y="3939667"/>
            <a:ext cx="2646800" cy="1294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900"/>
              <a:buNone/>
              <a:defRPr sz="1200">
                <a:solidFill>
                  <a:schemeClr val="dk1"/>
                </a:solidFill>
              </a:defRPr>
            </a:lvl1pPr>
            <a:lvl2pPr lvl="1" algn="r" rtl="0">
              <a:lnSpc>
                <a:spcPct val="100000"/>
              </a:lnSpc>
              <a:spcBef>
                <a:spcPts val="0"/>
              </a:spcBef>
              <a:spcAft>
                <a:spcPts val="0"/>
              </a:spcAft>
              <a:buClr>
                <a:schemeClr val="dk1"/>
              </a:buClr>
              <a:buSzPts val="900"/>
              <a:buNone/>
              <a:defRPr sz="1200">
                <a:solidFill>
                  <a:schemeClr val="dk1"/>
                </a:solidFill>
              </a:defRPr>
            </a:lvl2pPr>
            <a:lvl3pPr lvl="2" algn="r" rtl="0">
              <a:lnSpc>
                <a:spcPct val="100000"/>
              </a:lnSpc>
              <a:spcBef>
                <a:spcPts val="0"/>
              </a:spcBef>
              <a:spcAft>
                <a:spcPts val="0"/>
              </a:spcAft>
              <a:buClr>
                <a:schemeClr val="dk1"/>
              </a:buClr>
              <a:buSzPts val="900"/>
              <a:buNone/>
              <a:defRPr sz="1200">
                <a:solidFill>
                  <a:schemeClr val="dk1"/>
                </a:solidFill>
              </a:defRPr>
            </a:lvl3pPr>
            <a:lvl4pPr lvl="3" algn="r" rtl="0">
              <a:lnSpc>
                <a:spcPct val="100000"/>
              </a:lnSpc>
              <a:spcBef>
                <a:spcPts val="0"/>
              </a:spcBef>
              <a:spcAft>
                <a:spcPts val="0"/>
              </a:spcAft>
              <a:buClr>
                <a:schemeClr val="dk1"/>
              </a:buClr>
              <a:buSzPts val="900"/>
              <a:buNone/>
              <a:defRPr sz="1200">
                <a:solidFill>
                  <a:schemeClr val="dk1"/>
                </a:solidFill>
              </a:defRPr>
            </a:lvl4pPr>
            <a:lvl5pPr lvl="4" algn="r" rtl="0">
              <a:lnSpc>
                <a:spcPct val="100000"/>
              </a:lnSpc>
              <a:spcBef>
                <a:spcPts val="0"/>
              </a:spcBef>
              <a:spcAft>
                <a:spcPts val="0"/>
              </a:spcAft>
              <a:buClr>
                <a:schemeClr val="dk1"/>
              </a:buClr>
              <a:buSzPts val="900"/>
              <a:buNone/>
              <a:defRPr sz="1200">
                <a:solidFill>
                  <a:schemeClr val="dk1"/>
                </a:solidFill>
              </a:defRPr>
            </a:lvl5pPr>
            <a:lvl6pPr lvl="5" algn="r" rtl="0">
              <a:lnSpc>
                <a:spcPct val="100000"/>
              </a:lnSpc>
              <a:spcBef>
                <a:spcPts val="0"/>
              </a:spcBef>
              <a:spcAft>
                <a:spcPts val="0"/>
              </a:spcAft>
              <a:buClr>
                <a:schemeClr val="dk1"/>
              </a:buClr>
              <a:buSzPts val="900"/>
              <a:buNone/>
              <a:defRPr sz="1200">
                <a:solidFill>
                  <a:schemeClr val="dk1"/>
                </a:solidFill>
              </a:defRPr>
            </a:lvl6pPr>
            <a:lvl7pPr lvl="6" algn="r" rtl="0">
              <a:lnSpc>
                <a:spcPct val="100000"/>
              </a:lnSpc>
              <a:spcBef>
                <a:spcPts val="0"/>
              </a:spcBef>
              <a:spcAft>
                <a:spcPts val="0"/>
              </a:spcAft>
              <a:buClr>
                <a:schemeClr val="dk1"/>
              </a:buClr>
              <a:buSzPts val="900"/>
              <a:buNone/>
              <a:defRPr sz="1200">
                <a:solidFill>
                  <a:schemeClr val="dk1"/>
                </a:solidFill>
              </a:defRPr>
            </a:lvl7pPr>
            <a:lvl8pPr lvl="7" algn="r" rtl="0">
              <a:lnSpc>
                <a:spcPct val="100000"/>
              </a:lnSpc>
              <a:spcBef>
                <a:spcPts val="0"/>
              </a:spcBef>
              <a:spcAft>
                <a:spcPts val="0"/>
              </a:spcAft>
              <a:buClr>
                <a:schemeClr val="dk1"/>
              </a:buClr>
              <a:buSzPts val="900"/>
              <a:buNone/>
              <a:defRPr sz="1200">
                <a:solidFill>
                  <a:schemeClr val="dk1"/>
                </a:solidFill>
              </a:defRPr>
            </a:lvl8pPr>
            <a:lvl9pPr lvl="8" algn="r" rtl="0">
              <a:lnSpc>
                <a:spcPct val="100000"/>
              </a:lnSpc>
              <a:spcBef>
                <a:spcPts val="0"/>
              </a:spcBef>
              <a:spcAft>
                <a:spcPts val="0"/>
              </a:spcAft>
              <a:buClr>
                <a:schemeClr val="dk1"/>
              </a:buClr>
              <a:buSzPts val="900"/>
              <a:buNone/>
              <a:defRPr sz="1200">
                <a:solidFill>
                  <a:schemeClr val="dk1"/>
                </a:solidFill>
              </a:defRPr>
            </a:lvl9pPr>
          </a:lstStyle>
          <a:p>
            <a:r>
              <a:rPr lang="de-DE"/>
              <a:t>Master-Untertitelformat bearbeiten</a:t>
            </a:r>
            <a:endParaRPr/>
          </a:p>
        </p:txBody>
      </p:sp>
    </p:spTree>
    <p:extLst>
      <p:ext uri="{BB962C8B-B14F-4D97-AF65-F5344CB8AC3E}">
        <p14:creationId xmlns:p14="http://schemas.microsoft.com/office/powerpoint/2010/main" val="2003955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design ">
  <p:cSld name="Title + design ">
    <p:spTree>
      <p:nvGrpSpPr>
        <p:cNvPr id="1" name="Shape 82"/>
        <p:cNvGrpSpPr/>
        <p:nvPr/>
      </p:nvGrpSpPr>
      <p:grpSpPr>
        <a:xfrm>
          <a:off x="0" y="0"/>
          <a:ext cx="0" cy="0"/>
          <a:chOff x="0" y="0"/>
          <a:chExt cx="0" cy="0"/>
        </a:xfrm>
      </p:grpSpPr>
      <p:sp>
        <p:nvSpPr>
          <p:cNvPr id="83" name="Google Shape;83;p11"/>
          <p:cNvSpPr txBox="1">
            <a:spLocks noGrp="1"/>
          </p:cNvSpPr>
          <p:nvPr>
            <p:ph type="ctrTitle"/>
          </p:nvPr>
        </p:nvSpPr>
        <p:spPr>
          <a:xfrm>
            <a:off x="814495" y="540448"/>
            <a:ext cx="2316400" cy="1261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Tree>
    <p:extLst>
      <p:ext uri="{BB962C8B-B14F-4D97-AF65-F5344CB8AC3E}">
        <p14:creationId xmlns:p14="http://schemas.microsoft.com/office/powerpoint/2010/main" val="16133390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84"/>
        <p:cNvGrpSpPr/>
        <p:nvPr/>
      </p:nvGrpSpPr>
      <p:grpSpPr>
        <a:xfrm>
          <a:off x="0" y="0"/>
          <a:ext cx="0" cy="0"/>
          <a:chOff x="0" y="0"/>
          <a:chExt cx="0" cy="0"/>
        </a:xfrm>
      </p:grpSpPr>
      <p:sp>
        <p:nvSpPr>
          <p:cNvPr id="85" name="Google Shape;85;p12"/>
          <p:cNvSpPr txBox="1">
            <a:spLocks noGrp="1"/>
          </p:cNvSpPr>
          <p:nvPr>
            <p:ph type="ctrTitle"/>
          </p:nvPr>
        </p:nvSpPr>
        <p:spPr>
          <a:xfrm>
            <a:off x="9057333" y="540448"/>
            <a:ext cx="2316400" cy="1261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Tree>
    <p:extLst>
      <p:ext uri="{BB962C8B-B14F-4D97-AF65-F5344CB8AC3E}">
        <p14:creationId xmlns:p14="http://schemas.microsoft.com/office/powerpoint/2010/main" val="40120163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86"/>
        <p:cNvGrpSpPr/>
        <p:nvPr/>
      </p:nvGrpSpPr>
      <p:grpSpPr>
        <a:xfrm>
          <a:off x="0" y="0"/>
          <a:ext cx="0" cy="0"/>
          <a:chOff x="0" y="0"/>
          <a:chExt cx="0" cy="0"/>
        </a:xfrm>
      </p:grpSpPr>
      <p:sp>
        <p:nvSpPr>
          <p:cNvPr id="87" name="Google Shape;87;p13"/>
          <p:cNvSpPr txBox="1">
            <a:spLocks noGrp="1"/>
          </p:cNvSpPr>
          <p:nvPr>
            <p:ph type="ctrTitle"/>
          </p:nvPr>
        </p:nvSpPr>
        <p:spPr>
          <a:xfrm>
            <a:off x="4107967" y="540448"/>
            <a:ext cx="3976000" cy="91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Tree>
    <p:extLst>
      <p:ext uri="{BB962C8B-B14F-4D97-AF65-F5344CB8AC3E}">
        <p14:creationId xmlns:p14="http://schemas.microsoft.com/office/powerpoint/2010/main" val="385781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solidFill>
          <a:schemeClr val="accent1"/>
        </a:solidFill>
        <a:effectLst/>
      </p:bgPr>
    </p:bg>
    <p:spTree>
      <p:nvGrpSpPr>
        <p:cNvPr id="1" name="Shape 44"/>
        <p:cNvGrpSpPr/>
        <p:nvPr/>
      </p:nvGrpSpPr>
      <p:grpSpPr>
        <a:xfrm>
          <a:off x="0" y="0"/>
          <a:ext cx="0" cy="0"/>
          <a:chOff x="0" y="0"/>
          <a:chExt cx="0" cy="0"/>
        </a:xfrm>
      </p:grpSpPr>
      <p:grpSp>
        <p:nvGrpSpPr>
          <p:cNvPr id="45" name="Google Shape;45;p5"/>
          <p:cNvGrpSpPr/>
          <p:nvPr/>
        </p:nvGrpSpPr>
        <p:grpSpPr>
          <a:xfrm rot="10800000" flipH="1">
            <a:off x="-4209871" y="-3103702"/>
            <a:ext cx="19276795" cy="12656251"/>
            <a:chOff x="-3157403" y="-2327776"/>
            <a:chExt cx="14457596" cy="9492188"/>
          </a:xfrm>
        </p:grpSpPr>
        <p:sp>
          <p:nvSpPr>
            <p:cNvPr id="46" name="Google Shape;46;p5"/>
            <p:cNvSpPr/>
            <p:nvPr/>
          </p:nvSpPr>
          <p:spPr>
            <a:xfrm rot="1514360">
              <a:off x="7664166"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 name="Google Shape;47;p5"/>
            <p:cNvSpPr/>
            <p:nvPr/>
          </p:nvSpPr>
          <p:spPr>
            <a:xfrm rot="1514343">
              <a:off x="-2679303" y="3909620"/>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 name="Google Shape;48;p5"/>
            <p:cNvSpPr/>
            <p:nvPr/>
          </p:nvSpPr>
          <p:spPr>
            <a:xfrm rot="1514343">
              <a:off x="-1814818" y="3416661"/>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9" name="Google Shape;49;p5"/>
            <p:cNvSpPr/>
            <p:nvPr/>
          </p:nvSpPr>
          <p:spPr>
            <a:xfrm rot="1514343">
              <a:off x="-2193340" y="3331226"/>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0" name="Google Shape;50;p5"/>
            <p:cNvSpPr/>
            <p:nvPr/>
          </p:nvSpPr>
          <p:spPr>
            <a:xfrm rot="1430259">
              <a:off x="795346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 name="Google Shape;51;p5"/>
            <p:cNvSpPr/>
            <p:nvPr/>
          </p:nvSpPr>
          <p:spPr>
            <a:xfrm rot="1430259">
              <a:off x="8274188"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2" name="Google Shape;52;p5"/>
          <p:cNvSpPr txBox="1">
            <a:spLocks noGrp="1"/>
          </p:cNvSpPr>
          <p:nvPr>
            <p:ph type="body" idx="1"/>
          </p:nvPr>
        </p:nvSpPr>
        <p:spPr>
          <a:xfrm>
            <a:off x="2096433" y="3448939"/>
            <a:ext cx="3465600" cy="1672400"/>
          </a:xfrm>
          <a:prstGeom prst="rect">
            <a:avLst/>
          </a:prstGeom>
        </p:spPr>
        <p:txBody>
          <a:bodyPr spcFirstLastPara="1" wrap="square" lIns="91425" tIns="91425" rIns="91425" bIns="91425" anchor="t" anchorCtr="0">
            <a:noAutofit/>
          </a:bodyPr>
          <a:lstStyle>
            <a:lvl1pPr marL="609585" lvl="0" indent="-423323" algn="ctr">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pPr lvl="0"/>
            <a:r>
              <a:rPr lang="de-DE"/>
              <a:t>Mastertextformat bearbeiten</a:t>
            </a:r>
          </a:p>
        </p:txBody>
      </p:sp>
      <p:sp>
        <p:nvSpPr>
          <p:cNvPr id="53" name="Google Shape;53;p5"/>
          <p:cNvSpPr txBox="1">
            <a:spLocks noGrp="1"/>
          </p:cNvSpPr>
          <p:nvPr>
            <p:ph type="body" idx="2"/>
          </p:nvPr>
        </p:nvSpPr>
        <p:spPr>
          <a:xfrm>
            <a:off x="6630031" y="3448939"/>
            <a:ext cx="3465600" cy="1672400"/>
          </a:xfrm>
          <a:prstGeom prst="rect">
            <a:avLst/>
          </a:prstGeom>
        </p:spPr>
        <p:txBody>
          <a:bodyPr spcFirstLastPara="1" wrap="square" lIns="91425" tIns="91425" rIns="91425" bIns="91425" anchor="t" anchorCtr="0">
            <a:noAutofit/>
          </a:bodyPr>
          <a:lstStyle>
            <a:lvl1pPr marL="609585" lvl="0" indent="-423323" algn="ctr">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pPr lvl="0"/>
            <a:r>
              <a:rPr lang="de-DE"/>
              <a:t>Mastertextformat bearbeiten</a:t>
            </a:r>
          </a:p>
        </p:txBody>
      </p:sp>
      <p:sp>
        <p:nvSpPr>
          <p:cNvPr id="54" name="Google Shape;54;p5"/>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
        <p:nvSpPr>
          <p:cNvPr id="55" name="Google Shape;55;p5"/>
          <p:cNvSpPr txBox="1">
            <a:spLocks noGrp="1"/>
          </p:cNvSpPr>
          <p:nvPr>
            <p:ph type="subTitle" idx="3"/>
          </p:nvPr>
        </p:nvSpPr>
        <p:spPr>
          <a:xfrm>
            <a:off x="2068667" y="3176633"/>
            <a:ext cx="3465600" cy="287200"/>
          </a:xfrm>
          <a:prstGeom prst="rect">
            <a:avLst/>
          </a:prstGeom>
        </p:spPr>
        <p:txBody>
          <a:bodyPr spcFirstLastPara="1" wrap="square" lIns="91425" tIns="91425" rIns="91425" bIns="91425" anchor="ctr" anchorCtr="0">
            <a:noAutofit/>
          </a:bodyPr>
          <a:lstStyle>
            <a:lvl1pPr lvl="0" algn="ctr">
              <a:spcBef>
                <a:spcPts val="0"/>
              </a:spcBef>
              <a:spcAft>
                <a:spcPts val="0"/>
              </a:spcAft>
              <a:buSzPts val="1400"/>
              <a:buNone/>
              <a:defRPr sz="2400">
                <a:solidFill>
                  <a:schemeClr val="accent5"/>
                </a:solidFill>
                <a:latin typeface="Abel"/>
                <a:ea typeface="Abel"/>
                <a:cs typeface="Abel"/>
                <a:sym typeface="Abe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r>
              <a:rPr lang="de-DE"/>
              <a:t>Master-Untertitelformat bearbeiten</a:t>
            </a:r>
            <a:endParaRPr/>
          </a:p>
        </p:txBody>
      </p:sp>
      <p:sp>
        <p:nvSpPr>
          <p:cNvPr id="56" name="Google Shape;56;p5"/>
          <p:cNvSpPr txBox="1">
            <a:spLocks noGrp="1"/>
          </p:cNvSpPr>
          <p:nvPr>
            <p:ph type="subTitle" idx="4"/>
          </p:nvPr>
        </p:nvSpPr>
        <p:spPr>
          <a:xfrm>
            <a:off x="6630033" y="3176633"/>
            <a:ext cx="3465600" cy="28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400"/>
              <a:buNone/>
              <a:defRPr sz="2400">
                <a:solidFill>
                  <a:schemeClr val="accent5"/>
                </a:solidFill>
                <a:latin typeface="Abel"/>
                <a:ea typeface="Abel"/>
                <a:cs typeface="Abel"/>
                <a:sym typeface="Abe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de-DE"/>
              <a:t>Master-Untertitelformat bearbeiten</a:t>
            </a:r>
            <a:endParaRPr/>
          </a:p>
        </p:txBody>
      </p:sp>
    </p:spTree>
    <p:extLst>
      <p:ext uri="{BB962C8B-B14F-4D97-AF65-F5344CB8AC3E}">
        <p14:creationId xmlns:p14="http://schemas.microsoft.com/office/powerpoint/2010/main" val="20132966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88"/>
        <p:cNvGrpSpPr/>
        <p:nvPr/>
      </p:nvGrpSpPr>
      <p:grpSpPr>
        <a:xfrm>
          <a:off x="0" y="0"/>
          <a:ext cx="0" cy="0"/>
          <a:chOff x="0" y="0"/>
          <a:chExt cx="0" cy="0"/>
        </a:xfrm>
      </p:grpSpPr>
      <p:sp>
        <p:nvSpPr>
          <p:cNvPr id="89" name="Google Shape;89;p14"/>
          <p:cNvSpPr/>
          <p:nvPr/>
        </p:nvSpPr>
        <p:spPr>
          <a:xfrm flipH="1">
            <a:off x="5744668" y="-547675"/>
            <a:ext cx="8001200" cy="7619600"/>
          </a:xfrm>
          <a:prstGeom prst="hexagon">
            <a:avLst>
              <a:gd name="adj" fmla="val 25000"/>
              <a:gd name="vf" fmla="val 115470"/>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90" name="Google Shape;90;p14"/>
          <p:cNvSpPr/>
          <p:nvPr/>
        </p:nvSpPr>
        <p:spPr>
          <a:xfrm flipH="1">
            <a:off x="10024568" y="-547675"/>
            <a:ext cx="8001200" cy="7619600"/>
          </a:xfrm>
          <a:prstGeom prst="hexagon">
            <a:avLst>
              <a:gd name="adj" fmla="val 25000"/>
              <a:gd name="vf" fmla="val 115470"/>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91" name="Google Shape;91;p14"/>
          <p:cNvSpPr txBox="1">
            <a:spLocks noGrp="1"/>
          </p:cNvSpPr>
          <p:nvPr>
            <p:ph type="ctrTitle"/>
          </p:nvPr>
        </p:nvSpPr>
        <p:spPr>
          <a:xfrm flipH="1">
            <a:off x="7368024" y="2202733"/>
            <a:ext cx="2308800" cy="8636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800"/>
              <a:buFont typeface="Nunito Sans ExtraBold"/>
              <a:buNone/>
              <a:defRPr sz="2400" b="0">
                <a:solidFill>
                  <a:schemeClr val="dk1"/>
                </a:solidFill>
                <a:latin typeface="Nunito Sans ExtraBold"/>
                <a:ea typeface="Nunito Sans ExtraBold"/>
                <a:cs typeface="Nunito Sans ExtraBold"/>
                <a:sym typeface="Nunito Sans ExtraBold"/>
              </a:defRPr>
            </a:lvl1pPr>
            <a:lvl2pPr lvl="1"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2pPr>
            <a:lvl3pPr lvl="2"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3pPr>
            <a:lvl4pPr lvl="3"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4pPr>
            <a:lvl5pPr lvl="4"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5pPr>
            <a:lvl6pPr lvl="5"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6pPr>
            <a:lvl7pPr lvl="6"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7pPr>
            <a:lvl8pPr lvl="7"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8pPr>
            <a:lvl9pPr lvl="8" algn="r" rtl="0">
              <a:spcBef>
                <a:spcPts val="0"/>
              </a:spcBef>
              <a:spcAft>
                <a:spcPts val="0"/>
              </a:spcAft>
              <a:buClr>
                <a:schemeClr val="dk1"/>
              </a:buClr>
              <a:buSzPts val="1100"/>
              <a:buFont typeface="Nunito Sans ExtraBold"/>
              <a:buNone/>
              <a:defRPr sz="1467" b="0">
                <a:solidFill>
                  <a:schemeClr val="dk1"/>
                </a:solidFill>
                <a:latin typeface="Nunito Sans ExtraBold"/>
                <a:ea typeface="Nunito Sans ExtraBold"/>
                <a:cs typeface="Nunito Sans ExtraBold"/>
                <a:sym typeface="Nunito Sans ExtraBold"/>
              </a:defRPr>
            </a:lvl9pPr>
          </a:lstStyle>
          <a:p>
            <a:r>
              <a:rPr lang="de-DE"/>
              <a:t>Mastertitelformat bearbeiten</a:t>
            </a:r>
            <a:endParaRPr/>
          </a:p>
        </p:txBody>
      </p:sp>
      <p:sp>
        <p:nvSpPr>
          <p:cNvPr id="92" name="Google Shape;92;p14"/>
          <p:cNvSpPr txBox="1">
            <a:spLocks noGrp="1"/>
          </p:cNvSpPr>
          <p:nvPr>
            <p:ph type="ctrTitle" idx="2"/>
          </p:nvPr>
        </p:nvSpPr>
        <p:spPr>
          <a:xfrm>
            <a:off x="5333259" y="3140713"/>
            <a:ext cx="4375200" cy="107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100"/>
              <a:buFont typeface="Assistant Light"/>
              <a:buNone/>
              <a:defRPr sz="1467" b="0">
                <a:latin typeface="Assistant Light"/>
                <a:ea typeface="Assistant Light"/>
                <a:cs typeface="Assistant Light"/>
                <a:sym typeface="Assistant Light"/>
              </a:defRPr>
            </a:lvl1pPr>
            <a:lvl2pPr lvl="1" algn="r" rtl="0">
              <a:spcBef>
                <a:spcPts val="0"/>
              </a:spcBef>
              <a:spcAft>
                <a:spcPts val="0"/>
              </a:spcAft>
              <a:buSzPts val="1100"/>
              <a:buFont typeface="Assistant Light"/>
              <a:buNone/>
              <a:defRPr sz="1467" b="0">
                <a:latin typeface="Assistant Light"/>
                <a:ea typeface="Assistant Light"/>
                <a:cs typeface="Assistant Light"/>
                <a:sym typeface="Assistant Light"/>
              </a:defRPr>
            </a:lvl2pPr>
            <a:lvl3pPr lvl="2" algn="r" rtl="0">
              <a:spcBef>
                <a:spcPts val="0"/>
              </a:spcBef>
              <a:spcAft>
                <a:spcPts val="0"/>
              </a:spcAft>
              <a:buSzPts val="1100"/>
              <a:buFont typeface="Assistant Light"/>
              <a:buNone/>
              <a:defRPr sz="1467" b="0">
                <a:latin typeface="Assistant Light"/>
                <a:ea typeface="Assistant Light"/>
                <a:cs typeface="Assistant Light"/>
                <a:sym typeface="Assistant Light"/>
              </a:defRPr>
            </a:lvl3pPr>
            <a:lvl4pPr lvl="3" algn="r" rtl="0">
              <a:spcBef>
                <a:spcPts val="0"/>
              </a:spcBef>
              <a:spcAft>
                <a:spcPts val="0"/>
              </a:spcAft>
              <a:buSzPts val="1100"/>
              <a:buFont typeface="Assistant Light"/>
              <a:buNone/>
              <a:defRPr sz="1467" b="0">
                <a:latin typeface="Assistant Light"/>
                <a:ea typeface="Assistant Light"/>
                <a:cs typeface="Assistant Light"/>
                <a:sym typeface="Assistant Light"/>
              </a:defRPr>
            </a:lvl4pPr>
            <a:lvl5pPr lvl="4" algn="r" rtl="0">
              <a:spcBef>
                <a:spcPts val="0"/>
              </a:spcBef>
              <a:spcAft>
                <a:spcPts val="0"/>
              </a:spcAft>
              <a:buSzPts val="1100"/>
              <a:buFont typeface="Assistant Light"/>
              <a:buNone/>
              <a:defRPr sz="1467" b="0">
                <a:latin typeface="Assistant Light"/>
                <a:ea typeface="Assistant Light"/>
                <a:cs typeface="Assistant Light"/>
                <a:sym typeface="Assistant Light"/>
              </a:defRPr>
            </a:lvl5pPr>
            <a:lvl6pPr lvl="5" algn="r" rtl="0">
              <a:spcBef>
                <a:spcPts val="0"/>
              </a:spcBef>
              <a:spcAft>
                <a:spcPts val="0"/>
              </a:spcAft>
              <a:buSzPts val="1100"/>
              <a:buFont typeface="Assistant Light"/>
              <a:buNone/>
              <a:defRPr sz="1467" b="0">
                <a:latin typeface="Assistant Light"/>
                <a:ea typeface="Assistant Light"/>
                <a:cs typeface="Assistant Light"/>
                <a:sym typeface="Assistant Light"/>
              </a:defRPr>
            </a:lvl6pPr>
            <a:lvl7pPr lvl="6" algn="r" rtl="0">
              <a:spcBef>
                <a:spcPts val="0"/>
              </a:spcBef>
              <a:spcAft>
                <a:spcPts val="0"/>
              </a:spcAft>
              <a:buSzPts val="1100"/>
              <a:buFont typeface="Assistant Light"/>
              <a:buNone/>
              <a:defRPr sz="1467" b="0">
                <a:latin typeface="Assistant Light"/>
                <a:ea typeface="Assistant Light"/>
                <a:cs typeface="Assistant Light"/>
                <a:sym typeface="Assistant Light"/>
              </a:defRPr>
            </a:lvl7pPr>
            <a:lvl8pPr lvl="7" algn="r" rtl="0">
              <a:spcBef>
                <a:spcPts val="0"/>
              </a:spcBef>
              <a:spcAft>
                <a:spcPts val="0"/>
              </a:spcAft>
              <a:buSzPts val="1100"/>
              <a:buFont typeface="Assistant Light"/>
              <a:buNone/>
              <a:defRPr sz="1467" b="0">
                <a:latin typeface="Assistant Light"/>
                <a:ea typeface="Assistant Light"/>
                <a:cs typeface="Assistant Light"/>
                <a:sym typeface="Assistant Light"/>
              </a:defRPr>
            </a:lvl8pPr>
            <a:lvl9pPr lvl="8" algn="r" rtl="0">
              <a:spcBef>
                <a:spcPts val="0"/>
              </a:spcBef>
              <a:spcAft>
                <a:spcPts val="0"/>
              </a:spcAft>
              <a:buSzPts val="1100"/>
              <a:buFont typeface="Assistant Light"/>
              <a:buNone/>
              <a:defRPr sz="1467" b="0">
                <a:latin typeface="Assistant Light"/>
                <a:ea typeface="Assistant Light"/>
                <a:cs typeface="Assistant Light"/>
                <a:sym typeface="Assistant Light"/>
              </a:defRPr>
            </a:lvl9pPr>
          </a:lstStyle>
          <a:p>
            <a:r>
              <a:rPr lang="de-DE"/>
              <a:t>Mastertitelformat bearbeiten</a:t>
            </a:r>
            <a:endParaRPr/>
          </a:p>
        </p:txBody>
      </p:sp>
    </p:spTree>
    <p:extLst>
      <p:ext uri="{BB962C8B-B14F-4D97-AF65-F5344CB8AC3E}">
        <p14:creationId xmlns:p14="http://schemas.microsoft.com/office/powerpoint/2010/main" val="18949001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redits">
  <p:cSld name="Credits">
    <p:spTree>
      <p:nvGrpSpPr>
        <p:cNvPr id="1" name="Shape 93"/>
        <p:cNvGrpSpPr/>
        <p:nvPr/>
      </p:nvGrpSpPr>
      <p:grpSpPr>
        <a:xfrm>
          <a:off x="0" y="0"/>
          <a:ext cx="0" cy="0"/>
          <a:chOff x="0" y="0"/>
          <a:chExt cx="0" cy="0"/>
        </a:xfrm>
      </p:grpSpPr>
      <p:sp>
        <p:nvSpPr>
          <p:cNvPr id="94" name="Google Shape;94;p15"/>
          <p:cNvSpPr/>
          <p:nvPr/>
        </p:nvSpPr>
        <p:spPr>
          <a:xfrm>
            <a:off x="-85733" y="1431601"/>
            <a:ext cx="12335833" cy="5477833"/>
          </a:xfrm>
          <a:custGeom>
            <a:avLst/>
            <a:gdLst/>
            <a:ahLst/>
            <a:cxnLst/>
            <a:rect l="l" t="t" r="r" b="b"/>
            <a:pathLst>
              <a:path w="370075" h="164335" extrusionOk="0">
                <a:moveTo>
                  <a:pt x="2058" y="32147"/>
                </a:moveTo>
                <a:lnTo>
                  <a:pt x="186709" y="0"/>
                </a:lnTo>
                <a:lnTo>
                  <a:pt x="370075" y="32147"/>
                </a:lnTo>
                <a:lnTo>
                  <a:pt x="370075" y="164335"/>
                </a:lnTo>
                <a:lnTo>
                  <a:pt x="0" y="164335"/>
                </a:lnTo>
                <a:close/>
              </a:path>
            </a:pathLst>
          </a:custGeom>
          <a:solidFill>
            <a:schemeClr val="dk1"/>
          </a:solidFill>
          <a:ln>
            <a:noFill/>
          </a:ln>
        </p:spPr>
      </p:sp>
      <p:sp>
        <p:nvSpPr>
          <p:cNvPr id="95" name="Google Shape;95;p15"/>
          <p:cNvSpPr txBox="1">
            <a:spLocks noGrp="1"/>
          </p:cNvSpPr>
          <p:nvPr>
            <p:ph type="body" idx="1"/>
          </p:nvPr>
        </p:nvSpPr>
        <p:spPr>
          <a:xfrm>
            <a:off x="3706800" y="2846400"/>
            <a:ext cx="4778400" cy="1968000"/>
          </a:xfrm>
          <a:prstGeom prst="rect">
            <a:avLst/>
          </a:prstGeom>
        </p:spPr>
        <p:txBody>
          <a:bodyPr spcFirstLastPara="1" wrap="square" lIns="91425" tIns="91425" rIns="91425" bIns="91425" anchor="t" anchorCtr="0">
            <a:noAutofit/>
          </a:bodyPr>
          <a:lstStyle>
            <a:lvl1pPr marL="609585" lvl="0" indent="-397923" rtl="0">
              <a:spcBef>
                <a:spcPts val="0"/>
              </a:spcBef>
              <a:spcAft>
                <a:spcPts val="0"/>
              </a:spcAft>
              <a:buClr>
                <a:schemeClr val="lt1"/>
              </a:buClr>
              <a:buSzPts val="1100"/>
              <a:buChar char="●"/>
              <a:defRPr sz="1467">
                <a:solidFill>
                  <a:schemeClr val="lt1"/>
                </a:solidFill>
              </a:defRPr>
            </a:lvl1pPr>
            <a:lvl2pPr marL="1219170" lvl="1" indent="-397923" rtl="0">
              <a:spcBef>
                <a:spcPts val="2133"/>
              </a:spcBef>
              <a:spcAft>
                <a:spcPts val="0"/>
              </a:spcAft>
              <a:buClr>
                <a:schemeClr val="lt1"/>
              </a:buClr>
              <a:buSzPts val="1100"/>
              <a:buChar char="○"/>
              <a:defRPr sz="1467">
                <a:solidFill>
                  <a:schemeClr val="lt1"/>
                </a:solidFill>
              </a:defRPr>
            </a:lvl2pPr>
            <a:lvl3pPr marL="1828754" lvl="2" indent="-397923" rtl="0">
              <a:spcBef>
                <a:spcPts val="2133"/>
              </a:spcBef>
              <a:spcAft>
                <a:spcPts val="0"/>
              </a:spcAft>
              <a:buClr>
                <a:schemeClr val="lt1"/>
              </a:buClr>
              <a:buSzPts val="1100"/>
              <a:buChar char="■"/>
              <a:defRPr sz="1467">
                <a:solidFill>
                  <a:schemeClr val="lt1"/>
                </a:solidFill>
              </a:defRPr>
            </a:lvl3pPr>
            <a:lvl4pPr marL="2438339" lvl="3" indent="-397923" rtl="0">
              <a:spcBef>
                <a:spcPts val="2133"/>
              </a:spcBef>
              <a:spcAft>
                <a:spcPts val="0"/>
              </a:spcAft>
              <a:buClr>
                <a:schemeClr val="lt1"/>
              </a:buClr>
              <a:buSzPts val="1100"/>
              <a:buChar char="●"/>
              <a:defRPr sz="1467">
                <a:solidFill>
                  <a:schemeClr val="lt1"/>
                </a:solidFill>
              </a:defRPr>
            </a:lvl4pPr>
            <a:lvl5pPr marL="3047924" lvl="4" indent="-397923" rtl="0">
              <a:spcBef>
                <a:spcPts val="2133"/>
              </a:spcBef>
              <a:spcAft>
                <a:spcPts val="0"/>
              </a:spcAft>
              <a:buClr>
                <a:schemeClr val="lt1"/>
              </a:buClr>
              <a:buSzPts val="1100"/>
              <a:buChar char="○"/>
              <a:defRPr sz="1467">
                <a:solidFill>
                  <a:schemeClr val="lt1"/>
                </a:solidFill>
              </a:defRPr>
            </a:lvl5pPr>
            <a:lvl6pPr marL="3657509" lvl="5" indent="-397923" rtl="0">
              <a:spcBef>
                <a:spcPts val="2133"/>
              </a:spcBef>
              <a:spcAft>
                <a:spcPts val="0"/>
              </a:spcAft>
              <a:buClr>
                <a:schemeClr val="lt1"/>
              </a:buClr>
              <a:buSzPts val="1100"/>
              <a:buChar char="■"/>
              <a:defRPr sz="1467">
                <a:solidFill>
                  <a:schemeClr val="lt1"/>
                </a:solidFill>
              </a:defRPr>
            </a:lvl6pPr>
            <a:lvl7pPr marL="4267093" lvl="6" indent="-397923" rtl="0">
              <a:spcBef>
                <a:spcPts val="2133"/>
              </a:spcBef>
              <a:spcAft>
                <a:spcPts val="0"/>
              </a:spcAft>
              <a:buClr>
                <a:schemeClr val="lt1"/>
              </a:buClr>
              <a:buSzPts val="1100"/>
              <a:buChar char="●"/>
              <a:defRPr sz="1467">
                <a:solidFill>
                  <a:schemeClr val="lt1"/>
                </a:solidFill>
              </a:defRPr>
            </a:lvl7pPr>
            <a:lvl8pPr marL="4876678" lvl="7" indent="-397923" rtl="0">
              <a:spcBef>
                <a:spcPts val="2133"/>
              </a:spcBef>
              <a:spcAft>
                <a:spcPts val="0"/>
              </a:spcAft>
              <a:buClr>
                <a:schemeClr val="lt1"/>
              </a:buClr>
              <a:buSzPts val="1100"/>
              <a:buChar char="○"/>
              <a:defRPr sz="1467">
                <a:solidFill>
                  <a:schemeClr val="lt1"/>
                </a:solidFill>
              </a:defRPr>
            </a:lvl8pPr>
            <a:lvl9pPr marL="5486263" lvl="8" indent="-397923" rtl="0">
              <a:spcBef>
                <a:spcPts val="2133"/>
              </a:spcBef>
              <a:spcAft>
                <a:spcPts val="2133"/>
              </a:spcAft>
              <a:buClr>
                <a:schemeClr val="lt1"/>
              </a:buClr>
              <a:buSzPts val="1100"/>
              <a:buChar char="■"/>
              <a:defRPr sz="1467">
                <a:solidFill>
                  <a:schemeClr val="lt1"/>
                </a:solidFill>
              </a:defRPr>
            </a:lvl9pPr>
          </a:lstStyle>
          <a:p>
            <a:pPr lvl="0"/>
            <a:r>
              <a:rPr lang="de-DE"/>
              <a:t>Mastertextformat bearbeiten</a:t>
            </a:r>
          </a:p>
        </p:txBody>
      </p:sp>
      <p:sp>
        <p:nvSpPr>
          <p:cNvPr id="96" name="Google Shape;96;p15"/>
          <p:cNvSpPr txBox="1">
            <a:spLocks noGrp="1"/>
          </p:cNvSpPr>
          <p:nvPr>
            <p:ph type="ctrTitle"/>
          </p:nvPr>
        </p:nvSpPr>
        <p:spPr>
          <a:xfrm>
            <a:off x="4107967" y="540448"/>
            <a:ext cx="3976000" cy="918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Tree>
    <p:extLst>
      <p:ext uri="{BB962C8B-B14F-4D97-AF65-F5344CB8AC3E}">
        <p14:creationId xmlns:p14="http://schemas.microsoft.com/office/powerpoint/2010/main" val="136124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97"/>
        <p:cNvGrpSpPr/>
        <p:nvPr/>
      </p:nvGrpSpPr>
      <p:grpSpPr>
        <a:xfrm>
          <a:off x="0" y="0"/>
          <a:ext cx="0" cy="0"/>
          <a:chOff x="0" y="0"/>
          <a:chExt cx="0" cy="0"/>
        </a:xfrm>
      </p:grpSpPr>
      <p:grpSp>
        <p:nvGrpSpPr>
          <p:cNvPr id="98" name="Google Shape;98;p16"/>
          <p:cNvGrpSpPr/>
          <p:nvPr/>
        </p:nvGrpSpPr>
        <p:grpSpPr>
          <a:xfrm>
            <a:off x="-8781" y="-257167"/>
            <a:ext cx="12232233" cy="1845696"/>
            <a:chOff x="0" y="-40481"/>
            <a:chExt cx="9144000" cy="1384272"/>
          </a:xfrm>
        </p:grpSpPr>
        <p:sp>
          <p:nvSpPr>
            <p:cNvPr id="99" name="Google Shape;99;p16"/>
            <p:cNvSpPr/>
            <p:nvPr/>
          </p:nvSpPr>
          <p:spPr>
            <a:xfrm rot="10800000">
              <a:off x="1200" y="799890"/>
              <a:ext cx="9142800" cy="543900"/>
            </a:xfrm>
            <a:prstGeom prst="triangle">
              <a:avLst>
                <a:gd name="adj"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00" name="Google Shape;100;p16"/>
            <p:cNvSpPr/>
            <p:nvPr/>
          </p:nvSpPr>
          <p:spPr>
            <a:xfrm>
              <a:off x="0" y="-40481"/>
              <a:ext cx="9144000" cy="856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sp>
        <p:nvSpPr>
          <p:cNvPr id="101" name="Google Shape;101;p16"/>
          <p:cNvSpPr txBox="1">
            <a:spLocks noGrp="1"/>
          </p:cNvSpPr>
          <p:nvPr>
            <p:ph type="body" idx="1"/>
          </p:nvPr>
        </p:nvSpPr>
        <p:spPr>
          <a:xfrm>
            <a:off x="960000" y="1578267"/>
            <a:ext cx="5028800" cy="1968000"/>
          </a:xfrm>
          <a:prstGeom prst="rect">
            <a:avLst/>
          </a:prstGeom>
        </p:spPr>
        <p:txBody>
          <a:bodyPr spcFirstLastPara="1" wrap="square" lIns="91425" tIns="91425" rIns="91425" bIns="91425" anchor="t" anchorCtr="0">
            <a:noAutofit/>
          </a:bodyPr>
          <a:lstStyle>
            <a:lvl1pPr marL="609585" lvl="0" indent="-380990" rtl="0">
              <a:spcBef>
                <a:spcPts val="0"/>
              </a:spcBef>
              <a:spcAft>
                <a:spcPts val="0"/>
              </a:spcAft>
              <a:buClr>
                <a:srgbClr val="000000"/>
              </a:buClr>
              <a:buSzPts val="900"/>
              <a:buChar char="●"/>
              <a:defRPr sz="1200">
                <a:solidFill>
                  <a:srgbClr val="000000"/>
                </a:solidFill>
              </a:defRPr>
            </a:lvl1pPr>
            <a:lvl2pPr marL="1219170" lvl="1" indent="-380990" rtl="0">
              <a:spcBef>
                <a:spcPts val="2133"/>
              </a:spcBef>
              <a:spcAft>
                <a:spcPts val="0"/>
              </a:spcAft>
              <a:buClr>
                <a:srgbClr val="000000"/>
              </a:buClr>
              <a:buSzPts val="900"/>
              <a:buChar char="○"/>
              <a:defRPr sz="1200">
                <a:solidFill>
                  <a:srgbClr val="000000"/>
                </a:solidFill>
              </a:defRPr>
            </a:lvl2pPr>
            <a:lvl3pPr marL="1828754" lvl="2" indent="-380990" rtl="0">
              <a:spcBef>
                <a:spcPts val="2133"/>
              </a:spcBef>
              <a:spcAft>
                <a:spcPts val="0"/>
              </a:spcAft>
              <a:buClr>
                <a:srgbClr val="000000"/>
              </a:buClr>
              <a:buSzPts val="900"/>
              <a:buChar char="■"/>
              <a:defRPr sz="1200">
                <a:solidFill>
                  <a:srgbClr val="000000"/>
                </a:solidFill>
              </a:defRPr>
            </a:lvl3pPr>
            <a:lvl4pPr marL="2438339" lvl="3" indent="-380990" rtl="0">
              <a:spcBef>
                <a:spcPts val="2133"/>
              </a:spcBef>
              <a:spcAft>
                <a:spcPts val="0"/>
              </a:spcAft>
              <a:buClr>
                <a:srgbClr val="000000"/>
              </a:buClr>
              <a:buSzPts val="900"/>
              <a:buChar char="●"/>
              <a:defRPr sz="1200">
                <a:solidFill>
                  <a:srgbClr val="000000"/>
                </a:solidFill>
              </a:defRPr>
            </a:lvl4pPr>
            <a:lvl5pPr marL="3047924" lvl="4" indent="-380990" rtl="0">
              <a:spcBef>
                <a:spcPts val="2133"/>
              </a:spcBef>
              <a:spcAft>
                <a:spcPts val="0"/>
              </a:spcAft>
              <a:buClr>
                <a:srgbClr val="000000"/>
              </a:buClr>
              <a:buSzPts val="900"/>
              <a:buChar char="○"/>
              <a:defRPr sz="1200">
                <a:solidFill>
                  <a:srgbClr val="000000"/>
                </a:solidFill>
              </a:defRPr>
            </a:lvl5pPr>
            <a:lvl6pPr marL="3657509" lvl="5" indent="-380990" rtl="0">
              <a:spcBef>
                <a:spcPts val="2133"/>
              </a:spcBef>
              <a:spcAft>
                <a:spcPts val="0"/>
              </a:spcAft>
              <a:buClr>
                <a:srgbClr val="000000"/>
              </a:buClr>
              <a:buSzPts val="900"/>
              <a:buChar char="■"/>
              <a:defRPr sz="1200">
                <a:solidFill>
                  <a:srgbClr val="000000"/>
                </a:solidFill>
              </a:defRPr>
            </a:lvl6pPr>
            <a:lvl7pPr marL="4267093" lvl="6" indent="-380990" rtl="0">
              <a:spcBef>
                <a:spcPts val="2133"/>
              </a:spcBef>
              <a:spcAft>
                <a:spcPts val="0"/>
              </a:spcAft>
              <a:buClr>
                <a:srgbClr val="000000"/>
              </a:buClr>
              <a:buSzPts val="900"/>
              <a:buChar char="●"/>
              <a:defRPr sz="1200">
                <a:solidFill>
                  <a:srgbClr val="000000"/>
                </a:solidFill>
              </a:defRPr>
            </a:lvl7pPr>
            <a:lvl8pPr marL="4876678" lvl="7" indent="-380990" rtl="0">
              <a:spcBef>
                <a:spcPts val="2133"/>
              </a:spcBef>
              <a:spcAft>
                <a:spcPts val="0"/>
              </a:spcAft>
              <a:buClr>
                <a:srgbClr val="000000"/>
              </a:buClr>
              <a:buSzPts val="900"/>
              <a:buChar char="○"/>
              <a:defRPr sz="1200">
                <a:solidFill>
                  <a:srgbClr val="000000"/>
                </a:solidFill>
              </a:defRPr>
            </a:lvl8pPr>
            <a:lvl9pPr marL="5486263" lvl="8" indent="-380990" rtl="0">
              <a:spcBef>
                <a:spcPts val="2133"/>
              </a:spcBef>
              <a:spcAft>
                <a:spcPts val="2133"/>
              </a:spcAft>
              <a:buClr>
                <a:srgbClr val="000000"/>
              </a:buClr>
              <a:buSzPts val="900"/>
              <a:buChar char="■"/>
              <a:defRPr sz="1200">
                <a:solidFill>
                  <a:srgbClr val="000000"/>
                </a:solidFill>
              </a:defRPr>
            </a:lvl9pPr>
          </a:lstStyle>
          <a:p>
            <a:pPr lvl="0"/>
            <a:r>
              <a:rPr lang="de-DE"/>
              <a:t>Mastertextformat bearbeiten</a:t>
            </a:r>
          </a:p>
        </p:txBody>
      </p:sp>
      <p:sp>
        <p:nvSpPr>
          <p:cNvPr id="102" name="Google Shape;102;p16"/>
          <p:cNvSpPr txBox="1">
            <a:spLocks noGrp="1"/>
          </p:cNvSpPr>
          <p:nvPr>
            <p:ph type="ctrTitle"/>
          </p:nvPr>
        </p:nvSpPr>
        <p:spPr>
          <a:xfrm>
            <a:off x="4107967" y="540448"/>
            <a:ext cx="3976000" cy="91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Nunito Sans ExtraBold"/>
              <a:buNone/>
              <a:defRPr sz="1867"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867" b="0">
                <a:latin typeface="Nunito Sans ExtraBold"/>
                <a:ea typeface="Nunito Sans ExtraBold"/>
                <a:cs typeface="Nunito Sans ExtraBold"/>
                <a:sym typeface="Nunito Sans ExtraBold"/>
              </a:defRPr>
            </a:lvl9pPr>
          </a:lstStyle>
          <a:p>
            <a:r>
              <a:rPr lang="de-DE"/>
              <a:t>Mastertitelformat bearbeiten</a:t>
            </a:r>
            <a:endParaRPr/>
          </a:p>
        </p:txBody>
      </p:sp>
    </p:spTree>
    <p:extLst>
      <p:ext uri="{BB962C8B-B14F-4D97-AF65-F5344CB8AC3E}">
        <p14:creationId xmlns:p14="http://schemas.microsoft.com/office/powerpoint/2010/main" val="17723063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slide">
  <p:cSld name="Blank slide">
    <p:bg>
      <p:bgPr>
        <a:noFill/>
        <a:effectLst/>
      </p:bgPr>
    </p:bg>
    <p:spTree>
      <p:nvGrpSpPr>
        <p:cNvPr id="1" name="Shape 103"/>
        <p:cNvGrpSpPr/>
        <p:nvPr/>
      </p:nvGrpSpPr>
      <p:grpSpPr>
        <a:xfrm>
          <a:off x="0" y="0"/>
          <a:ext cx="0" cy="0"/>
          <a:chOff x="0" y="0"/>
          <a:chExt cx="0" cy="0"/>
        </a:xfrm>
      </p:grpSpPr>
    </p:spTree>
    <p:extLst>
      <p:ext uri="{BB962C8B-B14F-4D97-AF65-F5344CB8AC3E}">
        <p14:creationId xmlns:p14="http://schemas.microsoft.com/office/powerpoint/2010/main" val="28189673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accent1"/>
        </a:solidFill>
        <a:effectLst/>
      </p:bgPr>
    </p:bg>
    <p:spTree>
      <p:nvGrpSpPr>
        <p:cNvPr id="1" name="Shape 9"/>
        <p:cNvGrpSpPr/>
        <p:nvPr/>
      </p:nvGrpSpPr>
      <p:grpSpPr>
        <a:xfrm>
          <a:off x="0" y="0"/>
          <a:ext cx="0" cy="0"/>
          <a:chOff x="0" y="0"/>
          <a:chExt cx="0" cy="0"/>
        </a:xfrm>
      </p:grpSpPr>
      <p:sp>
        <p:nvSpPr>
          <p:cNvPr id="19" name="Google Shape;19;p2"/>
          <p:cNvSpPr txBox="1">
            <a:spLocks noGrp="1"/>
          </p:cNvSpPr>
          <p:nvPr>
            <p:ph type="ctrTitle"/>
          </p:nvPr>
        </p:nvSpPr>
        <p:spPr>
          <a:xfrm>
            <a:off x="3660533" y="2182867"/>
            <a:ext cx="4871200" cy="25164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5200"/>
              <a:buFont typeface="Rubik Medium"/>
              <a:buNone/>
              <a:defRPr sz="11333" b="0">
                <a:solidFill>
                  <a:schemeClr val="accent5"/>
                </a:solidFill>
              </a:defRPr>
            </a:lvl1pPr>
            <a:lvl2pPr lvl="1"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2pPr>
            <a:lvl3pPr lvl="2"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3pPr>
            <a:lvl4pPr lvl="3"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4pPr>
            <a:lvl5pPr lvl="4"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5pPr>
            <a:lvl6pPr lvl="5"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6pPr>
            <a:lvl7pPr lvl="6"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7pPr>
            <a:lvl8pPr lvl="7"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8pPr>
            <a:lvl9pPr lvl="8" algn="ctr">
              <a:spcBef>
                <a:spcPts val="0"/>
              </a:spcBef>
              <a:spcAft>
                <a:spcPts val="0"/>
              </a:spcAft>
              <a:buClr>
                <a:schemeClr val="lt1"/>
              </a:buClr>
              <a:buSzPts val="5200"/>
              <a:buFont typeface="Rubik Medium"/>
              <a:buNone/>
              <a:defRPr sz="6933" b="0">
                <a:solidFill>
                  <a:schemeClr val="lt1"/>
                </a:solidFill>
                <a:latin typeface="Rubik Medium"/>
                <a:ea typeface="Rubik Medium"/>
                <a:cs typeface="Rubik Medium"/>
                <a:sym typeface="Rubik Medium"/>
              </a:defRPr>
            </a:lvl9pPr>
          </a:lstStyle>
          <a:p>
            <a:r>
              <a:rPr lang="de-DE"/>
              <a:t>Mastertitelformat bearbeiten</a:t>
            </a:r>
            <a:endParaRPr/>
          </a:p>
        </p:txBody>
      </p:sp>
      <p:sp>
        <p:nvSpPr>
          <p:cNvPr id="20" name="Google Shape;20;p2"/>
          <p:cNvSpPr txBox="1">
            <a:spLocks noGrp="1"/>
          </p:cNvSpPr>
          <p:nvPr>
            <p:ph type="subTitle" idx="1"/>
          </p:nvPr>
        </p:nvSpPr>
        <p:spPr>
          <a:xfrm>
            <a:off x="2737700" y="5208733"/>
            <a:ext cx="6716800" cy="723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3"/>
              </a:buClr>
              <a:buSzPts val="2800"/>
              <a:buNone/>
              <a:defRPr>
                <a:solidFill>
                  <a:schemeClr val="accent3"/>
                </a:solidFill>
              </a:defRPr>
            </a:lvl1pPr>
            <a:lvl2pPr lvl="1" algn="ctr">
              <a:lnSpc>
                <a:spcPct val="100000"/>
              </a:lnSpc>
              <a:spcBef>
                <a:spcPts val="0"/>
              </a:spcBef>
              <a:spcAft>
                <a:spcPts val="0"/>
              </a:spcAft>
              <a:buClr>
                <a:schemeClr val="accent3"/>
              </a:buClr>
              <a:buSzPts val="2800"/>
              <a:buNone/>
              <a:defRPr sz="3733">
                <a:solidFill>
                  <a:schemeClr val="accent3"/>
                </a:solidFill>
              </a:defRPr>
            </a:lvl2pPr>
            <a:lvl3pPr lvl="2" algn="ctr">
              <a:lnSpc>
                <a:spcPct val="100000"/>
              </a:lnSpc>
              <a:spcBef>
                <a:spcPts val="0"/>
              </a:spcBef>
              <a:spcAft>
                <a:spcPts val="0"/>
              </a:spcAft>
              <a:buClr>
                <a:schemeClr val="accent3"/>
              </a:buClr>
              <a:buSzPts val="2800"/>
              <a:buNone/>
              <a:defRPr sz="3733">
                <a:solidFill>
                  <a:schemeClr val="accent3"/>
                </a:solidFill>
              </a:defRPr>
            </a:lvl3pPr>
            <a:lvl4pPr lvl="3" algn="ctr">
              <a:lnSpc>
                <a:spcPct val="100000"/>
              </a:lnSpc>
              <a:spcBef>
                <a:spcPts val="0"/>
              </a:spcBef>
              <a:spcAft>
                <a:spcPts val="0"/>
              </a:spcAft>
              <a:buClr>
                <a:schemeClr val="accent3"/>
              </a:buClr>
              <a:buSzPts val="2800"/>
              <a:buNone/>
              <a:defRPr sz="3733">
                <a:solidFill>
                  <a:schemeClr val="accent3"/>
                </a:solidFill>
              </a:defRPr>
            </a:lvl4pPr>
            <a:lvl5pPr lvl="4" algn="ctr">
              <a:lnSpc>
                <a:spcPct val="100000"/>
              </a:lnSpc>
              <a:spcBef>
                <a:spcPts val="0"/>
              </a:spcBef>
              <a:spcAft>
                <a:spcPts val="0"/>
              </a:spcAft>
              <a:buClr>
                <a:schemeClr val="accent3"/>
              </a:buClr>
              <a:buSzPts val="2800"/>
              <a:buNone/>
              <a:defRPr sz="3733">
                <a:solidFill>
                  <a:schemeClr val="accent3"/>
                </a:solidFill>
              </a:defRPr>
            </a:lvl5pPr>
            <a:lvl6pPr lvl="5" algn="ctr">
              <a:lnSpc>
                <a:spcPct val="100000"/>
              </a:lnSpc>
              <a:spcBef>
                <a:spcPts val="0"/>
              </a:spcBef>
              <a:spcAft>
                <a:spcPts val="0"/>
              </a:spcAft>
              <a:buClr>
                <a:schemeClr val="accent3"/>
              </a:buClr>
              <a:buSzPts val="2800"/>
              <a:buNone/>
              <a:defRPr sz="3733">
                <a:solidFill>
                  <a:schemeClr val="accent3"/>
                </a:solidFill>
              </a:defRPr>
            </a:lvl6pPr>
            <a:lvl7pPr lvl="6" algn="ctr">
              <a:lnSpc>
                <a:spcPct val="100000"/>
              </a:lnSpc>
              <a:spcBef>
                <a:spcPts val="0"/>
              </a:spcBef>
              <a:spcAft>
                <a:spcPts val="0"/>
              </a:spcAft>
              <a:buClr>
                <a:schemeClr val="accent3"/>
              </a:buClr>
              <a:buSzPts val="2800"/>
              <a:buNone/>
              <a:defRPr sz="3733">
                <a:solidFill>
                  <a:schemeClr val="accent3"/>
                </a:solidFill>
              </a:defRPr>
            </a:lvl7pPr>
            <a:lvl8pPr lvl="7" algn="ctr">
              <a:lnSpc>
                <a:spcPct val="100000"/>
              </a:lnSpc>
              <a:spcBef>
                <a:spcPts val="0"/>
              </a:spcBef>
              <a:spcAft>
                <a:spcPts val="0"/>
              </a:spcAft>
              <a:buClr>
                <a:schemeClr val="accent3"/>
              </a:buClr>
              <a:buSzPts val="2800"/>
              <a:buNone/>
              <a:defRPr sz="3733">
                <a:solidFill>
                  <a:schemeClr val="accent3"/>
                </a:solidFill>
              </a:defRPr>
            </a:lvl8pPr>
            <a:lvl9pPr lvl="8" algn="ctr">
              <a:lnSpc>
                <a:spcPct val="100000"/>
              </a:lnSpc>
              <a:spcBef>
                <a:spcPts val="0"/>
              </a:spcBef>
              <a:spcAft>
                <a:spcPts val="0"/>
              </a:spcAft>
              <a:buClr>
                <a:schemeClr val="accent3"/>
              </a:buClr>
              <a:buSzPts val="2800"/>
              <a:buNone/>
              <a:defRPr sz="3733">
                <a:solidFill>
                  <a:schemeClr val="accent3"/>
                </a:solidFill>
              </a:defRPr>
            </a:lvl9pPr>
          </a:lstStyle>
          <a:p>
            <a:r>
              <a:rPr lang="de-DE"/>
              <a:t>Master-Untertitelformat bearbeiten</a:t>
            </a:r>
            <a:endParaRPr/>
          </a:p>
        </p:txBody>
      </p:sp>
    </p:spTree>
    <p:extLst>
      <p:ext uri="{BB962C8B-B14F-4D97-AF65-F5344CB8AC3E}">
        <p14:creationId xmlns:p14="http://schemas.microsoft.com/office/powerpoint/2010/main" val="36240383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A1311D-9418-4F4A-9601-9FF1D9283E1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B4462EA-FA80-40A1-A4AB-1F6992BDE87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B56BE6E-3993-4CBC-8EC9-EAC04D14E392}"/>
              </a:ext>
            </a:extLst>
          </p:cNvPr>
          <p:cNvSpPr>
            <a:spLocks noGrp="1"/>
          </p:cNvSpPr>
          <p:nvPr>
            <p:ph type="dt" sz="half" idx="10"/>
          </p:nvPr>
        </p:nvSpPr>
        <p:spPr/>
        <p:txBody>
          <a:bodyPr/>
          <a:lstStyle/>
          <a:p>
            <a:r>
              <a:rPr lang="de-DE"/>
              <a:t>15.10.2021</a:t>
            </a:r>
          </a:p>
        </p:txBody>
      </p:sp>
      <p:sp>
        <p:nvSpPr>
          <p:cNvPr id="5" name="Fußzeilenplatzhalter 4">
            <a:extLst>
              <a:ext uri="{FF2B5EF4-FFF2-40B4-BE49-F238E27FC236}">
                <a16:creationId xmlns:a16="http://schemas.microsoft.com/office/drawing/2014/main" id="{B7CFD779-6B44-430C-8C1F-D5BE6881D83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EF49343-81E9-4D57-85F2-F609475C2B6E}"/>
              </a:ext>
            </a:extLst>
          </p:cNvPr>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7750290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107"/>
        <p:cNvGrpSpPr/>
        <p:nvPr/>
      </p:nvGrpSpPr>
      <p:grpSpPr>
        <a:xfrm>
          <a:off x="0" y="0"/>
          <a:ext cx="0" cy="0"/>
          <a:chOff x="0" y="0"/>
          <a:chExt cx="0" cy="0"/>
        </a:xfrm>
      </p:grpSpPr>
    </p:spTree>
    <p:extLst>
      <p:ext uri="{BB962C8B-B14F-4D97-AF65-F5344CB8AC3E}">
        <p14:creationId xmlns:p14="http://schemas.microsoft.com/office/powerpoint/2010/main" val="10343512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111"/>
        <p:cNvGrpSpPr/>
        <p:nvPr/>
      </p:nvGrpSpPr>
      <p:grpSpPr>
        <a:xfrm>
          <a:off x="0" y="0"/>
          <a:ext cx="0" cy="0"/>
          <a:chOff x="0" y="0"/>
          <a:chExt cx="0" cy="0"/>
        </a:xfrm>
      </p:grpSpPr>
    </p:spTree>
    <p:extLst>
      <p:ext uri="{BB962C8B-B14F-4D97-AF65-F5344CB8AC3E}">
        <p14:creationId xmlns:p14="http://schemas.microsoft.com/office/powerpoint/2010/main" val="18636896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de-DE"/>
              <a:t>Mastertitelformat bearbeiten</a:t>
            </a:r>
            <a:endParaRPr lang="en-US"/>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10/14/2021</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35DAEA45-3A38-4D37-B0F5-E0A9989DD9E1}" type="slidenum">
              <a:rPr lang="de-DE" smtClean="0"/>
              <a:t>‹Nr.›</a:t>
            </a:fld>
            <a:endParaRPr lang="de-DE"/>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900787755"/>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r>
              <a:rPr lang="de-DE"/>
              <a:t>15.10.2021</a:t>
            </a:r>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14527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7"/>
        <p:cNvGrpSpPr/>
        <p:nvPr/>
      </p:nvGrpSpPr>
      <p:grpSpPr>
        <a:xfrm>
          <a:off x="0" y="0"/>
          <a:ext cx="0" cy="0"/>
          <a:chOff x="0" y="0"/>
          <a:chExt cx="0" cy="0"/>
        </a:xfrm>
      </p:grpSpPr>
      <p:grpSp>
        <p:nvGrpSpPr>
          <p:cNvPr id="58" name="Google Shape;58;p6"/>
          <p:cNvGrpSpPr/>
          <p:nvPr/>
        </p:nvGrpSpPr>
        <p:grpSpPr>
          <a:xfrm>
            <a:off x="-1920679" y="-1538298"/>
            <a:ext cx="17874619" cy="13005540"/>
            <a:chOff x="-1440509" y="-1153724"/>
            <a:chExt cx="13405964" cy="9754155"/>
          </a:xfrm>
        </p:grpSpPr>
        <p:sp>
          <p:nvSpPr>
            <p:cNvPr id="59" name="Google Shape;59;p6"/>
            <p:cNvSpPr/>
            <p:nvPr/>
          </p:nvSpPr>
          <p:spPr>
            <a:xfrm rot="1514338">
              <a:off x="7444426" y="3937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0" name="Google Shape;60;p6"/>
            <p:cNvSpPr/>
            <p:nvPr/>
          </p:nvSpPr>
          <p:spPr>
            <a:xfrm rot="5114100">
              <a:off x="-1266016" y="-994810"/>
              <a:ext cx="2215747" cy="23889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1" name="Google Shape;61;p6"/>
            <p:cNvSpPr/>
            <p:nvPr/>
          </p:nvSpPr>
          <p:spPr>
            <a:xfrm rot="5114100">
              <a:off x="-760283" y="-943898"/>
              <a:ext cx="2160615" cy="261974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2" name="Google Shape;62;p6"/>
            <p:cNvSpPr/>
            <p:nvPr/>
          </p:nvSpPr>
          <p:spPr>
            <a:xfrm rot="5114100">
              <a:off x="-942760" y="-1111308"/>
              <a:ext cx="2497588" cy="26219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3" name="Google Shape;63;p6"/>
            <p:cNvSpPr/>
            <p:nvPr/>
          </p:nvSpPr>
          <p:spPr>
            <a:xfrm rot="1430265">
              <a:off x="6938512" y="3660036"/>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4" name="Google Shape;64;p6"/>
            <p:cNvSpPr/>
            <p:nvPr/>
          </p:nvSpPr>
          <p:spPr>
            <a:xfrm rot="1430265">
              <a:off x="7358361" y="364097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65" name="Google Shape;65;p6"/>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39770567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de-DE"/>
              <a:t>Mastertitelformat bearbeiten</a:t>
            </a:r>
            <a:endParaRPr lang="en-US"/>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10/14/2021</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35DAEA45-3A38-4D37-B0F5-E0A9989DD9E1}" type="slidenum">
              <a:rPr lang="de-DE" smtClean="0"/>
              <a:t>‹Nr.›</a:t>
            </a:fld>
            <a:endParaRPr lang="de-DE"/>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163887418"/>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de-DE"/>
              <a:t>Mastertitelformat bearbeiten</a:t>
            </a:r>
            <a:endParaRPr lang="en-US"/>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fld id="{87DE6118-2437-4B30-8E3C-4D2BE6020583}" type="datetimeFigureOut">
              <a:rPr lang="en-US" dirty="0"/>
              <a:t>10/14/2021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4103069713"/>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de-DE"/>
              <a:t>Mastertitelformat bearbeiten</a:t>
            </a:r>
            <a:endParaRPr lang="en-US"/>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fld id="{87DE6118-2437-4B30-8E3C-4D2BE6020583}" type="datetimeFigureOut">
              <a:rPr lang="en-US" dirty="0"/>
              <a:t>10/14/2021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2107801346"/>
      </p:ext>
    </p:extLst>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fld id="{87DE6118-2437-4B30-8E3C-4D2BE6020583}" type="datetimeFigureOut">
              <a:rPr lang="en-US" dirty="0"/>
              <a:t>10/14/2021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3912252011"/>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10/14/2021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122131033"/>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de-DE"/>
              <a:t>Mastertitelformat bearbeiten</a:t>
            </a:r>
            <a:endParaRPr lang="en-US"/>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10/14/2021</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5DAEA45-3A38-4D37-B0F5-E0A9989DD9E1}" type="slidenum">
              <a:rPr lang="de-DE" smtClean="0"/>
              <a:t>‹Nr.›</a:t>
            </a:fld>
            <a:endParaRPr lang="de-DE"/>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45618580"/>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de-DE"/>
              <a:t>Mastertitelformat bearbeiten</a:t>
            </a:r>
            <a:endParaRPr lang="en-US"/>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10/14/2021</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5DAEA45-3A38-4D37-B0F5-E0A9989DD9E1}" type="slidenum">
              <a:rPr lang="de-DE" smtClean="0"/>
              <a:t>‹Nr.›</a:t>
            </a:fld>
            <a:endParaRPr lang="de-DE"/>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000311"/>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87DE6118-2437-4B30-8E3C-4D2BE6020583}" type="datetimeFigureOut">
              <a:rPr lang="en-US" dirty="0"/>
              <a:t>10/14/2021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3759856835"/>
      </p:ext>
    </p:extLst>
  </p:cSld>
  <p:clrMapOvr>
    <a:masterClrMapping/>
  </p:clrMapOvr>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87DE6118-2437-4B30-8E3C-4D2BE6020583}" type="datetimeFigureOut">
              <a:rPr lang="en-US" dirty="0"/>
              <a:t>10/14/2021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AEA45-3A38-4D37-B0F5-E0A9989DD9E1}" type="slidenum">
              <a:rPr lang="de-DE" smtClean="0"/>
              <a:t>‹Nr.›</a:t>
            </a:fld>
            <a:endParaRPr lang="de-DE"/>
          </a:p>
        </p:txBody>
      </p:sp>
    </p:spTree>
    <p:extLst>
      <p:ext uri="{BB962C8B-B14F-4D97-AF65-F5344CB8AC3E}">
        <p14:creationId xmlns:p14="http://schemas.microsoft.com/office/powerpoint/2010/main" val="303450597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66"/>
        <p:cNvGrpSpPr/>
        <p:nvPr/>
      </p:nvGrpSpPr>
      <p:grpSpPr>
        <a:xfrm>
          <a:off x="0" y="0"/>
          <a:ext cx="0" cy="0"/>
          <a:chOff x="0" y="0"/>
          <a:chExt cx="0" cy="0"/>
        </a:xfrm>
      </p:grpSpPr>
      <p:grpSp>
        <p:nvGrpSpPr>
          <p:cNvPr id="67" name="Google Shape;67;p7"/>
          <p:cNvGrpSpPr/>
          <p:nvPr/>
        </p:nvGrpSpPr>
        <p:grpSpPr>
          <a:xfrm>
            <a:off x="-2194065" y="-2687820"/>
            <a:ext cx="18918343" cy="13450587"/>
            <a:chOff x="-1645549" y="-2015865"/>
            <a:chExt cx="14188757" cy="10087940"/>
          </a:xfrm>
        </p:grpSpPr>
        <p:grpSp>
          <p:nvGrpSpPr>
            <p:cNvPr id="68" name="Google Shape;68;p7"/>
            <p:cNvGrpSpPr/>
            <p:nvPr/>
          </p:nvGrpSpPr>
          <p:grpSpPr>
            <a:xfrm>
              <a:off x="-1645549" y="-2015865"/>
              <a:ext cx="3359588" cy="8686086"/>
              <a:chOff x="7271351" y="-2015865"/>
              <a:chExt cx="3359588" cy="8686086"/>
            </a:xfrm>
          </p:grpSpPr>
          <p:sp>
            <p:nvSpPr>
              <p:cNvPr id="69" name="Google Shape;69;p7"/>
              <p:cNvSpPr/>
              <p:nvPr/>
            </p:nvSpPr>
            <p:spPr>
              <a:xfrm rot="-336564">
                <a:off x="7392508" y="351241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0" name="Google Shape;70;p7"/>
              <p:cNvSpPr/>
              <p:nvPr/>
            </p:nvSpPr>
            <p:spPr>
              <a:xfrm rot="-336564">
                <a:off x="7859748" y="367736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1" name="Google Shape;71;p7"/>
              <p:cNvSpPr/>
              <p:nvPr/>
            </p:nvSpPr>
            <p:spPr>
              <a:xfrm rot="-336564">
                <a:off x="7496060" y="369405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2" name="Google Shape;72;p7"/>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3" name="Google Shape;73;p7"/>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4" name="Google Shape;74;p7"/>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75" name="Google Shape;75;p7"/>
            <p:cNvGrpSpPr/>
            <p:nvPr/>
          </p:nvGrpSpPr>
          <p:grpSpPr>
            <a:xfrm rot="2219984">
              <a:off x="7913359" y="3296805"/>
              <a:ext cx="3796561" cy="4039571"/>
              <a:chOff x="7558301" y="3163860"/>
              <a:chExt cx="3072638" cy="3269311"/>
            </a:xfrm>
          </p:grpSpPr>
          <p:sp>
            <p:nvSpPr>
              <p:cNvPr id="76" name="Google Shape;76;p7"/>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7" name="Google Shape;77;p7"/>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8" name="Google Shape;78;p7"/>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79" name="Google Shape;79;p7"/>
          <p:cNvSpPr txBox="1">
            <a:spLocks noGrp="1"/>
          </p:cNvSpPr>
          <p:nvPr>
            <p:ph type="body" idx="1"/>
          </p:nvPr>
        </p:nvSpPr>
        <p:spPr>
          <a:xfrm>
            <a:off x="1902800" y="1628533"/>
            <a:ext cx="3929200" cy="3671600"/>
          </a:xfrm>
          <a:prstGeom prst="rect">
            <a:avLst/>
          </a:prstGeom>
        </p:spPr>
        <p:txBody>
          <a:bodyPr spcFirstLastPara="1" wrap="square" lIns="91425" tIns="91425" rIns="91425" bIns="91425" anchor="ctr" anchorCtr="0">
            <a:noAutofit/>
          </a:bodyPr>
          <a:lstStyle>
            <a:lvl1pPr marL="609585" lvl="0" indent="-406390">
              <a:spcBef>
                <a:spcPts val="0"/>
              </a:spcBef>
              <a:spcAft>
                <a:spcPts val="0"/>
              </a:spcAft>
              <a:buSzPts val="1200"/>
              <a:buChar char="●"/>
              <a:defRPr/>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pPr lvl="0"/>
            <a:r>
              <a:rPr lang="de-DE"/>
              <a:t>Mastertextformat bearbeiten</a:t>
            </a:r>
          </a:p>
        </p:txBody>
      </p:sp>
      <p:sp>
        <p:nvSpPr>
          <p:cNvPr id="80" name="Google Shape;80;p7"/>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3219656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81"/>
        <p:cNvGrpSpPr/>
        <p:nvPr/>
      </p:nvGrpSpPr>
      <p:grpSpPr>
        <a:xfrm>
          <a:off x="0" y="0"/>
          <a:ext cx="0" cy="0"/>
          <a:chOff x="0" y="0"/>
          <a:chExt cx="0" cy="0"/>
        </a:xfrm>
      </p:grpSpPr>
      <p:grpSp>
        <p:nvGrpSpPr>
          <p:cNvPr id="82" name="Google Shape;82;p8"/>
          <p:cNvGrpSpPr/>
          <p:nvPr/>
        </p:nvGrpSpPr>
        <p:grpSpPr>
          <a:xfrm>
            <a:off x="-780914" y="-1465838"/>
            <a:ext cx="14573013" cy="9803855"/>
            <a:chOff x="-585686" y="-1099379"/>
            <a:chExt cx="10929760" cy="7352891"/>
          </a:xfrm>
        </p:grpSpPr>
        <p:sp>
          <p:nvSpPr>
            <p:cNvPr id="83" name="Google Shape;83;p8"/>
            <p:cNvSpPr/>
            <p:nvPr/>
          </p:nvSpPr>
          <p:spPr>
            <a:xfrm rot="315833">
              <a:off x="-470260" y="2809509"/>
              <a:ext cx="2437809" cy="2628347"/>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 name="Google Shape;84;p8"/>
            <p:cNvSpPr/>
            <p:nvPr/>
          </p:nvSpPr>
          <p:spPr>
            <a:xfrm rot="315833">
              <a:off x="-13572" y="3038950"/>
              <a:ext cx="2377152" cy="288229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 name="Google Shape;85;p8"/>
            <p:cNvSpPr/>
            <p:nvPr/>
          </p:nvSpPr>
          <p:spPr>
            <a:xfrm rot="315833">
              <a:off x="-286641" y="3248850"/>
              <a:ext cx="2747897" cy="288469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 name="Google Shape;86;p8"/>
            <p:cNvSpPr/>
            <p:nvPr/>
          </p:nvSpPr>
          <p:spPr>
            <a:xfrm rot="315633">
              <a:off x="6771567" y="-971975"/>
              <a:ext cx="2924002" cy="315254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 name="Google Shape;87;p8"/>
            <p:cNvSpPr/>
            <p:nvPr/>
          </p:nvSpPr>
          <p:spPr>
            <a:xfrm rot="315633">
              <a:off x="6951891" y="-552494"/>
              <a:ext cx="2851248" cy="345713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 name="Google Shape;88;p8"/>
            <p:cNvSpPr/>
            <p:nvPr/>
          </p:nvSpPr>
          <p:spPr>
            <a:xfrm rot="315633">
              <a:off x="6896466" y="-360189"/>
              <a:ext cx="3295933" cy="346001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 name="Google Shape;89;p8"/>
            <p:cNvSpPr/>
            <p:nvPr/>
          </p:nvSpPr>
          <p:spPr>
            <a:xfrm>
              <a:off x="1271525" y="759175"/>
              <a:ext cx="6595500" cy="364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 name="Google Shape;90;p8"/>
            <p:cNvSpPr/>
            <p:nvPr/>
          </p:nvSpPr>
          <p:spPr>
            <a:xfrm rot="5400000">
              <a:off x="2739044" y="-751734"/>
              <a:ext cx="3665822" cy="6646939"/>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91" name="Google Shape;91;p8"/>
          <p:cNvSpPr txBox="1">
            <a:spLocks noGrp="1"/>
          </p:cNvSpPr>
          <p:nvPr>
            <p:ph type="title"/>
          </p:nvPr>
        </p:nvSpPr>
        <p:spPr>
          <a:xfrm>
            <a:off x="3622000" y="3872133"/>
            <a:ext cx="4948000" cy="5252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2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de-DE"/>
              <a:t>Mastertitelformat bearbeiten</a:t>
            </a:r>
            <a:endParaRPr/>
          </a:p>
        </p:txBody>
      </p:sp>
      <p:sp>
        <p:nvSpPr>
          <p:cNvPr id="92" name="Google Shape;92;p8"/>
          <p:cNvSpPr txBox="1">
            <a:spLocks noGrp="1"/>
          </p:cNvSpPr>
          <p:nvPr>
            <p:ph type="subTitle" idx="1"/>
          </p:nvPr>
        </p:nvSpPr>
        <p:spPr>
          <a:xfrm>
            <a:off x="2648000" y="2334233"/>
            <a:ext cx="6896000" cy="175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1400"/>
              <a:buNone/>
              <a:defRPr sz="2133"/>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de-DE"/>
              <a:t>Master-Untertitelformat bearbeiten</a:t>
            </a:r>
            <a:endParaRPr/>
          </a:p>
        </p:txBody>
      </p:sp>
    </p:spTree>
    <p:extLst>
      <p:ext uri="{BB962C8B-B14F-4D97-AF65-F5344CB8AC3E}">
        <p14:creationId xmlns:p14="http://schemas.microsoft.com/office/powerpoint/2010/main" val="248129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93"/>
        <p:cNvGrpSpPr/>
        <p:nvPr/>
      </p:nvGrpSpPr>
      <p:grpSpPr>
        <a:xfrm>
          <a:off x="0" y="0"/>
          <a:ext cx="0" cy="0"/>
          <a:chOff x="0" y="0"/>
          <a:chExt cx="0" cy="0"/>
        </a:xfrm>
      </p:grpSpPr>
      <p:grpSp>
        <p:nvGrpSpPr>
          <p:cNvPr id="94" name="Google Shape;94;p9"/>
          <p:cNvGrpSpPr/>
          <p:nvPr/>
        </p:nvGrpSpPr>
        <p:grpSpPr>
          <a:xfrm>
            <a:off x="-3501277" y="-2762033"/>
            <a:ext cx="18376639" cy="11873976"/>
            <a:chOff x="-2625958" y="-2071525"/>
            <a:chExt cx="13782479" cy="8905482"/>
          </a:xfrm>
        </p:grpSpPr>
        <p:sp>
          <p:nvSpPr>
            <p:cNvPr id="95" name="Google Shape;95;p9"/>
            <p:cNvSpPr/>
            <p:nvPr/>
          </p:nvSpPr>
          <p:spPr>
            <a:xfrm rot="1514233">
              <a:off x="7878011" y="-1639693"/>
              <a:ext cx="2647934" cy="2779755"/>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 name="Google Shape;96;p9"/>
            <p:cNvSpPr/>
            <p:nvPr/>
          </p:nvSpPr>
          <p:spPr>
            <a:xfrm rot="1514503">
              <a:off x="-2219652" y="4068093"/>
              <a:ext cx="2230706" cy="2405056"/>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 name="Google Shape;97;p9"/>
            <p:cNvSpPr/>
            <p:nvPr/>
          </p:nvSpPr>
          <p:spPr>
            <a:xfrm rot="1514503">
              <a:off x="-1485024" y="3649180"/>
              <a:ext cx="2175201" cy="2637427"/>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 name="Google Shape;98;p9"/>
            <p:cNvSpPr/>
            <p:nvPr/>
          </p:nvSpPr>
          <p:spPr>
            <a:xfrm rot="1514503">
              <a:off x="-1806691" y="3576585"/>
              <a:ext cx="2514449" cy="2639625"/>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 name="Google Shape;99;p9"/>
            <p:cNvSpPr/>
            <p:nvPr/>
          </p:nvSpPr>
          <p:spPr>
            <a:xfrm rot="1430232">
              <a:off x="8138809" y="-1234074"/>
              <a:ext cx="2327211" cy="250910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 name="Google Shape;100;p9"/>
            <p:cNvSpPr/>
            <p:nvPr/>
          </p:nvSpPr>
          <p:spPr>
            <a:xfrm rot="1430232">
              <a:off x="8428003" y="-1037258"/>
              <a:ext cx="2269306" cy="275152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01" name="Google Shape;101;p9"/>
          <p:cNvSpPr txBox="1">
            <a:spLocks noGrp="1"/>
          </p:cNvSpPr>
          <p:nvPr>
            <p:ph type="subTitle" idx="1"/>
          </p:nvPr>
        </p:nvSpPr>
        <p:spPr>
          <a:xfrm>
            <a:off x="1342533" y="2301500"/>
            <a:ext cx="4686800" cy="30544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5"/>
              </a:buClr>
              <a:buSzPts val="1400"/>
              <a:buChar char="●"/>
              <a:defRPr/>
            </a:lvl1pPr>
            <a:lvl2pPr lvl="1" rtl="0">
              <a:spcBef>
                <a:spcPts val="1333"/>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r>
              <a:rPr lang="de-DE"/>
              <a:t>Master-Untertitelformat bearbeiten</a:t>
            </a:r>
            <a:endParaRPr/>
          </a:p>
        </p:txBody>
      </p:sp>
      <p:sp>
        <p:nvSpPr>
          <p:cNvPr id="102" name="Google Shape;102;p9"/>
          <p:cNvSpPr txBox="1">
            <a:spLocks noGrp="1"/>
          </p:cNvSpPr>
          <p:nvPr>
            <p:ph type="title"/>
          </p:nvPr>
        </p:nvSpPr>
        <p:spPr>
          <a:xfrm>
            <a:off x="2662633" y="719333"/>
            <a:ext cx="6866800" cy="57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733"/>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r>
              <a:rPr lang="de-DE"/>
              <a:t>Mastertitelformat bearbeiten</a:t>
            </a:r>
            <a:endParaRPr/>
          </a:p>
        </p:txBody>
      </p:sp>
    </p:spTree>
    <p:extLst>
      <p:ext uri="{BB962C8B-B14F-4D97-AF65-F5344CB8AC3E}">
        <p14:creationId xmlns:p14="http://schemas.microsoft.com/office/powerpoint/2010/main" val="1557000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03"/>
        <p:cNvGrpSpPr/>
        <p:nvPr/>
      </p:nvGrpSpPr>
      <p:grpSpPr>
        <a:xfrm>
          <a:off x="0" y="0"/>
          <a:ext cx="0" cy="0"/>
          <a:chOff x="0" y="0"/>
          <a:chExt cx="0" cy="0"/>
        </a:xfrm>
      </p:grpSpPr>
      <p:sp>
        <p:nvSpPr>
          <p:cNvPr id="104" name="Google Shape;104;p10"/>
          <p:cNvSpPr txBox="1">
            <a:spLocks noGrp="1"/>
          </p:cNvSpPr>
          <p:nvPr>
            <p:ph type="title"/>
          </p:nvPr>
        </p:nvSpPr>
        <p:spPr>
          <a:xfrm>
            <a:off x="1154167" y="5173400"/>
            <a:ext cx="6866800" cy="5752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900"/>
              <a:buNone/>
              <a:defRPr sz="3200"/>
            </a:lvl1pPr>
            <a:lvl2pPr lvl="1" algn="ctr" rtl="0">
              <a:spcBef>
                <a:spcPts val="0"/>
              </a:spcBef>
              <a:spcAft>
                <a:spcPts val="0"/>
              </a:spcAft>
              <a:buSzPts val="2900"/>
              <a:buNone/>
              <a:defRPr sz="3867"/>
            </a:lvl2pPr>
            <a:lvl3pPr lvl="2" algn="ctr" rtl="0">
              <a:spcBef>
                <a:spcPts val="0"/>
              </a:spcBef>
              <a:spcAft>
                <a:spcPts val="0"/>
              </a:spcAft>
              <a:buSzPts val="2900"/>
              <a:buNone/>
              <a:defRPr sz="3867"/>
            </a:lvl3pPr>
            <a:lvl4pPr lvl="3" algn="ctr" rtl="0">
              <a:spcBef>
                <a:spcPts val="0"/>
              </a:spcBef>
              <a:spcAft>
                <a:spcPts val="0"/>
              </a:spcAft>
              <a:buSzPts val="2900"/>
              <a:buNone/>
              <a:defRPr sz="3867"/>
            </a:lvl4pPr>
            <a:lvl5pPr lvl="4" algn="ctr" rtl="0">
              <a:spcBef>
                <a:spcPts val="0"/>
              </a:spcBef>
              <a:spcAft>
                <a:spcPts val="0"/>
              </a:spcAft>
              <a:buSzPts val="2900"/>
              <a:buNone/>
              <a:defRPr sz="3867"/>
            </a:lvl5pPr>
            <a:lvl6pPr lvl="5" algn="ctr" rtl="0">
              <a:spcBef>
                <a:spcPts val="0"/>
              </a:spcBef>
              <a:spcAft>
                <a:spcPts val="0"/>
              </a:spcAft>
              <a:buSzPts val="2900"/>
              <a:buNone/>
              <a:defRPr sz="3867"/>
            </a:lvl6pPr>
            <a:lvl7pPr lvl="6" algn="ctr" rtl="0">
              <a:spcBef>
                <a:spcPts val="0"/>
              </a:spcBef>
              <a:spcAft>
                <a:spcPts val="0"/>
              </a:spcAft>
              <a:buSzPts val="2900"/>
              <a:buNone/>
              <a:defRPr sz="3867"/>
            </a:lvl7pPr>
            <a:lvl8pPr lvl="7" algn="ctr" rtl="0">
              <a:spcBef>
                <a:spcPts val="0"/>
              </a:spcBef>
              <a:spcAft>
                <a:spcPts val="0"/>
              </a:spcAft>
              <a:buSzPts val="2900"/>
              <a:buNone/>
              <a:defRPr sz="3867"/>
            </a:lvl8pPr>
            <a:lvl9pPr lvl="8" algn="ctr" rtl="0">
              <a:spcBef>
                <a:spcPts val="0"/>
              </a:spcBef>
              <a:spcAft>
                <a:spcPts val="0"/>
              </a:spcAft>
              <a:buSzPts val="2900"/>
              <a:buNone/>
              <a:defRPr sz="3867"/>
            </a:lvl9pPr>
          </a:lstStyle>
          <a:p>
            <a:r>
              <a:rPr lang="de-DE"/>
              <a:t>Mastertitelformat bearbeiten</a:t>
            </a:r>
            <a:endParaRPr/>
          </a:p>
        </p:txBody>
      </p:sp>
      <p:grpSp>
        <p:nvGrpSpPr>
          <p:cNvPr id="105" name="Google Shape;105;p10"/>
          <p:cNvGrpSpPr/>
          <p:nvPr/>
        </p:nvGrpSpPr>
        <p:grpSpPr>
          <a:xfrm>
            <a:off x="-3834200" y="-6325308"/>
            <a:ext cx="20735568" cy="17839312"/>
            <a:chOff x="-2875650" y="-4743981"/>
            <a:chExt cx="15551676" cy="13379484"/>
          </a:xfrm>
        </p:grpSpPr>
        <p:grpSp>
          <p:nvGrpSpPr>
            <p:cNvPr id="106" name="Google Shape;106;p10"/>
            <p:cNvGrpSpPr/>
            <p:nvPr/>
          </p:nvGrpSpPr>
          <p:grpSpPr>
            <a:xfrm>
              <a:off x="5914475" y="1761269"/>
              <a:ext cx="6761551" cy="6874234"/>
              <a:chOff x="5663050" y="1538594"/>
              <a:chExt cx="6761551" cy="6874234"/>
            </a:xfrm>
          </p:grpSpPr>
          <p:sp>
            <p:nvSpPr>
              <p:cNvPr id="107" name="Google Shape;107;p10"/>
              <p:cNvSpPr/>
              <p:nvPr/>
            </p:nvSpPr>
            <p:spPr>
              <a:xfrm rot="6914310">
                <a:off x="7064089" y="2220790"/>
                <a:ext cx="4512295" cy="4736929"/>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8" name="Google Shape;108;p10"/>
              <p:cNvSpPr/>
              <p:nvPr/>
            </p:nvSpPr>
            <p:spPr>
              <a:xfrm rot="899953" flipH="1">
                <a:off x="6876393" y="2622569"/>
                <a:ext cx="3966060" cy="427604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9" name="Google Shape;109;p10"/>
              <p:cNvSpPr/>
              <p:nvPr/>
            </p:nvSpPr>
            <p:spPr>
              <a:xfrm rot="-3600001">
                <a:off x="6726648" y="3221489"/>
                <a:ext cx="3867247" cy="468902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10" name="Google Shape;110;p10"/>
            <p:cNvGrpSpPr/>
            <p:nvPr/>
          </p:nvGrpSpPr>
          <p:grpSpPr>
            <a:xfrm>
              <a:off x="-2875650" y="-4743981"/>
              <a:ext cx="6761551" cy="6874234"/>
              <a:chOff x="5663050" y="1538594"/>
              <a:chExt cx="6761551" cy="6874234"/>
            </a:xfrm>
          </p:grpSpPr>
          <p:sp>
            <p:nvSpPr>
              <p:cNvPr id="111" name="Google Shape;111;p10"/>
              <p:cNvSpPr/>
              <p:nvPr/>
            </p:nvSpPr>
            <p:spPr>
              <a:xfrm rot="6914310">
                <a:off x="7064089" y="2220790"/>
                <a:ext cx="4512295" cy="4736929"/>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2" name="Google Shape;112;p10"/>
              <p:cNvSpPr/>
              <p:nvPr/>
            </p:nvSpPr>
            <p:spPr>
              <a:xfrm rot="899953" flipH="1">
                <a:off x="6876393" y="2622569"/>
                <a:ext cx="3966060" cy="427604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13" name="Google Shape;113;p10"/>
              <p:cNvSpPr/>
              <p:nvPr/>
            </p:nvSpPr>
            <p:spPr>
              <a:xfrm rot="-3600001">
                <a:off x="6726648" y="3221489"/>
                <a:ext cx="3867247" cy="468902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Tree>
    <p:extLst>
      <p:ext uri="{BB962C8B-B14F-4D97-AF65-F5344CB8AC3E}">
        <p14:creationId xmlns:p14="http://schemas.microsoft.com/office/powerpoint/2010/main" val="1365545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theme" Target="../theme/theme3.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6.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04533" y="593367"/>
            <a:ext cx="9982800" cy="7636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1pPr>
            <a:lvl2pPr lvl="1"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2pPr>
            <a:lvl3pPr lvl="2"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3pPr>
            <a:lvl4pPr lvl="3"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4pPr>
            <a:lvl5pPr lvl="4"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5pPr>
            <a:lvl6pPr lvl="5"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6pPr>
            <a:lvl7pPr lvl="6"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7pPr>
            <a:lvl8pPr lvl="7"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8pPr>
            <a:lvl9pPr lvl="8"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9pPr>
          </a:lstStyle>
          <a:p>
            <a:endParaRPr/>
          </a:p>
        </p:txBody>
      </p:sp>
      <p:sp>
        <p:nvSpPr>
          <p:cNvPr id="7" name="Google Shape;7;p1"/>
          <p:cNvSpPr txBox="1">
            <a:spLocks noGrp="1"/>
          </p:cNvSpPr>
          <p:nvPr>
            <p:ph type="body" idx="1"/>
          </p:nvPr>
        </p:nvSpPr>
        <p:spPr>
          <a:xfrm>
            <a:off x="1104533" y="2411433"/>
            <a:ext cx="9982800" cy="3680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1pPr>
            <a:lvl2pPr marL="914400" lvl="1"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2pPr>
            <a:lvl3pPr marL="1371600" lvl="2"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3pPr>
            <a:lvl4pPr marL="1828800" lvl="3"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4pPr>
            <a:lvl5pPr marL="2286000" lvl="4"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5pPr>
            <a:lvl6pPr marL="2743200" lvl="5"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6pPr>
            <a:lvl7pPr marL="3200400" lvl="6"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7pPr>
            <a:lvl8pPr marL="3657600" lvl="7"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8pPr>
            <a:lvl9pPr marL="4114800" lvl="8"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35DAEA45-3A38-4D37-B0F5-E0A9989DD9E1}" type="slidenum">
              <a:rPr lang="de-DE" smtClean="0"/>
              <a:t>‹Nr.›</a:t>
            </a:fld>
            <a:endParaRPr lang="de-DE"/>
          </a:p>
        </p:txBody>
      </p:sp>
    </p:spTree>
    <p:extLst>
      <p:ext uri="{BB962C8B-B14F-4D97-AF65-F5344CB8AC3E}">
        <p14:creationId xmlns:p14="http://schemas.microsoft.com/office/powerpoint/2010/main" val="266551844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7"/>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7"/>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687851822"/>
      </p:ext>
    </p:extLst>
  </p:cSld>
  <p:clrMap bg1="lt1" tx1="dk1" bg2="dk2" tx2="lt2" accent1="accent1" accent2="accent2" accent3="accent3" accent4="accent4" accent5="accent5" accent6="accent6" hlink="hlink" folHlink="folHlink"/>
  <p:sldLayoutIdLst>
    <p:sldLayoutId id="2147483688"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1pPr>
            <a:lvl2pPr lvl="1"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2pPr>
            <a:lvl3pPr lvl="2"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3pPr>
            <a:lvl4pPr lvl="3"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4pPr>
            <a:lvl5pPr lvl="4"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5pPr>
            <a:lvl6pPr lvl="5"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6pPr>
            <a:lvl7pPr lvl="6"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7pPr>
            <a:lvl8pPr lvl="7"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8pPr>
            <a:lvl9pPr lvl="8"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1pPr>
            <a:lvl2pPr marL="914400" lvl="1"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2pPr>
            <a:lvl3pPr marL="1371600" lvl="2"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3pPr>
            <a:lvl4pPr marL="1828800" lvl="3"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4pPr>
            <a:lvl5pPr marL="2286000" lvl="4"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5pPr>
            <a:lvl6pPr marL="2743200" lvl="5"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6pPr>
            <a:lvl7pPr marL="3200400" lvl="6"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7pPr>
            <a:lvl8pPr marL="3657600" lvl="7"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8pPr>
            <a:lvl9pPr marL="4114800" lvl="8" indent="-304800" rtl="0">
              <a:lnSpc>
                <a:spcPct val="115000"/>
              </a:lnSpc>
              <a:spcBef>
                <a:spcPts val="1600"/>
              </a:spcBef>
              <a:spcAft>
                <a:spcPts val="160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9pPr>
          </a:lstStyle>
          <a:p>
            <a:endParaRPr/>
          </a:p>
        </p:txBody>
      </p:sp>
    </p:spTree>
    <p:extLst>
      <p:ext uri="{BB962C8B-B14F-4D97-AF65-F5344CB8AC3E}">
        <p14:creationId xmlns:p14="http://schemas.microsoft.com/office/powerpoint/2010/main" val="2415677151"/>
      </p:ext>
    </p:extLst>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4">
          <p15:clr>
            <a:srgbClr val="EA4335"/>
          </p15:clr>
        </p15:guide>
        <p15:guide id="2" orient="horz" pos="340">
          <p15:clr>
            <a:srgbClr val="EA4335"/>
          </p15:clr>
        </p15:guide>
        <p15:guide id="3" pos="5306">
          <p15:clr>
            <a:srgbClr val="EA4335"/>
          </p15:clr>
        </p15:guide>
        <p15:guide id="4" orient="horz" pos="2900">
          <p15:clr>
            <a:srgbClr val="EA4335"/>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104"/>
        <p:cNvGrpSpPr/>
        <p:nvPr/>
      </p:nvGrpSpPr>
      <p:grpSpPr>
        <a:xfrm>
          <a:off x="0" y="0"/>
          <a:ext cx="0" cy="0"/>
          <a:chOff x="0" y="0"/>
          <a:chExt cx="0" cy="0"/>
        </a:xfrm>
      </p:grpSpPr>
      <p:sp>
        <p:nvSpPr>
          <p:cNvPr id="105" name="Google Shape;105;p18"/>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06" name="Google Shape;106;p18"/>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843471087"/>
      </p:ext>
    </p:extLst>
  </p:cSld>
  <p:clrMap bg1="lt1" tx1="dk1" bg2="dk2" tx2="lt2" accent1="accent1" accent2="accent2" accent3="accent3" accent4="accent4" accent5="accent5" accent6="accent6" hlink="hlink" folHlink="folHlink"/>
  <p:sldLayoutIdLst>
    <p:sldLayoutId id="2147483709"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10" name="Google Shape;110;p20"/>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973912502"/>
      </p:ext>
    </p:extLst>
  </p:cSld>
  <p:clrMap bg1="lt1" tx1="dk1" bg2="dk2" tx2="lt2" accent1="accent1" accent2="accent2" accent3="accent3" accent4="accent4" accent5="accent5" accent6="accent6" hlink="hlink" folHlink="folHlink"/>
  <p:sldLayoutIdLst>
    <p:sldLayoutId id="2147483711"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de-DE"/>
              <a:t>Mastertitelformat bearbeiten</a:t>
            </a:r>
            <a:endParaRPr lang="en-US"/>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10/14/2021</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35DAEA45-3A38-4D37-B0F5-E0A9989DD9E1}" type="slidenum">
              <a:rPr lang="de-DE" smtClean="0"/>
              <a:t>‹Nr.›</a:t>
            </a:fld>
            <a:endParaRPr lang="de-DE"/>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162471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sldNum="0"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9.jpeg"/><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49.xml"/><Relationship Id="rId4" Type="http://schemas.openxmlformats.org/officeDocument/2006/relationships/comments" Target="../comments/commen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4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comments" Target="../comments/comment5.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9.xml"/><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9.xml"/><Relationship Id="rId4"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Rectangle 7">
            <a:extLst>
              <a:ext uri="{FF2B5EF4-FFF2-40B4-BE49-F238E27FC236}">
                <a16:creationId xmlns:a16="http://schemas.microsoft.com/office/drawing/2014/main" id="{9ECB0E0D-AC1B-4E83-84EA-237BFA2063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9">
            <a:extLst>
              <a:ext uri="{FF2B5EF4-FFF2-40B4-BE49-F238E27FC236}">
                <a16:creationId xmlns:a16="http://schemas.microsoft.com/office/drawing/2014/main" id="{D6DCB3B1-E1A7-4510-831B-77C8EFF566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9" name="Freeform 6">
              <a:extLst>
                <a:ext uri="{FF2B5EF4-FFF2-40B4-BE49-F238E27FC236}">
                  <a16:creationId xmlns:a16="http://schemas.microsoft.com/office/drawing/2014/main" id="{10132A3B-10CF-4EEB-BA1F-A63D2ED61D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20" name="Freeform 6">
              <a:extLst>
                <a:ext uri="{FF2B5EF4-FFF2-40B4-BE49-F238E27FC236}">
                  <a16:creationId xmlns:a16="http://schemas.microsoft.com/office/drawing/2014/main" id="{014E52ED-3C51-46E6-BE4B-14FFAB2C3D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2" name="Titel 1">
            <a:extLst>
              <a:ext uri="{FF2B5EF4-FFF2-40B4-BE49-F238E27FC236}">
                <a16:creationId xmlns:a16="http://schemas.microsoft.com/office/drawing/2014/main" id="{8C55FD9A-2E5E-49E6-965B-13C23E161B93}"/>
              </a:ext>
            </a:extLst>
          </p:cNvPr>
          <p:cNvSpPr>
            <a:spLocks noGrp="1"/>
          </p:cNvSpPr>
          <p:nvPr>
            <p:ph type="ctrTitle"/>
          </p:nvPr>
        </p:nvSpPr>
        <p:spPr>
          <a:xfrm>
            <a:off x="1478521" y="1480930"/>
            <a:ext cx="5751537" cy="3848521"/>
          </a:xfrm>
        </p:spPr>
        <p:txBody>
          <a:bodyPr anchor="ctr">
            <a:normAutofit/>
          </a:bodyPr>
          <a:lstStyle/>
          <a:p>
            <a:pPr algn="r"/>
            <a:r>
              <a:rPr lang="de-DE" sz="6600"/>
              <a:t>Detektoren für das T2k-Experiment</a:t>
            </a:r>
          </a:p>
        </p:txBody>
      </p:sp>
      <p:sp>
        <p:nvSpPr>
          <p:cNvPr id="3" name="Untertitel 2">
            <a:extLst>
              <a:ext uri="{FF2B5EF4-FFF2-40B4-BE49-F238E27FC236}">
                <a16:creationId xmlns:a16="http://schemas.microsoft.com/office/drawing/2014/main" id="{0B4F27C2-74F1-4C35-A113-4A85CFA7B9A9}"/>
              </a:ext>
            </a:extLst>
          </p:cNvPr>
          <p:cNvSpPr>
            <a:spLocks noGrp="1"/>
          </p:cNvSpPr>
          <p:nvPr>
            <p:ph type="subTitle" idx="1"/>
          </p:nvPr>
        </p:nvSpPr>
        <p:spPr>
          <a:xfrm>
            <a:off x="8119870" y="1480929"/>
            <a:ext cx="2593610" cy="3848522"/>
          </a:xfrm>
        </p:spPr>
        <p:txBody>
          <a:bodyPr anchor="ctr">
            <a:normAutofit/>
          </a:bodyPr>
          <a:lstStyle/>
          <a:p>
            <a:pPr algn="l">
              <a:spcAft>
                <a:spcPts val="600"/>
              </a:spcAft>
            </a:pPr>
            <a:r>
              <a:rPr lang="de-DE"/>
              <a:t>Von Hamide Koch &amp; Liv Braun</a:t>
            </a:r>
          </a:p>
        </p:txBody>
      </p:sp>
      <p:cxnSp>
        <p:nvCxnSpPr>
          <p:cNvPr id="21" name="Straight Connector 13">
            <a:extLst>
              <a:ext uri="{FF2B5EF4-FFF2-40B4-BE49-F238E27FC236}">
                <a16:creationId xmlns:a16="http://schemas.microsoft.com/office/drawing/2014/main" id="{6116DDC6-8F07-46CC-8751-E5C9346B2A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74964" y="2388358"/>
            <a:ext cx="0" cy="1856096"/>
          </a:xfrm>
          <a:prstGeom prst="line">
            <a:avLst/>
          </a:prstGeom>
          <a:ln w="25400" cap="sq">
            <a:solidFill>
              <a:schemeClr val="tx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5986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23"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24"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26" name="Rectangle 25">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5F2B06E-E10A-8347-A6E2-2DF0A927C630}"/>
              </a:ext>
            </a:extLst>
          </p:cNvPr>
          <p:cNvSpPr>
            <a:spLocks noGrp="1"/>
          </p:cNvSpPr>
          <p:nvPr>
            <p:ph type="title"/>
          </p:nvPr>
        </p:nvSpPr>
        <p:spPr>
          <a:xfrm>
            <a:off x="8154186" y="634028"/>
            <a:ext cx="3355942" cy="3732835"/>
          </a:xfrm>
        </p:spPr>
        <p:txBody>
          <a:bodyPr vert="horz" lIns="91440" tIns="45720" rIns="91440" bIns="45720" rtlCol="0" anchor="b">
            <a:normAutofit/>
          </a:bodyPr>
          <a:lstStyle/>
          <a:p>
            <a:pPr algn="ctr"/>
            <a:r>
              <a:rPr lang="en-US" sz="6000" cap="all"/>
              <a:t>GAIN</a:t>
            </a:r>
          </a:p>
        </p:txBody>
      </p:sp>
      <p:sp>
        <p:nvSpPr>
          <p:cNvPr id="28"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30"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pic>
        <p:nvPicPr>
          <p:cNvPr id="7" name="Grafik 7">
            <a:extLst>
              <a:ext uri="{FF2B5EF4-FFF2-40B4-BE49-F238E27FC236}">
                <a16:creationId xmlns:a16="http://schemas.microsoft.com/office/drawing/2014/main" id="{C2773AA2-E70C-FA4C-93DB-A7D88BCBA169}"/>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79023" y="1646905"/>
            <a:ext cx="5659222" cy="3763382"/>
          </a:xfrm>
          <a:prstGeom prst="rect">
            <a:avLst/>
          </a:prstGeom>
        </p:spPr>
      </p:pic>
    </p:spTree>
    <p:extLst>
      <p:ext uri="{BB962C8B-B14F-4D97-AF65-F5344CB8AC3E}">
        <p14:creationId xmlns:p14="http://schemas.microsoft.com/office/powerpoint/2010/main" val="4187602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0C0C0C-C625-664A-AF29-E48551D3B8E7}"/>
              </a:ext>
            </a:extLst>
          </p:cNvPr>
          <p:cNvSpPr>
            <a:spLocks noGrp="1"/>
          </p:cNvSpPr>
          <p:nvPr>
            <p:ph type="title"/>
          </p:nvPr>
        </p:nvSpPr>
        <p:spPr>
          <a:xfrm>
            <a:off x="1371600" y="685800"/>
            <a:ext cx="10279294" cy="1485900"/>
          </a:xfrm>
        </p:spPr>
        <p:txBody>
          <a:bodyPr/>
          <a:lstStyle/>
          <a:p>
            <a:r>
              <a:rPr lang="de-DE"/>
              <a:t>Single Bar Tests für das ND280 Upgrade</a:t>
            </a:r>
          </a:p>
        </p:txBody>
      </p:sp>
      <p:sp>
        <p:nvSpPr>
          <p:cNvPr id="4" name="Textfeld 3">
            <a:extLst>
              <a:ext uri="{FF2B5EF4-FFF2-40B4-BE49-F238E27FC236}">
                <a16:creationId xmlns:a16="http://schemas.microsoft.com/office/drawing/2014/main" id="{BE7687C4-0DEE-4CB0-ADA0-437BD9C11865}"/>
              </a:ext>
            </a:extLst>
          </p:cNvPr>
          <p:cNvSpPr txBox="1"/>
          <p:nvPr/>
        </p:nvSpPr>
        <p:spPr>
          <a:xfrm>
            <a:off x="824501" y="1993838"/>
            <a:ext cx="1915909" cy="369332"/>
          </a:xfrm>
          <a:prstGeom prst="rect">
            <a:avLst/>
          </a:prstGeom>
          <a:noFill/>
        </p:spPr>
        <p:txBody>
          <a:bodyPr wrap="none" rtlCol="0">
            <a:spAutoFit/>
          </a:bodyPr>
          <a:lstStyle/>
          <a:p>
            <a:r>
              <a:rPr lang="de-DE" sz="1800">
                <a:solidFill>
                  <a:schemeClr val="tx1"/>
                </a:solidFill>
              </a:rPr>
              <a:t>Versuchsaufbau:</a:t>
            </a:r>
          </a:p>
        </p:txBody>
      </p:sp>
      <p:pic>
        <p:nvPicPr>
          <p:cNvPr id="5" name="Grafik 4" descr="Ein Bild, das Wand, drinnen enthält.&#10;&#10;Automatisch generierte Beschreibung">
            <a:extLst>
              <a:ext uri="{FF2B5EF4-FFF2-40B4-BE49-F238E27FC236}">
                <a16:creationId xmlns:a16="http://schemas.microsoft.com/office/drawing/2014/main" id="{FFEAB1EB-93C4-4836-A9F5-9343A569C7DA}"/>
              </a:ext>
            </a:extLst>
          </p:cNvPr>
          <p:cNvPicPr>
            <a:picLocks noChangeAspect="1"/>
          </p:cNvPicPr>
          <p:nvPr/>
        </p:nvPicPr>
        <p:blipFill rotWithShape="1">
          <a:blip r:embed="rId2">
            <a:extLst>
              <a:ext uri="{28A0092B-C50C-407E-A947-70E740481C1C}">
                <a14:useLocalDpi xmlns:a14="http://schemas.microsoft.com/office/drawing/2010/main" val="0"/>
              </a:ext>
            </a:extLst>
          </a:blip>
          <a:srcRect t="39700" b="16555"/>
          <a:stretch/>
        </p:blipFill>
        <p:spPr>
          <a:xfrm>
            <a:off x="823996" y="2442473"/>
            <a:ext cx="11368004" cy="3729727"/>
          </a:xfrm>
          <a:prstGeom prst="rect">
            <a:avLst/>
          </a:prstGeom>
        </p:spPr>
      </p:pic>
      <p:sp>
        <p:nvSpPr>
          <p:cNvPr id="3" name="Textfeld 2">
            <a:extLst>
              <a:ext uri="{FF2B5EF4-FFF2-40B4-BE49-F238E27FC236}">
                <a16:creationId xmlns:a16="http://schemas.microsoft.com/office/drawing/2014/main" id="{B6F07EA9-D77F-482B-B43E-17BC6B9D329B}"/>
              </a:ext>
            </a:extLst>
          </p:cNvPr>
          <p:cNvSpPr txBox="1"/>
          <p:nvPr/>
        </p:nvSpPr>
        <p:spPr>
          <a:xfrm>
            <a:off x="1137006" y="2883612"/>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de-DE" dirty="0"/>
              <a:t>MPPC</a:t>
            </a:r>
          </a:p>
        </p:txBody>
      </p:sp>
      <p:cxnSp>
        <p:nvCxnSpPr>
          <p:cNvPr id="6" name="Gerade Verbindung mit Pfeil 5">
            <a:extLst>
              <a:ext uri="{FF2B5EF4-FFF2-40B4-BE49-F238E27FC236}">
                <a16:creationId xmlns:a16="http://schemas.microsoft.com/office/drawing/2014/main" id="{0DFD9CB3-0223-46CB-B7C5-B0B376F4F5A6}"/>
              </a:ext>
            </a:extLst>
          </p:cNvPr>
          <p:cNvCxnSpPr/>
          <p:nvPr/>
        </p:nvCxnSpPr>
        <p:spPr>
          <a:xfrm>
            <a:off x="1415158" y="3166045"/>
            <a:ext cx="280826" cy="1376736"/>
          </a:xfrm>
          <a:prstGeom prst="straightConnector1">
            <a:avLst/>
          </a:prstGeom>
          <a:ln>
            <a:solidFill>
              <a:srgbClr val="FFFF00"/>
            </a:solidFill>
            <a:tailEnd type="triangle"/>
          </a:ln>
        </p:spPr>
        <p:style>
          <a:lnRef idx="2">
            <a:schemeClr val="dk1"/>
          </a:lnRef>
          <a:fillRef idx="0">
            <a:schemeClr val="dk1"/>
          </a:fillRef>
          <a:effectRef idx="1">
            <a:schemeClr val="dk1"/>
          </a:effectRef>
          <a:fontRef idx="minor">
            <a:schemeClr val="tx1"/>
          </a:fontRef>
        </p:style>
      </p:cxnSp>
      <p:sp>
        <p:nvSpPr>
          <p:cNvPr id="7" name="Textfeld 6">
            <a:extLst>
              <a:ext uri="{FF2B5EF4-FFF2-40B4-BE49-F238E27FC236}">
                <a16:creationId xmlns:a16="http://schemas.microsoft.com/office/drawing/2014/main" id="{219F12BD-6CD1-490F-B766-DCE3585D7DDE}"/>
              </a:ext>
            </a:extLst>
          </p:cNvPr>
          <p:cNvSpPr txBox="1"/>
          <p:nvPr/>
        </p:nvSpPr>
        <p:spPr>
          <a:xfrm>
            <a:off x="3876782" y="3277455"/>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a:t>Szintillator Bar</a:t>
            </a:r>
          </a:p>
        </p:txBody>
      </p:sp>
      <p:cxnSp>
        <p:nvCxnSpPr>
          <p:cNvPr id="8" name="Gerade Verbindung mit Pfeil 7">
            <a:extLst>
              <a:ext uri="{FF2B5EF4-FFF2-40B4-BE49-F238E27FC236}">
                <a16:creationId xmlns:a16="http://schemas.microsoft.com/office/drawing/2014/main" id="{9BD1537E-036A-4C5E-9E90-A3916D0C0E95}"/>
              </a:ext>
            </a:extLst>
          </p:cNvPr>
          <p:cNvCxnSpPr/>
          <p:nvPr/>
        </p:nvCxnSpPr>
        <p:spPr>
          <a:xfrm>
            <a:off x="4577137" y="3511193"/>
            <a:ext cx="6849" cy="965769"/>
          </a:xfrm>
          <a:prstGeom prst="straightConnector1">
            <a:avLst/>
          </a:prstGeom>
          <a:ln>
            <a:solidFill>
              <a:srgbClr val="FFFF00"/>
            </a:solidFill>
            <a:tailEnd type="triangle"/>
          </a:ln>
        </p:spPr>
        <p:style>
          <a:lnRef idx="2">
            <a:schemeClr val="dk1"/>
          </a:lnRef>
          <a:fillRef idx="0">
            <a:schemeClr val="dk1"/>
          </a:fillRef>
          <a:effectRef idx="1">
            <a:schemeClr val="dk1"/>
          </a:effectRef>
          <a:fontRef idx="minor">
            <a:schemeClr val="tx1"/>
          </a:fontRef>
        </p:style>
      </p:cxnSp>
      <p:sp>
        <p:nvSpPr>
          <p:cNvPr id="9" name="Textfeld 8">
            <a:extLst>
              <a:ext uri="{FF2B5EF4-FFF2-40B4-BE49-F238E27FC236}">
                <a16:creationId xmlns:a16="http://schemas.microsoft.com/office/drawing/2014/main" id="{3C38EEC2-001B-475F-B5C4-4ED96AFFABB4}"/>
              </a:ext>
            </a:extLst>
          </p:cNvPr>
          <p:cNvSpPr txBox="1"/>
          <p:nvPr/>
        </p:nvSpPr>
        <p:spPr>
          <a:xfrm>
            <a:off x="7958084" y="3069296"/>
            <a:ext cx="309423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a:t>Kleine Szintillator Bars mit PMTs</a:t>
            </a:r>
          </a:p>
        </p:txBody>
      </p:sp>
      <p:cxnSp>
        <p:nvCxnSpPr>
          <p:cNvPr id="10" name="Gerade Verbindung mit Pfeil 9">
            <a:extLst>
              <a:ext uri="{FF2B5EF4-FFF2-40B4-BE49-F238E27FC236}">
                <a16:creationId xmlns:a16="http://schemas.microsoft.com/office/drawing/2014/main" id="{9BE3F7B9-A260-4916-A7EF-69E2818749DF}"/>
              </a:ext>
            </a:extLst>
          </p:cNvPr>
          <p:cNvCxnSpPr/>
          <p:nvPr/>
        </p:nvCxnSpPr>
        <p:spPr>
          <a:xfrm>
            <a:off x="9374953" y="3300358"/>
            <a:ext cx="1017141" cy="1488039"/>
          </a:xfrm>
          <a:prstGeom prst="straightConnector1">
            <a:avLst/>
          </a:prstGeom>
          <a:ln>
            <a:solidFill>
              <a:srgbClr val="FFFF00"/>
            </a:solidFill>
            <a:tailEnd type="triangle"/>
          </a:ln>
        </p:spPr>
        <p:style>
          <a:lnRef idx="2">
            <a:schemeClr val="dk1"/>
          </a:lnRef>
          <a:fillRef idx="0">
            <a:schemeClr val="dk1"/>
          </a:fillRef>
          <a:effectRef idx="1">
            <a:schemeClr val="dk1"/>
          </a:effectRef>
          <a:fontRef idx="minor">
            <a:schemeClr val="tx1"/>
          </a:fontRef>
        </p:style>
      </p:cxnSp>
      <p:cxnSp>
        <p:nvCxnSpPr>
          <p:cNvPr id="11" name="Gerade Verbindung mit Pfeil 10">
            <a:extLst>
              <a:ext uri="{FF2B5EF4-FFF2-40B4-BE49-F238E27FC236}">
                <a16:creationId xmlns:a16="http://schemas.microsoft.com/office/drawing/2014/main" id="{5312BB3A-DA37-4A38-AD5C-48713748A9CC}"/>
              </a:ext>
            </a:extLst>
          </p:cNvPr>
          <p:cNvCxnSpPr>
            <a:cxnSpLocks/>
          </p:cNvCxnSpPr>
          <p:nvPr/>
        </p:nvCxnSpPr>
        <p:spPr>
          <a:xfrm>
            <a:off x="9366392" y="3308919"/>
            <a:ext cx="914399" cy="914399"/>
          </a:xfrm>
          <a:prstGeom prst="straightConnector1">
            <a:avLst/>
          </a:prstGeom>
          <a:ln>
            <a:solidFill>
              <a:srgbClr val="FFFF00"/>
            </a:solidFill>
            <a:tailEnd type="triangle"/>
          </a:ln>
        </p:spPr>
        <p:style>
          <a:lnRef idx="2">
            <a:schemeClr val="dk1"/>
          </a:lnRef>
          <a:fillRef idx="0">
            <a:schemeClr val="dk1"/>
          </a:fillRef>
          <a:effectRef idx="1">
            <a:schemeClr val="dk1"/>
          </a:effectRef>
          <a:fontRef idx="minor">
            <a:schemeClr val="tx1"/>
          </a:fontRef>
        </p:style>
      </p:cxnSp>
      <p:sp>
        <p:nvSpPr>
          <p:cNvPr id="12" name="Textfeld 11">
            <a:extLst>
              <a:ext uri="{FF2B5EF4-FFF2-40B4-BE49-F238E27FC236}">
                <a16:creationId xmlns:a16="http://schemas.microsoft.com/office/drawing/2014/main" id="{314C7EC2-AF1A-43E5-AD4A-637811213B93}"/>
              </a:ext>
            </a:extLst>
          </p:cNvPr>
          <p:cNvSpPr txBox="1"/>
          <p:nvPr/>
        </p:nvSpPr>
        <p:spPr>
          <a:xfrm>
            <a:off x="10700296" y="3415375"/>
            <a:ext cx="704039" cy="307777"/>
          </a:xfrm>
          <a:prstGeom prst="rect">
            <a:avLst/>
          </a:prstGeom>
          <a:noFill/>
        </p:spPr>
        <p:txBody>
          <a:bodyPr wrap="none" rtlCol="0">
            <a:spAutoFit/>
          </a:bodyPr>
          <a:lstStyle/>
          <a:p>
            <a:r>
              <a:rPr lang="de-DE" dirty="0"/>
              <a:t>MPPC</a:t>
            </a:r>
          </a:p>
        </p:txBody>
      </p:sp>
      <p:cxnSp>
        <p:nvCxnSpPr>
          <p:cNvPr id="14" name="Gerade Verbindung mit Pfeil 13">
            <a:extLst>
              <a:ext uri="{FF2B5EF4-FFF2-40B4-BE49-F238E27FC236}">
                <a16:creationId xmlns:a16="http://schemas.microsoft.com/office/drawing/2014/main" id="{CE82BE6A-861A-4FA6-A9C5-CD74CD4C2D09}"/>
              </a:ext>
            </a:extLst>
          </p:cNvPr>
          <p:cNvCxnSpPr>
            <a:cxnSpLocks/>
            <a:stCxn id="12" idx="2"/>
          </p:cNvCxnSpPr>
          <p:nvPr/>
        </p:nvCxnSpPr>
        <p:spPr>
          <a:xfrm>
            <a:off x="11052316" y="3723152"/>
            <a:ext cx="352019" cy="637092"/>
          </a:xfrm>
          <a:prstGeom prst="straightConnector1">
            <a:avLst/>
          </a:prstGeom>
          <a:ln>
            <a:solidFill>
              <a:srgbClr val="FFFF00"/>
            </a:solidFill>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60590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251DED07-AC8B-4540-A6F0-73053FA0E3C2}"/>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62"/>
          <a:stretch/>
        </p:blipFill>
        <p:spPr>
          <a:xfrm>
            <a:off x="2416652" y="1341744"/>
            <a:ext cx="7358695" cy="5516256"/>
          </a:xfrm>
        </p:spPr>
      </p:pic>
      <p:pic>
        <p:nvPicPr>
          <p:cNvPr id="3" name="Grafik 2" descr="Ein Bild, das Text, Shoji enthält.&#10;&#10;Automatisch generierte Beschreibung">
            <a:extLst>
              <a:ext uri="{FF2B5EF4-FFF2-40B4-BE49-F238E27FC236}">
                <a16:creationId xmlns:a16="http://schemas.microsoft.com/office/drawing/2014/main" id="{CC91470F-7C65-40F0-B622-275E646366EA}"/>
              </a:ext>
            </a:extLst>
          </p:cNvPr>
          <p:cNvPicPr>
            <a:picLocks noChangeAspect="1"/>
          </p:cNvPicPr>
          <p:nvPr/>
        </p:nvPicPr>
        <p:blipFill rotWithShape="1">
          <a:blip r:embed="rId3">
            <a:extLst>
              <a:ext uri="{28A0092B-C50C-407E-A947-70E740481C1C}">
                <a14:useLocalDpi xmlns:a14="http://schemas.microsoft.com/office/drawing/2010/main" val="0"/>
              </a:ext>
            </a:extLst>
          </a:blip>
          <a:srcRect t="8659" r="3808" b="17583"/>
          <a:stretch/>
        </p:blipFill>
        <p:spPr>
          <a:xfrm>
            <a:off x="1017753" y="153012"/>
            <a:ext cx="10762746" cy="1708297"/>
          </a:xfrm>
          <a:prstGeom prst="rect">
            <a:avLst/>
          </a:prstGeom>
        </p:spPr>
      </p:pic>
      <p:sp>
        <p:nvSpPr>
          <p:cNvPr id="4" name="Textfeld 3">
            <a:extLst>
              <a:ext uri="{FF2B5EF4-FFF2-40B4-BE49-F238E27FC236}">
                <a16:creationId xmlns:a16="http://schemas.microsoft.com/office/drawing/2014/main" id="{DA47EC9C-526A-4726-B213-D06C66E006BB}"/>
              </a:ext>
            </a:extLst>
          </p:cNvPr>
          <p:cNvSpPr txBox="1"/>
          <p:nvPr/>
        </p:nvSpPr>
        <p:spPr>
          <a:xfrm>
            <a:off x="9089572" y="2165279"/>
            <a:ext cx="3136466" cy="307777"/>
          </a:xfrm>
          <a:prstGeom prst="rect">
            <a:avLst/>
          </a:prstGeom>
          <a:noFill/>
        </p:spPr>
        <p:txBody>
          <a:bodyPr wrap="square" rtlCol="0">
            <a:spAutoFit/>
          </a:bodyPr>
          <a:lstStyle/>
          <a:p>
            <a:endParaRPr lang="de-DE" dirty="0"/>
          </a:p>
        </p:txBody>
      </p:sp>
    </p:spTree>
    <p:extLst>
      <p:ext uri="{BB962C8B-B14F-4D97-AF65-F5344CB8AC3E}">
        <p14:creationId xmlns:p14="http://schemas.microsoft.com/office/powerpoint/2010/main" val="3694706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166979-A5FA-4CC4-91F2-94F6D780193B}"/>
              </a:ext>
            </a:extLst>
          </p:cNvPr>
          <p:cNvSpPr>
            <a:spLocks noGrp="1"/>
          </p:cNvSpPr>
          <p:nvPr>
            <p:ph type="title"/>
          </p:nvPr>
        </p:nvSpPr>
        <p:spPr>
          <a:xfrm>
            <a:off x="1104599" y="438476"/>
            <a:ext cx="9982800" cy="763600"/>
          </a:xfrm>
        </p:spPr>
        <p:txBody>
          <a:bodyPr>
            <a:normAutofit fontScale="90000"/>
          </a:bodyPr>
          <a:lstStyle/>
          <a:p>
            <a:r>
              <a:rPr lang="de-DE">
                <a:cs typeface="Calibri Light"/>
              </a:rPr>
              <a:t>Zerlegen einer TPC(Time Projektion Chamber)</a:t>
            </a:r>
          </a:p>
        </p:txBody>
      </p:sp>
      <p:pic>
        <p:nvPicPr>
          <p:cNvPr id="8" name="Grafik 7">
            <a:extLst>
              <a:ext uri="{FF2B5EF4-FFF2-40B4-BE49-F238E27FC236}">
                <a16:creationId xmlns:a16="http://schemas.microsoft.com/office/drawing/2014/main" id="{E8F8683F-3089-4C68-91C3-836D3CF45F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599" y="1212351"/>
            <a:ext cx="11017421" cy="5294085"/>
          </a:xfrm>
          <a:prstGeom prst="rect">
            <a:avLst/>
          </a:prstGeom>
        </p:spPr>
      </p:pic>
    </p:spTree>
    <p:extLst>
      <p:ext uri="{BB962C8B-B14F-4D97-AF65-F5344CB8AC3E}">
        <p14:creationId xmlns:p14="http://schemas.microsoft.com/office/powerpoint/2010/main" val="840127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a:extLst>
              <a:ext uri="{FF2B5EF4-FFF2-40B4-BE49-F238E27FC236}">
                <a16:creationId xmlns:a16="http://schemas.microsoft.com/office/drawing/2014/main" id="{87B26890-29CF-4F6F-8E9D-11A41753712A}"/>
              </a:ext>
            </a:extLst>
          </p:cNvPr>
          <p:cNvPicPr>
            <a:picLocks noGrp="1" noChangeAspect="1"/>
          </p:cNvPicPr>
          <p:nvPr>
            <p:ph idx="1"/>
          </p:nvPr>
        </p:nvPicPr>
        <p:blipFill>
          <a:blip r:embed="rId3"/>
          <a:stretch>
            <a:fillRect/>
          </a:stretch>
        </p:blipFill>
        <p:spPr>
          <a:xfrm>
            <a:off x="2037082" y="388095"/>
            <a:ext cx="8117835" cy="6081809"/>
          </a:xfrm>
          <a:prstGeom prst="rect">
            <a:avLst/>
          </a:prstGeom>
        </p:spPr>
      </p:pic>
      <p:pic>
        <p:nvPicPr>
          <p:cNvPr id="5" name="Grafik 4">
            <a:extLst>
              <a:ext uri="{FF2B5EF4-FFF2-40B4-BE49-F238E27FC236}">
                <a16:creationId xmlns:a16="http://schemas.microsoft.com/office/drawing/2014/main" id="{0538EFAD-D54B-4A76-BA4B-A857540D93E1}"/>
              </a:ext>
            </a:extLst>
          </p:cNvPr>
          <p:cNvPicPr>
            <a:picLocks noChangeAspect="1"/>
          </p:cNvPicPr>
          <p:nvPr/>
        </p:nvPicPr>
        <p:blipFill>
          <a:blip r:embed="rId4"/>
          <a:stretch>
            <a:fillRect/>
          </a:stretch>
        </p:blipFill>
        <p:spPr>
          <a:xfrm>
            <a:off x="2907587" y="388095"/>
            <a:ext cx="5983222" cy="6156070"/>
          </a:xfrm>
          <a:prstGeom prst="rect">
            <a:avLst/>
          </a:prstGeom>
        </p:spPr>
      </p:pic>
      <p:pic>
        <p:nvPicPr>
          <p:cNvPr id="6" name="Grafik 5">
            <a:extLst>
              <a:ext uri="{FF2B5EF4-FFF2-40B4-BE49-F238E27FC236}">
                <a16:creationId xmlns:a16="http://schemas.microsoft.com/office/drawing/2014/main" id="{03186010-6CBD-4568-A2C7-B704D7506E54}"/>
              </a:ext>
            </a:extLst>
          </p:cNvPr>
          <p:cNvPicPr>
            <a:picLocks noChangeAspect="1"/>
          </p:cNvPicPr>
          <p:nvPr/>
        </p:nvPicPr>
        <p:blipFill>
          <a:blip r:embed="rId5"/>
          <a:stretch>
            <a:fillRect/>
          </a:stretch>
        </p:blipFill>
        <p:spPr>
          <a:xfrm>
            <a:off x="2253488" y="129978"/>
            <a:ext cx="7685021" cy="6598041"/>
          </a:xfrm>
          <a:prstGeom prst="rect">
            <a:avLst/>
          </a:prstGeom>
        </p:spPr>
      </p:pic>
      <p:pic>
        <p:nvPicPr>
          <p:cNvPr id="7" name="Grafik 6">
            <a:extLst>
              <a:ext uri="{FF2B5EF4-FFF2-40B4-BE49-F238E27FC236}">
                <a16:creationId xmlns:a16="http://schemas.microsoft.com/office/drawing/2014/main" id="{A2E5C3D5-79E9-4935-AD68-4117D5FEDF73}"/>
              </a:ext>
            </a:extLst>
          </p:cNvPr>
          <p:cNvPicPr>
            <a:picLocks noChangeAspect="1"/>
          </p:cNvPicPr>
          <p:nvPr/>
        </p:nvPicPr>
        <p:blipFill>
          <a:blip r:embed="rId6"/>
          <a:stretch>
            <a:fillRect/>
          </a:stretch>
        </p:blipFill>
        <p:spPr>
          <a:xfrm>
            <a:off x="2746632" y="182225"/>
            <a:ext cx="6305132" cy="6493546"/>
          </a:xfrm>
          <a:prstGeom prst="rect">
            <a:avLst/>
          </a:prstGeom>
        </p:spPr>
      </p:pic>
      <p:pic>
        <p:nvPicPr>
          <p:cNvPr id="2" name="Grafik 8" descr="Ein Bild, das drinnen, Person enthält.&#10;&#10;Beschreibung automatisch generiert.">
            <a:extLst>
              <a:ext uri="{FF2B5EF4-FFF2-40B4-BE49-F238E27FC236}">
                <a16:creationId xmlns:a16="http://schemas.microsoft.com/office/drawing/2014/main" id="{A55E65EE-7641-479A-8D18-70DCA2D2B685}"/>
              </a:ext>
            </a:extLst>
          </p:cNvPr>
          <p:cNvPicPr>
            <a:picLocks noChangeAspect="1"/>
          </p:cNvPicPr>
          <p:nvPr/>
        </p:nvPicPr>
        <p:blipFill rotWithShape="1">
          <a:blip r:embed="rId7"/>
          <a:srcRect l="2802" t="18553" r="-2627" b="5263"/>
          <a:stretch/>
        </p:blipFill>
        <p:spPr>
          <a:xfrm>
            <a:off x="3106220" y="84763"/>
            <a:ext cx="6459029" cy="6593895"/>
          </a:xfrm>
          <a:prstGeom prst="rect">
            <a:avLst/>
          </a:prstGeom>
        </p:spPr>
      </p:pic>
      <p:pic>
        <p:nvPicPr>
          <p:cNvPr id="9" name="Grafik 9" descr="Ein Bild, das drinnen enthält.&#10;&#10;Beschreibung automatisch generiert.">
            <a:extLst>
              <a:ext uri="{FF2B5EF4-FFF2-40B4-BE49-F238E27FC236}">
                <a16:creationId xmlns:a16="http://schemas.microsoft.com/office/drawing/2014/main" id="{67D911BF-BED4-4541-8CA2-DBDF25BAE626}"/>
              </a:ext>
            </a:extLst>
          </p:cNvPr>
          <p:cNvPicPr>
            <a:picLocks noChangeAspect="1"/>
          </p:cNvPicPr>
          <p:nvPr/>
        </p:nvPicPr>
        <p:blipFill>
          <a:blip r:embed="rId8"/>
          <a:stretch>
            <a:fillRect/>
          </a:stretch>
        </p:blipFill>
        <p:spPr>
          <a:xfrm>
            <a:off x="1821951" y="88615"/>
            <a:ext cx="8924817" cy="6706455"/>
          </a:xfrm>
          <a:prstGeom prst="rect">
            <a:avLst/>
          </a:prstGeom>
        </p:spPr>
      </p:pic>
    </p:spTree>
    <p:extLst>
      <p:ext uri="{BB962C8B-B14F-4D97-AF65-F5344CB8AC3E}">
        <p14:creationId xmlns:p14="http://schemas.microsoft.com/office/powerpoint/2010/main" val="175041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D1155F-0CA3-44FB-8178-FADC62CD07B6}"/>
              </a:ext>
            </a:extLst>
          </p:cNvPr>
          <p:cNvSpPr>
            <a:spLocks noGrp="1"/>
          </p:cNvSpPr>
          <p:nvPr>
            <p:ph type="title"/>
          </p:nvPr>
        </p:nvSpPr>
        <p:spPr/>
        <p:txBody>
          <a:bodyPr/>
          <a:lstStyle/>
          <a:p>
            <a:r>
              <a:rPr lang="de-DE"/>
              <a:t>Szintillator Detektor</a:t>
            </a:r>
          </a:p>
        </p:txBody>
      </p:sp>
      <p:pic>
        <p:nvPicPr>
          <p:cNvPr id="5" name="Grafik 4">
            <a:extLst>
              <a:ext uri="{FF2B5EF4-FFF2-40B4-BE49-F238E27FC236}">
                <a16:creationId xmlns:a16="http://schemas.microsoft.com/office/drawing/2014/main" id="{FC7FFEB4-B1E8-4EED-8DD8-BE2D07AF3464}"/>
              </a:ext>
            </a:extLst>
          </p:cNvPr>
          <p:cNvPicPr>
            <a:picLocks noChangeAspect="1"/>
          </p:cNvPicPr>
          <p:nvPr/>
        </p:nvPicPr>
        <p:blipFill rotWithShape="1">
          <a:blip r:embed="rId2">
            <a:extLst>
              <a:ext uri="{28A0092B-C50C-407E-A947-70E740481C1C}">
                <a14:useLocalDpi xmlns:a14="http://schemas.microsoft.com/office/drawing/2010/main" val="0"/>
              </a:ext>
            </a:extLst>
          </a:blip>
          <a:srcRect l="12414" t="28199" r="16437"/>
          <a:stretch/>
        </p:blipFill>
        <p:spPr>
          <a:xfrm>
            <a:off x="2732689" y="1387364"/>
            <a:ext cx="7115504" cy="5385482"/>
          </a:xfrm>
          <a:prstGeom prst="rect">
            <a:avLst/>
          </a:prstGeom>
        </p:spPr>
      </p:pic>
      <p:pic>
        <p:nvPicPr>
          <p:cNvPr id="7" name="Grafik 6" descr="Ein Bild, das drinnen, Computer enthält.&#10;&#10;Automatisch generierte Beschreibung">
            <a:extLst>
              <a:ext uri="{FF2B5EF4-FFF2-40B4-BE49-F238E27FC236}">
                <a16:creationId xmlns:a16="http://schemas.microsoft.com/office/drawing/2014/main" id="{D11574D4-4A24-4E02-B50B-B187628CBF1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067"/>
          <a:stretch/>
        </p:blipFill>
        <p:spPr>
          <a:xfrm>
            <a:off x="2343807" y="1428870"/>
            <a:ext cx="8324193" cy="5302469"/>
          </a:xfrm>
          <a:prstGeom prst="rect">
            <a:avLst/>
          </a:prstGeom>
        </p:spPr>
      </p:pic>
      <p:pic>
        <p:nvPicPr>
          <p:cNvPr id="4" name="Grafik 3" descr="Ein Bild, das Text, Computer enthält.&#10;&#10;Automatisch generierte Beschreibung">
            <a:extLst>
              <a:ext uri="{FF2B5EF4-FFF2-40B4-BE49-F238E27FC236}">
                <a16:creationId xmlns:a16="http://schemas.microsoft.com/office/drawing/2014/main" id="{74FED1A2-E96C-45F3-B085-DBA4FCEA958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8885"/>
          <a:stretch/>
        </p:blipFill>
        <p:spPr>
          <a:xfrm>
            <a:off x="2538247" y="1350151"/>
            <a:ext cx="7935311" cy="5422696"/>
          </a:xfrm>
          <a:prstGeom prst="rect">
            <a:avLst/>
          </a:prstGeom>
        </p:spPr>
      </p:pic>
      <p:pic>
        <p:nvPicPr>
          <p:cNvPr id="10" name="Grafik 9">
            <a:extLst>
              <a:ext uri="{FF2B5EF4-FFF2-40B4-BE49-F238E27FC236}">
                <a16:creationId xmlns:a16="http://schemas.microsoft.com/office/drawing/2014/main" id="{D4ACB690-3AB8-419B-9E1C-792C3611230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38247" y="1285533"/>
            <a:ext cx="7452189" cy="5589142"/>
          </a:xfrm>
          <a:prstGeom prst="rect">
            <a:avLst/>
          </a:prstGeom>
        </p:spPr>
      </p:pic>
    </p:spTree>
    <p:extLst>
      <p:ext uri="{BB962C8B-B14F-4D97-AF65-F5344CB8AC3E}">
        <p14:creationId xmlns:p14="http://schemas.microsoft.com/office/powerpoint/2010/main" val="264106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5A4C07-0D8B-452B-A91D-09BACC3DA287}"/>
              </a:ext>
            </a:extLst>
          </p:cNvPr>
          <p:cNvSpPr>
            <a:spLocks noGrp="1"/>
          </p:cNvSpPr>
          <p:nvPr>
            <p:ph type="title"/>
          </p:nvPr>
        </p:nvSpPr>
        <p:spPr/>
        <p:txBody>
          <a:bodyPr/>
          <a:lstStyle/>
          <a:p>
            <a:endParaRPr lang="de-DE"/>
          </a:p>
        </p:txBody>
      </p:sp>
      <p:pic>
        <p:nvPicPr>
          <p:cNvPr id="4" name="trim.07DBEF43-8C1E-41C9-BF15-013FAB7BEA2D.MOV">
            <a:hlinkClick r:id="" action="ppaction://media"/>
            <a:extLst>
              <a:ext uri="{FF2B5EF4-FFF2-40B4-BE49-F238E27FC236}">
                <a16:creationId xmlns:a16="http://schemas.microsoft.com/office/drawing/2014/main" id="{106D841C-1271-D041-9B77-FB57BE6D750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0"/>
            <a:ext cx="12193015" cy="6858000"/>
          </a:xfrm>
        </p:spPr>
      </p:pic>
    </p:spTree>
    <p:extLst>
      <p:ext uri="{BB962C8B-B14F-4D97-AF65-F5344CB8AC3E}">
        <p14:creationId xmlns:p14="http://schemas.microsoft.com/office/powerpoint/2010/main" val="3686092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73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2" name="Group 111">
            <a:extLst>
              <a:ext uri="{FF2B5EF4-FFF2-40B4-BE49-F238E27FC236}">
                <a16:creationId xmlns:a16="http://schemas.microsoft.com/office/drawing/2014/main" id="{8C89EA62-F38E-4285-A105-C5E1BD36009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13" name="Freeform 6">
              <a:extLst>
                <a:ext uri="{FF2B5EF4-FFF2-40B4-BE49-F238E27FC236}">
                  <a16:creationId xmlns:a16="http://schemas.microsoft.com/office/drawing/2014/main" id="{2CF6E46A-CCCD-4728-B011-E147B23629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14" name="Freeform 6">
              <a:extLst>
                <a:ext uri="{FF2B5EF4-FFF2-40B4-BE49-F238E27FC236}">
                  <a16:creationId xmlns:a16="http://schemas.microsoft.com/office/drawing/2014/main" id="{2E2C684B-30C9-4689-A529-EBF1B8ADB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16" name="Rectangle 115">
            <a:extLst>
              <a:ext uri="{FF2B5EF4-FFF2-40B4-BE49-F238E27FC236}">
                <a16:creationId xmlns:a16="http://schemas.microsoft.com/office/drawing/2014/main" id="{CC30DECA-E52C-4D56-96B9-718590A2E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a:extLst>
              <a:ext uri="{FF2B5EF4-FFF2-40B4-BE49-F238E27FC236}">
                <a16:creationId xmlns:a16="http://schemas.microsoft.com/office/drawing/2014/main" id="{7A046A95-1E4D-4EAE-9146-822CF94F04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19" name="Freeform 6">
              <a:extLst>
                <a:ext uri="{FF2B5EF4-FFF2-40B4-BE49-F238E27FC236}">
                  <a16:creationId xmlns:a16="http://schemas.microsoft.com/office/drawing/2014/main" id="{E94C9933-93E1-43FF-8BC2-8F0B7794D3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20" name="Freeform 6">
              <a:extLst>
                <a:ext uri="{FF2B5EF4-FFF2-40B4-BE49-F238E27FC236}">
                  <a16:creationId xmlns:a16="http://schemas.microsoft.com/office/drawing/2014/main" id="{B3AA8CBD-7A2E-4084-A09F-484D16658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2" name="Titel 1">
            <a:extLst>
              <a:ext uri="{FF2B5EF4-FFF2-40B4-BE49-F238E27FC236}">
                <a16:creationId xmlns:a16="http://schemas.microsoft.com/office/drawing/2014/main" id="{0FCB2CA9-AC60-4669-9A0F-9474AB183EA1}"/>
              </a:ext>
            </a:extLst>
          </p:cNvPr>
          <p:cNvSpPr>
            <a:spLocks noGrp="1"/>
          </p:cNvSpPr>
          <p:nvPr>
            <p:ph type="title"/>
          </p:nvPr>
        </p:nvSpPr>
        <p:spPr>
          <a:xfrm>
            <a:off x="1562669" y="1480930"/>
            <a:ext cx="8447964" cy="3254321"/>
          </a:xfrm>
        </p:spPr>
        <p:txBody>
          <a:bodyPr vert="horz" lIns="91440" tIns="45720" rIns="91440" bIns="45720" rtlCol="0" anchor="b">
            <a:normAutofit/>
          </a:bodyPr>
          <a:lstStyle/>
          <a:p>
            <a:r>
              <a:rPr lang="en-US" sz="6600" b="1" cap="all"/>
              <a:t>Vielen Dank fürs Zuhören!</a:t>
            </a:r>
          </a:p>
        </p:txBody>
      </p:sp>
    </p:spTree>
    <p:extLst>
      <p:ext uri="{BB962C8B-B14F-4D97-AF65-F5344CB8AC3E}">
        <p14:creationId xmlns:p14="http://schemas.microsoft.com/office/powerpoint/2010/main" val="288012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AA6EC888-B85F-410F-B430-06583E94B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0">
            <a:extLst>
              <a:ext uri="{FF2B5EF4-FFF2-40B4-BE49-F238E27FC236}">
                <a16:creationId xmlns:a16="http://schemas.microsoft.com/office/drawing/2014/main" id="{9485DA84-CB73-4E5E-9864-2460CE280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2">
            <a:extLst>
              <a:ext uri="{FF2B5EF4-FFF2-40B4-BE49-F238E27FC236}">
                <a16:creationId xmlns:a16="http://schemas.microsoft.com/office/drawing/2014/main" id="{7D49185E-361A-421B-8F2D-11C7FFC686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4B85BAA-C37F-44B4-B427-B4F10EBB41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4668"/>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DC4EE06-D7B4-4FAC-A561-38A1C3802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018D83B-903C-4782-B1BB-A45164A71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785589A-A5AC-409A-B2A2-24D871B4C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867" y="158782"/>
            <a:ext cx="11870265" cy="6537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AE54ADEA-AE3E-4904-986F-E996516733EE}"/>
              </a:ext>
            </a:extLst>
          </p:cNvPr>
          <p:cNvPicPr>
            <a:picLocks noChangeAspect="1"/>
          </p:cNvPicPr>
          <p:nvPr/>
        </p:nvPicPr>
        <p:blipFill>
          <a:blip r:embed="rId2"/>
          <a:stretch>
            <a:fillRect/>
          </a:stretch>
        </p:blipFill>
        <p:spPr>
          <a:xfrm>
            <a:off x="2167800" y="480515"/>
            <a:ext cx="7856399" cy="5892302"/>
          </a:xfrm>
          <a:prstGeom prst="rect">
            <a:avLst/>
          </a:prstGeom>
        </p:spPr>
      </p:pic>
    </p:spTree>
    <p:extLst>
      <p:ext uri="{BB962C8B-B14F-4D97-AF65-F5344CB8AC3E}">
        <p14:creationId xmlns:p14="http://schemas.microsoft.com/office/powerpoint/2010/main" val="927448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9485DA84-CB73-4E5E-9864-2460CE280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D49185E-361A-421B-8F2D-11C7FFC686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4B85BAA-C37F-44B4-B427-B4F10EBB41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4668"/>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DC4EE06-D7B4-4FAC-A561-38A1C3802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9018D83B-903C-4782-B1BB-A45164A71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8785589A-A5AC-409A-B2A2-24D871B4C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867" y="158782"/>
            <a:ext cx="11870265" cy="6537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fik 2">
            <a:extLst>
              <a:ext uri="{FF2B5EF4-FFF2-40B4-BE49-F238E27FC236}">
                <a16:creationId xmlns:a16="http://schemas.microsoft.com/office/drawing/2014/main" id="{58ECF0DB-EBFC-41A3-B8CC-090E2A3C6C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191" y="480515"/>
            <a:ext cx="8387617" cy="5892302"/>
          </a:xfrm>
          <a:prstGeom prst="rect">
            <a:avLst/>
          </a:prstGeom>
        </p:spPr>
      </p:pic>
    </p:spTree>
    <p:extLst>
      <p:ext uri="{BB962C8B-B14F-4D97-AF65-F5344CB8AC3E}">
        <p14:creationId xmlns:p14="http://schemas.microsoft.com/office/powerpoint/2010/main" val="3438920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87B9F1-76B1-8B46-9B0B-56758A47CDAB}"/>
              </a:ext>
            </a:extLst>
          </p:cNvPr>
          <p:cNvSpPr>
            <a:spLocks noGrp="1"/>
          </p:cNvSpPr>
          <p:nvPr>
            <p:ph type="title"/>
          </p:nvPr>
        </p:nvSpPr>
        <p:spPr/>
        <p:txBody>
          <a:bodyPr/>
          <a:lstStyle/>
          <a:p>
            <a:r>
              <a:rPr lang="en-US"/>
              <a:t>T2K Experiment</a:t>
            </a:r>
            <a:endParaRPr lang="de-DE"/>
          </a:p>
        </p:txBody>
      </p:sp>
      <p:sp>
        <p:nvSpPr>
          <p:cNvPr id="3" name="Inhaltsplatzhalter 2">
            <a:extLst>
              <a:ext uri="{FF2B5EF4-FFF2-40B4-BE49-F238E27FC236}">
                <a16:creationId xmlns:a16="http://schemas.microsoft.com/office/drawing/2014/main" id="{23B7DD26-BBA9-6547-9DBF-71AC13242EB3}"/>
              </a:ext>
            </a:extLst>
          </p:cNvPr>
          <p:cNvSpPr>
            <a:spLocks noGrp="1"/>
          </p:cNvSpPr>
          <p:nvPr>
            <p:ph idx="1"/>
          </p:nvPr>
        </p:nvSpPr>
        <p:spPr>
          <a:xfrm>
            <a:off x="1371600" y="2255177"/>
            <a:ext cx="9601200" cy="3581400"/>
          </a:xfrm>
        </p:spPr>
        <p:txBody>
          <a:bodyPr vert="horz" lIns="91440" tIns="45720" rIns="91440" bIns="45720" rtlCol="0" anchor="t">
            <a:normAutofit/>
          </a:bodyPr>
          <a:lstStyle/>
          <a:p>
            <a:pPr marL="383540" indent="-383540"/>
            <a:r>
              <a:rPr lang="en-US" err="1"/>
              <a:t>Misst</a:t>
            </a:r>
            <a:r>
              <a:rPr lang="en-US"/>
              <a:t> </a:t>
            </a:r>
            <a:r>
              <a:rPr lang="en-US" err="1"/>
              <a:t>Neutrinoszillation</a:t>
            </a:r>
            <a:r>
              <a:rPr lang="en-US"/>
              <a:t> und </a:t>
            </a:r>
            <a:r>
              <a:rPr lang="en-US" err="1"/>
              <a:t>wie</a:t>
            </a:r>
            <a:r>
              <a:rPr lang="en-US"/>
              <a:t> </a:t>
            </a:r>
            <a:r>
              <a:rPr lang="en-US" err="1"/>
              <a:t>viele</a:t>
            </a:r>
            <a:r>
              <a:rPr lang="en-US"/>
              <a:t> Myon-Neutrinos am Ende </a:t>
            </a:r>
            <a:r>
              <a:rPr lang="en-US" err="1"/>
              <a:t>noch</a:t>
            </a:r>
            <a:r>
              <a:rPr lang="en-US"/>
              <a:t> </a:t>
            </a:r>
            <a:r>
              <a:rPr lang="en-US" err="1"/>
              <a:t>vorhanden</a:t>
            </a:r>
            <a:r>
              <a:rPr lang="en-US"/>
              <a:t> </a:t>
            </a:r>
            <a:r>
              <a:rPr lang="en-US" err="1"/>
              <a:t>sind</a:t>
            </a:r>
          </a:p>
          <a:p>
            <a:pPr marL="383540" indent="-383540"/>
            <a:r>
              <a:rPr lang="en-US" err="1"/>
              <a:t>Nachweis</a:t>
            </a:r>
            <a:r>
              <a:rPr lang="en-US"/>
              <a:t> von Elektron-Neutrinos in </a:t>
            </a:r>
            <a:r>
              <a:rPr lang="en-US" err="1"/>
              <a:t>einem</a:t>
            </a:r>
            <a:r>
              <a:rPr lang="en-US"/>
              <a:t> Myon-Neutrino-Strahl</a:t>
            </a:r>
          </a:p>
          <a:p>
            <a:pPr marL="383540" indent="-383540"/>
            <a:r>
              <a:rPr lang="en-US" err="1"/>
              <a:t>Hinweise</a:t>
            </a:r>
            <a:r>
              <a:rPr lang="en-US"/>
              <a:t> auf </a:t>
            </a:r>
            <a:r>
              <a:rPr lang="en-US" err="1"/>
              <a:t>starke</a:t>
            </a:r>
            <a:r>
              <a:rPr lang="en-US"/>
              <a:t> </a:t>
            </a:r>
            <a:r>
              <a:rPr lang="en-US" err="1"/>
              <a:t>Materie-Antimaterie-Asymetrie</a:t>
            </a:r>
            <a:r>
              <a:rPr lang="en-US"/>
              <a:t> </a:t>
            </a:r>
            <a:r>
              <a:rPr lang="en-US" err="1"/>
              <a:t>bei</a:t>
            </a:r>
            <a:r>
              <a:rPr lang="en-US"/>
              <a:t> </a:t>
            </a:r>
            <a:r>
              <a:rPr lang="en-US" err="1"/>
              <a:t>Neutrinoszillationen</a:t>
            </a:r>
            <a:endParaRPr lang="en-US"/>
          </a:p>
          <a:p>
            <a:pPr marL="383540" indent="-383540"/>
            <a:r>
              <a:rPr lang="en-US" err="1"/>
              <a:t>Nahdetektoren</a:t>
            </a:r>
            <a:r>
              <a:rPr lang="en-US"/>
              <a:t>:</a:t>
            </a:r>
          </a:p>
          <a:p>
            <a:pPr lvl="1" indent="-383540"/>
            <a:r>
              <a:rPr lang="en-US"/>
              <a:t>280m </a:t>
            </a:r>
            <a:r>
              <a:rPr lang="en-US" err="1"/>
              <a:t>entfernt</a:t>
            </a:r>
            <a:r>
              <a:rPr lang="en-US"/>
              <a:t> </a:t>
            </a:r>
            <a:r>
              <a:rPr lang="en-US" err="1"/>
              <a:t>vom</a:t>
            </a:r>
            <a:r>
              <a:rPr lang="en-US"/>
              <a:t> </a:t>
            </a:r>
            <a:r>
              <a:rPr lang="en-US" err="1"/>
              <a:t>Graphit</a:t>
            </a:r>
            <a:r>
              <a:rPr lang="en-US"/>
              <a:t> Ziel</a:t>
            </a:r>
          </a:p>
          <a:p>
            <a:pPr lvl="1" indent="-383540"/>
            <a:r>
              <a:rPr lang="en-US" err="1"/>
              <a:t>Ursprünglichen</a:t>
            </a:r>
            <a:r>
              <a:rPr lang="en-US"/>
              <a:t> Neutrino-Fluss von </a:t>
            </a:r>
            <a:r>
              <a:rPr lang="en-US" err="1"/>
              <a:t>Oszillation</a:t>
            </a:r>
            <a:r>
              <a:rPr lang="en-US"/>
              <a:t> </a:t>
            </a:r>
            <a:r>
              <a:rPr lang="en-US" err="1"/>
              <a:t>vermessen</a:t>
            </a:r>
            <a:endParaRPr lang="en-US"/>
          </a:p>
          <a:p>
            <a:pPr lvl="1" indent="-383540"/>
            <a:r>
              <a:rPr lang="en-US"/>
              <a:t>INGRID, ND280, </a:t>
            </a:r>
            <a:r>
              <a:rPr lang="en-US" err="1"/>
              <a:t>Wagasci-BabyMIND</a:t>
            </a:r>
            <a:endParaRPr lang="en-US"/>
          </a:p>
        </p:txBody>
      </p:sp>
    </p:spTree>
    <p:extLst>
      <p:ext uri="{BB962C8B-B14F-4D97-AF65-F5344CB8AC3E}">
        <p14:creationId xmlns:p14="http://schemas.microsoft.com/office/powerpoint/2010/main" val="3689659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A6EC888-B85F-410F-B430-06583E94B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D488911C-0EC7-40A9-9BCB-CA8A66E462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53023EA8-527A-4FA2-A71D-626F912756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4" name="Freeform 6">
              <a:extLst>
                <a:ext uri="{FF2B5EF4-FFF2-40B4-BE49-F238E27FC236}">
                  <a16:creationId xmlns:a16="http://schemas.microsoft.com/office/drawing/2014/main" id="{60C46CD6-ADBB-41BC-8969-7C707D4332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5" name="Freeform 6">
              <a:extLst>
                <a:ext uri="{FF2B5EF4-FFF2-40B4-BE49-F238E27FC236}">
                  <a16:creationId xmlns:a16="http://schemas.microsoft.com/office/drawing/2014/main" id="{B6C38415-998B-45FB-A12C-BD0B184CB8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17" name="Rectangle 16">
            <a:extLst>
              <a:ext uri="{FF2B5EF4-FFF2-40B4-BE49-F238E27FC236}">
                <a16:creationId xmlns:a16="http://schemas.microsoft.com/office/drawing/2014/main" id="{C8D89F71-9459-4318-ACAE-874616C3A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462" y="968188"/>
            <a:ext cx="10194046" cy="48942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nhaltsplatzhalter 3">
            <a:extLst>
              <a:ext uri="{FF2B5EF4-FFF2-40B4-BE49-F238E27FC236}">
                <a16:creationId xmlns:a16="http://schemas.microsoft.com/office/drawing/2014/main" id="{88C8944F-EC01-4B07-8DDF-5FA70019E0AA}"/>
              </a:ext>
            </a:extLst>
          </p:cNvPr>
          <p:cNvPicPr>
            <a:picLocks noGrp="1" noChangeAspect="1"/>
          </p:cNvPicPr>
          <p:nvPr>
            <p:ph idx="1"/>
          </p:nvPr>
        </p:nvPicPr>
        <p:blipFill>
          <a:blip r:embed="rId2"/>
          <a:stretch>
            <a:fillRect/>
          </a:stretch>
        </p:blipFill>
        <p:spPr>
          <a:xfrm>
            <a:off x="1322194" y="1572858"/>
            <a:ext cx="9550581" cy="3676972"/>
          </a:xfrm>
          <a:prstGeom prst="rect">
            <a:avLst/>
          </a:prstGeom>
        </p:spPr>
      </p:pic>
    </p:spTree>
    <p:extLst>
      <p:ext uri="{BB962C8B-B14F-4D97-AF65-F5344CB8AC3E}">
        <p14:creationId xmlns:p14="http://schemas.microsoft.com/office/powerpoint/2010/main" val="2833784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id="{9E8A3474-A3A2-4200-9E98-3433E3D193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2" name="Rectangle 10">
            <a:extLst>
              <a:ext uri="{FF2B5EF4-FFF2-40B4-BE49-F238E27FC236}">
                <a16:creationId xmlns:a16="http://schemas.microsoft.com/office/drawing/2014/main" id="{A2B36470-9A0C-4C86-99EB-05358284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2">
            <a:extLst>
              <a:ext uri="{FF2B5EF4-FFF2-40B4-BE49-F238E27FC236}">
                <a16:creationId xmlns:a16="http://schemas.microsoft.com/office/drawing/2014/main" id="{0DD2F460-AD0F-49B5-80F2-18F1F65E34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396100"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C634C77-7EAE-486F-BBA9-98DFA0320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845" y="480060"/>
            <a:ext cx="5396100"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89E2AD42-9E8B-4991-B905-4EB44ABCB379}"/>
              </a:ext>
            </a:extLst>
          </p:cNvPr>
          <p:cNvPicPr>
            <a:picLocks noChangeAspect="1"/>
          </p:cNvPicPr>
          <p:nvPr/>
        </p:nvPicPr>
        <p:blipFill>
          <a:blip r:embed="rId2"/>
          <a:stretch>
            <a:fillRect/>
          </a:stretch>
        </p:blipFill>
        <p:spPr>
          <a:xfrm>
            <a:off x="6508848" y="1253558"/>
            <a:ext cx="4768093" cy="4350884"/>
          </a:xfrm>
          <a:prstGeom prst="rect">
            <a:avLst/>
          </a:prstGeom>
        </p:spPr>
      </p:pic>
      <p:pic>
        <p:nvPicPr>
          <p:cNvPr id="16" name="Grafik 15">
            <a:extLst>
              <a:ext uri="{FF2B5EF4-FFF2-40B4-BE49-F238E27FC236}">
                <a16:creationId xmlns:a16="http://schemas.microsoft.com/office/drawing/2014/main" id="{031D3A34-6A83-4CFA-A4AD-5195857E60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876" y="1672889"/>
            <a:ext cx="4768093" cy="3456866"/>
          </a:xfrm>
          <a:prstGeom prst="rect">
            <a:avLst/>
          </a:prstGeom>
        </p:spPr>
      </p:pic>
      <p:cxnSp>
        <p:nvCxnSpPr>
          <p:cNvPr id="7" name="Gerade Verbindung mit Pfeil 6">
            <a:extLst>
              <a:ext uri="{FF2B5EF4-FFF2-40B4-BE49-F238E27FC236}">
                <a16:creationId xmlns:a16="http://schemas.microsoft.com/office/drawing/2014/main" id="{54FED0A2-BED3-45D0-809A-1FC683536D0F}"/>
              </a:ext>
            </a:extLst>
          </p:cNvPr>
          <p:cNvCxnSpPr>
            <a:endCxn id="4" idx="1"/>
          </p:cNvCxnSpPr>
          <p:nvPr/>
        </p:nvCxnSpPr>
        <p:spPr>
          <a:xfrm flipV="1">
            <a:off x="2969231" y="3429000"/>
            <a:ext cx="3539617" cy="74230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77805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E6459A-5AB6-4EB6-8438-3B156C0C835C}"/>
              </a:ext>
            </a:extLst>
          </p:cNvPr>
          <p:cNvSpPr>
            <a:spLocks noGrp="1"/>
          </p:cNvSpPr>
          <p:nvPr>
            <p:ph type="title"/>
          </p:nvPr>
        </p:nvSpPr>
        <p:spPr/>
        <p:txBody>
          <a:bodyPr/>
          <a:lstStyle/>
          <a:p>
            <a:r>
              <a:rPr lang="en-US" err="1"/>
              <a:t>Gasdetektor</a:t>
            </a:r>
            <a:endParaRPr lang="de-DE"/>
          </a:p>
        </p:txBody>
      </p:sp>
      <p:sp>
        <p:nvSpPr>
          <p:cNvPr id="3" name="Inhaltsplatzhalter 2">
            <a:extLst>
              <a:ext uri="{FF2B5EF4-FFF2-40B4-BE49-F238E27FC236}">
                <a16:creationId xmlns:a16="http://schemas.microsoft.com/office/drawing/2014/main" id="{1AC4980A-745C-46AC-9052-1D2FF7C54824}"/>
              </a:ext>
            </a:extLst>
          </p:cNvPr>
          <p:cNvSpPr>
            <a:spLocks noGrp="1"/>
          </p:cNvSpPr>
          <p:nvPr>
            <p:ph idx="1"/>
          </p:nvPr>
        </p:nvSpPr>
        <p:spPr/>
        <p:txBody>
          <a:bodyPr/>
          <a:lstStyle/>
          <a:p>
            <a:r>
              <a:rPr lang="en-US" err="1"/>
              <a:t>Gasmonitorkammer</a:t>
            </a:r>
            <a:r>
              <a:rPr lang="en-US"/>
              <a:t> (</a:t>
            </a:r>
            <a:r>
              <a:rPr lang="en-US" err="1"/>
              <a:t>im</a:t>
            </a:r>
            <a:r>
              <a:rPr lang="en-US"/>
              <a:t> T2K </a:t>
            </a:r>
            <a:r>
              <a:rPr lang="en-US" err="1"/>
              <a:t>eingesetzt</a:t>
            </a:r>
            <a:r>
              <a:rPr lang="en-US"/>
              <a:t> um </a:t>
            </a:r>
            <a:r>
              <a:rPr lang="en-US" err="1"/>
              <a:t>dauerhaft</a:t>
            </a:r>
            <a:r>
              <a:rPr lang="en-US"/>
              <a:t> die </a:t>
            </a:r>
            <a:r>
              <a:rPr lang="en-US" err="1"/>
              <a:t>Driftgeschwindigkeit</a:t>
            </a:r>
            <a:r>
              <a:rPr lang="en-US"/>
              <a:t> und </a:t>
            </a:r>
            <a:r>
              <a:rPr lang="en-US" err="1"/>
              <a:t>Gasverstärkung</a:t>
            </a:r>
            <a:r>
              <a:rPr lang="en-US"/>
              <a:t> des Gases </a:t>
            </a:r>
            <a:r>
              <a:rPr lang="en-US" err="1"/>
              <a:t>der</a:t>
            </a:r>
            <a:r>
              <a:rPr lang="en-US"/>
              <a:t> TPCs </a:t>
            </a:r>
            <a:r>
              <a:rPr lang="en-US" err="1"/>
              <a:t>im</a:t>
            </a:r>
            <a:r>
              <a:rPr lang="en-US"/>
              <a:t> ND280 </a:t>
            </a:r>
            <a:r>
              <a:rPr lang="en-US" err="1"/>
              <a:t>zu</a:t>
            </a:r>
            <a:r>
              <a:rPr lang="en-US"/>
              <a:t> </a:t>
            </a:r>
            <a:r>
              <a:rPr lang="en-US" err="1"/>
              <a:t>überwachen</a:t>
            </a:r>
            <a:r>
              <a:rPr lang="en-US"/>
              <a:t>)</a:t>
            </a:r>
          </a:p>
          <a:p>
            <a:r>
              <a:rPr lang="en-US"/>
              <a:t>Das </a:t>
            </a:r>
            <a:r>
              <a:rPr lang="en-US" err="1"/>
              <a:t>Teilchen</a:t>
            </a:r>
            <a:r>
              <a:rPr lang="en-US"/>
              <a:t> </a:t>
            </a:r>
            <a:r>
              <a:rPr lang="en-US" err="1"/>
              <a:t>erfährt</a:t>
            </a:r>
            <a:r>
              <a:rPr lang="en-US"/>
              <a:t> </a:t>
            </a:r>
            <a:r>
              <a:rPr lang="en-US" err="1"/>
              <a:t>durch</a:t>
            </a:r>
            <a:r>
              <a:rPr lang="en-US"/>
              <a:t> </a:t>
            </a:r>
            <a:r>
              <a:rPr lang="en-US" err="1"/>
              <a:t>Ionisation</a:t>
            </a:r>
            <a:r>
              <a:rPr lang="en-US"/>
              <a:t> und </a:t>
            </a:r>
            <a:r>
              <a:rPr lang="en-US" err="1"/>
              <a:t>Anregungen</a:t>
            </a:r>
            <a:r>
              <a:rPr lang="en-US"/>
              <a:t> </a:t>
            </a:r>
            <a:r>
              <a:rPr lang="en-US" err="1"/>
              <a:t>der</a:t>
            </a:r>
            <a:r>
              <a:rPr lang="en-US"/>
              <a:t> </a:t>
            </a:r>
            <a:r>
              <a:rPr lang="en-US" err="1"/>
              <a:t>Gasatome</a:t>
            </a:r>
            <a:r>
              <a:rPr lang="en-US"/>
              <a:t> </a:t>
            </a:r>
            <a:r>
              <a:rPr lang="en-US" err="1"/>
              <a:t>einen</a:t>
            </a:r>
            <a:r>
              <a:rPr lang="en-US"/>
              <a:t> </a:t>
            </a:r>
            <a:r>
              <a:rPr lang="en-US" err="1"/>
              <a:t>spezifischen</a:t>
            </a:r>
            <a:r>
              <a:rPr lang="en-US"/>
              <a:t> </a:t>
            </a:r>
            <a:r>
              <a:rPr lang="en-US" err="1"/>
              <a:t>Energieverlust</a:t>
            </a:r>
            <a:r>
              <a:rPr lang="en-US"/>
              <a:t> pro </a:t>
            </a:r>
            <a:r>
              <a:rPr lang="en-US" err="1"/>
              <a:t>Strecke</a:t>
            </a:r>
            <a:r>
              <a:rPr lang="en-US"/>
              <a:t>, </a:t>
            </a:r>
            <a:r>
              <a:rPr lang="en-US" err="1"/>
              <a:t>wenn</a:t>
            </a:r>
            <a:r>
              <a:rPr lang="en-US"/>
              <a:t> es das </a:t>
            </a:r>
            <a:r>
              <a:rPr lang="en-US" err="1"/>
              <a:t>Gasvolumen</a:t>
            </a:r>
            <a:r>
              <a:rPr lang="en-US"/>
              <a:t> des </a:t>
            </a:r>
            <a:r>
              <a:rPr lang="en-US" err="1"/>
              <a:t>Detektors</a:t>
            </a:r>
            <a:r>
              <a:rPr lang="en-US"/>
              <a:t> </a:t>
            </a:r>
            <a:r>
              <a:rPr lang="en-US" err="1"/>
              <a:t>passiert</a:t>
            </a:r>
            <a:endParaRPr lang="en-US"/>
          </a:p>
          <a:p>
            <a:r>
              <a:rPr lang="en-US" err="1"/>
              <a:t>Messung</a:t>
            </a:r>
            <a:r>
              <a:rPr lang="en-US"/>
              <a:t>: </a:t>
            </a:r>
          </a:p>
          <a:p>
            <a:pPr marL="1044702" lvl="1" indent="-514350">
              <a:buFont typeface="+mj-lt"/>
              <a:buAutoNum type="romanUcPeriod"/>
            </a:pPr>
            <a:r>
              <a:rPr lang="en-US"/>
              <a:t>Mesh </a:t>
            </a:r>
            <a:r>
              <a:rPr lang="en-US" err="1"/>
              <a:t>bei</a:t>
            </a:r>
            <a:r>
              <a:rPr lang="en-US"/>
              <a:t> 350V und Field </a:t>
            </a:r>
            <a:r>
              <a:rPr lang="en-US" err="1"/>
              <a:t>bei</a:t>
            </a:r>
            <a:r>
              <a:rPr lang="en-US"/>
              <a:t> 275V</a:t>
            </a:r>
          </a:p>
          <a:p>
            <a:pPr marL="1044702" lvl="1" indent="-514350">
              <a:buFont typeface="+mj-lt"/>
              <a:buAutoNum type="romanUcPeriod"/>
            </a:pPr>
            <a:r>
              <a:rPr lang="en-US"/>
              <a:t>Field </a:t>
            </a:r>
            <a:r>
              <a:rPr lang="en-US" err="1"/>
              <a:t>Änderung</a:t>
            </a:r>
            <a:endParaRPr lang="en-US"/>
          </a:p>
          <a:p>
            <a:pPr marL="1044702" lvl="1" indent="-514350">
              <a:buFont typeface="+mj-lt"/>
              <a:buAutoNum type="romanUcPeriod"/>
            </a:pPr>
            <a:r>
              <a:rPr lang="en-US"/>
              <a:t>Mesh </a:t>
            </a:r>
            <a:r>
              <a:rPr lang="en-US" err="1"/>
              <a:t>Änderung</a:t>
            </a:r>
            <a:endParaRPr lang="en-US"/>
          </a:p>
        </p:txBody>
      </p:sp>
    </p:spTree>
    <p:extLst>
      <p:ext uri="{BB962C8B-B14F-4D97-AF65-F5344CB8AC3E}">
        <p14:creationId xmlns:p14="http://schemas.microsoft.com/office/powerpoint/2010/main" val="2069324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A6EC888-B85F-410F-B430-06583E94B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488911C-0EC7-40A9-9BCB-CA8A66E462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3023EA8-527A-4FA2-A71D-626F912756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5" name="Freeform 6">
              <a:extLst>
                <a:ext uri="{FF2B5EF4-FFF2-40B4-BE49-F238E27FC236}">
                  <a16:creationId xmlns:a16="http://schemas.microsoft.com/office/drawing/2014/main" id="{60C46CD6-ADBB-41BC-8969-7C707D4332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6" name="Freeform 6">
              <a:extLst>
                <a:ext uri="{FF2B5EF4-FFF2-40B4-BE49-F238E27FC236}">
                  <a16:creationId xmlns:a16="http://schemas.microsoft.com/office/drawing/2014/main" id="{B6C38415-998B-45FB-A12C-BD0B184CB8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18" name="Rectangle 17">
            <a:extLst>
              <a:ext uri="{FF2B5EF4-FFF2-40B4-BE49-F238E27FC236}">
                <a16:creationId xmlns:a16="http://schemas.microsoft.com/office/drawing/2014/main" id="{C8D89F71-9459-4318-ACAE-874616C3A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462" y="968188"/>
            <a:ext cx="10194046" cy="48942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a:extLst>
              <a:ext uri="{FF2B5EF4-FFF2-40B4-BE49-F238E27FC236}">
                <a16:creationId xmlns:a16="http://schemas.microsoft.com/office/drawing/2014/main" id="{F57048AD-3F45-406C-99AE-21E69160F9B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2947" y="1289918"/>
            <a:ext cx="6309075" cy="4242853"/>
          </a:xfrm>
          <a:prstGeom prst="rect">
            <a:avLst/>
          </a:prstGeom>
        </p:spPr>
      </p:pic>
    </p:spTree>
    <p:extLst>
      <p:ext uri="{BB962C8B-B14F-4D97-AF65-F5344CB8AC3E}">
        <p14:creationId xmlns:p14="http://schemas.microsoft.com/office/powerpoint/2010/main" val="3849930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A6EC888-B85F-410F-B430-06583E94B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488911C-0EC7-40A9-9BCB-CA8A66E462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3023EA8-527A-4FA2-A71D-626F912756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5" name="Freeform 6">
              <a:extLst>
                <a:ext uri="{FF2B5EF4-FFF2-40B4-BE49-F238E27FC236}">
                  <a16:creationId xmlns:a16="http://schemas.microsoft.com/office/drawing/2014/main" id="{60C46CD6-ADBB-41BC-8969-7C707D4332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6" name="Freeform 6">
              <a:extLst>
                <a:ext uri="{FF2B5EF4-FFF2-40B4-BE49-F238E27FC236}">
                  <a16:creationId xmlns:a16="http://schemas.microsoft.com/office/drawing/2014/main" id="{B6C38415-998B-45FB-A12C-BD0B184CB8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18" name="Rectangle 17">
            <a:extLst>
              <a:ext uri="{FF2B5EF4-FFF2-40B4-BE49-F238E27FC236}">
                <a16:creationId xmlns:a16="http://schemas.microsoft.com/office/drawing/2014/main" id="{C8D89F71-9459-4318-ACAE-874616C3A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462" y="968188"/>
            <a:ext cx="10194046" cy="48942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a:extLst>
              <a:ext uri="{FF2B5EF4-FFF2-40B4-BE49-F238E27FC236}">
                <a16:creationId xmlns:a16="http://schemas.microsoft.com/office/drawing/2014/main" id="{6121CE6A-55AF-46F4-8B00-8F2AA4817D4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3311" y="1289918"/>
            <a:ext cx="8528347" cy="4242853"/>
          </a:xfrm>
          <a:prstGeom prst="rect">
            <a:avLst/>
          </a:prstGeom>
        </p:spPr>
      </p:pic>
    </p:spTree>
    <p:extLst>
      <p:ext uri="{BB962C8B-B14F-4D97-AF65-F5344CB8AC3E}">
        <p14:creationId xmlns:p14="http://schemas.microsoft.com/office/powerpoint/2010/main" val="2597853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0"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1"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3" name="Rectangle 12">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0857C95-D47F-E841-B656-4C83226543B9}"/>
              </a:ext>
            </a:extLst>
          </p:cNvPr>
          <p:cNvSpPr>
            <a:spLocks noGrp="1"/>
          </p:cNvSpPr>
          <p:nvPr>
            <p:ph type="title"/>
          </p:nvPr>
        </p:nvSpPr>
        <p:spPr>
          <a:xfrm>
            <a:off x="8154186" y="634028"/>
            <a:ext cx="3355942" cy="3732835"/>
          </a:xfrm>
        </p:spPr>
        <p:txBody>
          <a:bodyPr vert="horz" lIns="91440" tIns="45720" rIns="91440" bIns="45720" rtlCol="0" anchor="b">
            <a:normAutofit/>
          </a:bodyPr>
          <a:lstStyle/>
          <a:p>
            <a:pPr algn="ctr"/>
            <a:r>
              <a:rPr lang="en-US" sz="6000" cap="all"/>
              <a:t>GAIN-VD</a:t>
            </a:r>
          </a:p>
        </p:txBody>
      </p:sp>
      <p:sp>
        <p:nvSpPr>
          <p:cNvPr id="15"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17"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pic>
        <p:nvPicPr>
          <p:cNvPr id="4" name="Grafik 4">
            <a:extLst>
              <a:ext uri="{FF2B5EF4-FFF2-40B4-BE49-F238E27FC236}">
                <a16:creationId xmlns:a16="http://schemas.microsoft.com/office/drawing/2014/main" id="{D2824EAB-C8F7-E44D-B398-B34EDD583C1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9023" y="1646905"/>
            <a:ext cx="5659222" cy="3763382"/>
          </a:xfrm>
          <a:prstGeom prst="rect">
            <a:avLst/>
          </a:prstGeom>
        </p:spPr>
      </p:pic>
    </p:spTree>
    <p:extLst>
      <p:ext uri="{BB962C8B-B14F-4D97-AF65-F5344CB8AC3E}">
        <p14:creationId xmlns:p14="http://schemas.microsoft.com/office/powerpoint/2010/main" val="49903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6"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7"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9" name="Rectangle 18">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7533ACA-2803-1A4B-A8EA-53839D4E865F}"/>
              </a:ext>
            </a:extLst>
          </p:cNvPr>
          <p:cNvSpPr>
            <a:spLocks noGrp="1"/>
          </p:cNvSpPr>
          <p:nvPr>
            <p:ph type="title"/>
          </p:nvPr>
        </p:nvSpPr>
        <p:spPr>
          <a:xfrm>
            <a:off x="8154186" y="634028"/>
            <a:ext cx="3355942" cy="3732835"/>
          </a:xfrm>
        </p:spPr>
        <p:txBody>
          <a:bodyPr vert="horz" lIns="91440" tIns="45720" rIns="91440" bIns="45720" rtlCol="0" anchor="b">
            <a:normAutofit/>
          </a:bodyPr>
          <a:lstStyle/>
          <a:p>
            <a:pPr algn="ctr"/>
            <a:r>
              <a:rPr lang="en-US" sz="6000" cap="all"/>
              <a:t>VD</a:t>
            </a:r>
          </a:p>
        </p:txBody>
      </p:sp>
      <p:sp>
        <p:nvSpPr>
          <p:cNvPr id="21"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3"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9" name="Inhaltsplatzhalter 2">
            <a:extLst>
              <a:ext uri="{FF2B5EF4-FFF2-40B4-BE49-F238E27FC236}">
                <a16:creationId xmlns:a16="http://schemas.microsoft.com/office/drawing/2014/main" id="{86D03F1F-C24F-4546-89BC-97624974E660}"/>
              </a:ext>
            </a:extLst>
          </p:cNvPr>
          <p:cNvSpPr txBox="1">
            <a:spLocks/>
          </p:cNvSpPr>
          <p:nvPr/>
        </p:nvSpPr>
        <p:spPr>
          <a:xfrm>
            <a:off x="1524000" y="2438400"/>
            <a:ext cx="9601200" cy="3581400"/>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buClrTx/>
            </a:pPr>
            <a:endParaRPr lang="de-DE"/>
          </a:p>
        </p:txBody>
      </p:sp>
      <p:pic>
        <p:nvPicPr>
          <p:cNvPr id="22" name="Grafik 23">
            <a:extLst>
              <a:ext uri="{FF2B5EF4-FFF2-40B4-BE49-F238E27FC236}">
                <a16:creationId xmlns:a16="http://schemas.microsoft.com/office/drawing/2014/main" id="{20953B7A-9EAD-614A-A6F1-73A953BAE2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1525" y="1411090"/>
            <a:ext cx="6062739" cy="4035820"/>
          </a:xfrm>
          <a:prstGeom prst="rect">
            <a:avLst/>
          </a:prstGeom>
        </p:spPr>
      </p:pic>
      <p:sp>
        <p:nvSpPr>
          <p:cNvPr id="25" name="Inhaltsplatzhalter 24">
            <a:extLst>
              <a:ext uri="{FF2B5EF4-FFF2-40B4-BE49-F238E27FC236}">
                <a16:creationId xmlns:a16="http://schemas.microsoft.com/office/drawing/2014/main" id="{90EC1A34-D758-7E44-A618-7833CBDA639D}"/>
              </a:ext>
            </a:extLst>
          </p:cNvPr>
          <p:cNvSpPr>
            <a:spLocks noGrp="1"/>
          </p:cNvSpPr>
          <p:nvPr>
            <p:ph idx="1"/>
          </p:nvPr>
        </p:nvSpPr>
        <p:spPr/>
        <p:txBody>
          <a:bodyPr/>
          <a:lstStyle/>
          <a:p>
            <a:endParaRPr lang="de-DE"/>
          </a:p>
        </p:txBody>
      </p:sp>
    </p:spTree>
    <p:extLst>
      <p:ext uri="{BB962C8B-B14F-4D97-AF65-F5344CB8AC3E}">
        <p14:creationId xmlns:p14="http://schemas.microsoft.com/office/powerpoint/2010/main" val="976476447"/>
      </p:ext>
    </p:extLst>
  </p:cSld>
  <p:clrMapOvr>
    <a:masterClrMapping/>
  </p:clrMapOvr>
</p:sld>
</file>

<file path=ppt/theme/theme1.xml><?xml version="1.0" encoding="utf-8"?>
<a:theme xmlns:a="http://schemas.openxmlformats.org/drawingml/2006/main" name="Custal Project Proposal by Slidesgo">
  <a:themeElements>
    <a:clrScheme name="Simple Light">
      <a:dk1>
        <a:srgbClr val="000000"/>
      </a:dk1>
      <a:lt1>
        <a:srgbClr val="FFFFFF"/>
      </a:lt1>
      <a:dk2>
        <a:srgbClr val="595959"/>
      </a:dk2>
      <a:lt2>
        <a:srgbClr val="EEEEEE"/>
      </a:lt2>
      <a:accent1>
        <a:srgbClr val="292C35"/>
      </a:accent1>
      <a:accent2>
        <a:srgbClr val="475972"/>
      </a:accent2>
      <a:accent3>
        <a:srgbClr val="E9E2C9"/>
      </a:accent3>
      <a:accent4>
        <a:srgbClr val="FFDD6B"/>
      </a:accent4>
      <a:accent5>
        <a:srgbClr val="DCAE52"/>
      </a:accent5>
      <a:accent6>
        <a:srgbClr val="AF7132"/>
      </a:accent6>
      <a:hlink>
        <a:srgbClr val="DCAE5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rketing Newsletter">
  <a:themeElements>
    <a:clrScheme name="Simple Light">
      <a:dk1>
        <a:srgbClr val="191919"/>
      </a:dk1>
      <a:lt1>
        <a:srgbClr val="F3F3F3"/>
      </a:lt1>
      <a:dk2>
        <a:srgbClr val="D9D9D9"/>
      </a:dk2>
      <a:lt2>
        <a:srgbClr val="434343"/>
      </a:lt2>
      <a:accent1>
        <a:srgbClr val="097A80"/>
      </a:accent1>
      <a:accent2>
        <a:srgbClr val="B3B896"/>
      </a:accent2>
      <a:accent3>
        <a:srgbClr val="F1C34E"/>
      </a:accent3>
      <a:accent4>
        <a:srgbClr val="E06666"/>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Ausschnitt">
  <a:themeElements>
    <a:clrScheme name="Ausschnitt">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Ausschnitt">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usschnitt">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7.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Custal Project Proposal _ by Slidesgo</Template>
  <TotalTime>0</TotalTime>
  <Words>457</Words>
  <Application>Microsoft Office PowerPoint</Application>
  <PresentationFormat>Breitbild</PresentationFormat>
  <Paragraphs>62</Paragraphs>
  <Slides>19</Slides>
  <Notes>6</Notes>
  <HiddenSlides>1</HiddenSlides>
  <MMClips>1</MMClips>
  <ScaleCrop>false</ScaleCrop>
  <HeadingPairs>
    <vt:vector size="6" baseType="variant">
      <vt:variant>
        <vt:lpstr>Verwendete Schriftarten</vt:lpstr>
      </vt:variant>
      <vt:variant>
        <vt:i4>15</vt:i4>
      </vt:variant>
      <vt:variant>
        <vt:lpstr>Design</vt:lpstr>
      </vt:variant>
      <vt:variant>
        <vt:i4>6</vt:i4>
      </vt:variant>
      <vt:variant>
        <vt:lpstr>Folientitel</vt:lpstr>
      </vt:variant>
      <vt:variant>
        <vt:i4>19</vt:i4>
      </vt:variant>
    </vt:vector>
  </HeadingPairs>
  <TitlesOfParts>
    <vt:vector size="40" baseType="lpstr">
      <vt:lpstr>Abel</vt:lpstr>
      <vt:lpstr>Arial</vt:lpstr>
      <vt:lpstr>Assistant Light</vt:lpstr>
      <vt:lpstr>Calibri</vt:lpstr>
      <vt:lpstr>Fira Sans Extra Condensed Medium</vt:lpstr>
      <vt:lpstr>Franklin Gothic Book</vt:lpstr>
      <vt:lpstr>Livvic</vt:lpstr>
      <vt:lpstr>Montserrat</vt:lpstr>
      <vt:lpstr>Nunito Sans</vt:lpstr>
      <vt:lpstr>Nunito Sans ExtraBold</vt:lpstr>
      <vt:lpstr>Pontano Sans</vt:lpstr>
      <vt:lpstr>Proxima Nova</vt:lpstr>
      <vt:lpstr>Proxima Nova Semibold</vt:lpstr>
      <vt:lpstr>Roboto Condensed Light</vt:lpstr>
      <vt:lpstr>Rubik Medium</vt:lpstr>
      <vt:lpstr>Custal Project Proposal by Slidesgo</vt:lpstr>
      <vt:lpstr>Slidesgo Final Pages</vt:lpstr>
      <vt:lpstr>Marketing Newsletter</vt:lpstr>
      <vt:lpstr>1_SlidesGo Final Pages</vt:lpstr>
      <vt:lpstr>2_Slidesgo Final Pages</vt:lpstr>
      <vt:lpstr>Ausschnitt</vt:lpstr>
      <vt:lpstr>Detektoren für das T2k-Experiment</vt:lpstr>
      <vt:lpstr>T2K Experiment</vt:lpstr>
      <vt:lpstr>PowerPoint-Präsentation</vt:lpstr>
      <vt:lpstr>PowerPoint-Präsentation</vt:lpstr>
      <vt:lpstr>Gasdetektor</vt:lpstr>
      <vt:lpstr>PowerPoint-Präsentation</vt:lpstr>
      <vt:lpstr>PowerPoint-Präsentation</vt:lpstr>
      <vt:lpstr>GAIN-VD</vt:lpstr>
      <vt:lpstr>VD</vt:lpstr>
      <vt:lpstr>GAIN</vt:lpstr>
      <vt:lpstr>Single Bar Tests für das ND280 Upgrade</vt:lpstr>
      <vt:lpstr>PowerPoint-Präsentation</vt:lpstr>
      <vt:lpstr>Zerlegen einer TPC(Time Projektion Chamber)</vt:lpstr>
      <vt:lpstr>PowerPoint-Präsentation</vt:lpstr>
      <vt:lpstr>Szintillator Detektor</vt:lpstr>
      <vt:lpstr>PowerPoint-Präsentation</vt:lpstr>
      <vt:lpstr>Vielen Dank fürs Zuhören!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S_LivBra27</dc:creator>
  <cp:lastModifiedBy>S_LivBra27</cp:lastModifiedBy>
  <cp:revision>21</cp:revision>
  <dcterms:created xsi:type="dcterms:W3CDTF">2021-10-10T19:26:27Z</dcterms:created>
  <dcterms:modified xsi:type="dcterms:W3CDTF">2021-10-14T09:59:27Z</dcterms:modified>
</cp:coreProperties>
</file>