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3" r:id="rId1"/>
    <p:sldMasterId id="2147483720" r:id="rId2"/>
    <p:sldMasterId id="2147483757" r:id="rId3"/>
    <p:sldMasterId id="2147483793" r:id="rId4"/>
    <p:sldMasterId id="2147483805" r:id="rId5"/>
    <p:sldMasterId id="2147483817" r:id="rId6"/>
    <p:sldMasterId id="2147483829" r:id="rId7"/>
    <p:sldMasterId id="2147483841" r:id="rId8"/>
    <p:sldMasterId id="2147483865" r:id="rId9"/>
  </p:sldMasterIdLst>
  <p:notesMasterIdLst>
    <p:notesMasterId r:id="rId16"/>
  </p:notesMasterIdLst>
  <p:handoutMasterIdLst>
    <p:handoutMasterId r:id="rId17"/>
  </p:handoutMasterIdLst>
  <p:sldIdLst>
    <p:sldId id="314" r:id="rId10"/>
    <p:sldId id="315" r:id="rId11"/>
    <p:sldId id="320" r:id="rId12"/>
    <p:sldId id="321" r:id="rId13"/>
    <p:sldId id="319" r:id="rId14"/>
    <p:sldId id="322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>
        <p:scale>
          <a:sx n="66" d="100"/>
          <a:sy n="66" d="100"/>
        </p:scale>
        <p:origin x="1304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GB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quarter" idx="1"/>
          </p:nvPr>
        </p:nvSpPr>
        <p:spPr>
          <a:xfrm>
            <a:off x="3881880" y="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GB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endParaRPr lang="en-GB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3"/>
          </p:nvPr>
        </p:nvSpPr>
        <p:spPr>
          <a:xfrm>
            <a:off x="3881880" y="8686800"/>
            <a:ext cx="2975760" cy="4568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compatLnSpc="1"/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sz="1400"/>
            </a:pPr>
            <a:fld id="{DD31F41A-E9E9-446F-955D-35BE6A1B1BC8}" type="slidenum">
              <a:t>‹Nr.›</a:t>
            </a:fld>
            <a:endParaRPr lang="en-GB" sz="14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3523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>
            <a:spLocks noMove="1" noResize="1"/>
          </p:cNvSpPr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vert="horz" wrap="none" lIns="90000" tIns="45000" rIns="90000" bIns="45000" anchor="ctr" anchorCtr="1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3" name="Kopfzeilenplatzhalter 2"/>
          <p:cNvSpPr txBox="1">
            <a:spLocks noGrp="1"/>
          </p:cNvSpPr>
          <p:nvPr>
            <p:ph type="hdr" sz="quarter"/>
          </p:nvPr>
        </p:nvSpPr>
        <p:spPr>
          <a:xfrm>
            <a:off x="-360" y="0"/>
            <a:ext cx="2971800" cy="4597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baseline="0">
                <a:solidFill>
                  <a:srgbClr val="000000"/>
                </a:solidFill>
                <a:latin typeface="Calibri" pitchFamily="34"/>
                <a:ea typeface="Geneva" pitchFamily="2"/>
                <a:cs typeface="Genev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4" name="Datumsplatzhalter 3"/>
          <p:cNvSpPr txBox="1">
            <a:spLocks noGrp="1"/>
          </p:cNvSpPr>
          <p:nvPr>
            <p:ph type="dt" idx="1"/>
          </p:nvPr>
        </p:nvSpPr>
        <p:spPr>
          <a:xfrm>
            <a:off x="3884399" y="0"/>
            <a:ext cx="297180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200" b="0" i="0" u="none" strike="noStrike" baseline="0">
                <a:solidFill>
                  <a:srgbClr val="000000"/>
                </a:solidFill>
                <a:latin typeface="Arial" pitchFamily="34"/>
                <a:ea typeface="Geneva" pitchFamily="2"/>
                <a:cs typeface="Geneva" pitchFamily="2"/>
              </a:defRPr>
            </a:lvl1pPr>
          </a:lstStyle>
          <a:p>
            <a:pPr lvl="0"/>
            <a:fld id="{7AD096F9-B37C-4F79-8232-ADB0F490A183}" type="datetime1">
              <a:rPr lang="de-DE"/>
              <a:pPr lvl="0"/>
              <a:t>18.02.2021</a:t>
            </a:fld>
            <a:endParaRPr lang="de-DE"/>
          </a:p>
        </p:txBody>
      </p:sp>
      <p:sp>
        <p:nvSpPr>
          <p:cNvPr id="5" name="Folienbildplatzhalter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440"/>
            <a:ext cx="4572000" cy="3429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6" name="Notizenplatzhalter 5"/>
          <p:cNvSpPr txBox="1">
            <a:spLocks noGrp="1"/>
          </p:cNvSpPr>
          <p:nvPr>
            <p:ph type="body" sz="quarter" idx="3"/>
          </p:nvPr>
        </p:nvSpPr>
        <p:spPr>
          <a:xfrm>
            <a:off x="685799" y="4343400"/>
            <a:ext cx="5486399" cy="4115159"/>
          </a:xfrm>
          <a:prstGeom prst="rect">
            <a:avLst/>
          </a:prstGeom>
          <a:noFill/>
          <a:ln>
            <a:noFill/>
          </a:ln>
        </p:spPr>
        <p:txBody>
          <a:bodyPr vert="horz" lIns="90000" tIns="46800" rIns="90000" bIns="46800" compatLnSpc="1"/>
          <a:lstStyle>
            <a:defPPr lvl="0">
              <a:buClr>
                <a:srgbClr val="000000"/>
              </a:buClr>
              <a:buSzPct val="100000"/>
              <a:buFont typeface="Arial" pitchFamily="34"/>
              <a:buNone/>
            </a:defPPr>
            <a:lvl1pPr lvl="0">
              <a:buClr>
                <a:srgbClr val="000000"/>
              </a:buClr>
              <a:buSzPct val="100000"/>
              <a:buFont typeface="Arial" pitchFamily="34"/>
              <a:buChar char="•"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endParaRPr lang="en-GB"/>
          </a:p>
        </p:txBody>
      </p:sp>
      <p:sp>
        <p:nvSpPr>
          <p:cNvPr id="7" name="Fußzeilenplatzhalter 6"/>
          <p:cNvSpPr txBox="1">
            <a:spLocks noGrp="1"/>
          </p:cNvSpPr>
          <p:nvPr>
            <p:ph type="ftr" sz="quarter" idx="4"/>
          </p:nvPr>
        </p:nvSpPr>
        <p:spPr>
          <a:xfrm>
            <a:off x="-360" y="8682840"/>
            <a:ext cx="2971800" cy="4597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/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en-GB" sz="1800" b="0" i="0" u="none" strike="noStrike" baseline="0">
                <a:solidFill>
                  <a:srgbClr val="000000"/>
                </a:solidFill>
                <a:latin typeface="Calibri" pitchFamily="34"/>
                <a:ea typeface="Geneva" pitchFamily="2"/>
                <a:cs typeface="Genev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8" name="Foliennummernplatzhalter 7"/>
          <p:cNvSpPr txBox="1">
            <a:spLocks noGrp="1"/>
          </p:cNvSpPr>
          <p:nvPr>
            <p:ph type="sldNum" sz="quarter" idx="5"/>
          </p:nvPr>
        </p:nvSpPr>
        <p:spPr>
          <a:xfrm>
            <a:off x="3884399" y="8685000"/>
            <a:ext cx="2971800" cy="457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b" anchorCtr="0" compatLnSpc="1"/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  <a:defRPr lang="de-DE" sz="1200" b="0" i="0" u="none" strike="noStrike" baseline="0">
                <a:solidFill>
                  <a:srgbClr val="000000"/>
                </a:solidFill>
                <a:latin typeface="Arial" pitchFamily="34"/>
                <a:ea typeface="Geneva" pitchFamily="2"/>
                <a:cs typeface="Geneva" pitchFamily="2"/>
              </a:defRPr>
            </a:lvl1pPr>
          </a:lstStyle>
          <a:p>
            <a:pPr lvl="0"/>
            <a:fld id="{39EB846E-4272-4182-A204-6B6F8D17960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903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rtl="0" hangingPunct="1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en-GB" sz="1200" b="0" i="0" u="none" strike="noStrike" baseline="0">
        <a:ln>
          <a:noFill/>
        </a:ln>
        <a:solidFill>
          <a:srgbClr val="000000"/>
        </a:solidFill>
        <a:latin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0000" tIns="46800" rIns="90000" bIns="46800" anchor="t" anchorCtr="0" compatLnSpc="1"/>
          <a:lstStyle/>
          <a:p>
            <a:pPr lvl="0"/>
            <a:fld id="{7AD096F9-B37C-4F79-8232-ADB0F490A183}" type="datetime1">
              <a:rPr lang="de-DE"/>
              <a:pPr lvl="0"/>
              <a:t>18.02.2021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 lIns="0" tIns="0" rIns="0" bIns="0">
            <a:spAutoFit/>
          </a:bodyPr>
          <a:lstStyle/>
          <a:p>
            <a:pPr marL="216000" indent="-216000" hangingPunct="0">
              <a:tabLst/>
            </a:pPr>
            <a:endParaRPr lang="en-GB" sz="2810" kern="1200" dirty="0">
              <a:latin typeface="Liberation Sans" pitchFamily="1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3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0000" tIns="46800" rIns="90000" bIns="46800" anchor="t" anchorCtr="0" compatLnSpc="1"/>
          <a:lstStyle/>
          <a:p>
            <a:pPr lvl="0"/>
            <a:fld id="{7AD096F9-B37C-4F79-8232-ADB0F490A183}" type="datetime1">
              <a:rPr lang="de-DE"/>
              <a:pPr lvl="0"/>
              <a:t>18.02.2021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99CCFF"/>
          </a:solidFill>
          <a:ln w="25400">
            <a:solidFill>
              <a:srgbClr val="000000"/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 lIns="0" tIns="0" rIns="0" bIns="0">
            <a:spAutoFit/>
          </a:bodyPr>
          <a:lstStyle/>
          <a:p>
            <a:pPr marL="216000" indent="-216000" hangingPunct="0">
              <a:tabLst/>
            </a:pPr>
            <a:endParaRPr lang="en-GB" sz="2810" kern="1200" dirty="0"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7644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7886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15719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29325" y="304800"/>
            <a:ext cx="1855788" cy="547211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419725" cy="547211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24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029325" y="304800"/>
            <a:ext cx="1855788" cy="547211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419725" cy="547211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037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84771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676241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42539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480877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51381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51290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177658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3779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74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88927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9247246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855136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6787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69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818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632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328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165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99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03828900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4696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103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323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5116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606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D82379E6-B29F-42AA-B973-B458F25EAAC7}" type="slidenum">
              <a:t>‹Nr.›</a:t>
            </a:fld>
            <a:fld id="{AE357D09-50DC-4E42-B1BF-ADE9FC07F3B3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21461535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70740FD6-D4D8-4E8F-AB62-DF787A336914}" type="slidenum">
              <a:t>‹Nr.›</a:t>
            </a:fld>
            <a:fld id="{044127D0-C4B5-4C2D-8110-640009F8A269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42371180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C07F351-CA5D-4E1C-A921-8183A4DF41D3}" type="slidenum">
              <a:t>‹Nr.›</a:t>
            </a:fld>
            <a:fld id="{5497096D-2F5E-44E8-A78D-F71E9D12F1BC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252120977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8313" y="1484313"/>
            <a:ext cx="4037012" cy="4959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57725" y="1484313"/>
            <a:ext cx="4038600" cy="49593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290B3C3-7DD4-4F49-8D22-F03830EF62F1}" type="slidenum">
              <a:t>‹Nr.›</a:t>
            </a:fld>
            <a:fld id="{92886D28-FBE9-40F6-82E6-7A81C41DC95A}" type="slidenum">
              <a:t>‹Nr.›</a:t>
            </a:fld>
            <a:endParaRPr lang="en-GB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9501003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B5F52A2-F29D-45D7-AF75-B949AB23D304}" type="slidenum">
              <a:t>‹Nr.›</a:t>
            </a:fld>
            <a:fld id="{34E58468-32C2-4E62-B979-48107E583EB2}" type="slidenum">
              <a:t>‹Nr.›</a:t>
            </a:fld>
            <a:endParaRPr lang="en-GB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0637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00225"/>
            <a:ext cx="3475038" cy="39766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84638" y="1800225"/>
            <a:ext cx="3475037" cy="39766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198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527ED668-AC6D-471A-8716-65B93E51DAB1}" type="slidenum">
              <a:t>‹Nr.›</a:t>
            </a:fld>
            <a:fld id="{769F84C8-3FDC-4A43-ACC5-10F4C69C658D}" type="slidenum">
              <a:t>‹Nr.›</a:t>
            </a:fld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8582913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417C528-E33C-4C7B-9665-CEA40CD17D08}" type="slidenum">
              <a:t>‹Nr.›</a:t>
            </a:fld>
            <a:fld id="{0CEE06A7-9D27-414F-B2E6-853F130A0220}" type="slidenum">
              <a:t>‹Nr.›</a:t>
            </a:fld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67597749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7D0C5D30-F8CE-40AB-82D2-9F9B12A1B60A}" type="slidenum">
              <a:t>‹Nr.›</a:t>
            </a:fld>
            <a:fld id="{579A4D18-1558-4CCA-8591-AA60ADD6EBAC}" type="slidenum">
              <a:t>‹Nr.›</a:t>
            </a:fld>
            <a:endParaRPr lang="en-GB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13637880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DED69A54-C7CA-41D1-84C6-596A8229D9E4}" type="slidenum">
              <a:t>‹Nr.›</a:t>
            </a:fld>
            <a:fld id="{5CCA3C26-2227-4FBB-A322-B82816A5AF00}" type="slidenum">
              <a:t>‹Nr.›</a:t>
            </a:fld>
            <a:endParaRPr lang="en-GB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8524282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F9265578-5A6C-4ACC-9B2C-9A6D78CD45D6}" type="slidenum">
              <a:t>‹Nr.›</a:t>
            </a:fld>
            <a:fld id="{8DD7C693-A49C-4664-823B-8A6FDAD25582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4723271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5812" cy="64436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644366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9CBC41F-94FE-483E-A0DC-365B133AD625}" type="slidenum">
              <a:t>‹Nr.›</a:t>
            </a:fld>
            <a:fld id="{A5BA048C-0902-4491-901C-2EEA90C785E0}" type="slidenum">
              <a:t>‹Nr.›</a:t>
            </a:fld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392528694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85D6074-040E-4419-A3A3-38CFB8D1A509}" type="slidenum">
              <a:t>‹Nr.›</a:t>
            </a:fld>
            <a:fld id="{D098DA88-501B-4E56-9A1C-8F88FFAD0775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64066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A65B86-23D8-40D2-A431-AC00922E5B68}" type="slidenum">
              <a:t>‹Nr.›</a:t>
            </a:fld>
            <a:fld id="{97581677-CC21-4B70-9259-2D4C39198CC4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8477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6643E1-4C27-4017-B328-D4EDB67C55C5}" type="slidenum">
              <a:t>‹Nr.›</a:t>
            </a:fld>
            <a:fld id="{40654859-F3FD-4B56-BB7C-81E502D54DB8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8705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1944688" cy="49720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54288" y="1484313"/>
            <a:ext cx="1944687" cy="497205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F7F7A0-6C55-467F-8B7A-E882C5D8FBDC}" type="slidenum">
              <a:t>‹Nr.›</a:t>
            </a:fld>
            <a:fld id="{115FD64C-4CB9-4124-B96B-6F2D7435C1DA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26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1077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0F40E7-7B3B-4218-B739-C22D67803776}" type="slidenum">
              <a:t>‹Nr.›</a:t>
            </a:fld>
            <a:fld id="{82B88A70-94BD-44C8-99B4-6A754A652638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304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297B175-BF1C-4D0B-B0D1-CA250C8E5C22}" type="slidenum">
              <a:t>‹Nr.›</a:t>
            </a:fld>
            <a:fld id="{5B892A64-8E6B-4E58-971C-CF227F93803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98185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E55A49-02B6-49E3-906C-1321A43A5C93}" type="slidenum">
              <a:t>‹Nr.›</a:t>
            </a:fld>
            <a:fld id="{876CB5C8-8F5B-4E3E-AC5F-276B52545E59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42618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B16362-6FB6-4A34-81AA-A9395D49C566}" type="slidenum">
              <a:t>‹Nr.›</a:t>
            </a:fld>
            <a:fld id="{BBA1F296-A60A-41ED-B294-32BE963D6A95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6852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1D1276-974A-47C7-B8E8-80AED2124D4C}" type="slidenum">
              <a:t>‹Nr.›</a:t>
            </a:fld>
            <a:fld id="{50F6CEE7-601F-4E19-A3A2-71DBB4D1DC3D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274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049EF9B-C8ED-41E5-BCAB-ED24C8CDD42C}" type="slidenum">
              <a:t>‹Nr.›</a:t>
            </a:fld>
            <a:fld id="{99D3AB14-56DD-4CAF-A537-2789D1F0B18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79497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703888" y="0"/>
            <a:ext cx="1747837" cy="64563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5094288" cy="6456363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GB"/>
              <a:t>RESMDD12, 12/10/2012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20D477-0BE1-418B-83BC-65F2E8224CF6}" type="slidenum">
              <a:t>‹Nr.›</a:t>
            </a:fld>
            <a:fld id="{2F19784E-43A7-4428-828D-821416F881CF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743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8897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8064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917690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31589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6758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931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8125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425319"/>
      </p:ext>
    </p:extLst>
  </p:cSld>
  <p:clrMapOvr>
    <a:masterClrMapping/>
  </p:clrMapOvr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30383654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96834376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333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498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D4B525-33A8-4BBF-9229-F51AC8EA068E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11558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B253C7-51AB-4D2F-8A5E-B7241F2AD565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56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3371610"/>
      </p:ext>
    </p:extLst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B3EFF84-55C4-48B4-BB81-F3DE1BD41C3B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85752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3946525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56125" y="1604963"/>
            <a:ext cx="3948113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CD000C4-E69A-413D-AA2F-4278EFA6F58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62477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8A0686E-047F-4E95-9453-A4D8A9AB4FF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13128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F9A8A87-BBF1-45B0-9E06-2718EECE71F2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88003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7CBBDB-FF34-4B09-B9E4-F135CDCD9B31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44825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EA45A22-2C9C-42A7-945D-DEA1F2DB641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7691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F9168E-8EEA-45B8-8D17-132B87165017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72827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60D58D-2E54-4FFF-BCEB-E4CDA10AFFBD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61918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92875" y="1604963"/>
            <a:ext cx="2011363" cy="3976687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5883275" cy="3976687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691F28F8-34D0-4D54-81ED-A2F370FE827A}" type="datetime1">
              <a:rPr lang="en-GB" smtClean="0"/>
              <a:pPr lvl="0"/>
              <a:t>18/02/2021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66378B-67A9-48F4-B103-D537EC391DE6}" type="slidenum"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51182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958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002796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88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05126015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82692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8294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31134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677839"/>
      </p:ext>
    </p:extLst>
  </p:cSld>
  <p:clrMapOvr>
    <a:masterClrMapping/>
  </p:clrMapOvr>
  <p:hf sldNum="0"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983463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85103030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2018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610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35948012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4903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6093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80479586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800225"/>
            <a:ext cx="3475038" cy="39766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084638" y="1800225"/>
            <a:ext cx="3475037" cy="39766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3680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8540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22850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4318100"/>
      </p:ext>
    </p:extLst>
  </p:cSld>
  <p:clrMapOvr>
    <a:masterClrMapping/>
  </p:clrMapOvr>
  <p:hf sldNum="0"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80255974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3036872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87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-4680"/>
            <a:ext cx="9144000" cy="5352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platzhalter 2"/>
          <p:cNvSpPr txBox="1">
            <a:spLocks noGrp="1"/>
          </p:cNvSpPr>
          <p:nvPr>
            <p:ph type="title"/>
          </p:nvPr>
        </p:nvSpPr>
        <p:spPr>
          <a:xfrm>
            <a:off x="466200" y="304560"/>
            <a:ext cx="7418520" cy="1315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90000" bIns="0" anchor="ctr" compatLnSpc="1"/>
          <a:lstStyle/>
          <a:p>
            <a:endParaRPr lang="en-GB"/>
          </a:p>
        </p:txBody>
      </p:sp>
      <p:sp>
        <p:nvSpPr>
          <p:cNvPr id="4" name="Freihandform: Form 3"/>
          <p:cNvSpPr/>
          <p:nvPr/>
        </p:nvSpPr>
        <p:spPr>
          <a:xfrm>
            <a:off x="0" y="4863960"/>
            <a:ext cx="8183520" cy="1997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CECED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800000"/>
            <a:ext cx="7102800" cy="39776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73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marL="0" marR="0" indent="0" algn="l" rtl="0" eaLnBrk="1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en-GB" sz="3600" b="0" i="0" u="none" strike="noStrike" kern="1200" baseline="0">
          <a:ln>
            <a:noFill/>
          </a:ln>
          <a:solidFill>
            <a:srgbClr val="FFFFFF"/>
          </a:solidFill>
          <a:latin typeface="Times New Roman" pitchFamily="18"/>
          <a:ea typeface="MS Gothic" pitchFamily="2"/>
          <a:cs typeface="Tahoma" pitchFamily="2"/>
        </a:defRPr>
      </a:lvl1pPr>
    </p:titleStyle>
    <p:bodyStyle>
      <a:lvl1pPr marL="0" marR="0" indent="0" algn="l" rtl="0" eaLnBrk="1" hangingPunct="1">
        <a:lnSpc>
          <a:spcPct val="100000"/>
        </a:lnSpc>
        <a:spcBef>
          <a:spcPts val="697"/>
        </a:spcBef>
        <a:spcAft>
          <a:spcPts val="0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en-GB" sz="2800" b="0" i="0" u="none" strike="noStrike" kern="1200" baseline="0">
          <a:ln>
            <a:noFill/>
          </a:ln>
          <a:solidFill>
            <a:srgbClr val="000000"/>
          </a:solidFill>
          <a:latin typeface="Arial" pitchFamily="2"/>
          <a:ea typeface="MS Gothic" pitchFamily="2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6598440"/>
            <a:ext cx="9143280" cy="259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A99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square" lIns="90000" tIns="45000" rIns="90000" bIns="45000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-6480" y="-243000"/>
            <a:ext cx="9155880" cy="1503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platzhalt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GB"/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GB" sz="32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GB" sz="32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GB" sz="28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GB" sz="24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GB" sz="2000" b="0" i="0" u="none" strike="noStrike" kern="1200" spc="0">
                <a:ln>
                  <a:noFill/>
                </a:ln>
                <a:latin typeface="Liberation Sans" pitchFamily="18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GB" dirty="0"/>
          </a:p>
        </p:txBody>
      </p:sp>
      <p:sp>
        <p:nvSpPr>
          <p:cNvPr id="6" name="Textfeld 5"/>
          <p:cNvSpPr txBox="1"/>
          <p:nvPr/>
        </p:nvSpPr>
        <p:spPr>
          <a:xfrm>
            <a:off x="1800000" y="6623999"/>
            <a:ext cx="41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ctr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560000" y="6623999"/>
            <a:ext cx="14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r" rtl="0" hangingPunct="0">
              <a:buNone/>
              <a:tabLst/>
            </a:pPr>
            <a:fld id="{AA5512B2-A883-4577-86A3-B30785A900F7}" type="slidenum">
              <a:rPr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‹Nr.›</a:t>
            </a:fld>
            <a:endParaRPr lang="en-GB" sz="1600" kern="12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00" y="6623999"/>
            <a:ext cx="1256759" cy="22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l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56" r:id="rId12"/>
  </p:sldLayoutIdLst>
  <p:txStyles>
    <p:titleStyle>
      <a:lvl1pPr algn="ctr" rtl="0" hangingPunct="0">
        <a:tabLst/>
        <a:defRPr lang="en-GB" sz="4400" b="0" i="0" u="none" strike="noStrike" kern="1200" spc="0">
          <a:ln>
            <a:noFill/>
          </a:ln>
          <a:latin typeface="Liberation Sans" pitchFamily="18"/>
        </a:defRPr>
      </a:lvl1pPr>
    </p:titleStyle>
    <p:bodyStyle>
      <a:lvl1pPr marL="0" marR="0" indent="0" rtl="0" hangingPunct="0">
        <a:spcBef>
          <a:spcPts val="0"/>
        </a:spcBef>
        <a:spcAft>
          <a:spcPts val="1417"/>
        </a:spcAft>
        <a:tabLst/>
        <a:defRPr lang="en-GB" sz="3200" b="0" i="0" u="none" strike="noStrike" kern="1200" spc="0">
          <a:ln>
            <a:noFill/>
          </a:ln>
          <a:latin typeface="Liberation Sans" pitchFamily="18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DE1EC-5B9A-4B19-A5A3-749A2791362B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64421-1319-422A-8242-4319134DE6B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178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/>
          <p:nvPr/>
        </p:nvSpPr>
        <p:spPr>
          <a:xfrm>
            <a:off x="720" y="6593040"/>
            <a:ext cx="9143640" cy="259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80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none" lIns="90000" tIns="45000" rIns="90000" bIns="45000" anchor="ctr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-6120" y="360"/>
            <a:ext cx="9156240" cy="16999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67640" y="360"/>
            <a:ext cx="6984360" cy="9356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title text formatClick to edit Master title style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20160" y="6597360"/>
            <a:ext cx="59112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GB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fld id="{2F2D1E6B-057B-45A4-A01F-98F9CF5C2452}" type="slidenum">
              <a:t>‹Nr.›</a:t>
            </a:fld>
            <a:fld id="{57C7F074-8CAB-4218-B9D3-BB8C913F7E6D}" type="slidenum">
              <a:t>‹Nr.›</a:t>
            </a:fld>
            <a:endParaRPr lang="en-GB"/>
          </a:p>
        </p:txBody>
      </p:sp>
      <p:sp>
        <p:nvSpPr>
          <p:cNvPr id="6" name="Content Placeholder 7"/>
          <p:cNvSpPr txBox="1">
            <a:spLocks noGrp="1"/>
          </p:cNvSpPr>
          <p:nvPr>
            <p:ph type="body" idx="1"/>
          </p:nvPr>
        </p:nvSpPr>
        <p:spPr>
          <a:xfrm>
            <a:off x="467640" y="1484639"/>
            <a:ext cx="8229240" cy="4959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8"/>
            <a:r>
              <a:rPr lang="en-GB"/>
              <a:t>Ninth Outline LevelClick to edit Master text styles</a:t>
            </a:r>
          </a:p>
          <a:p>
            <a:pPr lvl="8"/>
            <a:r>
              <a:rPr lang="en-GB"/>
              <a:t>Second level</a:t>
            </a:r>
          </a:p>
          <a:p>
            <a:pPr lvl="8"/>
            <a:r>
              <a:rPr lang="en-GB"/>
              <a:t>Third level</a:t>
            </a:r>
          </a:p>
          <a:p>
            <a:pPr lvl="8"/>
            <a:r>
              <a:rPr lang="en-GB"/>
              <a:t>Fourth level</a:t>
            </a:r>
          </a:p>
          <a:p>
            <a:pPr lvl="8"/>
            <a:r>
              <a:rPr lang="en-GB"/>
              <a:t>Fifth level</a:t>
            </a:r>
          </a:p>
        </p:txBody>
      </p:sp>
      <p:sp>
        <p:nvSpPr>
          <p:cNvPr id="7" name="Date Placeholder 13"/>
          <p:cNvSpPr txBox="1">
            <a:spLocks noGrp="1"/>
          </p:cNvSpPr>
          <p:nvPr>
            <p:ph type="dt" sz="half" idx="2"/>
          </p:nvPr>
        </p:nvSpPr>
        <p:spPr>
          <a:xfrm>
            <a:off x="5717520" y="6421680"/>
            <a:ext cx="342576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US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GB"/>
              <a:t>RESMDD12, 12/10/2012</a:t>
            </a:r>
          </a:p>
        </p:txBody>
      </p:sp>
      <p:sp>
        <p:nvSpPr>
          <p:cNvPr id="8" name="Footer Placeholder 2"/>
          <p:cNvSpPr txBox="1">
            <a:spLocks noGrp="1"/>
          </p:cNvSpPr>
          <p:nvPr>
            <p:ph type="ftr" sz="quarter" idx="3"/>
          </p:nvPr>
        </p:nvSpPr>
        <p:spPr>
          <a:xfrm>
            <a:off x="755639" y="6597360"/>
            <a:ext cx="496836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GB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GB"/>
              <a:t>Tom Barber: Upgrading the ATLAS Tracker</a:t>
            </a:r>
          </a:p>
        </p:txBody>
      </p:sp>
    </p:spTree>
    <p:extLst>
      <p:ext uri="{BB962C8B-B14F-4D97-AF65-F5344CB8AC3E}">
        <p14:creationId xmlns:p14="http://schemas.microsoft.com/office/powerpoint/2010/main" val="2905149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marL="0" marR="0" lvl="0" indent="0" algn="l" rtl="0" eaLnBrk="1" hangingPunct="1">
        <a:spcBef>
          <a:spcPts val="0"/>
        </a:spcBef>
        <a:spcAft>
          <a:spcPts val="0"/>
        </a:spcAft>
        <a:buNone/>
        <a:tabLst/>
        <a:defRPr lang="en-GB" sz="3200" b="0" i="0" u="none" strike="noStrike" kern="1200" spc="0">
          <a:ln>
            <a:noFill/>
          </a:ln>
          <a:solidFill>
            <a:srgbClr val="FFFFFF"/>
          </a:solidFill>
          <a:latin typeface="Bookman Old Style"/>
          <a:ea typeface="DejaVu Sans" pitchFamily="2"/>
          <a:cs typeface="DejaVu Sans" pitchFamily="2"/>
        </a:defRPr>
      </a:lvl1pPr>
    </p:titleStyle>
    <p:bodyStyle>
      <a:lvl1pPr lvl="0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1pPr>
      <a:lvl2pPr lvl="1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2pPr>
      <a:lvl3pPr lvl="2" algn="l" rtl="0" eaLnBrk="1" hangingPunct="1"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3pPr>
      <a:lvl4pPr lvl="3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4pPr>
      <a:lvl5pPr lvl="4" algn="l" rtl="0" eaLnBrk="1" hangingPunct="1"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5pPr>
      <a:lvl6pPr lvl="5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6pPr>
      <a:lvl7pPr lvl="6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7pPr>
      <a:lvl8pPr lvl="7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8pPr>
      <a:lvl9pPr marL="0" marR="0" lvl="8" indent="0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/>
          <p:nvPr/>
        </p:nvSpPr>
        <p:spPr>
          <a:xfrm>
            <a:off x="720" y="6593040"/>
            <a:ext cx="9143640" cy="259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80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none" lIns="90000" tIns="45000" rIns="90000" bIns="45000" anchor="ctr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-6120" y="360"/>
            <a:ext cx="9156240" cy="16999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67640" y="360"/>
            <a:ext cx="6984360" cy="9356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title text formatClick to edit Master title style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2"/>
          </p:nvPr>
        </p:nvSpPr>
        <p:spPr>
          <a:xfrm>
            <a:off x="5717520" y="6421680"/>
            <a:ext cx="342576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US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GB"/>
              <a:t>RESMDD12, 12/10/2012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3"/>
          </p:nvPr>
        </p:nvSpPr>
        <p:spPr>
          <a:xfrm>
            <a:off x="755639" y="6597360"/>
            <a:ext cx="496836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GB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r>
              <a:rPr lang="en-GB"/>
              <a:t>Tom Barber: Upgrading the ATLAS Tracker</a:t>
            </a:r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4"/>
          </p:nvPr>
        </p:nvSpPr>
        <p:spPr>
          <a:xfrm>
            <a:off x="20160" y="6597360"/>
            <a:ext cx="591120" cy="2599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>
            <a:lvl1pPr marL="0" marR="0" lvl="0" indent="0" algn="l" rtl="0" hangingPunct="1">
              <a:buNone/>
              <a:tabLst/>
              <a:defRPr lang="en-GB" sz="1400" b="0" i="0" u="none" strike="noStrike" kern="1200" spc="0">
                <a:solidFill>
                  <a:srgbClr val="FFFFFF"/>
                </a:solidFill>
                <a:latin typeface="Gill Sans MT"/>
                <a:ea typeface="Arial Unicode MS" pitchFamily="2"/>
                <a:cs typeface="Tahoma" pitchFamily="2"/>
              </a:defRPr>
            </a:lvl1pPr>
          </a:lstStyle>
          <a:p>
            <a:pPr lvl="0"/>
            <a:fld id="{F7120E50-876E-4F13-A7F4-803E9A9467C1}" type="slidenum">
              <a:t>‹Nr.›</a:t>
            </a:fld>
            <a:fld id="{A3EDA379-0D31-4005-ABDB-A2C2B031654F}" type="slidenum">
              <a:t>‹Nr.›</a:t>
            </a:fld>
            <a:endParaRPr lang="en-GB"/>
          </a:p>
        </p:txBody>
      </p:sp>
      <p:sp>
        <p:nvSpPr>
          <p:cNvPr id="8" name="Content Placeholder 8"/>
          <p:cNvSpPr txBox="1">
            <a:spLocks noGrp="1"/>
          </p:cNvSpPr>
          <p:nvPr>
            <p:ph type="body" idx="1"/>
          </p:nvPr>
        </p:nvSpPr>
        <p:spPr>
          <a:xfrm>
            <a:off x="457200" y="1484639"/>
            <a:ext cx="4041359" cy="4971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8"/>
            <a:r>
              <a:rPr lang="en-GB"/>
              <a:t>Ninth Outline LevelClick to edit Master text styles</a:t>
            </a:r>
          </a:p>
          <a:p>
            <a:pPr lvl="8"/>
            <a:r>
              <a:rPr lang="en-GB"/>
              <a:t>Second level</a:t>
            </a:r>
          </a:p>
          <a:p>
            <a:pPr lvl="8"/>
            <a:r>
              <a:rPr lang="en-GB"/>
              <a:t>Third level</a:t>
            </a:r>
          </a:p>
          <a:p>
            <a:pPr lvl="8"/>
            <a:r>
              <a:rPr lang="en-GB"/>
              <a:t>Fourth level</a:t>
            </a:r>
          </a:p>
          <a:p>
            <a:pPr lvl="8"/>
            <a:r>
              <a:rPr lang="en-GB"/>
              <a:t>Fifth level</a:t>
            </a:r>
          </a:p>
        </p:txBody>
      </p:sp>
      <p:sp>
        <p:nvSpPr>
          <p:cNvPr id="9" name="Content Placeholder 10"/>
          <p:cNvSpPr txBox="1">
            <a:spLocks noGrp="1"/>
          </p:cNvSpPr>
          <p:nvPr>
            <p:ph type="body" sz="quarter" idx="4294967295"/>
          </p:nvPr>
        </p:nvSpPr>
        <p:spPr>
          <a:xfrm>
            <a:off x="4632120" y="1481759"/>
            <a:ext cx="4041359" cy="49712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>
            <a:noAutofit/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5"/>
            <a:r>
              <a:rPr lang="en-GB"/>
              <a:t>Sixth Outline Level</a:t>
            </a:r>
          </a:p>
          <a:p>
            <a:pPr lvl="6"/>
            <a:r>
              <a:rPr lang="en-GB"/>
              <a:t>Seventh Outline Level</a:t>
            </a:r>
          </a:p>
          <a:p>
            <a:pPr lvl="7"/>
            <a:r>
              <a:rPr lang="en-GB"/>
              <a:t>Eighth Outline Level</a:t>
            </a:r>
          </a:p>
          <a:p>
            <a:pPr lvl="0"/>
            <a:r>
              <a:rPr lang="en-GB"/>
              <a:t>Ninth Outline LevelClick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225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marL="0" marR="0" lvl="0" indent="0" algn="l" rtl="0" eaLnBrk="1" hangingPunct="1">
        <a:spcBef>
          <a:spcPts val="0"/>
        </a:spcBef>
        <a:spcAft>
          <a:spcPts val="0"/>
        </a:spcAft>
        <a:buNone/>
        <a:tabLst/>
        <a:defRPr lang="en-GB" sz="3200" b="0" i="0" u="none" strike="noStrike" kern="1200" spc="0">
          <a:ln>
            <a:noFill/>
          </a:ln>
          <a:solidFill>
            <a:srgbClr val="FFFFFF"/>
          </a:solidFill>
          <a:latin typeface="Bookman Old Style"/>
          <a:ea typeface="DejaVu Sans" pitchFamily="2"/>
          <a:cs typeface="DejaVu Sans" pitchFamily="2"/>
        </a:defRPr>
      </a:lvl1pPr>
    </p:titleStyle>
    <p:bodyStyle>
      <a:lvl1pPr lvl="0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1pPr>
      <a:lvl2pPr lvl="1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2pPr>
      <a:lvl3pPr lvl="2" algn="l" rtl="0" eaLnBrk="1" hangingPunct="1"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3pPr>
      <a:lvl4pPr lvl="3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4pPr>
      <a:lvl5pPr lvl="4" algn="l" rtl="0" eaLnBrk="1" hangingPunct="1">
        <a:spcBef>
          <a:spcPts val="0"/>
        </a:spcBef>
        <a:spcAft>
          <a:spcPts val="1417"/>
        </a:spcAft>
        <a:buSzPct val="75000"/>
        <a:buFont typeface="StarSymbol"/>
        <a:buChar char="–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5pPr>
      <a:lvl6pPr lvl="5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6pPr>
      <a:lvl7pPr lvl="6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7pPr>
      <a:lvl8pPr lvl="7" algn="l" rtl="0" eaLnBrk="1" hangingPunct="1">
        <a:spcBef>
          <a:spcPts val="0"/>
        </a:spcBef>
        <a:spcAft>
          <a:spcPts val="1417"/>
        </a:spcAft>
        <a:buSzPct val="45000"/>
        <a:buFont typeface="StarSymbol"/>
        <a:buChar char="●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8pPr>
      <a:lvl9pPr marL="0" marR="0" lvl="0" indent="0" algn="l" rtl="0" eaLnBrk="1" hangingPunct="1">
        <a:spcBef>
          <a:spcPts val="601"/>
        </a:spcBef>
        <a:spcAft>
          <a:spcPts val="1417"/>
        </a:spcAft>
        <a:buClr>
          <a:srgbClr val="727CA3"/>
        </a:buClr>
        <a:buSzPct val="76000"/>
        <a:buFont typeface="Wingdings 3"/>
        <a:buChar char=""/>
        <a:tabLst/>
        <a:defRPr lang="en-GB" sz="2600" b="0" i="0" u="none" strike="noStrike" kern="1200" spc="0">
          <a:ln>
            <a:noFill/>
          </a:ln>
          <a:solidFill>
            <a:srgbClr val="000000"/>
          </a:solidFill>
          <a:latin typeface="Gill Sans MT"/>
          <a:ea typeface="DejaVu Sans" pitchFamily="2"/>
          <a:cs typeface="DejaVu Sans" pitchFamily="2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6598440"/>
            <a:ext cx="9143280" cy="259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A99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square" lIns="90000" tIns="45000" rIns="90000" bIns="4500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-6480" y="-243000"/>
            <a:ext cx="9155880" cy="16995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platzhalt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Textfeld 5"/>
          <p:cNvSpPr txBox="1"/>
          <p:nvPr/>
        </p:nvSpPr>
        <p:spPr>
          <a:xfrm>
            <a:off x="1800000" y="6623999"/>
            <a:ext cx="41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 algn="ctr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560000" y="6623999"/>
            <a:ext cx="14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 algn="r" rtl="0" hangingPunct="0">
              <a:buNone/>
              <a:tabLst/>
            </a:pPr>
            <a:fld id="{8DDBD131-C5E6-4789-9F02-6B55F177D699}" type="slidenum">
              <a:t>‹Nr.›</a:t>
            </a:fld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00" y="6623999"/>
            <a:ext cx="1256759" cy="228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l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5423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ctr" rtl="0" eaLnBrk="1" hangingPunct="1">
        <a:tabLst/>
        <a:defRPr lang="en-GB" sz="4400" b="0" i="0" u="none" strike="noStrike" kern="1200" spc="0">
          <a:ln>
            <a:noFill/>
          </a:ln>
          <a:latin typeface="Liberation Sans" pitchFamily="18"/>
        </a:defRPr>
      </a:lvl1pPr>
    </p:titleStyle>
    <p:bodyStyle>
      <a:lvl1pPr marL="0" marR="0" indent="0" rtl="0" eaLnBrk="1" hangingPunct="1">
        <a:spcBef>
          <a:spcPts val="0"/>
        </a:spcBef>
        <a:spcAft>
          <a:spcPts val="1417"/>
        </a:spcAft>
        <a:tabLst/>
        <a:defRPr lang="en-GB" sz="3200" b="0" i="0" u="none" strike="noStrike" kern="1200" spc="0">
          <a:ln>
            <a:noFill/>
          </a:ln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 noGrp="1"/>
          </p:cNvSpPr>
          <p:nvPr>
            <p:ph type="title"/>
          </p:nvPr>
        </p:nvSpPr>
        <p:spPr>
          <a:xfrm>
            <a:off x="685799" y="2130480"/>
            <a:ext cx="7772039" cy="14695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>
            <a:noAutofit/>
          </a:bodyPr>
          <a:lstStyle/>
          <a:p>
            <a:pPr lvl="0"/>
            <a:r>
              <a:rPr lang="es-ES"/>
              <a:t>Klicken Sie, um das Format des Titeltextes zu bearbeitenHaga clic para modificar el estilo de título del patrón</a:t>
            </a:r>
          </a:p>
        </p:txBody>
      </p:sp>
      <p:sp>
        <p:nvSpPr>
          <p:cNvPr id="3" name="3 Marcador de fecha"/>
          <p:cNvSpPr txBox="1">
            <a:spLocks noGrp="1"/>
          </p:cNvSpPr>
          <p:nvPr>
            <p:ph type="dt" sz="half" idx="2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0" i="0" u="none" strike="noStrike" kern="1200" spc="0">
                <a:solidFill>
                  <a:srgbClr val="000000"/>
                </a:solidFill>
                <a:latin typeface="Calibri"/>
                <a:ea typeface="Arial Unicode MS" pitchFamily="2"/>
                <a:cs typeface="Tahoma" pitchFamily="2"/>
              </a:defRPr>
            </a:lvl1pPr>
          </a:lstStyle>
          <a:p>
            <a:pPr lvl="0"/>
            <a:fld id="{691F28F8-34D0-4D54-81ED-A2F370FE827A}" type="datetime1">
              <a:rPr lang="en-GB"/>
              <a:pPr lvl="0"/>
              <a:t>18/02/2021</a:t>
            </a:fld>
            <a:endParaRPr lang="en-GB"/>
          </a:p>
        </p:txBody>
      </p:sp>
      <p:sp>
        <p:nvSpPr>
          <p:cNvPr id="4" name="4 Marcador de pie de página"/>
          <p:cNvSpPr txBox="1">
            <a:spLocks noGrp="1"/>
          </p:cNvSpPr>
          <p:nvPr>
            <p:ph type="ftr" sz="quarter" idx="3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lvl="0" rtl="0" hangingPunct="0">
              <a:buNone/>
              <a:tabLst/>
              <a:defRPr lang="en-GB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GB"/>
          </a:p>
        </p:txBody>
      </p:sp>
      <p:sp>
        <p:nvSpPr>
          <p:cNvPr id="5" name="5 Marcador de número de diapositiva"/>
          <p:cNvSpPr txBox="1">
            <a:spLocks noGrp="1"/>
          </p:cNvSpPr>
          <p:nvPr>
            <p:ph type="sldNum" sz="quarter" idx="4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800" b="0" i="0" u="none" strike="noStrike" kern="1200" spc="0">
                <a:solidFill>
                  <a:srgbClr val="000000"/>
                </a:solidFill>
                <a:latin typeface="Calibri"/>
                <a:ea typeface="Arial Unicode MS" pitchFamily="2"/>
                <a:cs typeface="Tahoma" pitchFamily="2"/>
              </a:defRPr>
            </a:lvl1pPr>
          </a:lstStyle>
          <a:p>
            <a:pPr lvl="0"/>
            <a:fld id="{78C68453-49C3-4493-AE8F-0FD4E44F3971}" type="slidenum">
              <a:t>‹Nr.›</a:t>
            </a:fld>
            <a:endParaRPr lang="en-GB"/>
          </a:p>
        </p:txBody>
      </p:sp>
      <p:sp>
        <p:nvSpPr>
          <p:cNvPr id="6" name="Textplatzhalter 5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04636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3221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lvl="0" algn="ctr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s-ES" sz="4400" b="0" i="0" u="none" strike="noStrike" kern="1200" spc="0">
          <a:ln>
            <a:noFill/>
          </a:ln>
          <a:solidFill>
            <a:srgbClr val="000000"/>
          </a:solidFill>
          <a:latin typeface="Calibri"/>
          <a:ea typeface="WenQuanYi Micro Hei" pitchFamily="2"/>
          <a:cs typeface="Lohit Hindi" pitchFamily="2"/>
        </a:defRPr>
      </a:lvl1pPr>
    </p:titleStyle>
    <p:bodyStyle>
      <a:lvl1pPr marL="0" marR="0" indent="0" algn="l" rtl="0" eaLnBrk="1" hangingPunct="1">
        <a:lnSpc>
          <a:spcPct val="100000"/>
        </a:lnSpc>
        <a:spcBef>
          <a:spcPts val="0"/>
        </a:spcBef>
        <a:spcAft>
          <a:spcPts val="1417"/>
        </a:spcAft>
        <a:tabLst/>
        <a:defRPr lang="es-ES" sz="3200" b="0" i="0" u="none" strike="noStrike" kern="1200" spc="0">
          <a:ln>
            <a:noFill/>
          </a:ln>
          <a:solidFill>
            <a:srgbClr val="000000"/>
          </a:solidFill>
          <a:latin typeface="Calibri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0" y="6598440"/>
            <a:ext cx="9143280" cy="259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4A99"/>
          </a:solidFill>
          <a:ln w="9360">
            <a:solidFill>
              <a:srgbClr val="9FB8CD"/>
            </a:solidFill>
            <a:prstDash val="solid"/>
            <a:miter/>
          </a:ln>
        </p:spPr>
        <p:txBody>
          <a:bodyPr vert="horz" wrap="square" lIns="90000" tIns="45000" rIns="90000" bIns="4500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800" b="0" i="0" u="none" strike="noStrike" baseline="0">
              <a:ln>
                <a:noFill/>
              </a:ln>
              <a:solidFill>
                <a:srgbClr val="000000"/>
              </a:solidFill>
              <a:latin typeface="Calibri" pitchFamily="34"/>
              <a:ea typeface="Geneva" pitchFamily="2"/>
              <a:cs typeface="Geneva" pitchFamily="2"/>
            </a:endParaRPr>
          </a:p>
        </p:txBody>
      </p:sp>
      <p:pic>
        <p:nvPicPr>
          <p:cNvPr id="3" name="Picture 22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-6480" y="-243000"/>
            <a:ext cx="9155880" cy="16995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platzhalter 3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GB"/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Textfeld 5"/>
          <p:cNvSpPr txBox="1"/>
          <p:nvPr/>
        </p:nvSpPr>
        <p:spPr>
          <a:xfrm>
            <a:off x="1800000" y="6623999"/>
            <a:ext cx="41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 algn="ctr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560000" y="6623999"/>
            <a:ext cx="1440000" cy="198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 algn="r" rtl="0" hangingPunct="0">
              <a:buNone/>
              <a:tabLst/>
            </a:pPr>
            <a:fld id="{7CC6DE38-CF1B-44D2-A395-CF106A8928CF}" type="slidenum">
              <a:t>‹Nr.›</a:t>
            </a:fld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80000" y="6623999"/>
            <a:ext cx="1256759" cy="228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lvl="0" algn="l" rtl="0" hangingPunct="0">
              <a:buNone/>
              <a:tabLst/>
            </a:pPr>
            <a:endParaRPr lang="en-GB" sz="1600" kern="1200">
              <a:solidFill>
                <a:srgbClr val="FFFFFF"/>
              </a:solidFill>
              <a:latin typeface="Arial" pitchFamily="34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1330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ctr" rtl="0" eaLnBrk="1" hangingPunct="1">
        <a:tabLst/>
        <a:defRPr lang="en-GB" sz="4400" b="0" i="0" u="none" strike="noStrike" kern="1200" spc="0">
          <a:ln>
            <a:noFill/>
          </a:ln>
          <a:latin typeface="Liberation Sans" pitchFamily="18"/>
        </a:defRPr>
      </a:lvl1pPr>
    </p:titleStyle>
    <p:bodyStyle>
      <a:lvl1pPr marL="0" marR="0" indent="0" rtl="0" eaLnBrk="1" hangingPunct="1">
        <a:spcBef>
          <a:spcPts val="0"/>
        </a:spcBef>
        <a:spcAft>
          <a:spcPts val="1417"/>
        </a:spcAft>
        <a:tabLst/>
        <a:defRPr lang="en-GB" sz="3200" b="0" i="0" u="none" strike="noStrike" kern="1200" spc="0">
          <a:ln>
            <a:noFill/>
          </a:ln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0" y="-4680"/>
            <a:ext cx="9144000" cy="53528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elplatzhalter 2"/>
          <p:cNvSpPr txBox="1">
            <a:spLocks noGrp="1"/>
          </p:cNvSpPr>
          <p:nvPr>
            <p:ph type="title"/>
          </p:nvPr>
        </p:nvSpPr>
        <p:spPr>
          <a:xfrm>
            <a:off x="466200" y="304560"/>
            <a:ext cx="7418520" cy="13154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90000" bIns="0" anchor="ctr" compatLnSpc="1"/>
          <a:lstStyle/>
          <a:p>
            <a:endParaRPr lang="en-GB"/>
          </a:p>
        </p:txBody>
      </p:sp>
      <p:sp>
        <p:nvSpPr>
          <p:cNvPr id="4" name="Freihandform: Form 3"/>
          <p:cNvSpPr/>
          <p:nvPr/>
        </p:nvSpPr>
        <p:spPr>
          <a:xfrm>
            <a:off x="0" y="4863960"/>
            <a:ext cx="8183520" cy="1997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CECED"/>
          </a:solidFill>
          <a:ln>
            <a:noFill/>
            <a:prstDash val="solid"/>
          </a:ln>
        </p:spPr>
        <p:txBody>
          <a:bodyPr vert="horz" wrap="none" lIns="90000" tIns="46800" rIns="90000" bIns="46800" anchor="ctr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>
              <a:solidFill>
                <a:srgbClr val="000000"/>
              </a:solidFill>
              <a:ea typeface="Geneva" pitchFamily="2"/>
              <a:cs typeface="Geneva" pitchFamily="2"/>
            </a:endParaRPr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457200" y="1800000"/>
            <a:ext cx="7102800" cy="39776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1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29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marL="0" marR="0" indent="0" algn="l" rtl="0" eaLnBrk="1" hangingPunct="1">
        <a:lnSpc>
          <a:spcPct val="100000"/>
        </a:lnSpc>
        <a:spcBef>
          <a:spcPts val="0"/>
        </a:spcBef>
        <a:spcAft>
          <a:spcPts val="0"/>
        </a:spcAft>
        <a:tabLst>
          <a:tab pos="0" algn="l"/>
          <a:tab pos="914400" algn="l"/>
          <a:tab pos="1828800" algn="l"/>
          <a:tab pos="2743199" algn="l"/>
          <a:tab pos="3657600" algn="l"/>
          <a:tab pos="4572000" algn="l"/>
          <a:tab pos="5486399" algn="l"/>
          <a:tab pos="6400799" algn="l"/>
          <a:tab pos="7315200" algn="l"/>
          <a:tab pos="8229600" algn="l"/>
          <a:tab pos="9144000" algn="l"/>
          <a:tab pos="10058400" algn="l"/>
        </a:tabLst>
        <a:defRPr lang="en-GB" sz="3600" b="0" i="0" u="none" strike="noStrike" kern="1200" baseline="0">
          <a:ln>
            <a:noFill/>
          </a:ln>
          <a:solidFill>
            <a:srgbClr val="FFFFFF"/>
          </a:solidFill>
          <a:latin typeface="Times New Roman" pitchFamily="18"/>
          <a:ea typeface="MS Gothic" pitchFamily="2"/>
          <a:cs typeface="Tahoma" pitchFamily="2"/>
        </a:defRPr>
      </a:lvl1pPr>
    </p:titleStyle>
    <p:bodyStyle>
      <a:lvl1pPr marL="0" marR="0" indent="0" algn="l" rtl="0" eaLnBrk="1" hangingPunct="1">
        <a:lnSpc>
          <a:spcPct val="100000"/>
        </a:lnSpc>
        <a:spcBef>
          <a:spcPts val="697"/>
        </a:spcBef>
        <a:spcAft>
          <a:spcPts val="0"/>
        </a:spcAft>
        <a:tabLst>
          <a:tab pos="571320" algn="l"/>
          <a:tab pos="1485719" algn="l"/>
          <a:tab pos="2400119" algn="l"/>
          <a:tab pos="3314519" algn="l"/>
          <a:tab pos="4228919" algn="l"/>
          <a:tab pos="5143320" algn="l"/>
          <a:tab pos="6057720" algn="l"/>
          <a:tab pos="6972120" algn="l"/>
          <a:tab pos="7886520" algn="l"/>
          <a:tab pos="8800920" algn="l"/>
          <a:tab pos="9715320" algn="l"/>
        </a:tabLst>
        <a:defRPr lang="en-GB" sz="2800" b="0" i="0" u="none" strike="noStrike" kern="1200" baseline="0">
          <a:ln>
            <a:noFill/>
          </a:ln>
          <a:solidFill>
            <a:srgbClr val="000000"/>
          </a:solidFill>
          <a:latin typeface="Arial" pitchFamily="2"/>
          <a:ea typeface="MS Gothic" pitchFamily="2"/>
          <a:cs typeface="Tahoma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365760" y="36000"/>
            <a:ext cx="6983999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0" i="0" u="none" strike="noStrike" spc="0" baseline="0" dirty="0">
              <a:ln>
                <a:noFill/>
              </a:ln>
              <a:solidFill>
                <a:srgbClr val="FFFFFF"/>
              </a:solidFill>
              <a:latin typeface="Arial" pitchFamily="34"/>
              <a:ea typeface="Geneva" pitchFamily="2"/>
              <a:cs typeface="Geneva" pitchFamily="2"/>
            </a:endParaRPr>
          </a:p>
        </p:txBody>
      </p:sp>
      <p:sp>
        <p:nvSpPr>
          <p:cNvPr id="15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Status/ Overview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81" y="1268760"/>
            <a:ext cx="4583572" cy="32403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272169"/>
            <a:ext cx="4572000" cy="3236952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79512" y="4797077"/>
            <a:ext cx="83421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Infrared laser used, </a:t>
            </a:r>
            <a:r>
              <a:rPr lang="en-US" dirty="0" err="1" smtClean="0"/>
              <a:t>unirradiated</a:t>
            </a:r>
            <a:r>
              <a:rPr lang="en-US" dirty="0" smtClean="0"/>
              <a:t> strip sensor on the timing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6 Strips connected to readout, neighbors not grounded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TCT Scan to determine positions, then do timing measurements on certain positions</a:t>
            </a:r>
            <a:br>
              <a:rPr lang="en-US" dirty="0" smtClean="0"/>
            </a:br>
            <a:r>
              <a:rPr lang="en-US" dirty="0" smtClean="0"/>
              <a:t>between the strips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35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365760" y="36000"/>
            <a:ext cx="6983999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0" i="0" u="none" strike="noStrike" spc="0" baseline="0" dirty="0">
              <a:ln>
                <a:noFill/>
              </a:ln>
              <a:solidFill>
                <a:srgbClr val="FFFFFF"/>
              </a:solidFill>
              <a:latin typeface="Arial" pitchFamily="34"/>
              <a:ea typeface="Geneva" pitchFamily="2"/>
              <a:cs typeface="Geneva" pitchFamily="2"/>
            </a:endParaRPr>
          </a:p>
        </p:txBody>
      </p:sp>
      <p:sp>
        <p:nvSpPr>
          <p:cNvPr id="15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2 Pulses, “Self-reference”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068" y="1484784"/>
            <a:ext cx="4349352" cy="295997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3168" y="1502267"/>
            <a:ext cx="4674199" cy="2942493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7539" y="4535840"/>
            <a:ext cx="86425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of a beam splitter and cable delay -&gt; significantly lower signals, difference in signal </a:t>
            </a:r>
            <a:br>
              <a:rPr lang="en-US" dirty="0" smtClean="0"/>
            </a:br>
            <a:r>
              <a:rPr lang="en-US" dirty="0" smtClean="0"/>
              <a:t>height (partially fixed now)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Triggered still by the laser, 20 averaged/ event or sampled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854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2 Pulses, “Self-reference”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556792"/>
            <a:ext cx="4176464" cy="369347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1556792"/>
            <a:ext cx="4103820" cy="366784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95536" y="5373216"/>
            <a:ext cx="66618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Voltage dependence as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Small position dependence – more pronounced for lower voltages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Values seem to be in the expected range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030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LGAD, comparing </a:t>
            </a: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different measurements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237880"/>
            <a:ext cx="6336704" cy="34152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feld 3"/>
              <p:cNvSpPr txBox="1"/>
              <p:nvPr/>
            </p:nvSpPr>
            <p:spPr>
              <a:xfrm>
                <a:off x="84434" y="1556792"/>
                <a:ext cx="10176197" cy="4801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LGAD, 50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 smtClean="0"/>
                  <a:t>m thickness</a:t>
                </a:r>
              </a:p>
              <a:p>
                <a:endParaRPr lang="en-US" dirty="0"/>
              </a:p>
              <a:p>
                <a:r>
                  <a:rPr lang="en-US" dirty="0" smtClean="0"/>
                  <a:t>TCT scan showed some 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 smtClean="0"/>
                  <a:t>interesting features of the</a:t>
                </a:r>
                <a:br>
                  <a:rPr lang="en-US" dirty="0" smtClean="0"/>
                </a:br>
                <a:r>
                  <a:rPr lang="en-US" dirty="0" smtClean="0"/>
                  <a:t>used glue</a:t>
                </a:r>
              </a:p>
              <a:p>
                <a:endParaRPr lang="en-US" dirty="0"/>
              </a:p>
              <a:p>
                <a:r>
                  <a:rPr lang="en-US" dirty="0" smtClean="0"/>
                  <a:t>Timing measurements</a:t>
                </a:r>
                <a:br>
                  <a:rPr lang="en-US" dirty="0" smtClean="0"/>
                </a:br>
                <a:r>
                  <a:rPr lang="en-US" dirty="0" smtClean="0"/>
                  <a:t>in the opening then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4 Types of measurements: 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Laser trigger as reference, 20 waveforms averaged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Laser trigger as reference, sampled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2 pulses, self reference, 20 waveforms averaged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2 pulses, self-reference, sampled </a:t>
                </a:r>
                <a:endParaRPr lang="en-US" dirty="0"/>
              </a:p>
            </p:txBody>
          </p:sp>
        </mc:Choice>
        <mc:Fallback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34" y="1556792"/>
                <a:ext cx="10176197" cy="4801314"/>
              </a:xfrm>
              <a:prstGeom prst="rect">
                <a:avLst/>
              </a:prstGeom>
              <a:blipFill>
                <a:blip r:embed="rId3"/>
                <a:stretch>
                  <a:fillRect l="-539" t="-635" b="-10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692" y="4653136"/>
            <a:ext cx="2777796" cy="186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098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/>
          <p:nvPr/>
        </p:nvSpPr>
        <p:spPr>
          <a:xfrm>
            <a:off x="365760" y="36000"/>
            <a:ext cx="6983999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0" i="0" u="none" strike="noStrike" spc="0" baseline="0" dirty="0">
              <a:ln>
                <a:noFill/>
              </a:ln>
              <a:solidFill>
                <a:srgbClr val="FFFFFF"/>
              </a:solidFill>
              <a:latin typeface="Arial" pitchFamily="34"/>
              <a:ea typeface="Geneva" pitchFamily="2"/>
              <a:cs typeface="Geneva" pitchFamily="2"/>
            </a:endParaRPr>
          </a:p>
        </p:txBody>
      </p:sp>
      <p:sp>
        <p:nvSpPr>
          <p:cNvPr id="5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Comparison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44" y="1772816"/>
            <a:ext cx="4530432" cy="38164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3388" y="1643038"/>
            <a:ext cx="4533153" cy="394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918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/>
          <p:cNvSpPr/>
          <p:nvPr/>
        </p:nvSpPr>
        <p:spPr>
          <a:xfrm>
            <a:off x="365760" y="36000"/>
            <a:ext cx="6983999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1"/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3000" b="0" i="0" u="none" strike="noStrike" spc="0" baseline="0" dirty="0">
              <a:ln>
                <a:noFill/>
              </a:ln>
              <a:solidFill>
                <a:srgbClr val="FFFFFF"/>
              </a:solidFill>
              <a:latin typeface="Arial" pitchFamily="34"/>
              <a:ea typeface="Geneva" pitchFamily="2"/>
              <a:cs typeface="Geneva" pitchFamily="2"/>
            </a:endParaRPr>
          </a:p>
        </p:txBody>
      </p:sp>
      <p:sp>
        <p:nvSpPr>
          <p:cNvPr id="5" name="TextShape 1"/>
          <p:cNvSpPr/>
          <p:nvPr/>
        </p:nvSpPr>
        <p:spPr>
          <a:xfrm>
            <a:off x="107504" y="-124258"/>
            <a:ext cx="8022664" cy="935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ctr" compatLnSpc="0"/>
          <a:lstStyle/>
          <a:p>
            <a:pPr lvl="0" hangingPunct="0">
              <a:defRPr lang="en-US"/>
            </a:pPr>
            <a:r>
              <a:rPr lang="en-US" sz="3000" dirty="0" smtClean="0">
                <a:solidFill>
                  <a:srgbClr val="FFFFFF"/>
                </a:solidFill>
                <a:latin typeface="Times New Roman" pitchFamily="18"/>
                <a:ea typeface="Arial Unicode MS" pitchFamily="2"/>
                <a:cs typeface="Tahoma" pitchFamily="2"/>
              </a:rPr>
              <a:t>Comparison</a:t>
            </a:r>
            <a:endParaRPr lang="en-US" sz="3000" dirty="0">
              <a:solidFill>
                <a:srgbClr val="FFFFFF"/>
              </a:solidFill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523" y="1268760"/>
            <a:ext cx="5008576" cy="4152131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5148064" y="1628800"/>
            <a:ext cx="400372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Questions: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 using the averaging giving</a:t>
            </a:r>
            <a:br>
              <a:rPr lang="en-US" dirty="0" smtClean="0"/>
            </a:br>
            <a:r>
              <a:rPr lang="en-US" dirty="0" smtClean="0"/>
              <a:t>me “wrong” good results or can I use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it with the laser measurements?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self-referencing seems to give</a:t>
            </a:r>
            <a:br>
              <a:rPr lang="en-US" dirty="0" smtClean="0"/>
            </a:br>
            <a:r>
              <a:rPr lang="en-US" dirty="0" smtClean="0"/>
              <a:t>more reliable results – can I use the </a:t>
            </a:r>
            <a:br>
              <a:rPr lang="en-US" dirty="0" smtClean="0"/>
            </a:br>
            <a:r>
              <a:rPr lang="en-US" dirty="0" smtClean="0"/>
              <a:t>sensor itself as timing reference?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944280"/>
      </p:ext>
    </p:extLst>
  </p:cSld>
  <p:clrMapOvr>
    <a:masterClrMapping/>
  </p:clrMapOvr>
</p:sld>
</file>

<file path=ppt/theme/theme1.xml><?xml version="1.0" encoding="utf-8"?>
<a:theme xmlns:a="http://schemas.openxmlformats.org/drawingml/2006/main" name="1_Uni_Praesentation_E1_RGB_oO-impre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 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Default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Default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Standard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Diapositiva de títu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tandard 1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Uni_Praesentation_E1_RGB_oO-impre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Application>Microsoft Office PowerPoint</Application>
  <PresentationFormat>Bildschirmpräsentation (4:3)</PresentationFormat>
  <Paragraphs>37</Paragraphs>
  <Slides>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17</vt:i4>
      </vt:variant>
      <vt:variant>
        <vt:lpstr>Design</vt:lpstr>
      </vt:variant>
      <vt:variant>
        <vt:i4>9</vt:i4>
      </vt:variant>
      <vt:variant>
        <vt:lpstr>Folientitel</vt:lpstr>
      </vt:variant>
      <vt:variant>
        <vt:i4>6</vt:i4>
      </vt:variant>
    </vt:vector>
  </HeadingPairs>
  <TitlesOfParts>
    <vt:vector size="32" baseType="lpstr">
      <vt:lpstr>Arial Unicode MS</vt:lpstr>
      <vt:lpstr>MS Gothic</vt:lpstr>
      <vt:lpstr>Arial</vt:lpstr>
      <vt:lpstr>Bookman Old Style</vt:lpstr>
      <vt:lpstr>Calibri</vt:lpstr>
      <vt:lpstr>Calibri Light</vt:lpstr>
      <vt:lpstr>Cambria Math</vt:lpstr>
      <vt:lpstr>DejaVu Sans</vt:lpstr>
      <vt:lpstr>Geneva</vt:lpstr>
      <vt:lpstr>Gill Sans MT</vt:lpstr>
      <vt:lpstr>Liberation Sans</vt:lpstr>
      <vt:lpstr>Lohit Hindi</vt:lpstr>
      <vt:lpstr>StarSymbol</vt:lpstr>
      <vt:lpstr>Tahoma</vt:lpstr>
      <vt:lpstr>Times New Roman</vt:lpstr>
      <vt:lpstr>WenQuanYi Micro Hei</vt:lpstr>
      <vt:lpstr>Wingdings 3</vt:lpstr>
      <vt:lpstr>1_Uni_Praesentation_E1_RGB_oO-impress</vt:lpstr>
      <vt:lpstr>Standard 1</vt:lpstr>
      <vt:lpstr>Benutzerdefiniertes Design</vt:lpstr>
      <vt:lpstr>1_Default 1</vt:lpstr>
      <vt:lpstr>1_Default 2</vt:lpstr>
      <vt:lpstr>1_Standard 1</vt:lpstr>
      <vt:lpstr>1_Diapositiva de título</vt:lpstr>
      <vt:lpstr>Standard 1_</vt:lpstr>
      <vt:lpstr>2_Uni_Praesentation_E1_RGB_oO-impress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TrentoWS2015-CMlongterm-SusanneKuehn</dc:title>
  <dc:creator>kuehn</dc:creator>
  <cp:lastModifiedBy>Leena</cp:lastModifiedBy>
  <cp:revision>2254</cp:revision>
  <dcterms:created xsi:type="dcterms:W3CDTF">2013-02-19T11:57:15Z</dcterms:created>
  <dcterms:modified xsi:type="dcterms:W3CDTF">2021-02-25T11:13:53Z</dcterms:modified>
</cp:coreProperties>
</file>